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77" r:id="rId6"/>
    <p:sldId id="262" r:id="rId7"/>
    <p:sldId id="281" r:id="rId8"/>
    <p:sldId id="265" r:id="rId9"/>
    <p:sldId id="282" r:id="rId10"/>
    <p:sldId id="276" r:id="rId11"/>
    <p:sldId id="267" r:id="rId12"/>
    <p:sldId id="268" r:id="rId13"/>
    <p:sldId id="269" r:id="rId14"/>
    <p:sldId id="270" r:id="rId15"/>
    <p:sldId id="279" r:id="rId16"/>
    <p:sldId id="271" r:id="rId17"/>
    <p:sldId id="278" r:id="rId18"/>
    <p:sldId id="273" r:id="rId19"/>
    <p:sldId id="280" r:id="rId20"/>
    <p:sldId id="275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3E9015-C63A-4607-AAF4-9C669158C0CF}" v="174" dt="2022-08-11T07:14:45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王 子珂" userId="3565efe450636456" providerId="LiveId" clId="{E83E9015-C63A-4607-AAF4-9C669158C0CF}"/>
    <pc:docChg chg="custSel addSld delSld modSld">
      <pc:chgData name="王 子珂" userId="3565efe450636456" providerId="LiveId" clId="{E83E9015-C63A-4607-AAF4-9C669158C0CF}" dt="2022-08-11T07:14:45.533" v="221" actId="20577"/>
      <pc:docMkLst>
        <pc:docMk/>
      </pc:docMkLst>
      <pc:sldChg chg="modSp mod">
        <pc:chgData name="王 子珂" userId="3565efe450636456" providerId="LiveId" clId="{E83E9015-C63A-4607-AAF4-9C669158C0CF}" dt="2022-08-10T02:30:15.387" v="126" actId="20577"/>
        <pc:sldMkLst>
          <pc:docMk/>
          <pc:sldMk cId="2132902652" sldId="256"/>
        </pc:sldMkLst>
        <pc:spChg chg="mod">
          <ac:chgData name="王 子珂" userId="3565efe450636456" providerId="LiveId" clId="{E83E9015-C63A-4607-AAF4-9C669158C0CF}" dt="2022-08-10T02:30:15.387" v="126" actId="20577"/>
          <ac:spMkLst>
            <pc:docMk/>
            <pc:sldMk cId="2132902652" sldId="256"/>
            <ac:spMk id="3" creationId="{EEBC30EB-BFD1-02F7-8183-E20432E017EF}"/>
          </ac:spMkLst>
        </pc:spChg>
      </pc:sldChg>
      <pc:sldChg chg="modNotesTx">
        <pc:chgData name="王 子珂" userId="3565efe450636456" providerId="LiveId" clId="{E83E9015-C63A-4607-AAF4-9C669158C0CF}" dt="2022-08-09T10:44:43.332" v="2" actId="20577"/>
        <pc:sldMkLst>
          <pc:docMk/>
          <pc:sldMk cId="1126394987" sldId="260"/>
        </pc:sldMkLst>
      </pc:sldChg>
      <pc:sldChg chg="del">
        <pc:chgData name="王 子珂" userId="3565efe450636456" providerId="LiveId" clId="{E83E9015-C63A-4607-AAF4-9C669158C0CF}" dt="2022-08-09T10:46:43.351" v="9" actId="47"/>
        <pc:sldMkLst>
          <pc:docMk/>
          <pc:sldMk cId="3011604777" sldId="263"/>
        </pc:sldMkLst>
      </pc:sldChg>
      <pc:sldChg chg="del">
        <pc:chgData name="王 子珂" userId="3565efe450636456" providerId="LiveId" clId="{E83E9015-C63A-4607-AAF4-9C669158C0CF}" dt="2022-08-09T10:47:16.321" v="11" actId="47"/>
        <pc:sldMkLst>
          <pc:docMk/>
          <pc:sldMk cId="2169836223" sldId="266"/>
        </pc:sldMkLst>
      </pc:sldChg>
      <pc:sldChg chg="modSp mod modNotesTx">
        <pc:chgData name="王 子珂" userId="3565efe450636456" providerId="LiveId" clId="{E83E9015-C63A-4607-AAF4-9C669158C0CF}" dt="2022-08-09T10:48:50.080" v="31" actId="20577"/>
        <pc:sldMkLst>
          <pc:docMk/>
          <pc:sldMk cId="795574614" sldId="269"/>
        </pc:sldMkLst>
        <pc:spChg chg="mod">
          <ac:chgData name="王 子珂" userId="3565efe450636456" providerId="LiveId" clId="{E83E9015-C63A-4607-AAF4-9C669158C0CF}" dt="2022-08-09T10:48:39.294" v="30"/>
          <ac:spMkLst>
            <pc:docMk/>
            <pc:sldMk cId="795574614" sldId="269"/>
            <ac:spMk id="16" creationId="{4C1C75F9-CE59-30DB-294B-770B078A15DB}"/>
          </ac:spMkLst>
        </pc:spChg>
      </pc:sldChg>
      <pc:sldChg chg="modNotesTx">
        <pc:chgData name="王 子珂" userId="3565efe450636456" providerId="LiveId" clId="{E83E9015-C63A-4607-AAF4-9C669158C0CF}" dt="2022-08-09T10:50:15.603" v="33" actId="20577"/>
        <pc:sldMkLst>
          <pc:docMk/>
          <pc:sldMk cId="352532149" sldId="273"/>
        </pc:sldMkLst>
      </pc:sldChg>
      <pc:sldChg chg="del">
        <pc:chgData name="王 子珂" userId="3565efe450636456" providerId="LiveId" clId="{E83E9015-C63A-4607-AAF4-9C669158C0CF}" dt="2022-08-09T10:44:09.317" v="1" actId="47"/>
        <pc:sldMkLst>
          <pc:docMk/>
          <pc:sldMk cId="2278976111" sldId="274"/>
        </pc:sldMkLst>
      </pc:sldChg>
      <pc:sldChg chg="addSp delSp modSp mod">
        <pc:chgData name="王 子珂" userId="3565efe450636456" providerId="LiveId" clId="{E83E9015-C63A-4607-AAF4-9C669158C0CF}" dt="2022-08-09T10:45:51.603" v="6" actId="1076"/>
        <pc:sldMkLst>
          <pc:docMk/>
          <pc:sldMk cId="11671329" sldId="277"/>
        </pc:sldMkLst>
        <pc:spChg chg="add mod">
          <ac:chgData name="王 子珂" userId="3565efe450636456" providerId="LiveId" clId="{E83E9015-C63A-4607-AAF4-9C669158C0CF}" dt="2022-08-09T10:45:51.603" v="6" actId="1076"/>
          <ac:spMkLst>
            <pc:docMk/>
            <pc:sldMk cId="11671329" sldId="277"/>
            <ac:spMk id="2" creationId="{67DB6CAF-5691-3E17-293E-2A9131632F71}"/>
          </ac:spMkLst>
        </pc:spChg>
        <pc:spChg chg="del">
          <ac:chgData name="王 子珂" userId="3565efe450636456" providerId="LiveId" clId="{E83E9015-C63A-4607-AAF4-9C669158C0CF}" dt="2022-08-09T10:45:45.712" v="4" actId="478"/>
          <ac:spMkLst>
            <pc:docMk/>
            <pc:sldMk cId="11671329" sldId="277"/>
            <ac:spMk id="7" creationId="{AC904CD5-D5F2-DC4B-5302-F28472E8FC25}"/>
          </ac:spMkLst>
        </pc:spChg>
      </pc:sldChg>
      <pc:sldChg chg="modSp mod">
        <pc:chgData name="王 子珂" userId="3565efe450636456" providerId="LiveId" clId="{E83E9015-C63A-4607-AAF4-9C669158C0CF}" dt="2022-08-11T07:14:45.533" v="221" actId="20577"/>
        <pc:sldMkLst>
          <pc:docMk/>
          <pc:sldMk cId="3117165372" sldId="278"/>
        </pc:sldMkLst>
        <pc:spChg chg="mod">
          <ac:chgData name="王 子珂" userId="3565efe450636456" providerId="LiveId" clId="{E83E9015-C63A-4607-AAF4-9C669158C0CF}" dt="2022-08-09T14:03:42.335" v="104" actId="20577"/>
          <ac:spMkLst>
            <pc:docMk/>
            <pc:sldMk cId="3117165372" sldId="278"/>
            <ac:spMk id="7" creationId="{5E9FD42C-60F1-EA79-97DE-7149DD223A5A}"/>
          </ac:spMkLst>
        </pc:spChg>
        <pc:spChg chg="mod">
          <ac:chgData name="王 子珂" userId="3565efe450636456" providerId="LiveId" clId="{E83E9015-C63A-4607-AAF4-9C669158C0CF}" dt="2022-08-11T07:14:45.533" v="221" actId="20577"/>
          <ac:spMkLst>
            <pc:docMk/>
            <pc:sldMk cId="3117165372" sldId="278"/>
            <ac:spMk id="9" creationId="{AD5A5F8C-BF69-0B1B-D1CE-7E7AAA605E88}"/>
          </ac:spMkLst>
        </pc:spChg>
      </pc:sldChg>
      <pc:sldChg chg="modNotesTx">
        <pc:chgData name="王 子珂" userId="3565efe450636456" providerId="LiveId" clId="{E83E9015-C63A-4607-AAF4-9C669158C0CF}" dt="2022-08-09T10:49:58.784" v="32" actId="20577"/>
        <pc:sldMkLst>
          <pc:docMk/>
          <pc:sldMk cId="2417428974" sldId="279"/>
        </pc:sldMkLst>
      </pc:sldChg>
      <pc:sldChg chg="add">
        <pc:chgData name="王 子珂" userId="3565efe450636456" providerId="LiveId" clId="{E83E9015-C63A-4607-AAF4-9C669158C0CF}" dt="2022-08-09T10:44:01.069" v="0"/>
        <pc:sldMkLst>
          <pc:docMk/>
          <pc:sldMk cId="472634171" sldId="280"/>
        </pc:sldMkLst>
      </pc:sldChg>
      <pc:sldChg chg="modSp add mod">
        <pc:chgData name="王 子珂" userId="3565efe450636456" providerId="LiveId" clId="{E83E9015-C63A-4607-AAF4-9C669158C0CF}" dt="2022-08-09T14:32:02.285" v="116" actId="20577"/>
        <pc:sldMkLst>
          <pc:docMk/>
          <pc:sldMk cId="720393884" sldId="281"/>
        </pc:sldMkLst>
        <pc:spChg chg="mod">
          <ac:chgData name="王 子珂" userId="3565efe450636456" providerId="LiveId" clId="{E83E9015-C63A-4607-AAF4-9C669158C0CF}" dt="2022-08-09T14:32:02.285" v="116" actId="20577"/>
          <ac:spMkLst>
            <pc:docMk/>
            <pc:sldMk cId="720393884" sldId="281"/>
            <ac:spMk id="8" creationId="{CEAA87BC-D30C-73EB-481D-AFC0404F1C82}"/>
          </ac:spMkLst>
        </pc:spChg>
      </pc:sldChg>
      <pc:sldChg chg="add del">
        <pc:chgData name="王 子珂" userId="3565efe450636456" providerId="LiveId" clId="{E83E9015-C63A-4607-AAF4-9C669158C0CF}" dt="2022-08-09T10:46:03.262" v="7" actId="47"/>
        <pc:sldMkLst>
          <pc:docMk/>
          <pc:sldMk cId="2870813722" sldId="281"/>
        </pc:sldMkLst>
      </pc:sldChg>
      <pc:sldChg chg="add">
        <pc:chgData name="王 子珂" userId="3565efe450636456" providerId="LiveId" clId="{E83E9015-C63A-4607-AAF4-9C669158C0CF}" dt="2022-08-09T10:47:13.262" v="10"/>
        <pc:sldMkLst>
          <pc:docMk/>
          <pc:sldMk cId="3430298613" sldId="282"/>
        </pc:sldMkLst>
      </pc:sldChg>
    </pc:docChg>
  </pc:docChgLst>
  <pc:docChgLst>
    <pc:chgData name="王 子珂" userId="3565efe450636456" providerId="LiveId" clId="{A8792392-B238-41DB-B502-F9C5FD7E068F}"/>
    <pc:docChg chg="undo custSel addSld delSld modSld sldOrd modMainMaster">
      <pc:chgData name="王 子珂" userId="3565efe450636456" providerId="LiveId" clId="{A8792392-B238-41DB-B502-F9C5FD7E068F}" dt="2022-08-06T10:47:40.779" v="12551" actId="20577"/>
      <pc:docMkLst>
        <pc:docMk/>
      </pc:docMkLst>
      <pc:sldChg chg="addSp modSp new mod setBg">
        <pc:chgData name="王 子珂" userId="3565efe450636456" providerId="LiveId" clId="{A8792392-B238-41DB-B502-F9C5FD7E068F}" dt="2022-07-22T07:31:51.361" v="8107" actId="14100"/>
        <pc:sldMkLst>
          <pc:docMk/>
          <pc:sldMk cId="2132902652" sldId="256"/>
        </pc:sldMkLst>
        <pc:spChg chg="mod">
          <ac:chgData name="王 子珂" userId="3565efe450636456" providerId="LiveId" clId="{A8792392-B238-41DB-B502-F9C5FD7E068F}" dt="2022-07-11T05:56:34.987" v="876" actId="26606"/>
          <ac:spMkLst>
            <pc:docMk/>
            <pc:sldMk cId="2132902652" sldId="256"/>
            <ac:spMk id="2" creationId="{F305E440-7D15-293D-C283-83E3CDB942E2}"/>
          </ac:spMkLst>
        </pc:spChg>
        <pc:spChg chg="mod">
          <ac:chgData name="王 子珂" userId="3565efe450636456" providerId="LiveId" clId="{A8792392-B238-41DB-B502-F9C5FD7E068F}" dt="2022-07-22T07:31:51.361" v="8107" actId="14100"/>
          <ac:spMkLst>
            <pc:docMk/>
            <pc:sldMk cId="2132902652" sldId="256"/>
            <ac:spMk id="3" creationId="{EEBC30EB-BFD1-02F7-8183-E20432E017EF}"/>
          </ac:spMkLst>
        </pc:spChg>
        <pc:spChg chg="add">
          <ac:chgData name="王 子珂" userId="3565efe450636456" providerId="LiveId" clId="{A8792392-B238-41DB-B502-F9C5FD7E068F}" dt="2022-07-11T05:56:34.987" v="876" actId="26606"/>
          <ac:spMkLst>
            <pc:docMk/>
            <pc:sldMk cId="2132902652" sldId="256"/>
            <ac:spMk id="8" creationId="{EC2B4A13-0632-456F-A66A-2D0CDB9D30AE}"/>
          </ac:spMkLst>
        </pc:spChg>
        <pc:spChg chg="add">
          <ac:chgData name="王 子珂" userId="3565efe450636456" providerId="LiveId" clId="{A8792392-B238-41DB-B502-F9C5FD7E068F}" dt="2022-07-11T05:56:34.987" v="876" actId="26606"/>
          <ac:spMkLst>
            <pc:docMk/>
            <pc:sldMk cId="2132902652" sldId="256"/>
            <ac:spMk id="10" creationId="{1568A552-34C4-41D2-A36B-9E86EC569E10}"/>
          </ac:spMkLst>
        </pc:spChg>
        <pc:spChg chg="add">
          <ac:chgData name="王 子珂" userId="3565efe450636456" providerId="LiveId" clId="{A8792392-B238-41DB-B502-F9C5FD7E068F}" dt="2022-07-11T05:56:34.987" v="876" actId="26606"/>
          <ac:spMkLst>
            <pc:docMk/>
            <pc:sldMk cId="2132902652" sldId="256"/>
            <ac:spMk id="12" creationId="{B8BE655E-142C-41C9-895E-54D55EDDAF85}"/>
          </ac:spMkLst>
        </pc:spChg>
        <pc:spChg chg="add">
          <ac:chgData name="王 子珂" userId="3565efe450636456" providerId="LiveId" clId="{A8792392-B238-41DB-B502-F9C5FD7E068F}" dt="2022-07-11T05:56:34.987" v="876" actId="26606"/>
          <ac:spMkLst>
            <pc:docMk/>
            <pc:sldMk cId="2132902652" sldId="256"/>
            <ac:spMk id="14" creationId="{198CC593-9FF4-46EF-81AE-2D26922F154C}"/>
          </ac:spMkLst>
        </pc:spChg>
      </pc:sldChg>
      <pc:sldChg chg="addSp modSp new del mod ord">
        <pc:chgData name="王 子珂" userId="3565efe450636456" providerId="LiveId" clId="{A8792392-B238-41DB-B502-F9C5FD7E068F}" dt="2022-07-22T09:09:23.734" v="9978" actId="47"/>
        <pc:sldMkLst>
          <pc:docMk/>
          <pc:sldMk cId="3610657853" sldId="257"/>
        </pc:sldMkLst>
        <pc:spChg chg="mod">
          <ac:chgData name="王 子珂" userId="3565efe450636456" providerId="LiveId" clId="{A8792392-B238-41DB-B502-F9C5FD7E068F}" dt="2022-07-11T05:55:38.879" v="852"/>
          <ac:spMkLst>
            <pc:docMk/>
            <pc:sldMk cId="3610657853" sldId="257"/>
            <ac:spMk id="2" creationId="{BA06850C-D0A9-9229-DA07-0FCCEF337EF2}"/>
          </ac:spMkLst>
        </pc:spChg>
        <pc:spChg chg="mod">
          <ac:chgData name="王 子珂" userId="3565efe450636456" providerId="LiveId" clId="{A8792392-B238-41DB-B502-F9C5FD7E068F}" dt="2022-06-27T08:47:14.242" v="849" actId="20577"/>
          <ac:spMkLst>
            <pc:docMk/>
            <pc:sldMk cId="3610657853" sldId="257"/>
            <ac:spMk id="3" creationId="{03E73AE0-1CE5-4576-8948-DD5E00880C9A}"/>
          </ac:spMkLst>
        </pc:spChg>
        <pc:spChg chg="add mod">
          <ac:chgData name="王 子珂" userId="3565efe450636456" providerId="LiveId" clId="{A8792392-B238-41DB-B502-F9C5FD7E068F}" dt="2022-07-11T05:55:24.848" v="851" actId="1076"/>
          <ac:spMkLst>
            <pc:docMk/>
            <pc:sldMk cId="3610657853" sldId="257"/>
            <ac:spMk id="4" creationId="{CA9110BF-95DC-A5F0-BDC7-87FC2A1E2B72}"/>
          </ac:spMkLst>
        </pc:spChg>
      </pc:sldChg>
      <pc:sldChg chg="addSp delSp modSp new mod setBg">
        <pc:chgData name="王 子珂" userId="3565efe450636456" providerId="LiveId" clId="{A8792392-B238-41DB-B502-F9C5FD7E068F}" dt="2022-07-12T08:48:48.401" v="2729" actId="20577"/>
        <pc:sldMkLst>
          <pc:docMk/>
          <pc:sldMk cId="1676949944" sldId="258"/>
        </pc:sldMkLst>
        <pc:spChg chg="mod">
          <ac:chgData name="王 子珂" userId="3565efe450636456" providerId="LiveId" clId="{A8792392-B238-41DB-B502-F9C5FD7E068F}" dt="2022-07-11T06:01:08.578" v="1025" actId="255"/>
          <ac:spMkLst>
            <pc:docMk/>
            <pc:sldMk cId="1676949944" sldId="258"/>
            <ac:spMk id="2" creationId="{6BB87C0B-61AF-8303-F97D-6A95552C0E27}"/>
          </ac:spMkLst>
        </pc:spChg>
        <pc:spChg chg="del mod">
          <ac:chgData name="王 子珂" userId="3565efe450636456" providerId="LiveId" clId="{A8792392-B238-41DB-B502-F9C5FD7E068F}" dt="2022-07-11T05:57:13.368" v="879" actId="478"/>
          <ac:spMkLst>
            <pc:docMk/>
            <pc:sldMk cId="1676949944" sldId="258"/>
            <ac:spMk id="3" creationId="{8C378F48-3E52-571E-CDAC-C4BD3F6778C6}"/>
          </ac:spMkLst>
        </pc:spChg>
        <pc:spChg chg="add del mod">
          <ac:chgData name="王 子珂" userId="3565efe450636456" providerId="LiveId" clId="{A8792392-B238-41DB-B502-F9C5FD7E068F}" dt="2022-07-11T05:57:29.230" v="882"/>
          <ac:spMkLst>
            <pc:docMk/>
            <pc:sldMk cId="1676949944" sldId="258"/>
            <ac:spMk id="4" creationId="{602612E9-C553-4D2F-E47F-D09C51E010C4}"/>
          </ac:spMkLst>
        </pc:spChg>
        <pc:spChg chg="add del mod">
          <ac:chgData name="王 子珂" userId="3565efe450636456" providerId="LiveId" clId="{A8792392-B238-41DB-B502-F9C5FD7E068F}" dt="2022-07-11T06:00:58.899" v="1024" actId="26606"/>
          <ac:spMkLst>
            <pc:docMk/>
            <pc:sldMk cId="1676949944" sldId="258"/>
            <ac:spMk id="5" creationId="{EADE011F-3935-D9CB-AE90-6DCFCE467728}"/>
          </ac:spMkLst>
        </pc:spChg>
        <pc:spChg chg="add del">
          <ac:chgData name="王 子珂" userId="3565efe450636456" providerId="LiveId" clId="{A8792392-B238-41DB-B502-F9C5FD7E068F}" dt="2022-07-11T06:00:44.102" v="1013" actId="26606"/>
          <ac:spMkLst>
            <pc:docMk/>
            <pc:sldMk cId="1676949944" sldId="258"/>
            <ac:spMk id="10" creationId="{32812C54-7AEF-4ABB-826E-221F51CB0F30}"/>
          </ac:spMkLst>
        </pc:spChg>
        <pc:spChg chg="add del">
          <ac:chgData name="王 子珂" userId="3565efe450636456" providerId="LiveId" clId="{A8792392-B238-41DB-B502-F9C5FD7E068F}" dt="2022-07-11T06:00:53.271" v="1019" actId="26606"/>
          <ac:spMkLst>
            <pc:docMk/>
            <pc:sldMk cId="1676949944" sldId="258"/>
            <ac:spMk id="11" creationId="{30BC9609-A8AF-411F-A9E0-C3B93C8945CA}"/>
          </ac:spMkLst>
        </pc:spChg>
        <pc:spChg chg="add del">
          <ac:chgData name="王 子珂" userId="3565efe450636456" providerId="LiveId" clId="{A8792392-B238-41DB-B502-F9C5FD7E068F}" dt="2022-07-11T06:00:44.102" v="1013" actId="26606"/>
          <ac:spMkLst>
            <pc:docMk/>
            <pc:sldMk cId="1676949944" sldId="258"/>
            <ac:spMk id="12" creationId="{891F40E4-8A76-44CF-91EC-907367352626}"/>
          </ac:spMkLst>
        </pc:spChg>
        <pc:spChg chg="add del">
          <ac:chgData name="王 子珂" userId="3565efe450636456" providerId="LiveId" clId="{A8792392-B238-41DB-B502-F9C5FD7E068F}" dt="2022-07-11T06:00:55.412" v="1021" actId="26606"/>
          <ac:spMkLst>
            <pc:docMk/>
            <pc:sldMk cId="1676949944" sldId="258"/>
            <ac:spMk id="13" creationId="{BA75F4A0-FEAF-4F1B-9C48-7688BF9D4148}"/>
          </ac:spMkLst>
        </pc:spChg>
        <pc:spChg chg="add del">
          <ac:chgData name="王 子珂" userId="3565efe450636456" providerId="LiveId" clId="{A8792392-B238-41DB-B502-F9C5FD7E068F}" dt="2022-07-11T06:00:44.102" v="1013" actId="26606"/>
          <ac:spMkLst>
            <pc:docMk/>
            <pc:sldMk cId="1676949944" sldId="258"/>
            <ac:spMk id="14" creationId="{72171013-D973-4187-9CF2-EE098EEF8194}"/>
          </ac:spMkLst>
        </pc:spChg>
        <pc:spChg chg="add del">
          <ac:chgData name="王 子珂" userId="3565efe450636456" providerId="LiveId" clId="{A8792392-B238-41DB-B502-F9C5FD7E068F}" dt="2022-07-11T06:00:55.412" v="1021" actId="26606"/>
          <ac:spMkLst>
            <pc:docMk/>
            <pc:sldMk cId="1676949944" sldId="258"/>
            <ac:spMk id="15" creationId="{F1EC79F3-0DE6-47BA-9C5C-039C54F4AC27}"/>
          </ac:spMkLst>
        </pc:spChg>
        <pc:spChg chg="add del">
          <ac:chgData name="王 子珂" userId="3565efe450636456" providerId="LiveId" clId="{A8792392-B238-41DB-B502-F9C5FD7E068F}" dt="2022-07-11T06:00:46.745" v="1015" actId="26606"/>
          <ac:spMkLst>
            <pc:docMk/>
            <pc:sldMk cId="1676949944" sldId="258"/>
            <ac:spMk id="16" creationId="{3362DFFC-4DCC-48EE-B781-94D04B95F1E8}"/>
          </ac:spMkLst>
        </pc:spChg>
        <pc:spChg chg="add del">
          <ac:chgData name="王 子珂" userId="3565efe450636456" providerId="LiveId" clId="{A8792392-B238-41DB-B502-F9C5FD7E068F}" dt="2022-07-11T06:00:46.745" v="1015" actId="26606"/>
          <ac:spMkLst>
            <pc:docMk/>
            <pc:sldMk cId="1676949944" sldId="258"/>
            <ac:spMk id="17" creationId="{18B8B265-E68C-4B64-9238-781F0102C57B}"/>
          </ac:spMkLst>
        </pc:spChg>
        <pc:spChg chg="add del">
          <ac:chgData name="王 子珂" userId="3565efe450636456" providerId="LiveId" clId="{A8792392-B238-41DB-B502-F9C5FD7E068F}" dt="2022-07-11T06:00:55.412" v="1021" actId="26606"/>
          <ac:spMkLst>
            <pc:docMk/>
            <pc:sldMk cId="1676949944" sldId="258"/>
            <ac:spMk id="18" creationId="{C86C2B07-2A41-4CB1-9C51-F037AF41765C}"/>
          </ac:spMkLst>
        </pc:spChg>
        <pc:spChg chg="add del">
          <ac:chgData name="王 子珂" userId="3565efe450636456" providerId="LiveId" clId="{A8792392-B238-41DB-B502-F9C5FD7E068F}" dt="2022-07-11T06:00:55.412" v="1021" actId="26606"/>
          <ac:spMkLst>
            <pc:docMk/>
            <pc:sldMk cId="1676949944" sldId="258"/>
            <ac:spMk id="19" creationId="{EADE011F-3935-D9CB-AE90-6DCFCE467728}"/>
          </ac:spMkLst>
        </pc:spChg>
        <pc:spChg chg="add del">
          <ac:chgData name="王 子珂" userId="3565efe450636456" providerId="LiveId" clId="{A8792392-B238-41DB-B502-F9C5FD7E068F}" dt="2022-07-11T06:00:55.412" v="1021" actId="26606"/>
          <ac:spMkLst>
            <pc:docMk/>
            <pc:sldMk cId="1676949944" sldId="258"/>
            <ac:spMk id="20" creationId="{A3F67AAC-C977-4759-A5C8-6BC998F963D3}"/>
          </ac:spMkLst>
        </pc:spChg>
        <pc:spChg chg="add del">
          <ac:chgData name="王 子珂" userId="3565efe450636456" providerId="LiveId" clId="{A8792392-B238-41DB-B502-F9C5FD7E068F}" dt="2022-07-11T06:00:58.888" v="1023" actId="26606"/>
          <ac:spMkLst>
            <pc:docMk/>
            <pc:sldMk cId="1676949944" sldId="258"/>
            <ac:spMk id="22" creationId="{32812C54-7AEF-4ABB-826E-221F51CB0F30}"/>
          </ac:spMkLst>
        </pc:spChg>
        <pc:spChg chg="add del">
          <ac:chgData name="王 子珂" userId="3565efe450636456" providerId="LiveId" clId="{A8792392-B238-41DB-B502-F9C5FD7E068F}" dt="2022-07-11T06:00:58.888" v="1023" actId="26606"/>
          <ac:spMkLst>
            <pc:docMk/>
            <pc:sldMk cId="1676949944" sldId="258"/>
            <ac:spMk id="23" creationId="{891F40E4-8A76-44CF-91EC-907367352626}"/>
          </ac:spMkLst>
        </pc:spChg>
        <pc:spChg chg="add del">
          <ac:chgData name="王 子珂" userId="3565efe450636456" providerId="LiveId" clId="{A8792392-B238-41DB-B502-F9C5FD7E068F}" dt="2022-07-11T06:00:58.888" v="1023" actId="26606"/>
          <ac:spMkLst>
            <pc:docMk/>
            <pc:sldMk cId="1676949944" sldId="258"/>
            <ac:spMk id="24" creationId="{72171013-D973-4187-9CF2-EE098EEF8194}"/>
          </ac:spMkLst>
        </pc:spChg>
        <pc:spChg chg="add del">
          <ac:chgData name="王 子珂" userId="3565efe450636456" providerId="LiveId" clId="{A8792392-B238-41DB-B502-F9C5FD7E068F}" dt="2022-07-11T06:00:58.888" v="1023" actId="26606"/>
          <ac:spMkLst>
            <pc:docMk/>
            <pc:sldMk cId="1676949944" sldId="258"/>
            <ac:spMk id="25" creationId="{EADE011F-3935-D9CB-AE90-6DCFCE467728}"/>
          </ac:spMkLst>
        </pc:spChg>
        <pc:spChg chg="add">
          <ac:chgData name="王 子珂" userId="3565efe450636456" providerId="LiveId" clId="{A8792392-B238-41DB-B502-F9C5FD7E068F}" dt="2022-07-11T06:00:58.899" v="1024" actId="26606"/>
          <ac:spMkLst>
            <pc:docMk/>
            <pc:sldMk cId="1676949944" sldId="258"/>
            <ac:spMk id="27" creationId="{30BC9609-A8AF-411F-A9E0-C3B93C8945CA}"/>
          </ac:spMkLst>
        </pc:spChg>
        <pc:graphicFrameChg chg="add del">
          <ac:chgData name="王 子珂" userId="3565efe450636456" providerId="LiveId" clId="{A8792392-B238-41DB-B502-F9C5FD7E068F}" dt="2022-07-11T06:00:49.976" v="1017" actId="26606"/>
          <ac:graphicFrameMkLst>
            <pc:docMk/>
            <pc:sldMk cId="1676949944" sldId="258"/>
            <ac:graphicFrameMk id="7" creationId="{6EBE9E98-D5FC-B523-D6A9-634DB2E2CAD2}"/>
          </ac:graphicFrameMkLst>
        </pc:graphicFrameChg>
        <pc:graphicFrameChg chg="add del">
          <ac:chgData name="王 子珂" userId="3565efe450636456" providerId="LiveId" clId="{A8792392-B238-41DB-B502-F9C5FD7E068F}" dt="2022-07-11T06:00:53.271" v="1019" actId="26606"/>
          <ac:graphicFrameMkLst>
            <pc:docMk/>
            <pc:sldMk cId="1676949944" sldId="258"/>
            <ac:graphicFrameMk id="9" creationId="{3DDEFC37-8AD3-C71B-1722-A8F75171DB40}"/>
          </ac:graphicFrameMkLst>
        </pc:graphicFrameChg>
        <pc:graphicFrameChg chg="add mod">
          <ac:chgData name="王 子珂" userId="3565efe450636456" providerId="LiveId" clId="{A8792392-B238-41DB-B502-F9C5FD7E068F}" dt="2022-07-12T08:48:48.401" v="2729" actId="20577"/>
          <ac:graphicFrameMkLst>
            <pc:docMk/>
            <pc:sldMk cId="1676949944" sldId="258"/>
            <ac:graphicFrameMk id="28" creationId="{3DDEFC37-8AD3-C71B-1722-A8F75171DB40}"/>
          </ac:graphicFrameMkLst>
        </pc:graphicFrameChg>
      </pc:sldChg>
      <pc:sldChg chg="addSp delSp modSp new mod setBg chgLayout">
        <pc:chgData name="王 子珂" userId="3565efe450636456" providerId="LiveId" clId="{A8792392-B238-41DB-B502-F9C5FD7E068F}" dt="2022-07-12T08:49:04.051" v="2735"/>
        <pc:sldMkLst>
          <pc:docMk/>
          <pc:sldMk cId="2821272649" sldId="259"/>
        </pc:sldMkLst>
        <pc:spChg chg="del mod ord">
          <ac:chgData name="王 子珂" userId="3565efe450636456" providerId="LiveId" clId="{A8792392-B238-41DB-B502-F9C5FD7E068F}" dt="2022-07-11T06:01:35.217" v="1032" actId="700"/>
          <ac:spMkLst>
            <pc:docMk/>
            <pc:sldMk cId="2821272649" sldId="259"/>
            <ac:spMk id="2" creationId="{2CC09207-0667-5010-339C-A843CE4331BA}"/>
          </ac:spMkLst>
        </pc:spChg>
        <pc:spChg chg="del mod ord">
          <ac:chgData name="王 子珂" userId="3565efe450636456" providerId="LiveId" clId="{A8792392-B238-41DB-B502-F9C5FD7E068F}" dt="2022-07-11T06:01:35.217" v="1032" actId="700"/>
          <ac:spMkLst>
            <pc:docMk/>
            <pc:sldMk cId="2821272649" sldId="259"/>
            <ac:spMk id="3" creationId="{992EC7F1-74D0-9D2B-5FEB-B0CEAEEE46DF}"/>
          </ac:spMkLst>
        </pc:spChg>
        <pc:spChg chg="add mod ord">
          <ac:chgData name="王 子珂" userId="3565efe450636456" providerId="LiveId" clId="{A8792392-B238-41DB-B502-F9C5FD7E068F}" dt="2022-07-12T08:48:55.574" v="2731" actId="20577"/>
          <ac:spMkLst>
            <pc:docMk/>
            <pc:sldMk cId="2821272649" sldId="259"/>
            <ac:spMk id="4" creationId="{564C5004-EF08-F056-F87E-BD0D68FA09B6}"/>
          </ac:spMkLst>
        </pc:spChg>
        <pc:spChg chg="add mod ord">
          <ac:chgData name="王 子珂" userId="3565efe450636456" providerId="LiveId" clId="{A8792392-B238-41DB-B502-F9C5FD7E068F}" dt="2022-07-12T08:49:04.051" v="2735"/>
          <ac:spMkLst>
            <pc:docMk/>
            <pc:sldMk cId="2821272649" sldId="259"/>
            <ac:spMk id="5" creationId="{CFF586EC-A7C4-A37A-A8DE-D865678F188B}"/>
          </ac:spMkLst>
        </pc:spChg>
        <pc:spChg chg="add">
          <ac:chgData name="王 子珂" userId="3565efe450636456" providerId="LiveId" clId="{A8792392-B238-41DB-B502-F9C5FD7E068F}" dt="2022-07-11T06:01:59.135" v="1041" actId="26606"/>
          <ac:spMkLst>
            <pc:docMk/>
            <pc:sldMk cId="2821272649" sldId="259"/>
            <ac:spMk id="14" creationId="{5ABA7F3F-D56F-4C06-84AC-03FC83B0642E}"/>
          </ac:spMkLst>
        </pc:spChg>
        <pc:spChg chg="add">
          <ac:chgData name="王 子珂" userId="3565efe450636456" providerId="LiveId" clId="{A8792392-B238-41DB-B502-F9C5FD7E068F}" dt="2022-07-11T06:01:59.135" v="1041" actId="26606"/>
          <ac:spMkLst>
            <pc:docMk/>
            <pc:sldMk cId="2821272649" sldId="259"/>
            <ac:spMk id="16" creationId="{0568FE6B-CB7A-42D9-9690-487E3B8F412C}"/>
          </ac:spMkLst>
        </pc:spChg>
        <pc:spChg chg="add">
          <ac:chgData name="王 子珂" userId="3565efe450636456" providerId="LiveId" clId="{A8792392-B238-41DB-B502-F9C5FD7E068F}" dt="2022-07-11T06:01:59.135" v="1041" actId="26606"/>
          <ac:spMkLst>
            <pc:docMk/>
            <pc:sldMk cId="2821272649" sldId="259"/>
            <ac:spMk id="18" creationId="{2BCE8A39-72D0-46ED-AB46-91B68881D2C2}"/>
          </ac:spMkLst>
        </pc:spChg>
        <pc:spChg chg="add">
          <ac:chgData name="王 子珂" userId="3565efe450636456" providerId="LiveId" clId="{A8792392-B238-41DB-B502-F9C5FD7E068F}" dt="2022-07-11T06:01:59.135" v="1041" actId="26606"/>
          <ac:spMkLst>
            <pc:docMk/>
            <pc:sldMk cId="2821272649" sldId="259"/>
            <ac:spMk id="20" creationId="{970E03B3-76EE-4C15-B250-1173359CDD3D}"/>
          </ac:spMkLst>
        </pc:spChg>
        <pc:grpChg chg="add">
          <ac:chgData name="王 子珂" userId="3565efe450636456" providerId="LiveId" clId="{A8792392-B238-41DB-B502-F9C5FD7E068F}" dt="2022-07-11T06:01:59.135" v="1041" actId="26606"/>
          <ac:grpSpMkLst>
            <pc:docMk/>
            <pc:sldMk cId="2821272649" sldId="259"/>
            <ac:grpSpMk id="10" creationId="{8C89EA62-F38E-4285-A105-C5E1BD360093}"/>
          </ac:grpSpMkLst>
        </pc:grpChg>
      </pc:sldChg>
      <pc:sldChg chg="addSp delSp modSp new mod chgLayout">
        <pc:chgData name="王 子珂" userId="3565efe450636456" providerId="LiveId" clId="{A8792392-B238-41DB-B502-F9C5FD7E068F}" dt="2022-08-06T10:31:48.438" v="12413" actId="20578"/>
        <pc:sldMkLst>
          <pc:docMk/>
          <pc:sldMk cId="1126394987" sldId="260"/>
        </pc:sldMkLst>
        <pc:spChg chg="del mod ord">
          <ac:chgData name="王 子珂" userId="3565efe450636456" providerId="LiveId" clId="{A8792392-B238-41DB-B502-F9C5FD7E068F}" dt="2022-07-11T06:02:14.823" v="1043" actId="700"/>
          <ac:spMkLst>
            <pc:docMk/>
            <pc:sldMk cId="1126394987" sldId="260"/>
            <ac:spMk id="2" creationId="{9D84A02F-1963-926C-C854-5E3A8E6F296E}"/>
          </ac:spMkLst>
        </pc:spChg>
        <pc:spChg chg="del mod ord">
          <ac:chgData name="王 子珂" userId="3565efe450636456" providerId="LiveId" clId="{A8792392-B238-41DB-B502-F9C5FD7E068F}" dt="2022-07-11T06:02:14.823" v="1043" actId="700"/>
          <ac:spMkLst>
            <pc:docMk/>
            <pc:sldMk cId="1126394987" sldId="260"/>
            <ac:spMk id="3" creationId="{5CB4708F-DEAD-BC7C-F9FD-FEF30710D9AB}"/>
          </ac:spMkLst>
        </pc:spChg>
        <pc:spChg chg="add del mod ord">
          <ac:chgData name="王 子珂" userId="3565efe450636456" providerId="LiveId" clId="{A8792392-B238-41DB-B502-F9C5FD7E068F}" dt="2022-07-11T06:02:24.914" v="1044" actId="700"/>
          <ac:spMkLst>
            <pc:docMk/>
            <pc:sldMk cId="1126394987" sldId="260"/>
            <ac:spMk id="4" creationId="{F21E6680-B9EF-DD38-55E1-6A5BA85E9303}"/>
          </ac:spMkLst>
        </pc:spChg>
        <pc:spChg chg="add del mod ord">
          <ac:chgData name="王 子珂" userId="3565efe450636456" providerId="LiveId" clId="{A8792392-B238-41DB-B502-F9C5FD7E068F}" dt="2022-07-11T06:02:24.914" v="1044" actId="700"/>
          <ac:spMkLst>
            <pc:docMk/>
            <pc:sldMk cId="1126394987" sldId="260"/>
            <ac:spMk id="5" creationId="{2B897ABA-2C87-0C3F-3440-F46AEB11AD75}"/>
          </ac:spMkLst>
        </pc:spChg>
        <pc:spChg chg="add mod">
          <ac:chgData name="王 子珂" userId="3565efe450636456" providerId="LiveId" clId="{A8792392-B238-41DB-B502-F9C5FD7E068F}" dt="2022-08-06T10:31:48.438" v="12413" actId="20578"/>
          <ac:spMkLst>
            <pc:docMk/>
            <pc:sldMk cId="1126394987" sldId="260"/>
            <ac:spMk id="5" creationId="{99ED8940-16C8-2365-B276-F0F651E65559}"/>
          </ac:spMkLst>
        </pc:spChg>
        <pc:spChg chg="add mod ord">
          <ac:chgData name="王 子珂" userId="3565efe450636456" providerId="LiveId" clId="{A8792392-B238-41DB-B502-F9C5FD7E068F}" dt="2022-07-11T06:11:36.322" v="1106"/>
          <ac:spMkLst>
            <pc:docMk/>
            <pc:sldMk cId="1126394987" sldId="260"/>
            <ac:spMk id="6" creationId="{A20D5B60-2AF1-432D-FE52-CB1B33CB96F9}"/>
          </ac:spMkLst>
        </pc:spChg>
        <pc:spChg chg="add mod ord">
          <ac:chgData name="王 子珂" userId="3565efe450636456" providerId="LiveId" clId="{A8792392-B238-41DB-B502-F9C5FD7E068F}" dt="2022-08-04T09:09:04.926" v="11073" actId="12"/>
          <ac:spMkLst>
            <pc:docMk/>
            <pc:sldMk cId="1126394987" sldId="260"/>
            <ac:spMk id="7" creationId="{5B9D0951-2BBC-5C1B-50BE-2799C6F3F5CD}"/>
          </ac:spMkLst>
        </pc:spChg>
        <pc:cxnChg chg="add del mod">
          <ac:chgData name="王 子珂" userId="3565efe450636456" providerId="LiveId" clId="{A8792392-B238-41DB-B502-F9C5FD7E068F}" dt="2022-08-04T09:08:28.720" v="11062" actId="478"/>
          <ac:cxnSpMkLst>
            <pc:docMk/>
            <pc:sldMk cId="1126394987" sldId="260"/>
            <ac:cxnSpMk id="9" creationId="{F02BA6BA-B821-EE35-2D04-29E7E5F5FAC3}"/>
          </ac:cxnSpMkLst>
        </pc:cxnChg>
      </pc:sldChg>
      <pc:sldChg chg="modSp new del mod">
        <pc:chgData name="王 子珂" userId="3565efe450636456" providerId="LiveId" clId="{A8792392-B238-41DB-B502-F9C5FD7E068F}" dt="2022-08-04T09:06:26.861" v="11044" actId="47"/>
        <pc:sldMkLst>
          <pc:docMk/>
          <pc:sldMk cId="1780374312" sldId="261"/>
        </pc:sldMkLst>
        <pc:spChg chg="mod">
          <ac:chgData name="王 子珂" userId="3565efe450636456" providerId="LiveId" clId="{A8792392-B238-41DB-B502-F9C5FD7E068F}" dt="2022-07-12T08:40:33.924" v="2157"/>
          <ac:spMkLst>
            <pc:docMk/>
            <pc:sldMk cId="1780374312" sldId="261"/>
            <ac:spMk id="2" creationId="{4A87EF8E-C01F-E384-CCC6-50A42FD845CB}"/>
          </ac:spMkLst>
        </pc:spChg>
        <pc:spChg chg="mod">
          <ac:chgData name="王 子珂" userId="3565efe450636456" providerId="LiveId" clId="{A8792392-B238-41DB-B502-F9C5FD7E068F}" dt="2022-07-27T08:48:21.381" v="9995" actId="20577"/>
          <ac:spMkLst>
            <pc:docMk/>
            <pc:sldMk cId="1780374312" sldId="261"/>
            <ac:spMk id="3" creationId="{9335B689-B12A-B966-4CA9-56C343D84974}"/>
          </ac:spMkLst>
        </pc:spChg>
      </pc:sldChg>
      <pc:sldChg chg="addSp delSp modSp new mod setBg modClrScheme chgLayout">
        <pc:chgData name="王 子珂" userId="3565efe450636456" providerId="LiveId" clId="{A8792392-B238-41DB-B502-F9C5FD7E068F}" dt="2022-07-12T08:58:09.354" v="3332" actId="26606"/>
        <pc:sldMkLst>
          <pc:docMk/>
          <pc:sldMk cId="2032675506" sldId="262"/>
        </pc:sldMkLst>
        <pc:spChg chg="del mod ord">
          <ac:chgData name="王 子珂" userId="3565efe450636456" providerId="LiveId" clId="{A8792392-B238-41DB-B502-F9C5FD7E068F}" dt="2022-07-12T08:57:38.429" v="3323" actId="700"/>
          <ac:spMkLst>
            <pc:docMk/>
            <pc:sldMk cId="2032675506" sldId="262"/>
            <ac:spMk id="2" creationId="{67564E5C-FC57-F239-064B-80B0B777AD00}"/>
          </ac:spMkLst>
        </pc:spChg>
        <pc:spChg chg="del mod ord">
          <ac:chgData name="王 子珂" userId="3565efe450636456" providerId="LiveId" clId="{A8792392-B238-41DB-B502-F9C5FD7E068F}" dt="2022-07-12T08:57:38.429" v="3323" actId="700"/>
          <ac:spMkLst>
            <pc:docMk/>
            <pc:sldMk cId="2032675506" sldId="262"/>
            <ac:spMk id="3" creationId="{ABC82300-626E-DD6C-D3DD-B5D10521F8F6}"/>
          </ac:spMkLst>
        </pc:spChg>
        <pc:spChg chg="add mod ord">
          <ac:chgData name="王 子珂" userId="3565efe450636456" providerId="LiveId" clId="{A8792392-B238-41DB-B502-F9C5FD7E068F}" dt="2022-07-12T08:58:09.354" v="3332" actId="26606"/>
          <ac:spMkLst>
            <pc:docMk/>
            <pc:sldMk cId="2032675506" sldId="262"/>
            <ac:spMk id="4" creationId="{7F60BFA0-710C-7FA0-943B-BEF901ED9461}"/>
          </ac:spMkLst>
        </pc:spChg>
        <pc:spChg chg="add mod ord">
          <ac:chgData name="王 子珂" userId="3565efe450636456" providerId="LiveId" clId="{A8792392-B238-41DB-B502-F9C5FD7E068F}" dt="2022-07-12T08:58:09.354" v="3332" actId="26606"/>
          <ac:spMkLst>
            <pc:docMk/>
            <pc:sldMk cId="2032675506" sldId="262"/>
            <ac:spMk id="5" creationId="{2F55EE49-900E-0C33-D58D-658A25F82450}"/>
          </ac:spMkLst>
        </pc:spChg>
        <pc:spChg chg="add">
          <ac:chgData name="王 子珂" userId="3565efe450636456" providerId="LiveId" clId="{A8792392-B238-41DB-B502-F9C5FD7E068F}" dt="2022-07-12T08:58:09.354" v="3332" actId="26606"/>
          <ac:spMkLst>
            <pc:docMk/>
            <pc:sldMk cId="2032675506" sldId="262"/>
            <ac:spMk id="14" creationId="{D8E74CFB-EAAD-43E9-BDAC-AAE4F8E86B83}"/>
          </ac:spMkLst>
        </pc:spChg>
        <pc:spChg chg="add">
          <ac:chgData name="王 子珂" userId="3565efe450636456" providerId="LiveId" clId="{A8792392-B238-41DB-B502-F9C5FD7E068F}" dt="2022-07-12T08:58:09.354" v="3332" actId="26606"/>
          <ac:spMkLst>
            <pc:docMk/>
            <pc:sldMk cId="2032675506" sldId="262"/>
            <ac:spMk id="16" creationId="{D6E31D67-858D-409A-863E-EE8DEB9CC1E5}"/>
          </ac:spMkLst>
        </pc:spChg>
        <pc:spChg chg="add">
          <ac:chgData name="王 子珂" userId="3565efe450636456" providerId="LiveId" clId="{A8792392-B238-41DB-B502-F9C5FD7E068F}" dt="2022-07-12T08:58:09.354" v="3332" actId="26606"/>
          <ac:spMkLst>
            <pc:docMk/>
            <pc:sldMk cId="2032675506" sldId="262"/>
            <ac:spMk id="18" creationId="{0C11AD76-2664-4F1B-8A6E-71601C059E24}"/>
          </ac:spMkLst>
        </pc:spChg>
        <pc:grpChg chg="add">
          <ac:chgData name="王 子珂" userId="3565efe450636456" providerId="LiveId" clId="{A8792392-B238-41DB-B502-F9C5FD7E068F}" dt="2022-07-12T08:58:09.354" v="3332" actId="26606"/>
          <ac:grpSpMkLst>
            <pc:docMk/>
            <pc:sldMk cId="2032675506" sldId="262"/>
            <ac:grpSpMk id="10" creationId="{8C89EA62-F38E-4285-A105-C5E1BD360093}"/>
          </ac:grpSpMkLst>
        </pc:grpChg>
      </pc:sldChg>
      <pc:sldChg chg="addSp delSp modSp new mod modClrScheme chgLayout">
        <pc:chgData name="王 子珂" userId="3565efe450636456" providerId="LiveId" clId="{A8792392-B238-41DB-B502-F9C5FD7E068F}" dt="2022-08-04T08:35:13.678" v="10152" actId="20577"/>
        <pc:sldMkLst>
          <pc:docMk/>
          <pc:sldMk cId="3011604777" sldId="263"/>
        </pc:sldMkLst>
        <pc:spChg chg="del mod ord">
          <ac:chgData name="王 子珂" userId="3565efe450636456" providerId="LiveId" clId="{A8792392-B238-41DB-B502-F9C5FD7E068F}" dt="2022-07-12T08:58:46.128" v="3334" actId="700"/>
          <ac:spMkLst>
            <pc:docMk/>
            <pc:sldMk cId="3011604777" sldId="263"/>
            <ac:spMk id="2" creationId="{FCD8057B-81FE-3AD2-0D88-EB828CE42D12}"/>
          </ac:spMkLst>
        </pc:spChg>
        <pc:spChg chg="del mod ord">
          <ac:chgData name="王 子珂" userId="3565efe450636456" providerId="LiveId" clId="{A8792392-B238-41DB-B502-F9C5FD7E068F}" dt="2022-07-12T08:58:46.128" v="3334" actId="700"/>
          <ac:spMkLst>
            <pc:docMk/>
            <pc:sldMk cId="3011604777" sldId="263"/>
            <ac:spMk id="3" creationId="{D26A2025-69E5-E5F8-3411-7C387F6FC55B}"/>
          </ac:spMkLst>
        </pc:spChg>
        <pc:spChg chg="add del mod ord">
          <ac:chgData name="王 子珂" userId="3565efe450636456" providerId="LiveId" clId="{A8792392-B238-41DB-B502-F9C5FD7E068F}" dt="2022-07-12T08:59:03.581" v="3343" actId="700"/>
          <ac:spMkLst>
            <pc:docMk/>
            <pc:sldMk cId="3011604777" sldId="263"/>
            <ac:spMk id="4" creationId="{3DB725E5-6CD0-B4A8-6BB1-5322D5C93B6A}"/>
          </ac:spMkLst>
        </pc:spChg>
        <pc:spChg chg="add del mod ord">
          <ac:chgData name="王 子珂" userId="3565efe450636456" providerId="LiveId" clId="{A8792392-B238-41DB-B502-F9C5FD7E068F}" dt="2022-07-12T08:59:03.581" v="3343" actId="700"/>
          <ac:spMkLst>
            <pc:docMk/>
            <pc:sldMk cId="3011604777" sldId="263"/>
            <ac:spMk id="5" creationId="{BB862E13-58B6-1B38-0194-7FDF353FA5D7}"/>
          </ac:spMkLst>
        </pc:spChg>
        <pc:spChg chg="add del mod ord">
          <ac:chgData name="王 子珂" userId="3565efe450636456" providerId="LiveId" clId="{A8792392-B238-41DB-B502-F9C5FD7E068F}" dt="2022-07-12T08:59:03.581" v="3343" actId="700"/>
          <ac:spMkLst>
            <pc:docMk/>
            <pc:sldMk cId="3011604777" sldId="263"/>
            <ac:spMk id="6" creationId="{C2CDD724-5446-D837-0B24-76D08D4EBEE9}"/>
          </ac:spMkLst>
        </pc:spChg>
        <pc:spChg chg="add mod ord">
          <ac:chgData name="王 子珂" userId="3565efe450636456" providerId="LiveId" clId="{A8792392-B238-41DB-B502-F9C5FD7E068F}" dt="2022-08-04T08:35:13.678" v="10152" actId="20577"/>
          <ac:spMkLst>
            <pc:docMk/>
            <pc:sldMk cId="3011604777" sldId="263"/>
            <ac:spMk id="7" creationId="{87D7049A-3A71-452C-D22A-3C43992AF2A3}"/>
          </ac:spMkLst>
        </pc:spChg>
        <pc:spChg chg="add mod ord">
          <ac:chgData name="王 子珂" userId="3565efe450636456" providerId="LiveId" clId="{A8792392-B238-41DB-B502-F9C5FD7E068F}" dt="2022-08-04T08:34:47.991" v="10138" actId="14100"/>
          <ac:spMkLst>
            <pc:docMk/>
            <pc:sldMk cId="3011604777" sldId="263"/>
            <ac:spMk id="8" creationId="{CEAA87BC-D30C-73EB-481D-AFC0404F1C82}"/>
          </ac:spMkLst>
        </pc:spChg>
        <pc:spChg chg="mod">
          <ac:chgData name="王 子珂" userId="3565efe450636456" providerId="LiveId" clId="{A8792392-B238-41DB-B502-F9C5FD7E068F}" dt="2022-08-04T08:34:48.706" v="10139"/>
          <ac:spMkLst>
            <pc:docMk/>
            <pc:sldMk cId="3011604777" sldId="263"/>
            <ac:spMk id="11" creationId="{59619676-EF87-5BCC-11A5-2D7FE883B8EC}"/>
          </ac:spMkLst>
        </pc:spChg>
        <pc:spChg chg="mod">
          <ac:chgData name="王 子珂" userId="3565efe450636456" providerId="LiveId" clId="{A8792392-B238-41DB-B502-F9C5FD7E068F}" dt="2022-08-04T08:34:48.706" v="10139"/>
          <ac:spMkLst>
            <pc:docMk/>
            <pc:sldMk cId="3011604777" sldId="263"/>
            <ac:spMk id="15" creationId="{1C8D1000-75D7-4861-D649-21434A6D2938}"/>
          </ac:spMkLst>
        </pc:spChg>
        <pc:spChg chg="mod">
          <ac:chgData name="王 子珂" userId="3565efe450636456" providerId="LiveId" clId="{A8792392-B238-41DB-B502-F9C5FD7E068F}" dt="2022-08-04T08:34:48.706" v="10139"/>
          <ac:spMkLst>
            <pc:docMk/>
            <pc:sldMk cId="3011604777" sldId="263"/>
            <ac:spMk id="19" creationId="{22912CE6-2BB0-0D04-8717-267B0942387A}"/>
          </ac:spMkLst>
        </pc:spChg>
        <pc:grpChg chg="add mod">
          <ac:chgData name="王 子珂" userId="3565efe450636456" providerId="LiveId" clId="{A8792392-B238-41DB-B502-F9C5FD7E068F}" dt="2022-08-04T08:34:51.802" v="10140" actId="1076"/>
          <ac:grpSpMkLst>
            <pc:docMk/>
            <pc:sldMk cId="3011604777" sldId="263"/>
            <ac:grpSpMk id="9" creationId="{E3A2578C-C8BF-0030-656D-F9AF8581163D}"/>
          </ac:grpSpMkLst>
        </pc:grpChg>
        <pc:picChg chg="mod">
          <ac:chgData name="王 子珂" userId="3565efe450636456" providerId="LiveId" clId="{A8792392-B238-41DB-B502-F9C5FD7E068F}" dt="2022-08-04T08:34:48.706" v="10139"/>
          <ac:picMkLst>
            <pc:docMk/>
            <pc:sldMk cId="3011604777" sldId="263"/>
            <ac:picMk id="10" creationId="{F50B08AB-0DB9-13FE-DFDF-394A750A4676}"/>
          </ac:picMkLst>
        </pc:pic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2" creationId="{80964297-E82B-FE35-774C-FE6CCC79A6A7}"/>
          </ac:cxnSpMkLst>
        </pc:cxn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3" creationId="{85753754-D277-C2D6-EC81-A0E7417CC734}"/>
          </ac:cxnSpMkLst>
        </pc:cxn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4" creationId="{A5120ECF-2EE4-08A3-AA1E-43EC3E3D6B86}"/>
          </ac:cxnSpMkLst>
        </pc:cxn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6" creationId="{9E33610C-4CAF-2AA7-D9C3-C26A6CE9A377}"/>
          </ac:cxnSpMkLst>
        </pc:cxn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7" creationId="{73CCAF83-330E-6A10-1FE3-D7A604276D2D}"/>
          </ac:cxnSpMkLst>
        </pc:cxnChg>
        <pc:cxnChg chg="mod">
          <ac:chgData name="王 子珂" userId="3565efe450636456" providerId="LiveId" clId="{A8792392-B238-41DB-B502-F9C5FD7E068F}" dt="2022-08-04T08:34:48.706" v="10139"/>
          <ac:cxnSpMkLst>
            <pc:docMk/>
            <pc:sldMk cId="3011604777" sldId="263"/>
            <ac:cxnSpMk id="18" creationId="{068B7B58-D501-B616-8478-ABB9E3136F55}"/>
          </ac:cxnSpMkLst>
        </pc:cxnChg>
      </pc:sldChg>
      <pc:sldChg chg="addSp delSp modSp new del mod">
        <pc:chgData name="王 子珂" userId="3565efe450636456" providerId="LiveId" clId="{A8792392-B238-41DB-B502-F9C5FD7E068F}" dt="2022-08-04T08:35:21.176" v="10153" actId="47"/>
        <pc:sldMkLst>
          <pc:docMk/>
          <pc:sldMk cId="3252586485" sldId="264"/>
        </pc:sldMkLst>
        <pc:spChg chg="del">
          <ac:chgData name="王 子珂" userId="3565efe450636456" providerId="LiveId" clId="{A8792392-B238-41DB-B502-F9C5FD7E068F}" dt="2022-07-18T08:32:23.138" v="4482" actId="478"/>
          <ac:spMkLst>
            <pc:docMk/>
            <pc:sldMk cId="3252586485" sldId="264"/>
            <ac:spMk id="2" creationId="{9DBAF28E-52B4-10E6-AF3A-CA876BBC9E3F}"/>
          </ac:spMkLst>
        </pc:spChg>
        <pc:spChg chg="del">
          <ac:chgData name="王 子珂" userId="3565efe450636456" providerId="LiveId" clId="{A8792392-B238-41DB-B502-F9C5FD7E068F}" dt="2022-07-18T08:32:21.580" v="4481" actId="478"/>
          <ac:spMkLst>
            <pc:docMk/>
            <pc:sldMk cId="3252586485" sldId="264"/>
            <ac:spMk id="3" creationId="{B179FF80-78BE-6C0D-CE15-E6D8FF1804E2}"/>
          </ac:spMkLst>
        </pc:spChg>
        <pc:spChg chg="add mod">
          <ac:chgData name="王 子珂" userId="3565efe450636456" providerId="LiveId" clId="{A8792392-B238-41DB-B502-F9C5FD7E068F}" dt="2022-08-04T08:34:43.037" v="10137" actId="164"/>
          <ac:spMkLst>
            <pc:docMk/>
            <pc:sldMk cId="3252586485" sldId="264"/>
            <ac:spMk id="5" creationId="{6049DE99-B6AA-F341-8D6D-758D8FF23A27}"/>
          </ac:spMkLst>
        </pc:spChg>
        <pc:spChg chg="add del mod">
          <ac:chgData name="王 子珂" userId="3565efe450636456" providerId="LiveId" clId="{A8792392-B238-41DB-B502-F9C5FD7E068F}" dt="2022-07-27T08:48:49.461" v="9999" actId="478"/>
          <ac:spMkLst>
            <pc:docMk/>
            <pc:sldMk cId="3252586485" sldId="264"/>
            <ac:spMk id="12" creationId="{B7C4D61E-29A7-A59E-183E-0790CCDEF167}"/>
          </ac:spMkLst>
        </pc:spChg>
        <pc:spChg chg="add mod">
          <ac:chgData name="王 子珂" userId="3565efe450636456" providerId="LiveId" clId="{A8792392-B238-41DB-B502-F9C5FD7E068F}" dt="2022-08-04T08:34:43.037" v="10137" actId="164"/>
          <ac:spMkLst>
            <pc:docMk/>
            <pc:sldMk cId="3252586485" sldId="264"/>
            <ac:spMk id="16" creationId="{B43AC84B-0D92-C3E0-3F21-4539036217D5}"/>
          </ac:spMkLst>
        </pc:spChg>
        <pc:spChg chg="add mod">
          <ac:chgData name="王 子珂" userId="3565efe450636456" providerId="LiveId" clId="{A8792392-B238-41DB-B502-F9C5FD7E068F}" dt="2022-07-18T08:44:53.280" v="4591" actId="571"/>
          <ac:spMkLst>
            <pc:docMk/>
            <pc:sldMk cId="3252586485" sldId="264"/>
            <ac:spMk id="23" creationId="{6797D1DE-3092-A5E1-F410-9F79F9D08FE9}"/>
          </ac:spMkLst>
        </pc:spChg>
        <pc:spChg chg="add mod">
          <ac:chgData name="王 子珂" userId="3565efe450636456" providerId="LiveId" clId="{A8792392-B238-41DB-B502-F9C5FD7E068F}" dt="2022-08-04T08:34:43.037" v="10137" actId="164"/>
          <ac:spMkLst>
            <pc:docMk/>
            <pc:sldMk cId="3252586485" sldId="264"/>
            <ac:spMk id="25" creationId="{8C5DF543-7034-807B-CB20-4C4C6AC13CF7}"/>
          </ac:spMkLst>
        </pc:spChg>
        <pc:spChg chg="add mod">
          <ac:chgData name="王 子珂" userId="3565efe450636456" providerId="LiveId" clId="{A8792392-B238-41DB-B502-F9C5FD7E068F}" dt="2022-07-18T08:58:28.979" v="4845" actId="1076"/>
          <ac:spMkLst>
            <pc:docMk/>
            <pc:sldMk cId="3252586485" sldId="264"/>
            <ac:spMk id="26" creationId="{4D85406F-CC67-C246-4667-F0AC01C7AD0D}"/>
          </ac:spMkLst>
        </pc:spChg>
        <pc:spChg chg="add del mod">
          <ac:chgData name="王 子珂" userId="3565efe450636456" providerId="LiveId" clId="{A8792392-B238-41DB-B502-F9C5FD7E068F}" dt="2022-07-27T08:48:40.162" v="9996" actId="478"/>
          <ac:spMkLst>
            <pc:docMk/>
            <pc:sldMk cId="3252586485" sldId="264"/>
            <ac:spMk id="32" creationId="{A75A99BC-8E5E-0D34-318B-CE0B9C863013}"/>
          </ac:spMkLst>
        </pc:spChg>
        <pc:spChg chg="add mod">
          <ac:chgData name="王 子珂" userId="3565efe450636456" providerId="LiveId" clId="{A8792392-B238-41DB-B502-F9C5FD7E068F}" dt="2022-07-18T09:01:06.760" v="4856" actId="478"/>
          <ac:spMkLst>
            <pc:docMk/>
            <pc:sldMk cId="3252586485" sldId="264"/>
            <ac:spMk id="39" creationId="{32373B14-6BFD-76FA-37AA-5F3882285DE9}"/>
          </ac:spMkLst>
        </pc:spChg>
        <pc:grpChg chg="add mod">
          <ac:chgData name="王 子珂" userId="3565efe450636456" providerId="LiveId" clId="{A8792392-B238-41DB-B502-F9C5FD7E068F}" dt="2022-08-04T08:34:43.037" v="10137" actId="164"/>
          <ac:grpSpMkLst>
            <pc:docMk/>
            <pc:sldMk cId="3252586485" sldId="264"/>
            <ac:grpSpMk id="2" creationId="{9C6D1384-2799-B415-86B0-281C610EB4A3}"/>
          </ac:grpSpMkLst>
        </pc:grpChg>
        <pc:picChg chg="del mod">
          <ac:chgData name="王 子珂" userId="3565efe450636456" providerId="LiveId" clId="{A8792392-B238-41DB-B502-F9C5FD7E068F}" dt="2022-07-27T08:48:42.084" v="9998" actId="478"/>
          <ac:picMkLst>
            <pc:docMk/>
            <pc:sldMk cId="3252586485" sldId="264"/>
            <ac:picMk id="2" creationId="{68E318BD-6A1D-0A0C-0BFD-B53270985A5D}"/>
          </ac:picMkLst>
        </pc:picChg>
        <pc:picChg chg="add mod">
          <ac:chgData name="王 子珂" userId="3565efe450636456" providerId="LiveId" clId="{A8792392-B238-41DB-B502-F9C5FD7E068F}" dt="2022-08-04T08:34:43.037" v="10137" actId="164"/>
          <ac:picMkLst>
            <pc:docMk/>
            <pc:sldMk cId="3252586485" sldId="264"/>
            <ac:picMk id="4" creationId="{9D04E899-52B5-211A-6F3A-ADBAA83AE114}"/>
          </ac:picMkLst>
        </pc:picChg>
        <pc:picChg chg="add mod">
          <ac:chgData name="王 子珂" userId="3565efe450636456" providerId="LiveId" clId="{A8792392-B238-41DB-B502-F9C5FD7E068F}" dt="2022-07-18T08:57:52.175" v="4834" actId="1076"/>
          <ac:picMkLst>
            <pc:docMk/>
            <pc:sldMk cId="3252586485" sldId="264"/>
            <ac:picMk id="6" creationId="{5B65F2D6-9C79-811D-DB9D-D033A61F52AA}"/>
          </ac:picMkLst>
        </pc:picChg>
        <pc:picChg chg="add del mod">
          <ac:chgData name="王 子珂" userId="3565efe450636456" providerId="LiveId" clId="{A8792392-B238-41DB-B502-F9C5FD7E068F}" dt="2022-07-18T09:01:06.760" v="4856" actId="478"/>
          <ac:picMkLst>
            <pc:docMk/>
            <pc:sldMk cId="3252586485" sldId="264"/>
            <ac:picMk id="27" creationId="{5ED528BF-C9BF-C5D7-785A-C2099D3E363A}"/>
          </ac:picMkLst>
        </pc:picChg>
        <pc:picChg chg="add del mod">
          <ac:chgData name="王 子珂" userId="3565efe450636456" providerId="LiveId" clId="{A8792392-B238-41DB-B502-F9C5FD7E068F}" dt="2022-07-18T08:56:34.322" v="4822" actId="478"/>
          <ac:picMkLst>
            <pc:docMk/>
            <pc:sldMk cId="3252586485" sldId="264"/>
            <ac:picMk id="29" creationId="{7E008299-F7F1-FA7C-2B4F-B95754BBA20C}"/>
          </ac:picMkLst>
        </pc:picChg>
        <pc:cxnChg chg="add mod">
          <ac:chgData name="王 子珂" userId="3565efe450636456" providerId="LiveId" clId="{A8792392-B238-41DB-B502-F9C5FD7E068F}" dt="2022-07-18T08:57:54.344" v="4835" actId="1076"/>
          <ac:cxnSpMkLst>
            <pc:docMk/>
            <pc:sldMk cId="3252586485" sldId="264"/>
            <ac:cxnSpMk id="8" creationId="{3091A6CC-7190-14B2-11AE-D8085210DDB1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10" creationId="{378B935A-952B-F782-3195-FCF022AE80B0}"/>
          </ac:cxnSpMkLst>
        </pc:cxnChg>
        <pc:cxnChg chg="add del mod">
          <ac:chgData name="王 子珂" userId="3565efe450636456" providerId="LiveId" clId="{A8792392-B238-41DB-B502-F9C5FD7E068F}" dt="2022-07-18T08:42:01.872" v="4545" actId="478"/>
          <ac:cxnSpMkLst>
            <pc:docMk/>
            <pc:sldMk cId="3252586485" sldId="264"/>
            <ac:cxnSpMk id="11" creationId="{44BD17FE-810B-0757-59FF-5C5C4E402EBD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13" creationId="{0EFFD2EC-E55B-089C-B24B-6781C85F3DBE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15" creationId="{06C6928F-C61A-75F9-FAD7-23C20DC15509}"/>
          </ac:cxnSpMkLst>
        </pc:cxnChg>
        <pc:cxnChg chg="add del">
          <ac:chgData name="王 子珂" userId="3565efe450636456" providerId="LiveId" clId="{A8792392-B238-41DB-B502-F9C5FD7E068F}" dt="2022-07-18T08:43:47.492" v="4575" actId="478"/>
          <ac:cxnSpMkLst>
            <pc:docMk/>
            <pc:sldMk cId="3252586485" sldId="264"/>
            <ac:cxnSpMk id="18" creationId="{5B1D6351-1C2A-D0E5-E383-51B6C3F3EF5B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19" creationId="{E263D194-6047-B2C6-635F-F6F24E6B55AE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20" creationId="{8379A139-5499-D077-5FDC-1B326A6B95DC}"/>
          </ac:cxnSpMkLst>
        </pc:cxnChg>
        <pc:cxnChg chg="add mod">
          <ac:chgData name="王 子珂" userId="3565efe450636456" providerId="LiveId" clId="{A8792392-B238-41DB-B502-F9C5FD7E068F}" dt="2022-08-04T08:34:43.037" v="10137" actId="164"/>
          <ac:cxnSpMkLst>
            <pc:docMk/>
            <pc:sldMk cId="3252586485" sldId="264"/>
            <ac:cxnSpMk id="21" creationId="{40DC0CB6-19EA-AD17-2375-2B7E562F3C52}"/>
          </ac:cxnSpMkLst>
        </pc:cxnChg>
        <pc:cxnChg chg="add del mod">
          <ac:chgData name="王 子珂" userId="3565efe450636456" providerId="LiveId" clId="{A8792392-B238-41DB-B502-F9C5FD7E068F}" dt="2022-07-18T08:44:52.355" v="4590"/>
          <ac:cxnSpMkLst>
            <pc:docMk/>
            <pc:sldMk cId="3252586485" sldId="264"/>
            <ac:cxnSpMk id="24" creationId="{854020EB-A6B9-2FBE-9FDE-3FD2CC87B13E}"/>
          </ac:cxnSpMkLst>
        </pc:cxnChg>
        <pc:cxnChg chg="add mod">
          <ac:chgData name="王 子珂" userId="3565efe450636456" providerId="LiveId" clId="{A8792392-B238-41DB-B502-F9C5FD7E068F}" dt="2022-07-18T08:58:46.946" v="4848" actId="208"/>
          <ac:cxnSpMkLst>
            <pc:docMk/>
            <pc:sldMk cId="3252586485" sldId="264"/>
            <ac:cxnSpMk id="34" creationId="{35190869-5002-C259-5B21-C3175E13028C}"/>
          </ac:cxnSpMkLst>
        </pc:cxnChg>
        <pc:cxnChg chg="add del mod">
          <ac:chgData name="王 子珂" userId="3565efe450636456" providerId="LiveId" clId="{A8792392-B238-41DB-B502-F9C5FD7E068F}" dt="2022-07-27T08:48:52.122" v="10000" actId="478"/>
          <ac:cxnSpMkLst>
            <pc:docMk/>
            <pc:sldMk cId="3252586485" sldId="264"/>
            <ac:cxnSpMk id="35" creationId="{BF643125-F800-F506-3906-2D57F188D550}"/>
          </ac:cxnSpMkLst>
        </pc:cxnChg>
      </pc:sldChg>
      <pc:sldChg chg="addSp delSp modSp new mod modClrScheme chgLayout">
        <pc:chgData name="王 子珂" userId="3565efe450636456" providerId="LiveId" clId="{A8792392-B238-41DB-B502-F9C5FD7E068F}" dt="2022-07-22T07:34:15.228" v="8113" actId="478"/>
        <pc:sldMkLst>
          <pc:docMk/>
          <pc:sldMk cId="3961769265" sldId="265"/>
        </pc:sldMkLst>
        <pc:spChg chg="del mod ord">
          <ac:chgData name="王 子珂" userId="3565efe450636456" providerId="LiveId" clId="{A8792392-B238-41DB-B502-F9C5FD7E068F}" dt="2022-07-12T09:09:48.732" v="4183" actId="700"/>
          <ac:spMkLst>
            <pc:docMk/>
            <pc:sldMk cId="3961769265" sldId="265"/>
            <ac:spMk id="2" creationId="{5C278FF1-FD0F-E534-4B80-15EE341EC3BD}"/>
          </ac:spMkLst>
        </pc:spChg>
        <pc:spChg chg="add del mod">
          <ac:chgData name="王 子珂" userId="3565efe450636456" providerId="LiveId" clId="{A8792392-B238-41DB-B502-F9C5FD7E068F}" dt="2022-07-22T07:34:13.946" v="8112" actId="1076"/>
          <ac:spMkLst>
            <pc:docMk/>
            <pc:sldMk cId="3961769265" sldId="265"/>
            <ac:spMk id="2" creationId="{A13699A2-5609-7C3E-836C-12CF5625448C}"/>
          </ac:spMkLst>
        </pc:spChg>
        <pc:spChg chg="del mod ord">
          <ac:chgData name="王 子珂" userId="3565efe450636456" providerId="LiveId" clId="{A8792392-B238-41DB-B502-F9C5FD7E068F}" dt="2022-07-12T09:09:48.732" v="4183" actId="700"/>
          <ac:spMkLst>
            <pc:docMk/>
            <pc:sldMk cId="3961769265" sldId="265"/>
            <ac:spMk id="3" creationId="{83609655-A82C-DB5B-6214-5E28FEE46383}"/>
          </ac:spMkLst>
        </pc:spChg>
        <pc:spChg chg="add del">
          <ac:chgData name="王 子珂" userId="3565efe450636456" providerId="LiveId" clId="{A8792392-B238-41DB-B502-F9C5FD7E068F}" dt="2022-07-22T07:34:15.228" v="8113" actId="478"/>
          <ac:spMkLst>
            <pc:docMk/>
            <pc:sldMk cId="3961769265" sldId="265"/>
            <ac:spMk id="3" creationId="{F76FE63D-78DB-02F9-80E9-2FC2CF744156}"/>
          </ac:spMkLst>
        </pc:spChg>
        <pc:spChg chg="add mod ord">
          <ac:chgData name="王 子珂" userId="3565efe450636456" providerId="LiveId" clId="{A8792392-B238-41DB-B502-F9C5FD7E068F}" dt="2022-07-12T09:10:16.944" v="4205" actId="122"/>
          <ac:spMkLst>
            <pc:docMk/>
            <pc:sldMk cId="3961769265" sldId="265"/>
            <ac:spMk id="4" creationId="{6165208A-5D0F-E460-258D-4A2C8B77663F}"/>
          </ac:spMkLst>
        </pc:spChg>
        <pc:spChg chg="add mod ord">
          <ac:chgData name="王 子珂" userId="3565efe450636456" providerId="LiveId" clId="{A8792392-B238-41DB-B502-F9C5FD7E068F}" dt="2022-07-12T09:11:20.979" v="4248"/>
          <ac:spMkLst>
            <pc:docMk/>
            <pc:sldMk cId="3961769265" sldId="265"/>
            <ac:spMk id="5" creationId="{4E66FDD5-E002-A77E-835D-858322C95C9A}"/>
          </ac:spMkLst>
        </pc:spChg>
      </pc:sldChg>
      <pc:sldChg chg="addSp delSp modSp new mod modClrScheme chgLayout">
        <pc:chgData name="王 子珂" userId="3565efe450636456" providerId="LiveId" clId="{A8792392-B238-41DB-B502-F9C5FD7E068F}" dt="2022-07-22T03:45:42.876" v="6519" actId="20577"/>
        <pc:sldMkLst>
          <pc:docMk/>
          <pc:sldMk cId="2169836223" sldId="266"/>
        </pc:sldMkLst>
        <pc:spChg chg="del mod ord">
          <ac:chgData name="王 子珂" userId="3565efe450636456" providerId="LiveId" clId="{A8792392-B238-41DB-B502-F9C5FD7E068F}" dt="2022-07-12T09:11:59.381" v="4250" actId="700"/>
          <ac:spMkLst>
            <pc:docMk/>
            <pc:sldMk cId="2169836223" sldId="266"/>
            <ac:spMk id="2" creationId="{39E2B9AC-3760-7826-9D03-A39FD09F3007}"/>
          </ac:spMkLst>
        </pc:spChg>
        <pc:spChg chg="add mod">
          <ac:chgData name="王 子珂" userId="3565efe450636456" providerId="LiveId" clId="{A8792392-B238-41DB-B502-F9C5FD7E068F}" dt="2022-07-18T12:01:18.792" v="5031" actId="14100"/>
          <ac:spMkLst>
            <pc:docMk/>
            <pc:sldMk cId="2169836223" sldId="266"/>
            <ac:spMk id="2" creationId="{C5CA3149-3B71-ED3A-F0BC-90FDB93ACA69}"/>
          </ac:spMkLst>
        </pc:spChg>
        <pc:spChg chg="add mod">
          <ac:chgData name="王 子珂" userId="3565efe450636456" providerId="LiveId" clId="{A8792392-B238-41DB-B502-F9C5FD7E068F}" dt="2022-07-22T03:44:30.290" v="6513"/>
          <ac:spMkLst>
            <pc:docMk/>
            <pc:sldMk cId="2169836223" sldId="266"/>
            <ac:spMk id="3" creationId="{B21BF718-811B-6DE0-A173-10E4B9F3FE09}"/>
          </ac:spMkLst>
        </pc:spChg>
        <pc:spChg chg="del">
          <ac:chgData name="王 子珂" userId="3565efe450636456" providerId="LiveId" clId="{A8792392-B238-41DB-B502-F9C5FD7E068F}" dt="2022-07-12T09:11:59.381" v="4250" actId="700"/>
          <ac:spMkLst>
            <pc:docMk/>
            <pc:sldMk cId="2169836223" sldId="266"/>
            <ac:spMk id="3" creationId="{CF427FF5-F224-0466-9F89-EED6AA4D8CFA}"/>
          </ac:spMkLst>
        </pc:spChg>
        <pc:spChg chg="add mod ord">
          <ac:chgData name="王 子珂" userId="3565efe450636456" providerId="LiveId" clId="{A8792392-B238-41DB-B502-F9C5FD7E068F}" dt="2022-07-22T03:45:42.876" v="6519" actId="20577"/>
          <ac:spMkLst>
            <pc:docMk/>
            <pc:sldMk cId="2169836223" sldId="266"/>
            <ac:spMk id="4" creationId="{DED99C88-247D-6C5B-450A-F4B0607FFF68}"/>
          </ac:spMkLst>
        </pc:spChg>
      </pc:sldChg>
      <pc:sldChg chg="addSp delSp modSp add mod">
        <pc:chgData name="王 子珂" userId="3565efe450636456" providerId="LiveId" clId="{A8792392-B238-41DB-B502-F9C5FD7E068F}" dt="2022-08-06T10:34:30.086" v="12451" actId="207"/>
        <pc:sldMkLst>
          <pc:docMk/>
          <pc:sldMk cId="900982044" sldId="267"/>
        </pc:sldMkLst>
        <pc:spChg chg="add mod">
          <ac:chgData name="王 子珂" userId="3565efe450636456" providerId="LiveId" clId="{A8792392-B238-41DB-B502-F9C5FD7E068F}" dt="2022-08-04T08:58:34.326" v="10642" actId="14100"/>
          <ac:spMkLst>
            <pc:docMk/>
            <pc:sldMk cId="900982044" sldId="267"/>
            <ac:spMk id="2" creationId="{4D65C7D3-1726-33E2-DBEE-EBD66265F534}"/>
          </ac:spMkLst>
        </pc:spChg>
        <pc:spChg chg="add mod">
          <ac:chgData name="王 子珂" userId="3565efe450636456" providerId="LiveId" clId="{A8792392-B238-41DB-B502-F9C5FD7E068F}" dt="2022-08-04T08:58:45.274" v="10644"/>
          <ac:spMkLst>
            <pc:docMk/>
            <pc:sldMk cId="900982044" sldId="267"/>
            <ac:spMk id="3" creationId="{97CF58E7-847D-5051-0EFC-783958FAB5BD}"/>
          </ac:spMkLst>
        </pc:spChg>
        <pc:spChg chg="del mod">
          <ac:chgData name="王 子珂" userId="3565efe450636456" providerId="LiveId" clId="{A8792392-B238-41DB-B502-F9C5FD7E068F}" dt="2022-07-20T04:40:09.177" v="5130" actId="478"/>
          <ac:spMkLst>
            <pc:docMk/>
            <pc:sldMk cId="900982044" sldId="267"/>
            <ac:spMk id="4" creationId="{DED99C88-247D-6C5B-450A-F4B0607FFF68}"/>
          </ac:spMkLst>
        </pc:spChg>
        <pc:spChg chg="add del mod">
          <ac:chgData name="王 子珂" userId="3565efe450636456" providerId="LiveId" clId="{A8792392-B238-41DB-B502-F9C5FD7E068F}" dt="2022-07-20T04:40:11.896" v="5131" actId="478"/>
          <ac:spMkLst>
            <pc:docMk/>
            <pc:sldMk cId="900982044" sldId="267"/>
            <ac:spMk id="9" creationId="{3FB89951-6D50-F38A-BD57-97CC33401BE1}"/>
          </ac:spMkLst>
        </pc:spChg>
        <pc:spChg chg="add mod">
          <ac:chgData name="王 子珂" userId="3565efe450636456" providerId="LiveId" clId="{A8792392-B238-41DB-B502-F9C5FD7E068F}" dt="2022-08-06T10:34:30.086" v="12451" actId="207"/>
          <ac:spMkLst>
            <pc:docMk/>
            <pc:sldMk cId="900982044" sldId="267"/>
            <ac:spMk id="10" creationId="{B2747949-5F33-0229-595F-94A5955E0B6C}"/>
          </ac:spMkLst>
        </pc:spChg>
        <pc:spChg chg="add mod">
          <ac:chgData name="王 子珂" userId="3565efe450636456" providerId="LiveId" clId="{A8792392-B238-41DB-B502-F9C5FD7E068F}" dt="2022-08-06T10:34:11.447" v="12439" actId="1076"/>
          <ac:spMkLst>
            <pc:docMk/>
            <pc:sldMk cId="900982044" sldId="267"/>
            <ac:spMk id="11" creationId="{2D03A906-EDCC-0BFD-DBD7-79576BB0507A}"/>
          </ac:spMkLst>
        </pc:spChg>
        <pc:graphicFrameChg chg="add mod">
          <ac:chgData name="王 子珂" userId="3565efe450636456" providerId="LiveId" clId="{A8792392-B238-41DB-B502-F9C5FD7E068F}" dt="2022-08-04T08:59:29.013" v="10654" actId="20577"/>
          <ac:graphicFrameMkLst>
            <pc:docMk/>
            <pc:sldMk cId="900982044" sldId="267"/>
            <ac:graphicFrameMk id="7" creationId="{A225F95E-188E-6BB7-D599-1464FD2DB9BF}"/>
          </ac:graphicFrameMkLst>
        </pc:graphicFrameChg>
        <pc:picChg chg="add del mod">
          <ac:chgData name="王 子珂" userId="3565efe450636456" providerId="LiveId" clId="{A8792392-B238-41DB-B502-F9C5FD7E068F}" dt="2022-07-20T04:41:01.702" v="5180" actId="478"/>
          <ac:picMkLst>
            <pc:docMk/>
            <pc:sldMk cId="900982044" sldId="267"/>
            <ac:picMk id="3" creationId="{35FE9B45-3801-EEC6-08A9-10F35D221945}"/>
          </ac:picMkLst>
        </pc:picChg>
      </pc:sldChg>
      <pc:sldChg chg="addSp delSp modSp new mod setBg modClrScheme chgLayout">
        <pc:chgData name="王 子珂" userId="3565efe450636456" providerId="LiveId" clId="{A8792392-B238-41DB-B502-F9C5FD7E068F}" dt="2022-07-12T09:13:27.807" v="4294" actId="20577"/>
        <pc:sldMkLst>
          <pc:docMk/>
          <pc:sldMk cId="2692710100" sldId="268"/>
        </pc:sldMkLst>
        <pc:spChg chg="del mod ord">
          <ac:chgData name="王 子珂" userId="3565efe450636456" providerId="LiveId" clId="{A8792392-B238-41DB-B502-F9C5FD7E068F}" dt="2022-07-12T09:12:13.034" v="4253" actId="700"/>
          <ac:spMkLst>
            <pc:docMk/>
            <pc:sldMk cId="2692710100" sldId="268"/>
            <ac:spMk id="2" creationId="{5808ABAE-2026-6147-3BF0-045A89DDFD7B}"/>
          </ac:spMkLst>
        </pc:spChg>
        <pc:spChg chg="add mod ord">
          <ac:chgData name="王 子珂" userId="3565efe450636456" providerId="LiveId" clId="{A8792392-B238-41DB-B502-F9C5FD7E068F}" dt="2022-07-12T09:13:14.161" v="4266" actId="26606"/>
          <ac:spMkLst>
            <pc:docMk/>
            <pc:sldMk cId="2692710100" sldId="268"/>
            <ac:spMk id="3" creationId="{979B5AE5-78B5-ABAB-7C41-4D6B69494EB6}"/>
          </ac:spMkLst>
        </pc:spChg>
        <pc:spChg chg="add del mod ord">
          <ac:chgData name="王 子珂" userId="3565efe450636456" providerId="LiveId" clId="{A8792392-B238-41DB-B502-F9C5FD7E068F}" dt="2022-07-12T09:12:36.554" v="4262" actId="478"/>
          <ac:spMkLst>
            <pc:docMk/>
            <pc:sldMk cId="2692710100" sldId="268"/>
            <ac:spMk id="4" creationId="{4C202076-2527-5E1D-C1B6-C6765C2A5EC9}"/>
          </ac:spMkLst>
        </pc:spChg>
        <pc:spChg chg="add mod">
          <ac:chgData name="王 子珂" userId="3565efe450636456" providerId="LiveId" clId="{A8792392-B238-41DB-B502-F9C5FD7E068F}" dt="2022-07-12T09:13:27.807" v="4294" actId="20577"/>
          <ac:spMkLst>
            <pc:docMk/>
            <pc:sldMk cId="2692710100" sldId="268"/>
            <ac:spMk id="5" creationId="{D3867D8D-24DE-43CE-7B58-F12435F1E04A}"/>
          </ac:spMkLst>
        </pc:spChg>
        <pc:spChg chg="add del">
          <ac:chgData name="王 子珂" userId="3565efe450636456" providerId="LiveId" clId="{A8792392-B238-41DB-B502-F9C5FD7E068F}" dt="2022-07-12T09:13:02.621" v="4264" actId="26606"/>
          <ac:spMkLst>
            <pc:docMk/>
            <pc:sldMk cId="2692710100" sldId="268"/>
            <ac:spMk id="12" creationId="{9ECB0E0D-AC1B-4E83-84EA-237BFA20636D}"/>
          </ac:spMkLst>
        </pc:spChg>
        <pc:spChg chg="add del">
          <ac:chgData name="王 子珂" userId="3565efe450636456" providerId="LiveId" clId="{A8792392-B238-41DB-B502-F9C5FD7E068F}" dt="2022-07-12T09:13:14.161" v="4266" actId="26606"/>
          <ac:spMkLst>
            <pc:docMk/>
            <pc:sldMk cId="2692710100" sldId="268"/>
            <ac:spMk id="21" creationId="{CC30DECA-E52C-4D56-96B9-718590A2E68F}"/>
          </ac:spMkLst>
        </pc:spChg>
        <pc:spChg chg="add">
          <ac:chgData name="王 子珂" userId="3565efe450636456" providerId="LiveId" clId="{A8792392-B238-41DB-B502-F9C5FD7E068F}" dt="2022-07-12T09:13:14.161" v="4266" actId="26606"/>
          <ac:spMkLst>
            <pc:docMk/>
            <pc:sldMk cId="2692710100" sldId="268"/>
            <ac:spMk id="31" creationId="{9ECB0E0D-AC1B-4E83-84EA-237BFA20636D}"/>
          </ac:spMkLst>
        </pc:spChg>
        <pc:grpChg chg="add del">
          <ac:chgData name="王 子珂" userId="3565efe450636456" providerId="LiveId" clId="{A8792392-B238-41DB-B502-F9C5FD7E068F}" dt="2022-07-12T09:13:02.621" v="4264" actId="26606"/>
          <ac:grpSpMkLst>
            <pc:docMk/>
            <pc:sldMk cId="2692710100" sldId="268"/>
            <ac:grpSpMk id="8" creationId="{8C89EA62-F38E-4285-A105-C5E1BD360093}"/>
          </ac:grpSpMkLst>
        </pc:grpChg>
        <pc:grpChg chg="add del">
          <ac:chgData name="王 子珂" userId="3565efe450636456" providerId="LiveId" clId="{A8792392-B238-41DB-B502-F9C5FD7E068F}" dt="2022-07-12T09:13:02.621" v="4264" actId="26606"/>
          <ac:grpSpMkLst>
            <pc:docMk/>
            <pc:sldMk cId="2692710100" sldId="268"/>
            <ac:grpSpMk id="14" creationId="{D6DCB3B1-E1A7-4510-831B-77C8EFF566AC}"/>
          </ac:grpSpMkLst>
        </pc:grpChg>
        <pc:grpChg chg="add del">
          <ac:chgData name="王 子珂" userId="3565efe450636456" providerId="LiveId" clId="{A8792392-B238-41DB-B502-F9C5FD7E068F}" dt="2022-07-12T09:13:14.161" v="4266" actId="26606"/>
          <ac:grpSpMkLst>
            <pc:docMk/>
            <pc:sldMk cId="2692710100" sldId="268"/>
            <ac:grpSpMk id="20" creationId="{8C89EA62-F38E-4285-A105-C5E1BD360093}"/>
          </ac:grpSpMkLst>
        </pc:grpChg>
        <pc:grpChg chg="add del">
          <ac:chgData name="王 子珂" userId="3565efe450636456" providerId="LiveId" clId="{A8792392-B238-41DB-B502-F9C5FD7E068F}" dt="2022-07-12T09:13:14.161" v="4266" actId="26606"/>
          <ac:grpSpMkLst>
            <pc:docMk/>
            <pc:sldMk cId="2692710100" sldId="268"/>
            <ac:grpSpMk id="22" creationId="{7A046A95-1E4D-4EAE-9146-822CF94F0405}"/>
          </ac:grpSpMkLst>
        </pc:grpChg>
        <pc:grpChg chg="add">
          <ac:chgData name="王 子珂" userId="3565efe450636456" providerId="LiveId" clId="{A8792392-B238-41DB-B502-F9C5FD7E068F}" dt="2022-07-12T09:13:14.161" v="4266" actId="26606"/>
          <ac:grpSpMkLst>
            <pc:docMk/>
            <pc:sldMk cId="2692710100" sldId="268"/>
            <ac:grpSpMk id="27" creationId="{8C89EA62-F38E-4285-A105-C5E1BD360093}"/>
          </ac:grpSpMkLst>
        </pc:grpChg>
        <pc:grpChg chg="add">
          <ac:chgData name="王 子珂" userId="3565efe450636456" providerId="LiveId" clId="{A8792392-B238-41DB-B502-F9C5FD7E068F}" dt="2022-07-12T09:13:14.161" v="4266" actId="26606"/>
          <ac:grpSpMkLst>
            <pc:docMk/>
            <pc:sldMk cId="2692710100" sldId="268"/>
            <ac:grpSpMk id="33" creationId="{D6DCB3B1-E1A7-4510-831B-77C8EFF566AC}"/>
          </ac:grpSpMkLst>
        </pc:grpChg>
        <pc:cxnChg chg="add del">
          <ac:chgData name="王 子珂" userId="3565efe450636456" providerId="LiveId" clId="{A8792392-B238-41DB-B502-F9C5FD7E068F}" dt="2022-07-12T09:13:02.621" v="4264" actId="26606"/>
          <ac:cxnSpMkLst>
            <pc:docMk/>
            <pc:sldMk cId="2692710100" sldId="268"/>
            <ac:cxnSpMk id="18" creationId="{6116DDC6-8F07-46CC-8751-E5C9346B2A08}"/>
          </ac:cxnSpMkLst>
        </pc:cxnChg>
        <pc:cxnChg chg="add">
          <ac:chgData name="王 子珂" userId="3565efe450636456" providerId="LiveId" clId="{A8792392-B238-41DB-B502-F9C5FD7E068F}" dt="2022-07-12T09:13:14.161" v="4266" actId="26606"/>
          <ac:cxnSpMkLst>
            <pc:docMk/>
            <pc:sldMk cId="2692710100" sldId="268"/>
            <ac:cxnSpMk id="37" creationId="{6116DDC6-8F07-46CC-8751-E5C9346B2A08}"/>
          </ac:cxnSpMkLst>
        </pc:cxnChg>
      </pc:sldChg>
      <pc:sldChg chg="addSp delSp modSp new mod modClrScheme chgLayout">
        <pc:chgData name="王 子珂" userId="3565efe450636456" providerId="LiveId" clId="{A8792392-B238-41DB-B502-F9C5FD7E068F}" dt="2022-08-04T10:05:05.108" v="11840" actId="1076"/>
        <pc:sldMkLst>
          <pc:docMk/>
          <pc:sldMk cId="795574614" sldId="269"/>
        </pc:sldMkLst>
        <pc:spChg chg="del mod ord">
          <ac:chgData name="王 子珂" userId="3565efe450636456" providerId="LiveId" clId="{A8792392-B238-41DB-B502-F9C5FD7E068F}" dt="2022-07-12T09:13:54.445" v="4296" actId="700"/>
          <ac:spMkLst>
            <pc:docMk/>
            <pc:sldMk cId="795574614" sldId="269"/>
            <ac:spMk id="2" creationId="{46618A7A-2E56-C413-D349-25EB41D7DB2A}"/>
          </ac:spMkLst>
        </pc:spChg>
        <pc:spChg chg="add del mod">
          <ac:chgData name="王 子珂" userId="3565efe450636456" providerId="LiveId" clId="{A8792392-B238-41DB-B502-F9C5FD7E068F}" dt="2022-08-04T09:35:58.896" v="11354" actId="478"/>
          <ac:spMkLst>
            <pc:docMk/>
            <pc:sldMk cId="795574614" sldId="269"/>
            <ac:spMk id="2" creationId="{A5E93A7E-5ECE-F497-B47F-628CA3AB4091}"/>
          </ac:spMkLst>
        </pc:spChg>
        <pc:spChg chg="del">
          <ac:chgData name="王 子珂" userId="3565efe450636456" providerId="LiveId" clId="{A8792392-B238-41DB-B502-F9C5FD7E068F}" dt="2022-07-12T09:13:54.445" v="4296" actId="700"/>
          <ac:spMkLst>
            <pc:docMk/>
            <pc:sldMk cId="795574614" sldId="269"/>
            <ac:spMk id="3" creationId="{CF0B05CE-073C-744B-C09E-A0F954C241B7}"/>
          </ac:spMkLst>
        </pc:spChg>
        <pc:spChg chg="add del mod ord">
          <ac:chgData name="王 子珂" userId="3565efe450636456" providerId="LiveId" clId="{A8792392-B238-41DB-B502-F9C5FD7E068F}" dt="2022-07-20T04:53:28.440" v="5365" actId="478"/>
          <ac:spMkLst>
            <pc:docMk/>
            <pc:sldMk cId="795574614" sldId="269"/>
            <ac:spMk id="4" creationId="{8879C718-352C-7947-D4F2-C50253FECE17}"/>
          </ac:spMkLst>
        </pc:spChg>
        <pc:spChg chg="add mod">
          <ac:chgData name="王 子珂" userId="3565efe450636456" providerId="LiveId" clId="{A8792392-B238-41DB-B502-F9C5FD7E068F}" dt="2022-07-20T05:21:04.068" v="5782" actId="1076"/>
          <ac:spMkLst>
            <pc:docMk/>
            <pc:sldMk cId="795574614" sldId="269"/>
            <ac:spMk id="10" creationId="{2BAC649B-3AE8-F7FD-4CDD-C8A3690E8B83}"/>
          </ac:spMkLst>
        </pc:spChg>
        <pc:spChg chg="add mod">
          <ac:chgData name="王 子珂" userId="3565efe450636456" providerId="LiveId" clId="{A8792392-B238-41DB-B502-F9C5FD7E068F}" dt="2022-07-22T06:57:49.931" v="7242" actId="1076"/>
          <ac:spMkLst>
            <pc:docMk/>
            <pc:sldMk cId="795574614" sldId="269"/>
            <ac:spMk id="16" creationId="{4C1C75F9-CE59-30DB-294B-770B078A15DB}"/>
          </ac:spMkLst>
        </pc:spChg>
        <pc:spChg chg="add mod">
          <ac:chgData name="王 子珂" userId="3565efe450636456" providerId="LiveId" clId="{A8792392-B238-41DB-B502-F9C5FD7E068F}" dt="2022-07-20T05:21:31.909" v="5804" actId="1076"/>
          <ac:spMkLst>
            <pc:docMk/>
            <pc:sldMk cId="795574614" sldId="269"/>
            <ac:spMk id="18" creationId="{D156D4A7-0111-0BBC-C70F-6E9903BAF916}"/>
          </ac:spMkLst>
        </pc:spChg>
        <pc:spChg chg="add mod">
          <ac:chgData name="王 子珂" userId="3565efe450636456" providerId="LiveId" clId="{A8792392-B238-41DB-B502-F9C5FD7E068F}" dt="2022-07-22T07:09:01.807" v="7517" actId="20577"/>
          <ac:spMkLst>
            <pc:docMk/>
            <pc:sldMk cId="795574614" sldId="269"/>
            <ac:spMk id="25" creationId="{6D56F701-982E-D5D3-3928-35D2CF14DC4B}"/>
          </ac:spMkLst>
        </pc:spChg>
        <pc:spChg chg="add del mod">
          <ac:chgData name="王 子珂" userId="3565efe450636456" providerId="LiveId" clId="{A8792392-B238-41DB-B502-F9C5FD7E068F}" dt="2022-07-22T07:08:41.208" v="7510" actId="478"/>
          <ac:spMkLst>
            <pc:docMk/>
            <pc:sldMk cId="795574614" sldId="269"/>
            <ac:spMk id="27" creationId="{BE42FE74-3767-D491-46D6-185E8AD864C2}"/>
          </ac:spMkLst>
        </pc:spChg>
        <pc:spChg chg="add del mod">
          <ac:chgData name="王 子珂" userId="3565efe450636456" providerId="LiveId" clId="{A8792392-B238-41DB-B502-F9C5FD7E068F}" dt="2022-07-20T05:22:21.277" v="5825" actId="478"/>
          <ac:spMkLst>
            <pc:docMk/>
            <pc:sldMk cId="795574614" sldId="269"/>
            <ac:spMk id="30" creationId="{246C4205-A703-00BE-E110-F8995CB5B66A}"/>
          </ac:spMkLst>
        </pc:spChg>
        <pc:spChg chg="add del mod">
          <ac:chgData name="王 子珂" userId="3565efe450636456" providerId="LiveId" clId="{A8792392-B238-41DB-B502-F9C5FD7E068F}" dt="2022-07-22T03:24:48.435" v="6171" actId="478"/>
          <ac:spMkLst>
            <pc:docMk/>
            <pc:sldMk cId="795574614" sldId="269"/>
            <ac:spMk id="30" creationId="{E3B55068-831B-DF00-3BF2-E8D1BDE83054}"/>
          </ac:spMkLst>
        </pc:spChg>
        <pc:spChg chg="add mod">
          <ac:chgData name="王 子珂" userId="3565efe450636456" providerId="LiveId" clId="{A8792392-B238-41DB-B502-F9C5FD7E068F}" dt="2022-07-22T06:59:18.250" v="7262" actId="1076"/>
          <ac:spMkLst>
            <pc:docMk/>
            <pc:sldMk cId="795574614" sldId="269"/>
            <ac:spMk id="31" creationId="{ABB60842-7287-2BC3-7E05-ADA400BFC563}"/>
          </ac:spMkLst>
        </pc:spChg>
        <pc:spChg chg="add mod">
          <ac:chgData name="王 子珂" userId="3565efe450636456" providerId="LiveId" clId="{A8792392-B238-41DB-B502-F9C5FD7E068F}" dt="2022-08-04T10:05:05.108" v="11840" actId="1076"/>
          <ac:spMkLst>
            <pc:docMk/>
            <pc:sldMk cId="795574614" sldId="269"/>
            <ac:spMk id="33" creationId="{3B49D792-8E20-CF8A-171E-19DB4220AE80}"/>
          </ac:spMkLst>
        </pc:spChg>
        <pc:spChg chg="add mod">
          <ac:chgData name="王 子珂" userId="3565efe450636456" providerId="LiveId" clId="{A8792392-B238-41DB-B502-F9C5FD7E068F}" dt="2022-07-20T05:26:08.400" v="5977" actId="1076"/>
          <ac:spMkLst>
            <pc:docMk/>
            <pc:sldMk cId="795574614" sldId="269"/>
            <ac:spMk id="34" creationId="{32414220-75A7-C1FF-A223-E12272BE856A}"/>
          </ac:spMkLst>
        </pc:spChg>
        <pc:spChg chg="add mod">
          <ac:chgData name="王 子珂" userId="3565efe450636456" providerId="LiveId" clId="{A8792392-B238-41DB-B502-F9C5FD7E068F}" dt="2022-07-22T03:25:36.126" v="6205" actId="20577"/>
          <ac:spMkLst>
            <pc:docMk/>
            <pc:sldMk cId="795574614" sldId="269"/>
            <ac:spMk id="35" creationId="{EA1D2DFB-2530-E170-C0A1-E0A28492424A}"/>
          </ac:spMkLst>
        </pc:spChg>
        <pc:spChg chg="add mod">
          <ac:chgData name="王 子珂" userId="3565efe450636456" providerId="LiveId" clId="{A8792392-B238-41DB-B502-F9C5FD7E068F}" dt="2022-07-20T05:27:33.901" v="6029" actId="1076"/>
          <ac:spMkLst>
            <pc:docMk/>
            <pc:sldMk cId="795574614" sldId="269"/>
            <ac:spMk id="36" creationId="{31798748-0A44-F1FF-7DEC-CFD0A0DB990F}"/>
          </ac:spMkLst>
        </pc:spChg>
        <pc:spChg chg="add mod">
          <ac:chgData name="王 子珂" userId="3565efe450636456" providerId="LiveId" clId="{A8792392-B238-41DB-B502-F9C5FD7E068F}" dt="2022-07-22T07:01:01.197" v="7283" actId="1076"/>
          <ac:spMkLst>
            <pc:docMk/>
            <pc:sldMk cId="795574614" sldId="269"/>
            <ac:spMk id="37" creationId="{316CF63E-F68A-63EE-CC94-30DF47042E59}"/>
          </ac:spMkLst>
        </pc:spChg>
        <pc:spChg chg="add mod">
          <ac:chgData name="王 子珂" userId="3565efe450636456" providerId="LiveId" clId="{A8792392-B238-41DB-B502-F9C5FD7E068F}" dt="2022-07-22T06:56:39.518" v="7229" actId="1076"/>
          <ac:spMkLst>
            <pc:docMk/>
            <pc:sldMk cId="795574614" sldId="269"/>
            <ac:spMk id="38" creationId="{72FC3180-F548-CCB7-DC23-8396984F3092}"/>
          </ac:spMkLst>
        </pc:spChg>
        <pc:spChg chg="mod">
          <ac:chgData name="王 子珂" userId="3565efe450636456" providerId="LiveId" clId="{A8792392-B238-41DB-B502-F9C5FD7E068F}" dt="2022-07-22T07:34:33.187" v="8116" actId="1076"/>
          <ac:spMkLst>
            <pc:docMk/>
            <pc:sldMk cId="795574614" sldId="269"/>
            <ac:spMk id="42" creationId="{7FC9FE4B-E636-24C0-70D4-BEDD7B196829}"/>
          </ac:spMkLst>
        </pc:spChg>
        <pc:spChg chg="add mod">
          <ac:chgData name="王 子珂" userId="3565efe450636456" providerId="LiveId" clId="{A8792392-B238-41DB-B502-F9C5FD7E068F}" dt="2022-07-20T05:30:42.818" v="6120" actId="164"/>
          <ac:spMkLst>
            <pc:docMk/>
            <pc:sldMk cId="795574614" sldId="269"/>
            <ac:spMk id="47" creationId="{2CCE9422-68AA-0D84-C443-99EBB584036E}"/>
          </ac:spMkLst>
        </pc:spChg>
        <pc:spChg chg="add mod">
          <ac:chgData name="王 子珂" userId="3565efe450636456" providerId="LiveId" clId="{A8792392-B238-41DB-B502-F9C5FD7E068F}" dt="2022-07-20T05:30:42.818" v="6120" actId="164"/>
          <ac:spMkLst>
            <pc:docMk/>
            <pc:sldMk cId="795574614" sldId="269"/>
            <ac:spMk id="48" creationId="{D7B8D524-7193-8EB2-EF15-506F21D9F7CF}"/>
          </ac:spMkLst>
        </pc:spChg>
        <pc:spChg chg="add mod">
          <ac:chgData name="王 子珂" userId="3565efe450636456" providerId="LiveId" clId="{A8792392-B238-41DB-B502-F9C5FD7E068F}" dt="2022-07-20T05:30:42.818" v="6120" actId="164"/>
          <ac:spMkLst>
            <pc:docMk/>
            <pc:sldMk cId="795574614" sldId="269"/>
            <ac:spMk id="49" creationId="{1625D28F-0D0B-3C4D-A4B5-AE182410671C}"/>
          </ac:spMkLst>
        </pc:spChg>
        <pc:grpChg chg="add mod">
          <ac:chgData name="王 子珂" userId="3565efe450636456" providerId="LiveId" clId="{A8792392-B238-41DB-B502-F9C5FD7E068F}" dt="2022-07-20T05:30:45.883" v="6121" actId="1076"/>
          <ac:grpSpMkLst>
            <pc:docMk/>
            <pc:sldMk cId="795574614" sldId="269"/>
            <ac:grpSpMk id="50" creationId="{FEC746C1-7DF1-D2A8-BA58-9EAECC66A2D5}"/>
          </ac:grpSpMkLst>
        </pc:grpChg>
        <pc:graphicFrameChg chg="add del mod modGraphic">
          <ac:chgData name="王 子珂" userId="3565efe450636456" providerId="LiveId" clId="{A8792392-B238-41DB-B502-F9C5FD7E068F}" dt="2022-08-04T09:54:18.864" v="11753" actId="20577"/>
          <ac:graphicFrameMkLst>
            <pc:docMk/>
            <pc:sldMk cId="795574614" sldId="269"/>
            <ac:graphicFrameMk id="3" creationId="{6EBFEE52-F7A5-0213-A534-9042D085B03F}"/>
          </ac:graphicFrameMkLst>
        </pc:graphicFrameChg>
        <pc:graphicFrameChg chg="add del mod modGraphic">
          <ac:chgData name="王 子珂" userId="3565efe450636456" providerId="LiveId" clId="{A8792392-B238-41DB-B502-F9C5FD7E068F}" dt="2022-08-04T09:52:52.505" v="11712" actId="478"/>
          <ac:graphicFrameMkLst>
            <pc:docMk/>
            <pc:sldMk cId="795574614" sldId="269"/>
            <ac:graphicFrameMk id="4" creationId="{426DE90D-EA18-1FC1-BCAE-669410AD3194}"/>
          </ac:graphicFrameMkLst>
        </pc:graphicFrameChg>
        <pc:picChg chg="add del mod">
          <ac:chgData name="王 子珂" userId="3565efe450636456" providerId="LiveId" clId="{A8792392-B238-41DB-B502-F9C5FD7E068F}" dt="2022-07-22T06:57:53.316" v="7243" actId="478"/>
          <ac:picMkLst>
            <pc:docMk/>
            <pc:sldMk cId="795574614" sldId="269"/>
            <ac:picMk id="3" creationId="{7FDC4563-F04D-4F2E-C944-9ED184473AD6}"/>
          </ac:picMkLst>
        </pc:picChg>
        <pc:picChg chg="add del mod">
          <ac:chgData name="王 子珂" userId="3565efe450636456" providerId="LiveId" clId="{A8792392-B238-41DB-B502-F9C5FD7E068F}" dt="2022-07-20T05:20:58.324" v="5781" actId="478"/>
          <ac:picMkLst>
            <pc:docMk/>
            <pc:sldMk cId="795574614" sldId="269"/>
            <ac:picMk id="5" creationId="{02B4BC72-7D0E-8ABD-13E6-7E45260F1DA9}"/>
          </ac:picMkLst>
        </pc:picChg>
        <pc:picChg chg="add mod ord modCrop">
          <ac:chgData name="王 子珂" userId="3565efe450636456" providerId="LiveId" clId="{A8792392-B238-41DB-B502-F9C5FD7E068F}" dt="2022-07-22T06:58:43.522" v="7256" actId="14100"/>
          <ac:picMkLst>
            <pc:docMk/>
            <pc:sldMk cId="795574614" sldId="269"/>
            <ac:picMk id="20" creationId="{7C2AB23F-B4A8-7FE2-7638-4A38CAB763A0}"/>
          </ac:picMkLst>
        </pc:picChg>
        <pc:picChg chg="add mod ord modCrop">
          <ac:chgData name="王 子珂" userId="3565efe450636456" providerId="LiveId" clId="{A8792392-B238-41DB-B502-F9C5FD7E068F}" dt="2022-07-22T07:00:20.413" v="7275" actId="1076"/>
          <ac:picMkLst>
            <pc:docMk/>
            <pc:sldMk cId="795574614" sldId="269"/>
            <ac:picMk id="23" creationId="{BAAD53E3-502E-F69D-23DA-0F9661FF8A19}"/>
          </ac:picMkLst>
        </pc:picChg>
        <pc:picChg chg="add del mod">
          <ac:chgData name="王 子珂" userId="3565efe450636456" providerId="LiveId" clId="{A8792392-B238-41DB-B502-F9C5FD7E068F}" dt="2022-07-22T06:59:29.178" v="7263" actId="478"/>
          <ac:picMkLst>
            <pc:docMk/>
            <pc:sldMk cId="795574614" sldId="269"/>
            <ac:picMk id="32" creationId="{35010EB3-DFC2-F77A-F310-BEF9AD4ED652}"/>
          </ac:picMkLst>
        </pc:picChg>
        <pc:cxnChg chg="add mod">
          <ac:chgData name="王 子珂" userId="3565efe450636456" providerId="LiveId" clId="{A8792392-B238-41DB-B502-F9C5FD7E068F}" dt="2022-07-22T06:57:14.327" v="7235" actId="1582"/>
          <ac:cxnSpMkLst>
            <pc:docMk/>
            <pc:sldMk cId="795574614" sldId="269"/>
            <ac:cxnSpMk id="5" creationId="{650228AD-EF95-092C-73FC-2C00DE36F06A}"/>
          </ac:cxnSpMkLst>
        </pc:cxnChg>
        <pc:cxnChg chg="add mod">
          <ac:chgData name="王 子珂" userId="3565efe450636456" providerId="LiveId" clId="{A8792392-B238-41DB-B502-F9C5FD7E068F}" dt="2022-07-22T07:34:26.943" v="8114" actId="14100"/>
          <ac:cxnSpMkLst>
            <pc:docMk/>
            <pc:sldMk cId="795574614" sldId="269"/>
            <ac:cxnSpMk id="6" creationId="{82F0F48B-4B64-AFE2-A33A-1DC2034A64A5}"/>
          </ac:cxnSpMkLst>
        </pc:cxnChg>
        <pc:cxnChg chg="add mod">
          <ac:chgData name="王 子珂" userId="3565efe450636456" providerId="LiveId" clId="{A8792392-B238-41DB-B502-F9C5FD7E068F}" dt="2022-07-22T07:34:32.327" v="8115" actId="14100"/>
          <ac:cxnSpMkLst>
            <pc:docMk/>
            <pc:sldMk cId="795574614" sldId="269"/>
            <ac:cxnSpMk id="7" creationId="{2A562D70-DCE8-86BC-E52B-25B7B09F25A8}"/>
          </ac:cxnSpMkLst>
        </pc:cxnChg>
        <pc:cxnChg chg="add mod">
          <ac:chgData name="王 子珂" userId="3565efe450636456" providerId="LiveId" clId="{A8792392-B238-41DB-B502-F9C5FD7E068F}" dt="2022-07-22T07:09:12.608" v="7518" actId="1076"/>
          <ac:cxnSpMkLst>
            <pc:docMk/>
            <pc:sldMk cId="795574614" sldId="269"/>
            <ac:cxnSpMk id="9" creationId="{332AAB6C-8A29-7398-C412-0FBFD5B230D8}"/>
          </ac:cxnSpMkLst>
        </pc:cxnChg>
        <pc:cxnChg chg="add mod">
          <ac:chgData name="王 子珂" userId="3565efe450636456" providerId="LiveId" clId="{A8792392-B238-41DB-B502-F9C5FD7E068F}" dt="2022-07-20T05:21:04.068" v="5782" actId="1076"/>
          <ac:cxnSpMkLst>
            <pc:docMk/>
            <pc:sldMk cId="795574614" sldId="269"/>
            <ac:cxnSpMk id="11" creationId="{4BAFCDC7-53AA-5F70-A793-1D43756B1154}"/>
          </ac:cxnSpMkLst>
        </pc:cxnChg>
        <pc:cxnChg chg="add mod">
          <ac:chgData name="王 子珂" userId="3565efe450636456" providerId="LiveId" clId="{A8792392-B238-41DB-B502-F9C5FD7E068F}" dt="2022-07-20T05:21:04.068" v="5782" actId="1076"/>
          <ac:cxnSpMkLst>
            <pc:docMk/>
            <pc:sldMk cId="795574614" sldId="269"/>
            <ac:cxnSpMk id="13" creationId="{FD107067-F284-4FD8-592D-A194E9D26C56}"/>
          </ac:cxnSpMkLst>
        </pc:cxnChg>
        <pc:cxnChg chg="add mod">
          <ac:chgData name="王 子珂" userId="3565efe450636456" providerId="LiveId" clId="{A8792392-B238-41DB-B502-F9C5FD7E068F}" dt="2022-07-20T05:21:04.068" v="5782" actId="1076"/>
          <ac:cxnSpMkLst>
            <pc:docMk/>
            <pc:sldMk cId="795574614" sldId="269"/>
            <ac:cxnSpMk id="14" creationId="{6D8A8C44-4931-F31B-D633-AC4FE4FDCBD7}"/>
          </ac:cxnSpMkLst>
        </pc:cxnChg>
        <pc:cxnChg chg="add del">
          <ac:chgData name="王 子珂" userId="3565efe450636456" providerId="LiveId" clId="{A8792392-B238-41DB-B502-F9C5FD7E068F}" dt="2022-07-20T05:20:53.007" v="5779" actId="478"/>
          <ac:cxnSpMkLst>
            <pc:docMk/>
            <pc:sldMk cId="795574614" sldId="269"/>
            <ac:cxnSpMk id="17" creationId="{0B3A79A6-8CEE-798F-7E14-21E4A26EAFF6}"/>
          </ac:cxnSpMkLst>
        </pc:cxnChg>
        <pc:cxnChg chg="add mod">
          <ac:chgData name="王 子珂" userId="3565efe450636456" providerId="LiveId" clId="{A8792392-B238-41DB-B502-F9C5FD7E068F}" dt="2022-07-22T06:59:12.892" v="7261" actId="14100"/>
          <ac:cxnSpMkLst>
            <pc:docMk/>
            <pc:sldMk cId="795574614" sldId="269"/>
            <ac:cxnSpMk id="19" creationId="{42062333-1D4E-74B2-A5BF-0EB9FF02E1FA}"/>
          </ac:cxnSpMkLst>
        </pc:cxnChg>
        <pc:cxnChg chg="add del mod">
          <ac:chgData name="王 子珂" userId="3565efe450636456" providerId="LiveId" clId="{A8792392-B238-41DB-B502-F9C5FD7E068F}" dt="2022-07-20T05:21:55.754" v="5812" actId="478"/>
          <ac:cxnSpMkLst>
            <pc:docMk/>
            <pc:sldMk cId="795574614" sldId="269"/>
            <ac:cxnSpMk id="22" creationId="{0A8A7C64-3085-74C8-81E4-4A96E5B40810}"/>
          </ac:cxnSpMkLst>
        </pc:cxnChg>
        <pc:cxnChg chg="add mod">
          <ac:chgData name="王 子珂" userId="3565efe450636456" providerId="LiveId" clId="{A8792392-B238-41DB-B502-F9C5FD7E068F}" dt="2022-07-22T06:58:52.252" v="7257" actId="1076"/>
          <ac:cxnSpMkLst>
            <pc:docMk/>
            <pc:sldMk cId="795574614" sldId="269"/>
            <ac:cxnSpMk id="24" creationId="{D306089E-391F-3870-BD2D-C337C79CB691}"/>
          </ac:cxnSpMkLst>
        </pc:cxnChg>
        <pc:cxnChg chg="add del mod">
          <ac:chgData name="王 子珂" userId="3565efe450636456" providerId="LiveId" clId="{A8792392-B238-41DB-B502-F9C5FD7E068F}" dt="2022-07-20T05:22:04.915" v="5816"/>
          <ac:cxnSpMkLst>
            <pc:docMk/>
            <pc:sldMk cId="795574614" sldId="269"/>
            <ac:cxnSpMk id="25" creationId="{0B87A95D-CA23-94A6-C15F-85C0E7FC0086}"/>
          </ac:cxnSpMkLst>
        </pc:cxnChg>
        <pc:cxnChg chg="add mod">
          <ac:chgData name="王 子珂" userId="3565efe450636456" providerId="LiveId" clId="{A8792392-B238-41DB-B502-F9C5FD7E068F}" dt="2022-07-22T06:59:08.130" v="7260" actId="1076"/>
          <ac:cxnSpMkLst>
            <pc:docMk/>
            <pc:sldMk cId="795574614" sldId="269"/>
            <ac:cxnSpMk id="26" creationId="{84F01ACF-5191-0C7D-5605-506A8F44801B}"/>
          </ac:cxnSpMkLst>
        </pc:cxnChg>
        <pc:cxnChg chg="add del mod">
          <ac:chgData name="王 子珂" userId="3565efe450636456" providerId="LiveId" clId="{A8792392-B238-41DB-B502-F9C5FD7E068F}" dt="2022-07-20T05:22:17.280" v="5822"/>
          <ac:cxnSpMkLst>
            <pc:docMk/>
            <pc:sldMk cId="795574614" sldId="269"/>
            <ac:cxnSpMk id="29" creationId="{01E6504F-CA6F-FFD5-B776-CD13603607FF}"/>
          </ac:cxnSpMkLst>
        </pc:cxnChg>
        <pc:cxnChg chg="add mod">
          <ac:chgData name="王 子珂" userId="3565efe450636456" providerId="LiveId" clId="{A8792392-B238-41DB-B502-F9C5FD7E068F}" dt="2022-07-20T05:30:42.818" v="6120" actId="164"/>
          <ac:cxnSpMkLst>
            <pc:docMk/>
            <pc:sldMk cId="795574614" sldId="269"/>
            <ac:cxnSpMk id="40" creationId="{AAE0BE6C-A051-1449-5E2D-ECF8D3857496}"/>
          </ac:cxnSpMkLst>
        </pc:cxnChg>
        <pc:cxnChg chg="add mod">
          <ac:chgData name="王 子珂" userId="3565efe450636456" providerId="LiveId" clId="{A8792392-B238-41DB-B502-F9C5FD7E068F}" dt="2022-07-20T05:30:42.818" v="6120" actId="164"/>
          <ac:cxnSpMkLst>
            <pc:docMk/>
            <pc:sldMk cId="795574614" sldId="269"/>
            <ac:cxnSpMk id="41" creationId="{90539A68-DDC9-7022-7D4E-03625DB3377F}"/>
          </ac:cxnSpMkLst>
        </pc:cxnChg>
        <pc:cxnChg chg="add mod">
          <ac:chgData name="王 子珂" userId="3565efe450636456" providerId="LiveId" clId="{A8792392-B238-41DB-B502-F9C5FD7E068F}" dt="2022-07-20T05:30:42.818" v="6120" actId="164"/>
          <ac:cxnSpMkLst>
            <pc:docMk/>
            <pc:sldMk cId="795574614" sldId="269"/>
            <ac:cxnSpMk id="44" creationId="{802642B9-7FD5-46C5-4265-5231EDF99C27}"/>
          </ac:cxnSpMkLst>
        </pc:cxnChg>
      </pc:sldChg>
      <pc:sldChg chg="addSp delSp modSp new mod">
        <pc:chgData name="王 子珂" userId="3565efe450636456" providerId="LiveId" clId="{A8792392-B238-41DB-B502-F9C5FD7E068F}" dt="2022-08-04T10:03:47.075" v="11775" actId="20577"/>
        <pc:sldMkLst>
          <pc:docMk/>
          <pc:sldMk cId="2454682775" sldId="270"/>
        </pc:sldMkLst>
        <pc:spChg chg="mod">
          <ac:chgData name="王 子珂" userId="3565efe450636456" providerId="LiveId" clId="{A8792392-B238-41DB-B502-F9C5FD7E068F}" dt="2022-07-22T06:27:08.604" v="7076"/>
          <ac:spMkLst>
            <pc:docMk/>
            <pc:sldMk cId="2454682775" sldId="270"/>
            <ac:spMk id="2" creationId="{DFB18943-E212-3B64-8FDE-C5AC63530B95}"/>
          </ac:spMkLst>
        </pc:spChg>
        <pc:spChg chg="add mod">
          <ac:chgData name="王 子珂" userId="3565efe450636456" providerId="LiveId" clId="{A8792392-B238-41DB-B502-F9C5FD7E068F}" dt="2022-07-22T07:17:28.107" v="7728" actId="1076"/>
          <ac:spMkLst>
            <pc:docMk/>
            <pc:sldMk cId="2454682775" sldId="270"/>
            <ac:spMk id="9" creationId="{6793A192-FC15-7131-4026-3F72006DF48D}"/>
          </ac:spMkLst>
        </pc:spChg>
        <pc:spChg chg="add mod">
          <ac:chgData name="王 子珂" userId="3565efe450636456" providerId="LiveId" clId="{A8792392-B238-41DB-B502-F9C5FD7E068F}" dt="2022-07-22T07:17:28.107" v="7728" actId="1076"/>
          <ac:spMkLst>
            <pc:docMk/>
            <pc:sldMk cId="2454682775" sldId="270"/>
            <ac:spMk id="10" creationId="{88B62E72-12CB-1BDE-8DA0-B137FEEAB285}"/>
          </ac:spMkLst>
        </pc:spChg>
        <pc:spChg chg="add mod">
          <ac:chgData name="王 子珂" userId="3565efe450636456" providerId="LiveId" clId="{A8792392-B238-41DB-B502-F9C5FD7E068F}" dt="2022-07-22T07:17:28.107" v="7728" actId="1076"/>
          <ac:spMkLst>
            <pc:docMk/>
            <pc:sldMk cId="2454682775" sldId="270"/>
            <ac:spMk id="11" creationId="{E7931D9F-672F-73BD-7B57-EE13C483AF94}"/>
          </ac:spMkLst>
        </pc:spChg>
        <pc:spChg chg="add mod">
          <ac:chgData name="王 子珂" userId="3565efe450636456" providerId="LiveId" clId="{A8792392-B238-41DB-B502-F9C5FD7E068F}" dt="2022-07-22T07:17:28.107" v="7728" actId="1076"/>
          <ac:spMkLst>
            <pc:docMk/>
            <pc:sldMk cId="2454682775" sldId="270"/>
            <ac:spMk id="12" creationId="{B352D251-848E-FDA9-7839-B1CDDF6849CE}"/>
          </ac:spMkLst>
        </pc:spChg>
        <pc:spChg chg="add mod">
          <ac:chgData name="王 子珂" userId="3565efe450636456" providerId="LiveId" clId="{A8792392-B238-41DB-B502-F9C5FD7E068F}" dt="2022-07-22T07:17:28.107" v="7728" actId="1076"/>
          <ac:spMkLst>
            <pc:docMk/>
            <pc:sldMk cId="2454682775" sldId="270"/>
            <ac:spMk id="15" creationId="{F07B885A-EEF1-4412-8F01-10326C791546}"/>
          </ac:spMkLst>
        </pc:spChg>
        <pc:spChg chg="add mod">
          <ac:chgData name="王 子珂" userId="3565efe450636456" providerId="LiveId" clId="{A8792392-B238-41DB-B502-F9C5FD7E068F}" dt="2022-07-22T07:18:10.092" v="7733" actId="1076"/>
          <ac:spMkLst>
            <pc:docMk/>
            <pc:sldMk cId="2454682775" sldId="270"/>
            <ac:spMk id="16" creationId="{65D2AA1E-2E5D-8F39-7299-7496DEAF7457}"/>
          </ac:spMkLst>
        </pc:spChg>
        <pc:spChg chg="mod">
          <ac:chgData name="王 子珂" userId="3565efe450636456" providerId="LiveId" clId="{A8792392-B238-41DB-B502-F9C5FD7E068F}" dt="2022-07-22T07:17:53.130" v="7729"/>
          <ac:spMkLst>
            <pc:docMk/>
            <pc:sldMk cId="2454682775" sldId="270"/>
            <ac:spMk id="21" creationId="{79875230-70F5-A65E-214C-C692C7B7B8C1}"/>
          </ac:spMkLst>
        </pc:spChg>
        <pc:spChg chg="mod">
          <ac:chgData name="王 子珂" userId="3565efe450636456" providerId="LiveId" clId="{A8792392-B238-41DB-B502-F9C5FD7E068F}" dt="2022-07-22T07:17:53.130" v="7729"/>
          <ac:spMkLst>
            <pc:docMk/>
            <pc:sldMk cId="2454682775" sldId="270"/>
            <ac:spMk id="22" creationId="{FB06538F-B052-340F-0373-47EB64E2A201}"/>
          </ac:spMkLst>
        </pc:spChg>
        <pc:spChg chg="mod">
          <ac:chgData name="王 子珂" userId="3565efe450636456" providerId="LiveId" clId="{A8792392-B238-41DB-B502-F9C5FD7E068F}" dt="2022-07-22T07:17:53.130" v="7729"/>
          <ac:spMkLst>
            <pc:docMk/>
            <pc:sldMk cId="2454682775" sldId="270"/>
            <ac:spMk id="23" creationId="{2CCDEBD8-C3DE-C96D-4B78-76A883AABC30}"/>
          </ac:spMkLst>
        </pc:spChg>
        <pc:spChg chg="add mod">
          <ac:chgData name="王 子珂" userId="3565efe450636456" providerId="LiveId" clId="{A8792392-B238-41DB-B502-F9C5FD7E068F}" dt="2022-07-22T07:26:35.027" v="8009" actId="571"/>
          <ac:spMkLst>
            <pc:docMk/>
            <pc:sldMk cId="2454682775" sldId="270"/>
            <ac:spMk id="24" creationId="{CE6A0868-DF27-AD94-06DA-D98989B1A2D1}"/>
          </ac:spMkLst>
        </pc:spChg>
        <pc:grpChg chg="add mod">
          <ac:chgData name="王 子珂" userId="3565efe450636456" providerId="LiveId" clId="{A8792392-B238-41DB-B502-F9C5FD7E068F}" dt="2022-07-22T07:17:58.019" v="7730" actId="1076"/>
          <ac:grpSpMkLst>
            <pc:docMk/>
            <pc:sldMk cId="2454682775" sldId="270"/>
            <ac:grpSpMk id="17" creationId="{858F024E-6987-1D7B-C6EE-868223246AAD}"/>
          </ac:grpSpMkLst>
        </pc:grpChg>
        <pc:graphicFrameChg chg="add mod">
          <ac:chgData name="王 子珂" userId="3565efe450636456" providerId="LiveId" clId="{A8792392-B238-41DB-B502-F9C5FD7E068F}" dt="2022-08-04T10:03:47.075" v="11775" actId="20577"/>
          <ac:graphicFrameMkLst>
            <pc:docMk/>
            <pc:sldMk cId="2454682775" sldId="270"/>
            <ac:graphicFrameMk id="28" creationId="{5362DD08-8CCC-6CBB-1F2C-C6DF1AC578FA}"/>
          </ac:graphicFrameMkLst>
        </pc:graphicFrameChg>
        <pc:picChg chg="add mod modCrop">
          <ac:chgData name="王 子珂" userId="3565efe450636456" providerId="LiveId" clId="{A8792392-B238-41DB-B502-F9C5FD7E068F}" dt="2022-07-22T07:17:28.107" v="7728" actId="1076"/>
          <ac:picMkLst>
            <pc:docMk/>
            <pc:sldMk cId="2454682775" sldId="270"/>
            <ac:picMk id="4" creationId="{C49F2DFD-79E4-84DD-F6CF-70F207C5AE30}"/>
          </ac:picMkLst>
        </pc:picChg>
        <pc:picChg chg="add del mod">
          <ac:chgData name="王 子珂" userId="3565efe450636456" providerId="LiveId" clId="{A8792392-B238-41DB-B502-F9C5FD7E068F}" dt="2022-07-22T06:52:01.632" v="7087" actId="478"/>
          <ac:picMkLst>
            <pc:docMk/>
            <pc:sldMk cId="2454682775" sldId="270"/>
            <ac:picMk id="6" creationId="{B736268C-D6C2-77B2-8A24-77FA3EDB2E39}"/>
          </ac:picMkLst>
        </pc:picChg>
        <pc:picChg chg="add del mod modCrop">
          <ac:chgData name="王 子珂" userId="3565efe450636456" providerId="LiveId" clId="{A8792392-B238-41DB-B502-F9C5FD7E068F}" dt="2022-07-22T06:53:41.383" v="7103" actId="478"/>
          <ac:picMkLst>
            <pc:docMk/>
            <pc:sldMk cId="2454682775" sldId="270"/>
            <ac:picMk id="8" creationId="{4DFECACE-1128-6532-52DD-D03B7264871A}"/>
          </ac:picMkLst>
        </pc:picChg>
        <pc:picChg chg="add mod modCrop">
          <ac:chgData name="王 子珂" userId="3565efe450636456" providerId="LiveId" clId="{A8792392-B238-41DB-B502-F9C5FD7E068F}" dt="2022-07-22T07:17:28.107" v="7728" actId="1076"/>
          <ac:picMkLst>
            <pc:docMk/>
            <pc:sldMk cId="2454682775" sldId="270"/>
            <ac:picMk id="14" creationId="{E2AAF938-94D3-9C7C-47FE-632505B5D8AA}"/>
          </ac:picMkLst>
        </pc:picChg>
        <pc:cxnChg chg="add del">
          <ac:chgData name="王 子珂" userId="3565efe450636456" providerId="LiveId" clId="{A8792392-B238-41DB-B502-F9C5FD7E068F}" dt="2022-08-04T09:54:52.921" v="11757" actId="11529"/>
          <ac:cxnSpMkLst>
            <pc:docMk/>
            <pc:sldMk cId="2454682775" sldId="270"/>
            <ac:cxnSpMk id="5" creationId="{173B616A-B8EF-14A5-1B78-49FD47252314}"/>
          </ac:cxnSpMkLst>
        </pc:cxnChg>
        <pc:cxnChg chg="add mod">
          <ac:chgData name="王 子珂" userId="3565efe450636456" providerId="LiveId" clId="{A8792392-B238-41DB-B502-F9C5FD7E068F}" dt="2022-08-04T09:55:22.005" v="11763" actId="14100"/>
          <ac:cxnSpMkLst>
            <pc:docMk/>
            <pc:sldMk cId="2454682775" sldId="270"/>
            <ac:cxnSpMk id="7" creationId="{0361C3F0-D755-BA4A-4D34-620B29DBE965}"/>
          </ac:cxnSpMkLst>
        </pc:cxnChg>
        <pc:cxnChg chg="mod">
          <ac:chgData name="王 子珂" userId="3565efe450636456" providerId="LiveId" clId="{A8792392-B238-41DB-B502-F9C5FD7E068F}" dt="2022-07-22T07:17:53.130" v="7729"/>
          <ac:cxnSpMkLst>
            <pc:docMk/>
            <pc:sldMk cId="2454682775" sldId="270"/>
            <ac:cxnSpMk id="18" creationId="{D6D7F227-54CE-AFE6-1C92-727C3449CB9D}"/>
          </ac:cxnSpMkLst>
        </pc:cxnChg>
        <pc:cxnChg chg="mod">
          <ac:chgData name="王 子珂" userId="3565efe450636456" providerId="LiveId" clId="{A8792392-B238-41DB-B502-F9C5FD7E068F}" dt="2022-07-22T07:17:53.130" v="7729"/>
          <ac:cxnSpMkLst>
            <pc:docMk/>
            <pc:sldMk cId="2454682775" sldId="270"/>
            <ac:cxnSpMk id="19" creationId="{3D8343A5-85BC-A24B-1E28-295B6CB2FCE3}"/>
          </ac:cxnSpMkLst>
        </pc:cxnChg>
        <pc:cxnChg chg="mod">
          <ac:chgData name="王 子珂" userId="3565efe450636456" providerId="LiveId" clId="{A8792392-B238-41DB-B502-F9C5FD7E068F}" dt="2022-07-22T07:17:53.130" v="7729"/>
          <ac:cxnSpMkLst>
            <pc:docMk/>
            <pc:sldMk cId="2454682775" sldId="270"/>
            <ac:cxnSpMk id="20" creationId="{4706C780-4E7E-8C91-5A12-F67A43A13269}"/>
          </ac:cxnSpMkLst>
        </pc:cxnChg>
      </pc:sldChg>
      <pc:sldChg chg="addSp delSp modSp new mod setBg modClrScheme setClrOvrMap chgLayout">
        <pc:chgData name="王 子珂" userId="3565efe450636456" providerId="LiveId" clId="{A8792392-B238-41DB-B502-F9C5FD7E068F}" dt="2022-07-12T09:14:59.691" v="4349" actId="26606"/>
        <pc:sldMkLst>
          <pc:docMk/>
          <pc:sldMk cId="1000361923" sldId="271"/>
        </pc:sldMkLst>
        <pc:spChg chg="del mod ord">
          <ac:chgData name="王 子珂" userId="3565efe450636456" providerId="LiveId" clId="{A8792392-B238-41DB-B502-F9C5FD7E068F}" dt="2022-07-12T09:14:09.037" v="4299" actId="700"/>
          <ac:spMkLst>
            <pc:docMk/>
            <pc:sldMk cId="1000361923" sldId="271"/>
            <ac:spMk id="2" creationId="{EE74FFD3-D15B-6810-EAFF-B75AF257E050}"/>
          </ac:spMkLst>
        </pc:spChg>
        <pc:spChg chg="add mod or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3" creationId="{1B65D585-EA27-CABB-B314-923EF44C59AB}"/>
          </ac:spMkLst>
        </pc:spChg>
        <pc:spChg chg="add mod or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4" creationId="{96144D9C-5036-136E-5A7B-345CBFF08D9B}"/>
          </ac:spMkLst>
        </pc:spChg>
        <pc:spChg chg="add del">
          <ac:chgData name="王 子珂" userId="3565efe450636456" providerId="LiveId" clId="{A8792392-B238-41DB-B502-F9C5FD7E068F}" dt="2022-07-12T09:14:59.686" v="4348" actId="26606"/>
          <ac:spMkLst>
            <pc:docMk/>
            <pc:sldMk cId="1000361923" sldId="271"/>
            <ac:spMk id="13" creationId="{D8E74CFB-EAAD-43E9-BDAC-AAE4F8E86B83}"/>
          </ac:spMkLst>
        </pc:spChg>
        <pc:spChg chg="add del">
          <ac:chgData name="王 子珂" userId="3565efe450636456" providerId="LiveId" clId="{A8792392-B238-41DB-B502-F9C5FD7E068F}" dt="2022-07-12T09:14:59.686" v="4348" actId="26606"/>
          <ac:spMkLst>
            <pc:docMk/>
            <pc:sldMk cId="1000361923" sldId="271"/>
            <ac:spMk id="15" creationId="{D6E31D67-858D-409A-863E-EE8DEB9CC1E5}"/>
          </ac:spMkLst>
        </pc:spChg>
        <pc:spChg chg="add del">
          <ac:chgData name="王 子珂" userId="3565efe450636456" providerId="LiveId" clId="{A8792392-B238-41DB-B502-F9C5FD7E068F}" dt="2022-07-12T09:14:59.686" v="4348" actId="26606"/>
          <ac:spMkLst>
            <pc:docMk/>
            <pc:sldMk cId="1000361923" sldId="271"/>
            <ac:spMk id="17" creationId="{0C11AD76-2664-4F1B-8A6E-71601C059E24}"/>
          </ac:spMkLst>
        </pc:spChg>
        <pc:spChg chg="ad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19" creationId="{970E03B3-76EE-4C15-B250-1173359CDD3D}"/>
          </ac:spMkLst>
        </pc:spChg>
        <pc:spChg chg="ad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21" creationId="{5ABA7F3F-D56F-4C06-84AC-03FC83B0642E}"/>
          </ac:spMkLst>
        </pc:spChg>
        <pc:spChg chg="ad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22" creationId="{0568FE6B-CB7A-42D9-9690-487E3B8F412C}"/>
          </ac:spMkLst>
        </pc:spChg>
        <pc:spChg chg="add">
          <ac:chgData name="王 子珂" userId="3565efe450636456" providerId="LiveId" clId="{A8792392-B238-41DB-B502-F9C5FD7E068F}" dt="2022-07-12T09:14:59.691" v="4349" actId="26606"/>
          <ac:spMkLst>
            <pc:docMk/>
            <pc:sldMk cId="1000361923" sldId="271"/>
            <ac:spMk id="23" creationId="{2BCE8A39-72D0-46ED-AB46-91B68881D2C2}"/>
          </ac:spMkLst>
        </pc:spChg>
        <pc:grpChg chg="add del">
          <ac:chgData name="王 子珂" userId="3565efe450636456" providerId="LiveId" clId="{A8792392-B238-41DB-B502-F9C5FD7E068F}" dt="2022-07-12T09:14:59.686" v="4348" actId="26606"/>
          <ac:grpSpMkLst>
            <pc:docMk/>
            <pc:sldMk cId="1000361923" sldId="271"/>
            <ac:grpSpMk id="9" creationId="{8C89EA62-F38E-4285-A105-C5E1BD360093}"/>
          </ac:grpSpMkLst>
        </pc:grpChg>
        <pc:grpChg chg="add">
          <ac:chgData name="王 子珂" userId="3565efe450636456" providerId="LiveId" clId="{A8792392-B238-41DB-B502-F9C5FD7E068F}" dt="2022-07-12T09:14:59.691" v="4349" actId="26606"/>
          <ac:grpSpMkLst>
            <pc:docMk/>
            <pc:sldMk cId="1000361923" sldId="271"/>
            <ac:grpSpMk id="20" creationId="{8C89EA62-F38E-4285-A105-C5E1BD360093}"/>
          </ac:grpSpMkLst>
        </pc:grpChg>
      </pc:sldChg>
      <pc:sldChg chg="addSp delSp modSp new mod ord modClrScheme chgLayout">
        <pc:chgData name="王 子珂" userId="3565efe450636456" providerId="LiveId" clId="{A8792392-B238-41DB-B502-F9C5FD7E068F}" dt="2022-07-27T06:45:03.443" v="9980"/>
        <pc:sldMkLst>
          <pc:docMk/>
          <pc:sldMk cId="2094240668" sldId="272"/>
        </pc:sldMkLst>
        <pc:spChg chg="add mod">
          <ac:chgData name="王 子珂" userId="3565efe450636456" providerId="LiveId" clId="{A8792392-B238-41DB-B502-F9C5FD7E068F}" dt="2022-07-22T03:48:57.052" v="6745" actId="1076"/>
          <ac:spMkLst>
            <pc:docMk/>
            <pc:sldMk cId="2094240668" sldId="272"/>
            <ac:spMk id="2" creationId="{A4482B39-DE41-B98C-43C5-E49189F063BC}"/>
          </ac:spMkLst>
        </pc:spChg>
        <pc:spChg chg="del mod ord">
          <ac:chgData name="王 子珂" userId="3565efe450636456" providerId="LiveId" clId="{A8792392-B238-41DB-B502-F9C5FD7E068F}" dt="2022-07-12T09:15:34.235" v="4351" actId="700"/>
          <ac:spMkLst>
            <pc:docMk/>
            <pc:sldMk cId="2094240668" sldId="272"/>
            <ac:spMk id="2" creationId="{E1B77475-707C-038B-22C9-442152DC1716}"/>
          </ac:spMkLst>
        </pc:spChg>
        <pc:spChg chg="add mod">
          <ac:chgData name="王 子珂" userId="3565efe450636456" providerId="LiveId" clId="{A8792392-B238-41DB-B502-F9C5FD7E068F}" dt="2022-07-22T03:49:14.464" v="6746" actId="1076"/>
          <ac:spMkLst>
            <pc:docMk/>
            <pc:sldMk cId="2094240668" sldId="272"/>
            <ac:spMk id="3" creationId="{495DDFF6-7631-E4FA-C584-FA459E3F89E6}"/>
          </ac:spMkLst>
        </pc:spChg>
        <pc:spChg chg="del">
          <ac:chgData name="王 子珂" userId="3565efe450636456" providerId="LiveId" clId="{A8792392-B238-41DB-B502-F9C5FD7E068F}" dt="2022-07-12T09:15:34.235" v="4351" actId="700"/>
          <ac:spMkLst>
            <pc:docMk/>
            <pc:sldMk cId="2094240668" sldId="272"/>
            <ac:spMk id="3" creationId="{CCE95259-1AFA-F9FD-E7F5-85D0D6ADB361}"/>
          </ac:spMkLst>
        </pc:spChg>
        <pc:spChg chg="add mod ord">
          <ac:chgData name="王 子珂" userId="3565efe450636456" providerId="LiveId" clId="{A8792392-B238-41DB-B502-F9C5FD7E068F}" dt="2022-07-18T11:50:47.868" v="4898" actId="20577"/>
          <ac:spMkLst>
            <pc:docMk/>
            <pc:sldMk cId="2094240668" sldId="272"/>
            <ac:spMk id="4" creationId="{3077314D-BAD7-ECC9-F521-D11523BB1EB6}"/>
          </ac:spMkLst>
        </pc:spChg>
        <pc:spChg chg="add mod">
          <ac:chgData name="王 子珂" userId="3565efe450636456" providerId="LiveId" clId="{A8792392-B238-41DB-B502-F9C5FD7E068F}" dt="2022-07-22T03:46:14.175" v="6520" actId="1076"/>
          <ac:spMkLst>
            <pc:docMk/>
            <pc:sldMk cId="2094240668" sldId="272"/>
            <ac:spMk id="5" creationId="{73C4F905-9264-5CD6-528F-373DD83E6ACA}"/>
          </ac:spMkLst>
        </pc:spChg>
        <pc:spChg chg="add mod">
          <ac:chgData name="王 子珂" userId="3565efe450636456" providerId="LiveId" clId="{A8792392-B238-41DB-B502-F9C5FD7E068F}" dt="2022-07-22T03:54:03.679" v="7010" actId="20577"/>
          <ac:spMkLst>
            <pc:docMk/>
            <pc:sldMk cId="2094240668" sldId="272"/>
            <ac:spMk id="6" creationId="{AE37B16F-BDEC-8268-5F94-B4082CDD3D35}"/>
          </ac:spMkLst>
        </pc:spChg>
        <pc:spChg chg="add mod">
          <ac:chgData name="王 子珂" userId="3565efe450636456" providerId="LiveId" clId="{A8792392-B238-41DB-B502-F9C5FD7E068F}" dt="2022-07-22T03:51:13.495" v="6890" actId="1076"/>
          <ac:spMkLst>
            <pc:docMk/>
            <pc:sldMk cId="2094240668" sldId="272"/>
            <ac:spMk id="7" creationId="{85C321FB-9F7A-DEBA-C73A-98E3BDBA5475}"/>
          </ac:spMkLst>
        </pc:spChg>
        <pc:spChg chg="add mod">
          <ac:chgData name="王 子珂" userId="3565efe450636456" providerId="LiveId" clId="{A8792392-B238-41DB-B502-F9C5FD7E068F}" dt="2022-07-22T03:55:45.883" v="7027"/>
          <ac:spMkLst>
            <pc:docMk/>
            <pc:sldMk cId="2094240668" sldId="272"/>
            <ac:spMk id="8" creationId="{D57FC81C-8167-B7BE-E5B7-FE67BE1CB1E0}"/>
          </ac:spMkLst>
        </pc:spChg>
      </pc:sldChg>
      <pc:sldChg chg="addSp delSp modSp new mod">
        <pc:chgData name="王 子珂" userId="3565efe450636456" providerId="LiveId" clId="{A8792392-B238-41DB-B502-F9C5FD7E068F}" dt="2022-08-04T09:26:37.139" v="11313" actId="20577"/>
        <pc:sldMkLst>
          <pc:docMk/>
          <pc:sldMk cId="352532149" sldId="273"/>
        </pc:sldMkLst>
        <pc:spChg chg="mod">
          <ac:chgData name="王 子珂" userId="3565efe450636456" providerId="LiveId" clId="{A8792392-B238-41DB-B502-F9C5FD7E068F}" dt="2022-07-12T09:15:43.512" v="4358"/>
          <ac:spMkLst>
            <pc:docMk/>
            <pc:sldMk cId="352532149" sldId="273"/>
            <ac:spMk id="2" creationId="{B3DC707E-80AA-D5FC-135C-B7DC5ACA5748}"/>
          </ac:spMkLst>
        </pc:spChg>
        <pc:spChg chg="add mod">
          <ac:chgData name="王 子珂" userId="3565efe450636456" providerId="LiveId" clId="{A8792392-B238-41DB-B502-F9C5FD7E068F}" dt="2022-07-27T08:53:25.853" v="10127" actId="1076"/>
          <ac:spMkLst>
            <pc:docMk/>
            <pc:sldMk cId="352532149" sldId="273"/>
            <ac:spMk id="3" creationId="{6BC092DF-B10C-81E9-1511-C287A759CA4C}"/>
          </ac:spMkLst>
        </pc:spChg>
        <pc:spChg chg="add mod">
          <ac:chgData name="王 子珂" userId="3565efe450636456" providerId="LiveId" clId="{A8792392-B238-41DB-B502-F9C5FD7E068F}" dt="2022-07-27T08:52:27.342" v="10098"/>
          <ac:spMkLst>
            <pc:docMk/>
            <pc:sldMk cId="352532149" sldId="273"/>
            <ac:spMk id="9" creationId="{D61B7BB0-2871-5DAC-AFDE-B3043C4F4E43}"/>
          </ac:spMkLst>
        </pc:spChg>
        <pc:spChg chg="add del mod">
          <ac:chgData name="王 子珂" userId="3565efe450636456" providerId="LiveId" clId="{A8792392-B238-41DB-B502-F9C5FD7E068F}" dt="2022-07-27T06:47:04.400" v="9985" actId="478"/>
          <ac:spMkLst>
            <pc:docMk/>
            <pc:sldMk cId="352532149" sldId="273"/>
            <ac:spMk id="10" creationId="{1EC0F1DA-9F87-D837-3ED5-2747C2C3779B}"/>
          </ac:spMkLst>
        </pc:spChg>
        <pc:spChg chg="add mod">
          <ac:chgData name="王 子珂" userId="3565efe450636456" providerId="LiveId" clId="{A8792392-B238-41DB-B502-F9C5FD7E068F}" dt="2022-08-04T09:26:37.139" v="11313" actId="20577"/>
          <ac:spMkLst>
            <pc:docMk/>
            <pc:sldMk cId="352532149" sldId="273"/>
            <ac:spMk id="12" creationId="{FE1B4CA7-ED8A-2E48-D8D2-DA44F8150572}"/>
          </ac:spMkLst>
        </pc:spChg>
        <pc:picChg chg="del mod">
          <ac:chgData name="王 子珂" userId="3565efe450636456" providerId="LiveId" clId="{A8792392-B238-41DB-B502-F9C5FD7E068F}" dt="2022-07-22T08:09:10.227" v="8273" actId="478"/>
          <ac:picMkLst>
            <pc:docMk/>
            <pc:sldMk cId="352532149" sldId="273"/>
            <ac:picMk id="3" creationId="{F77E1E86-A30B-185D-2D4B-64199FA16AB4}"/>
          </ac:picMkLst>
        </pc:picChg>
        <pc:picChg chg="add del mod">
          <ac:chgData name="王 子珂" userId="3565efe450636456" providerId="LiveId" clId="{A8792392-B238-41DB-B502-F9C5FD7E068F}" dt="2022-07-22T08:19:15.048" v="8370" actId="478"/>
          <ac:picMkLst>
            <pc:docMk/>
            <pc:sldMk cId="352532149" sldId="273"/>
            <ac:picMk id="8" creationId="{A342F535-AE74-AED9-1EA7-346026D00141}"/>
          </ac:picMkLst>
        </pc:picChg>
        <pc:picChg chg="add mod">
          <ac:chgData name="王 子珂" userId="3565efe450636456" providerId="LiveId" clId="{A8792392-B238-41DB-B502-F9C5FD7E068F}" dt="2022-07-22T08:38:50.051" v="8690" actId="1076"/>
          <ac:picMkLst>
            <pc:docMk/>
            <pc:sldMk cId="352532149" sldId="273"/>
            <ac:picMk id="11" creationId="{93ED07C5-A24F-31CA-BC84-DE8D739AF773}"/>
          </ac:picMkLst>
        </pc:picChg>
      </pc:sldChg>
      <pc:sldChg chg="addSp modSp new mod">
        <pc:chgData name="王 子珂" userId="3565efe450636456" providerId="LiveId" clId="{A8792392-B238-41DB-B502-F9C5FD7E068F}" dt="2022-08-06T10:47:40.779" v="12551" actId="20577"/>
        <pc:sldMkLst>
          <pc:docMk/>
          <pc:sldMk cId="2278976111" sldId="274"/>
        </pc:sldMkLst>
        <pc:spChg chg="mod">
          <ac:chgData name="王 子珂" userId="3565efe450636456" providerId="LiveId" clId="{A8792392-B238-41DB-B502-F9C5FD7E068F}" dt="2022-07-22T08:47:56.159" v="8915" actId="14100"/>
          <ac:spMkLst>
            <pc:docMk/>
            <pc:sldMk cId="2278976111" sldId="274"/>
            <ac:spMk id="2" creationId="{C37A2C25-2E32-FDD0-CA76-3A371D07B67A}"/>
          </ac:spMkLst>
        </pc:spChg>
        <pc:spChg chg="add mod">
          <ac:chgData name="王 子珂" userId="3565efe450636456" providerId="LiveId" clId="{A8792392-B238-41DB-B502-F9C5FD7E068F}" dt="2022-08-06T10:47:40.779" v="12551" actId="20577"/>
          <ac:spMkLst>
            <pc:docMk/>
            <pc:sldMk cId="2278976111" sldId="274"/>
            <ac:spMk id="6" creationId="{FC19CE4C-AAB7-39DA-CD9C-CCAE769869F0}"/>
          </ac:spMkLst>
        </pc:spChg>
      </pc:sldChg>
      <pc:sldChg chg="addSp delSp modSp new mod ord">
        <pc:chgData name="王 子珂" userId="3565efe450636456" providerId="LiveId" clId="{A8792392-B238-41DB-B502-F9C5FD7E068F}" dt="2022-07-27T06:45:22.596" v="9982"/>
        <pc:sldMkLst>
          <pc:docMk/>
          <pc:sldMk cId="388783566" sldId="275"/>
        </pc:sldMkLst>
        <pc:spChg chg="del mod">
          <ac:chgData name="王 子珂" userId="3565efe450636456" providerId="LiveId" clId="{A8792392-B238-41DB-B502-F9C5FD7E068F}" dt="2022-07-22T09:07:34.257" v="9962" actId="478"/>
          <ac:spMkLst>
            <pc:docMk/>
            <pc:sldMk cId="388783566" sldId="275"/>
            <ac:spMk id="2" creationId="{2DD96759-2D3F-4D93-67DE-0A82CAFE1242}"/>
          </ac:spMkLst>
        </pc:spChg>
        <pc:spChg chg="add del mod">
          <ac:chgData name="王 子珂" userId="3565efe450636456" providerId="LiveId" clId="{A8792392-B238-41DB-B502-F9C5FD7E068F}" dt="2022-07-22T09:07:37.865" v="9963" actId="478"/>
          <ac:spMkLst>
            <pc:docMk/>
            <pc:sldMk cId="388783566" sldId="275"/>
            <ac:spMk id="7" creationId="{D70C3008-3E9F-197C-882F-35F22485A6EE}"/>
          </ac:spMkLst>
        </pc:spChg>
        <pc:spChg chg="add mod">
          <ac:chgData name="王 子珂" userId="3565efe450636456" providerId="LiveId" clId="{A8792392-B238-41DB-B502-F9C5FD7E068F}" dt="2022-07-22T09:08:11.049" v="9975" actId="20577"/>
          <ac:spMkLst>
            <pc:docMk/>
            <pc:sldMk cId="388783566" sldId="275"/>
            <ac:spMk id="8" creationId="{CF1168AB-750F-2A72-5AAB-9EDADAEA5E14}"/>
          </ac:spMkLst>
        </pc:spChg>
      </pc:sldChg>
      <pc:sldChg chg="addSp delSp modSp add mod ord modAnim">
        <pc:chgData name="王 子珂" userId="3565efe450636456" providerId="LiveId" clId="{A8792392-B238-41DB-B502-F9C5FD7E068F}" dt="2022-07-18T08:14:13.491" v="4478" actId="478"/>
        <pc:sldMkLst>
          <pc:docMk/>
          <pc:sldMk cId="1547877578" sldId="276"/>
        </pc:sldMkLst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2" creationId="{072E1172-962C-4FC0-B321-492DC2181E32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4" creationId="{0F1D93D4-2BCF-424F-AEC3-4EECF8383D16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5" creationId="{E6B698FF-9F20-419C-9840-4A7CD229E1F6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6" creationId="{088CD922-B59F-419C-B247-AB3271ADFFCF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12" creationId="{58E28075-87EB-4FCF-8BF1-59A67A8A7EE7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13" creationId="{A1139403-07C5-4697-B376-138A016AFE7F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14" creationId="{235D5656-E1C9-496A-BC19-E436BB79B4F2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15" creationId="{951A6F35-73C3-4084-8872-2EED6499E321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16" creationId="{F5527D23-290C-47B3-B8C1-1281DEC68269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25" creationId="{58B50F7B-C3A6-4A89-9F6C-176D4C5452DE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1" creationId="{E6EF3236-B79A-B52E-3FC2-5722D64710DC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2" creationId="{CFA83D1A-961F-54FF-B626-C51909457589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3" creationId="{08CA3E0B-7843-BFEF-5C82-3E171EC48830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4" creationId="{03A03B2C-4E79-DD80-B5D0-CFC6F270DEE8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5" creationId="{28175097-5DC9-B941-8CA4-31E12EC0F8D1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36" creationId="{3E627718-8463-4823-874B-5C976AABEF9F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7" creationId="{A231A5D6-AFEE-EF6F-A09E-C30F3C9F270A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8" creationId="{42AC8755-A0D2-4FD3-5FBA-3E63740F906C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39" creationId="{658D36D1-48BF-916A-FEE4-7DBF5AC0F4E4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41" creationId="{5FD9E034-92E0-4AF4-917E-CDF6B7C4588C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42" creationId="{191E4416-370D-0949-D59C-9F083AE190A3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52" creationId="{C62263F6-63DB-94C9-999E-B98722129D64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54" creationId="{ECC6681F-1534-6438-45F7-07EE905B195B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56" creationId="{18C6F289-6C96-D9A7-ECC1-B92AFD02A9BF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57" creationId="{C00D778B-EBBC-46ED-988A-C33809438698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60" creationId="{ECC52271-FD40-FD86-D3CE-52AF6FBADA52}"/>
          </ac:spMkLst>
        </pc:spChg>
        <pc:spChg chg="mod">
          <ac:chgData name="王 子珂" userId="3565efe450636456" providerId="LiveId" clId="{A8792392-B238-41DB-B502-F9C5FD7E068F}" dt="2022-07-18T08:14:05.816" v="4477" actId="1076"/>
          <ac:spMkLst>
            <pc:docMk/>
            <pc:sldMk cId="1547877578" sldId="276"/>
            <ac:spMk id="65" creationId="{EDDD1918-432C-4F1D-8122-622A5A494E76}"/>
          </ac:spMkLst>
        </pc:spChg>
        <pc:spChg chg="add mod">
          <ac:chgData name="王 子珂" userId="3565efe450636456" providerId="LiveId" clId="{A8792392-B238-41DB-B502-F9C5FD7E068F}" dt="2022-07-18T08:13:56.968" v="4476" actId="571"/>
          <ac:spMkLst>
            <pc:docMk/>
            <pc:sldMk cId="1547877578" sldId="276"/>
            <ac:spMk id="67" creationId="{4CA67882-CA8C-1A84-7A59-9BF024B8C739}"/>
          </ac:spMkLst>
        </pc:spChg>
        <pc:spChg chg="del mod">
          <ac:chgData name="王 子珂" userId="3565efe450636456" providerId="LiveId" clId="{A8792392-B238-41DB-B502-F9C5FD7E068F}" dt="2022-07-18T08:14:13.491" v="4478" actId="478"/>
          <ac:spMkLst>
            <pc:docMk/>
            <pc:sldMk cId="1547877578" sldId="276"/>
            <ac:spMk id="85" creationId="{DDCABF25-47E9-4B21-99A8-8BD37A364757}"/>
          </ac:spMkLst>
        </pc:sp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7" creationId="{DBA05FD0-0787-B8B5-D91C-98681382B237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28" creationId="{55219613-9813-44EF-99B8-68666951BDC0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30" creationId="{E232E06E-14C8-45BE-B124-DF2916D1557C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40" creationId="{4FAD0422-6824-4087-B17C-6E363330275B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43" creationId="{ACD03C47-85D6-BEAF-7792-324FD25C6399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44" creationId="{642914D7-3EE1-3582-9E4B-73C332B14378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45" creationId="{E02A0735-70B1-84CB-CB03-CFA4D82AC9BF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46" creationId="{6E11D2A3-806E-4381-837D-4BEE6A7DAA4B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47" creationId="{36D4D1B3-FF49-A365-13EC-1C668E8963F9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48" creationId="{E99C2F66-C02B-E3DF-11C3-B4398A3B1ADF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49" creationId="{F92CCF34-7BC4-41EA-8D1D-43CAD9892CD6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50" creationId="{9D766E2C-F31E-4BEC-9669-62B6F4960B0D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51" creationId="{B32A89B9-F2A6-E2A4-13FD-FAA9A41EA1E8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53" creationId="{C89913E7-A07A-4767-BE43-78E39FEF3C5C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55" creationId="{EE30C95F-C427-BDDD-A3B0-8B731A7207E9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58" creationId="{7DCB414A-37FA-4D3A-A5B3-41FA2BB68C40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59" creationId="{722E2D2E-A94B-5B08-FAD3-D2028ECF8E24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1" creationId="{751FD9EC-1782-6410-48B7-F9E6F6275EE6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62" creationId="{41B590A5-7AAA-4718-B349-183A7B85105D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3" creationId="{E8DBCF6A-622D-DB28-4A38-348D7D99FDFB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4" creationId="{54815618-F7D6-6AA3-6805-231CB43B681A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6" creationId="{64AC2CA0-C6BD-2D0D-9EBD-B454932CB34C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8" creationId="{017337A0-0D5D-2EF7-EC0A-C81EF9EE58F1}"/>
          </ac:cxnSpMkLst>
        </pc:cxnChg>
        <pc:cxnChg chg="add mod">
          <ac:chgData name="王 子珂" userId="3565efe450636456" providerId="LiveId" clId="{A8792392-B238-41DB-B502-F9C5FD7E068F}" dt="2022-07-18T08:13:56.968" v="4476" actId="571"/>
          <ac:cxnSpMkLst>
            <pc:docMk/>
            <pc:sldMk cId="1547877578" sldId="276"/>
            <ac:cxnSpMk id="69" creationId="{9FBE5592-16B9-D4E6-383A-5B0DFF3BA525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74" creationId="{33466F6E-2945-4D88-91C7-FB266B63FA36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76" creationId="{33888B0B-E766-4787-A822-DDE87F88082D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78" creationId="{6BA1F78E-13D1-40E1-ADAF-15D5D7CAD947}"/>
          </ac:cxnSpMkLst>
        </pc:cxnChg>
        <pc:cxnChg chg="mod">
          <ac:chgData name="王 子珂" userId="3565efe450636456" providerId="LiveId" clId="{A8792392-B238-41DB-B502-F9C5FD7E068F}" dt="2022-07-18T08:14:05.816" v="4477" actId="1076"/>
          <ac:cxnSpMkLst>
            <pc:docMk/>
            <pc:sldMk cId="1547877578" sldId="276"/>
            <ac:cxnSpMk id="84" creationId="{6D45CC63-DE57-437C-9699-E0B9A7048AE7}"/>
          </ac:cxnSpMkLst>
        </pc:cxnChg>
      </pc:sldChg>
      <pc:sldChg chg="addSp delSp modSp new mod setBg">
        <pc:chgData name="王 子珂" userId="3565efe450636456" providerId="LiveId" clId="{A8792392-B238-41DB-B502-F9C5FD7E068F}" dt="2022-08-06T10:44:11.620" v="12470"/>
        <pc:sldMkLst>
          <pc:docMk/>
          <pc:sldMk cId="11671329" sldId="277"/>
        </pc:sldMkLst>
        <pc:spChg chg="del">
          <ac:chgData name="王 子珂" userId="3565efe450636456" providerId="LiveId" clId="{A8792392-B238-41DB-B502-F9C5FD7E068F}" dt="2022-07-18T08:33:16.441" v="4488" actId="478"/>
          <ac:spMkLst>
            <pc:docMk/>
            <pc:sldMk cId="11671329" sldId="277"/>
            <ac:spMk id="2" creationId="{613D107B-2BE5-019B-ACEA-5B2AC3F3877E}"/>
          </ac:spMkLst>
        </pc:spChg>
        <pc:spChg chg="del">
          <ac:chgData name="王 子珂" userId="3565efe450636456" providerId="LiveId" clId="{A8792392-B238-41DB-B502-F9C5FD7E068F}" dt="2022-07-18T08:33:14.935" v="4487" actId="478"/>
          <ac:spMkLst>
            <pc:docMk/>
            <pc:sldMk cId="11671329" sldId="277"/>
            <ac:spMk id="3" creationId="{F25779AA-7878-3EB2-1C3C-D1D99A09868E}"/>
          </ac:spMkLst>
        </pc:spChg>
        <pc:spChg chg="add del mod">
          <ac:chgData name="王 子珂" userId="3565efe450636456" providerId="LiveId" clId="{A8792392-B238-41DB-B502-F9C5FD7E068F}" dt="2022-07-18T08:33:54.400" v="4499" actId="478"/>
          <ac:spMkLst>
            <pc:docMk/>
            <pc:sldMk cId="11671329" sldId="277"/>
            <ac:spMk id="5" creationId="{C868F2A0-4B3F-D8B7-BC68-5F60208E9A7E}"/>
          </ac:spMkLst>
        </pc:spChg>
        <pc:spChg chg="add mod">
          <ac:chgData name="王 子珂" userId="3565efe450636456" providerId="LiveId" clId="{A8792392-B238-41DB-B502-F9C5FD7E068F}" dt="2022-08-06T10:44:11.620" v="12470"/>
          <ac:spMkLst>
            <pc:docMk/>
            <pc:sldMk cId="11671329" sldId="277"/>
            <ac:spMk id="7" creationId="{AC904CD5-D5F2-DC4B-5302-F28472E8FC25}"/>
          </ac:spMkLst>
        </pc:spChg>
        <pc:spChg chg="add mod">
          <ac:chgData name="王 子珂" userId="3565efe450636456" providerId="LiveId" clId="{A8792392-B238-41DB-B502-F9C5FD7E068F}" dt="2022-07-27T06:48:47.758" v="9991" actId="1076"/>
          <ac:spMkLst>
            <pc:docMk/>
            <pc:sldMk cId="11671329" sldId="277"/>
            <ac:spMk id="12" creationId="{9EA56F00-120D-63E6-5129-D1E3E78B77E7}"/>
          </ac:spMkLst>
        </pc:spChg>
        <pc:spChg chg="add del">
          <ac:chgData name="王 子珂" userId="3565efe450636456" providerId="LiveId" clId="{A8792392-B238-41DB-B502-F9C5FD7E068F}" dt="2022-07-18T08:39:05.906" v="4519" actId="26606"/>
          <ac:spMkLst>
            <pc:docMk/>
            <pc:sldMk cId="11671329" sldId="277"/>
            <ac:spMk id="13" creationId="{48C110B4-D26A-44C6-8576-236CA24E98C1}"/>
          </ac:spMkLst>
        </pc:spChg>
        <pc:spChg chg="add del">
          <ac:chgData name="王 子珂" userId="3565efe450636456" providerId="LiveId" clId="{A8792392-B238-41DB-B502-F9C5FD7E068F}" dt="2022-07-18T08:39:05.906" v="4519" actId="26606"/>
          <ac:spMkLst>
            <pc:docMk/>
            <pc:sldMk cId="11671329" sldId="277"/>
            <ac:spMk id="15" creationId="{5BFD4DBB-3229-4DF6-A68A-CD91F8325879}"/>
          </ac:spMkLst>
        </pc:spChg>
        <pc:spChg chg="add del">
          <ac:chgData name="王 子珂" userId="3565efe450636456" providerId="LiveId" clId="{A8792392-B238-41DB-B502-F9C5FD7E068F}" dt="2022-07-18T08:39:05.906" v="4519" actId="26606"/>
          <ac:spMkLst>
            <pc:docMk/>
            <pc:sldMk cId="11671329" sldId="277"/>
            <ac:spMk id="17" creationId="{792979E5-1F93-4CE3-975E-3CAEC618BFB3}"/>
          </ac:spMkLst>
        </pc:spChg>
        <pc:spChg chg="add mod">
          <ac:chgData name="王 子珂" userId="3565efe450636456" providerId="LiveId" clId="{A8792392-B238-41DB-B502-F9C5FD7E068F}" dt="2022-07-22T07:41:06.658" v="8178" actId="122"/>
          <ac:spMkLst>
            <pc:docMk/>
            <pc:sldMk cId="11671329" sldId="277"/>
            <ac:spMk id="17" creationId="{E152AD83-4990-752E-C466-58FA7F71CB0F}"/>
          </ac:spMkLst>
        </pc:spChg>
        <pc:spChg chg="add mod ord">
          <ac:chgData name="王 子珂" userId="3565efe450636456" providerId="LiveId" clId="{A8792392-B238-41DB-B502-F9C5FD7E068F}" dt="2022-08-04T09:19:17.498" v="11281" actId="1076"/>
          <ac:spMkLst>
            <pc:docMk/>
            <pc:sldMk cId="11671329" sldId="277"/>
            <ac:spMk id="18" creationId="{8B90532F-FA0C-9D0C-F6A2-3B65C7BCF73B}"/>
          </ac:spMkLst>
        </pc:spChg>
        <pc:spChg chg="add mod">
          <ac:chgData name="王 子珂" userId="3565efe450636456" providerId="LiveId" clId="{A8792392-B238-41DB-B502-F9C5FD7E068F}" dt="2022-07-22T07:44:04.857" v="8271" actId="1076"/>
          <ac:spMkLst>
            <pc:docMk/>
            <pc:sldMk cId="11671329" sldId="277"/>
            <ac:spMk id="19" creationId="{C065BA1E-1AD4-86E6-4CC0-9F28C30FDC70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25" creationId="{00A87E28-3762-BA6A-259A-D3B6F89BC878}"/>
          </ac:spMkLst>
        </pc:spChg>
        <pc:spChg chg="add del">
          <ac:chgData name="王 子珂" userId="3565efe450636456" providerId="LiveId" clId="{A8792392-B238-41DB-B502-F9C5FD7E068F}" dt="2022-08-04T09:13:58.889" v="11174" actId="22"/>
          <ac:spMkLst>
            <pc:docMk/>
            <pc:sldMk cId="11671329" sldId="277"/>
            <ac:spMk id="27" creationId="{31A44C22-851A-83E5-7E3B-87E1C8FD5D69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28" creationId="{F6378E83-1297-C41E-4090-FA85BC3804B4}"/>
          </ac:spMkLst>
        </pc:spChg>
        <pc:spChg chg="add mod">
          <ac:chgData name="王 子珂" userId="3565efe450636456" providerId="LiveId" clId="{A8792392-B238-41DB-B502-F9C5FD7E068F}" dt="2022-08-04T09:15:28.956" v="11206" actId="20577"/>
          <ac:spMkLst>
            <pc:docMk/>
            <pc:sldMk cId="11671329" sldId="277"/>
            <ac:spMk id="33" creationId="{BB3E2552-E106-5B1C-1B4F-3ABF984BB5F2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34" creationId="{12CD506A-97C9-23E1-EC7F-7FB5B7A9C4ED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35" creationId="{F512A56F-4417-ADCE-B473-BD30062F0641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45" creationId="{61252B56-AC78-69B2-EE9D-DFF00758B684}"/>
          </ac:spMkLst>
        </pc:spChg>
        <pc:spChg chg="add mod">
          <ac:chgData name="王 子珂" userId="3565efe450636456" providerId="LiveId" clId="{A8792392-B238-41DB-B502-F9C5FD7E068F}" dt="2022-08-04T09:18:16.179" v="11266" actId="164"/>
          <ac:spMkLst>
            <pc:docMk/>
            <pc:sldMk cId="11671329" sldId="277"/>
            <ac:spMk id="53" creationId="{1892DDDB-8FD7-A205-DA68-082F8E5CCEFF}"/>
          </ac:spMkLst>
        </pc:spChg>
        <pc:grpChg chg="add mod">
          <ac:chgData name="王 子珂" userId="3565efe450636456" providerId="LiveId" clId="{A8792392-B238-41DB-B502-F9C5FD7E068F}" dt="2022-08-04T09:18:49.558" v="11273" actId="164"/>
          <ac:grpSpMkLst>
            <pc:docMk/>
            <pc:sldMk cId="11671329" sldId="277"/>
            <ac:grpSpMk id="54" creationId="{9F293EE0-97E0-A699-AAEB-27BC05A191F9}"/>
          </ac:grpSpMkLst>
        </pc:grpChg>
        <pc:grpChg chg="add mod">
          <ac:chgData name="王 子珂" userId="3565efe450636456" providerId="LiveId" clId="{A8792392-B238-41DB-B502-F9C5FD7E068F}" dt="2022-08-04T09:18:53.524" v="11275" actId="1076"/>
          <ac:grpSpMkLst>
            <pc:docMk/>
            <pc:sldMk cId="11671329" sldId="277"/>
            <ac:grpSpMk id="55" creationId="{5D63B364-9199-D904-D5CA-ABADCE5A6FA3}"/>
          </ac:grpSpMkLst>
        </pc:grpChg>
        <pc:picChg chg="add mod modCrop">
          <ac:chgData name="王 子珂" userId="3565efe450636456" providerId="LiveId" clId="{A8792392-B238-41DB-B502-F9C5FD7E068F}" dt="2022-07-22T07:43:52.860" v="8266" actId="1076"/>
          <ac:picMkLst>
            <pc:docMk/>
            <pc:sldMk cId="11671329" sldId="277"/>
            <ac:picMk id="3" creationId="{50C17B32-0D3C-319E-B2C9-CC83995C1CF3}"/>
          </ac:picMkLst>
        </pc:picChg>
        <pc:picChg chg="add mod modCrop">
          <ac:chgData name="王 子珂" userId="3565efe450636456" providerId="LiveId" clId="{A8792392-B238-41DB-B502-F9C5FD7E068F}" dt="2022-08-04T09:18:41.054" v="11270" actId="1076"/>
          <ac:picMkLst>
            <pc:docMk/>
            <pc:sldMk cId="11671329" sldId="277"/>
            <ac:picMk id="4" creationId="{040EDDE5-94CA-CBFA-1217-29DB510C1BE5}"/>
          </ac:picMkLst>
        </pc:picChg>
        <pc:picChg chg="add mod ord">
          <ac:chgData name="王 子珂" userId="3565efe450636456" providerId="LiveId" clId="{A8792392-B238-41DB-B502-F9C5FD7E068F}" dt="2022-07-22T07:40:14.356" v="8166" actId="1076"/>
          <ac:picMkLst>
            <pc:docMk/>
            <pc:sldMk cId="11671329" sldId="277"/>
            <ac:picMk id="8" creationId="{08700285-4C46-39CA-C3D2-A1CB4186D5E2}"/>
          </ac:picMkLst>
        </pc:pic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5" creationId="{476AF586-CB5D-1EF1-DF84-E35CA4D7DFB4}"/>
          </ac:cxnSpMkLst>
        </pc:cxnChg>
        <pc:cxnChg chg="add mod">
          <ac:chgData name="王 子珂" userId="3565efe450636456" providerId="LiveId" clId="{A8792392-B238-41DB-B502-F9C5FD7E068F}" dt="2022-07-22T03:31:31.387" v="6217" actId="208"/>
          <ac:cxnSpMkLst>
            <pc:docMk/>
            <pc:sldMk cId="11671329" sldId="277"/>
            <ac:cxnSpMk id="9" creationId="{2626286E-2136-960B-CABC-10653CC3B91C}"/>
          </ac:cxnSpMkLst>
        </pc:cxnChg>
        <pc:cxnChg chg="add mod">
          <ac:chgData name="王 子珂" userId="3565efe450636456" providerId="LiveId" clId="{A8792392-B238-41DB-B502-F9C5FD7E068F}" dt="2022-08-04T09:19:28.010" v="11282" actId="14100"/>
          <ac:cxnSpMkLst>
            <pc:docMk/>
            <pc:sldMk cId="11671329" sldId="277"/>
            <ac:cxnSpMk id="10" creationId="{D9EEBBF6-45F3-E6BE-530F-7F3F78617956}"/>
          </ac:cxnSpMkLst>
        </pc:cxnChg>
        <pc:cxnChg chg="add mod">
          <ac:chgData name="王 子珂" userId="3565efe450636456" providerId="LiveId" clId="{A8792392-B238-41DB-B502-F9C5FD7E068F}" dt="2022-07-22T03:31:42.283" v="6219" actId="1076"/>
          <ac:cxnSpMkLst>
            <pc:docMk/>
            <pc:sldMk cId="11671329" sldId="277"/>
            <ac:cxnSpMk id="11" creationId="{14C777B8-6A64-DB31-3964-88A71F042509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16" creationId="{D63F0637-CAA0-160E-A4F5-CC6A408EC325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20" creationId="{BC25BB3C-81CE-CCC8-67AA-9DF2317E9EC0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21" creationId="{FBBD6D73-2567-7DD2-E53F-9F51B48F4163}"/>
          </ac:cxnSpMkLst>
        </pc:cxnChg>
        <pc:cxnChg chg="add mod">
          <ac:chgData name="王 子珂" userId="3565efe450636456" providerId="LiveId" clId="{A8792392-B238-41DB-B502-F9C5FD7E068F}" dt="2022-08-04T09:18:49.558" v="11273" actId="164"/>
          <ac:cxnSpMkLst>
            <pc:docMk/>
            <pc:sldMk cId="11671329" sldId="277"/>
            <ac:cxnSpMk id="22" creationId="{28D161F4-1497-161E-036F-4F0CC4C8B39A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23" creationId="{0A5E8B81-30DF-7808-1B8A-995D73403191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31" creationId="{21243EC8-61B4-2FAF-D3E6-42DD6033DED4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36" creationId="{2CEB987E-5254-32F3-5256-29F3AADF3925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38" creationId="{CCD4C080-617F-3703-9B1C-7C70F035E8D5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41" creationId="{E4160D73-FC18-3318-2CF4-A470D9A9DBAE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46" creationId="{6B080FC6-261E-516C-76C7-F807BE3F08BD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50" creationId="{C7176F8E-A2C0-C79E-F775-6C7ADB4EEB61}"/>
          </ac:cxnSpMkLst>
        </pc:cxnChg>
        <pc:cxnChg chg="add mod">
          <ac:chgData name="王 子珂" userId="3565efe450636456" providerId="LiveId" clId="{A8792392-B238-41DB-B502-F9C5FD7E068F}" dt="2022-08-04T09:18:16.179" v="11266" actId="164"/>
          <ac:cxnSpMkLst>
            <pc:docMk/>
            <pc:sldMk cId="11671329" sldId="277"/>
            <ac:cxnSpMk id="51" creationId="{CA07E04E-1B5D-124D-B507-97C00108934A}"/>
          </ac:cxnSpMkLst>
        </pc:cxnChg>
      </pc:sldChg>
      <pc:sldChg chg="addSp delSp modSp new mod modClrScheme chgLayout">
        <pc:chgData name="王 子珂" userId="3565efe450636456" providerId="LiveId" clId="{A8792392-B238-41DB-B502-F9C5FD7E068F}" dt="2022-08-06T10:42:29.699" v="12467"/>
        <pc:sldMkLst>
          <pc:docMk/>
          <pc:sldMk cId="3117165372" sldId="278"/>
        </pc:sldMkLst>
        <pc:spChg chg="add mod">
          <ac:chgData name="王 子珂" userId="3565efe450636456" providerId="LiveId" clId="{A8792392-B238-41DB-B502-F9C5FD7E068F}" dt="2022-08-06T10:28:17.695" v="12410" actId="207"/>
          <ac:spMkLst>
            <pc:docMk/>
            <pc:sldMk cId="3117165372" sldId="278"/>
            <ac:spMk id="2" creationId="{985A207C-A1CA-7165-28A0-A06B05098CC2}"/>
          </ac:spMkLst>
        </pc:spChg>
        <pc:spChg chg="del mod ord">
          <ac:chgData name="王 子珂" userId="3565efe450636456" providerId="LiveId" clId="{A8792392-B238-41DB-B502-F9C5FD7E068F}" dt="2022-07-20T05:10:36.925" v="5370" actId="700"/>
          <ac:spMkLst>
            <pc:docMk/>
            <pc:sldMk cId="3117165372" sldId="278"/>
            <ac:spMk id="2" creationId="{CCF3624E-DFFD-99F6-7041-06F0CFC58485}"/>
          </ac:spMkLst>
        </pc:spChg>
        <pc:spChg chg="del">
          <ac:chgData name="王 子珂" userId="3565efe450636456" providerId="LiveId" clId="{A8792392-B238-41DB-B502-F9C5FD7E068F}" dt="2022-07-20T05:10:36.925" v="5370" actId="700"/>
          <ac:spMkLst>
            <pc:docMk/>
            <pc:sldMk cId="3117165372" sldId="278"/>
            <ac:spMk id="3" creationId="{2E6B0286-AA40-EEE9-1C12-9A546604F6FF}"/>
          </ac:spMkLst>
        </pc:spChg>
        <pc:spChg chg="add mod ord">
          <ac:chgData name="王 子珂" userId="3565efe450636456" providerId="LiveId" clId="{A8792392-B238-41DB-B502-F9C5FD7E068F}" dt="2022-07-20T05:11:09.395" v="5416" actId="20577"/>
          <ac:spMkLst>
            <pc:docMk/>
            <pc:sldMk cId="3117165372" sldId="278"/>
            <ac:spMk id="4" creationId="{C2875453-0A95-0453-3C01-299F6D9EB772}"/>
          </ac:spMkLst>
        </pc:spChg>
        <pc:spChg chg="add mod">
          <ac:chgData name="王 子珂" userId="3565efe450636456" providerId="LiveId" clId="{A8792392-B238-41DB-B502-F9C5FD7E068F}" dt="2022-08-06T10:42:29.699" v="12467"/>
          <ac:spMkLst>
            <pc:docMk/>
            <pc:sldMk cId="3117165372" sldId="278"/>
            <ac:spMk id="7" creationId="{5E9FD42C-60F1-EA79-97DE-7149DD223A5A}"/>
          </ac:spMkLst>
        </pc:spChg>
        <pc:spChg chg="add del mod">
          <ac:chgData name="王 子珂" userId="3565efe450636456" providerId="LiveId" clId="{A8792392-B238-41DB-B502-F9C5FD7E068F}" dt="2022-07-27T08:52:06.286" v="10075" actId="478"/>
          <ac:spMkLst>
            <pc:docMk/>
            <pc:sldMk cId="3117165372" sldId="278"/>
            <ac:spMk id="7" creationId="{F4B11DE6-6FDB-100B-E730-573D88D0E463}"/>
          </ac:spMkLst>
        </pc:spChg>
        <pc:spChg chg="add mod">
          <ac:chgData name="王 子珂" userId="3565efe450636456" providerId="LiveId" clId="{A8792392-B238-41DB-B502-F9C5FD7E068F}" dt="2022-07-22T07:22:21.503" v="7843" actId="1076"/>
          <ac:spMkLst>
            <pc:docMk/>
            <pc:sldMk cId="3117165372" sldId="278"/>
            <ac:spMk id="8" creationId="{0AE7EA2E-3700-F98B-6BBA-EEFDF3BF041A}"/>
          </ac:spMkLst>
        </pc:spChg>
        <pc:spChg chg="add mod">
          <ac:chgData name="王 子珂" userId="3565efe450636456" providerId="LiveId" clId="{A8792392-B238-41DB-B502-F9C5FD7E068F}" dt="2022-08-06T10:28:23.403" v="12411" actId="207"/>
          <ac:spMkLst>
            <pc:docMk/>
            <pc:sldMk cId="3117165372" sldId="278"/>
            <ac:spMk id="9" creationId="{AD5A5F8C-BF69-0B1B-D1CE-7E7AAA605E88}"/>
          </ac:spMkLst>
        </pc:spChg>
        <pc:spChg chg="add mod">
          <ac:chgData name="王 子珂" userId="3565efe450636456" providerId="LiveId" clId="{A8792392-B238-41DB-B502-F9C5FD7E068F}" dt="2022-07-22T07:27:07.281" v="8038" actId="20577"/>
          <ac:spMkLst>
            <pc:docMk/>
            <pc:sldMk cId="3117165372" sldId="278"/>
            <ac:spMk id="10" creationId="{B806D656-D763-B6DC-2225-CC083057872C}"/>
          </ac:spMkLst>
        </pc:spChg>
        <pc:spChg chg="add del mod">
          <ac:chgData name="王 子珂" userId="3565efe450636456" providerId="LiveId" clId="{A8792392-B238-41DB-B502-F9C5FD7E068F}" dt="2022-07-22T07:27:12.299" v="8040"/>
          <ac:spMkLst>
            <pc:docMk/>
            <pc:sldMk cId="3117165372" sldId="278"/>
            <ac:spMk id="11" creationId="{F046D853-76BD-340B-EAB5-140D298C6EEB}"/>
          </ac:spMkLst>
        </pc:spChg>
        <pc:spChg chg="add mod">
          <ac:chgData name="王 子珂" userId="3565efe450636456" providerId="LiveId" clId="{A8792392-B238-41DB-B502-F9C5FD7E068F}" dt="2022-07-22T07:27:58.992" v="8063" actId="14100"/>
          <ac:spMkLst>
            <pc:docMk/>
            <pc:sldMk cId="3117165372" sldId="278"/>
            <ac:spMk id="12" creationId="{7E6206FE-B4BA-4C1E-B194-596A46B594A3}"/>
          </ac:spMkLst>
        </pc:spChg>
        <pc:picChg chg="add mod ord">
          <ac:chgData name="王 子珂" userId="3565efe450636456" providerId="LiveId" clId="{A8792392-B238-41DB-B502-F9C5FD7E068F}" dt="2022-07-22T07:26:14.242" v="8008" actId="1076"/>
          <ac:picMkLst>
            <pc:docMk/>
            <pc:sldMk cId="3117165372" sldId="278"/>
            <ac:picMk id="3" creationId="{BD7C3F95-8858-A026-0BD8-87EA15EE677E}"/>
          </ac:picMkLst>
        </pc:picChg>
        <pc:picChg chg="add del mod">
          <ac:chgData name="王 子珂" userId="3565efe450636456" providerId="LiveId" clId="{A8792392-B238-41DB-B502-F9C5FD7E068F}" dt="2022-08-04T09:24:46.296" v="11283" actId="478"/>
          <ac:picMkLst>
            <pc:docMk/>
            <pc:sldMk cId="3117165372" sldId="278"/>
            <ac:picMk id="6" creationId="{241DBABB-1F29-0A52-B127-D7AB98D9C9BC}"/>
          </ac:picMkLst>
        </pc:picChg>
        <pc:picChg chg="add del mod">
          <ac:chgData name="王 子珂" userId="3565efe450636456" providerId="LiveId" clId="{A8792392-B238-41DB-B502-F9C5FD7E068F}" dt="2022-08-04T09:24:56.013" v="11285" actId="478"/>
          <ac:picMkLst>
            <pc:docMk/>
            <pc:sldMk cId="3117165372" sldId="278"/>
            <ac:picMk id="15" creationId="{1BD0D20A-2AEF-65EC-3509-64DEBCB95264}"/>
          </ac:picMkLst>
        </pc:picChg>
        <pc:picChg chg="add mod ord">
          <ac:chgData name="王 子珂" userId="3565efe450636456" providerId="LiveId" clId="{A8792392-B238-41DB-B502-F9C5FD7E068F}" dt="2022-08-06T10:41:54.390" v="12457" actId="1076"/>
          <ac:picMkLst>
            <pc:docMk/>
            <pc:sldMk cId="3117165372" sldId="278"/>
            <ac:picMk id="17" creationId="{2847BBF8-45E7-424B-169E-7FCFE92341E1}"/>
          </ac:picMkLst>
        </pc:picChg>
      </pc:sldChg>
      <pc:sldChg chg="addSp modSp new mod">
        <pc:chgData name="王 子珂" userId="3565efe450636456" providerId="LiveId" clId="{A8792392-B238-41DB-B502-F9C5FD7E068F}" dt="2022-08-06T10:41:28.404" v="12455"/>
        <pc:sldMkLst>
          <pc:docMk/>
          <pc:sldMk cId="2417428974" sldId="279"/>
        </pc:sldMkLst>
        <pc:spChg chg="mod">
          <ac:chgData name="王 子珂" userId="3565efe450636456" providerId="LiveId" clId="{A8792392-B238-41DB-B502-F9C5FD7E068F}" dt="2022-08-06T10:12:25.272" v="11891"/>
          <ac:spMkLst>
            <pc:docMk/>
            <pc:sldMk cId="2417428974" sldId="279"/>
            <ac:spMk id="2" creationId="{C40C5ABB-C40A-22FD-C308-F4C4020EABF3}"/>
          </ac:spMkLst>
        </pc:spChg>
        <pc:spChg chg="add mod">
          <ac:chgData name="王 子珂" userId="3565efe450636456" providerId="LiveId" clId="{A8792392-B238-41DB-B502-F9C5FD7E068F}" dt="2022-08-06T10:20:51.970" v="12076" actId="14100"/>
          <ac:spMkLst>
            <pc:docMk/>
            <pc:sldMk cId="2417428974" sldId="279"/>
            <ac:spMk id="9" creationId="{C1ED867E-9427-EFE5-288F-39F0AE10A467}"/>
          </ac:spMkLst>
        </pc:spChg>
        <pc:spChg chg="add mod">
          <ac:chgData name="王 子珂" userId="3565efe450636456" providerId="LiveId" clId="{A8792392-B238-41DB-B502-F9C5FD7E068F}" dt="2022-08-06T10:41:28.404" v="12455"/>
          <ac:spMkLst>
            <pc:docMk/>
            <pc:sldMk cId="2417428974" sldId="279"/>
            <ac:spMk id="10" creationId="{9D6FFBD3-3ABA-0973-6665-76C05B3F03B5}"/>
          </ac:spMkLst>
        </pc:spChg>
        <pc:spChg chg="add mod">
          <ac:chgData name="王 子珂" userId="3565efe450636456" providerId="LiveId" clId="{A8792392-B238-41DB-B502-F9C5FD7E068F}" dt="2022-08-06T10:27:49.781" v="12408" actId="207"/>
          <ac:spMkLst>
            <pc:docMk/>
            <pc:sldMk cId="2417428974" sldId="279"/>
            <ac:spMk id="11" creationId="{362FEBE4-7E84-F580-6D94-48B2906C59AD}"/>
          </ac:spMkLst>
        </pc:spChg>
        <pc:picChg chg="add mod modCrop">
          <ac:chgData name="王 子珂" userId="3565efe450636456" providerId="LiveId" clId="{A8792392-B238-41DB-B502-F9C5FD7E068F}" dt="2022-08-06T10:27:05.185" v="12362" actId="1076"/>
          <ac:picMkLst>
            <pc:docMk/>
            <pc:sldMk cId="2417428974" sldId="279"/>
            <ac:picMk id="7" creationId="{D3B00E99-1C95-28A3-0BC1-2A45446DD975}"/>
          </ac:picMkLst>
        </pc:picChg>
        <pc:picChg chg="add mod modCrop">
          <ac:chgData name="王 子珂" userId="3565efe450636456" providerId="LiveId" clId="{A8792392-B238-41DB-B502-F9C5FD7E068F}" dt="2022-08-06T10:27:07.337" v="12363" actId="1076"/>
          <ac:picMkLst>
            <pc:docMk/>
            <pc:sldMk cId="2417428974" sldId="279"/>
            <ac:picMk id="8" creationId="{04CEFC83-9D55-9FB7-0377-87CC9AA0E8F1}"/>
          </ac:picMkLst>
        </pc:picChg>
      </pc:sldChg>
      <pc:sldMasterChg chg="setBg modSldLayout">
        <pc:chgData name="王 子珂" userId="3565efe450636456" providerId="LiveId" clId="{A8792392-B238-41DB-B502-F9C5FD7E068F}" dt="2022-07-11T06:05:05.150" v="1046"/>
        <pc:sldMasterMkLst>
          <pc:docMk/>
          <pc:sldMasterMk cId="2173539710" sldId="2147483660"/>
        </pc:sldMasterMkLst>
        <pc:sldLayoutChg chg="setBg">
          <pc:chgData name="王 子珂" userId="3565efe450636456" providerId="LiveId" clId="{A8792392-B238-41DB-B502-F9C5FD7E068F}" dt="2022-07-11T06:04:46.991" v="1045"/>
          <pc:sldLayoutMkLst>
            <pc:docMk/>
            <pc:sldMasterMk cId="2173539710" sldId="2147483660"/>
            <pc:sldLayoutMk cId="3007301534" sldId="2147483661"/>
          </pc:sldLayoutMkLst>
        </pc:sldLayoutChg>
        <pc:sldLayoutChg chg="setBg">
          <pc:chgData name="王 子珂" userId="3565efe450636456" providerId="LiveId" clId="{A8792392-B238-41DB-B502-F9C5FD7E068F}" dt="2022-07-11T06:04:46.991" v="1045"/>
          <pc:sldLayoutMkLst>
            <pc:docMk/>
            <pc:sldMasterMk cId="2173539710" sldId="2147483660"/>
            <pc:sldLayoutMk cId="3101894903" sldId="2147483663"/>
          </pc:sldLayoutMkLst>
        </pc:sldLayoutChg>
      </pc:sldMasterChg>
    </pc:docChg>
  </pc:docChgLst>
  <pc:docChgLst>
    <pc:chgData name="王 子珂" userId="3565efe450636456" providerId="Windows Live" clId="Web-{117A84B5-0C87-4A67-95A5-6CA3715D2C09}"/>
    <pc:docChg chg="modSld">
      <pc:chgData name="王 子珂" userId="3565efe450636456" providerId="Windows Live" clId="Web-{117A84B5-0C87-4A67-95A5-6CA3715D2C09}" dt="2022-07-18T11:56:57.411" v="2" actId="1076"/>
      <pc:docMkLst>
        <pc:docMk/>
      </pc:docMkLst>
      <pc:sldChg chg="addSp delSp modSp">
        <pc:chgData name="王 子珂" userId="3565efe450636456" providerId="Windows Live" clId="Web-{117A84B5-0C87-4A67-95A5-6CA3715D2C09}" dt="2022-07-18T11:56:57.411" v="2" actId="1076"/>
        <pc:sldMkLst>
          <pc:docMk/>
          <pc:sldMk cId="3252586485" sldId="264"/>
        </pc:sldMkLst>
        <pc:spChg chg="del">
          <ac:chgData name="王 子珂" userId="3565efe450636456" providerId="Windows Live" clId="Web-{117A84B5-0C87-4A67-95A5-6CA3715D2C09}" dt="2022-07-18T11:56:54.489" v="1"/>
          <ac:spMkLst>
            <pc:docMk/>
            <pc:sldMk cId="3252586485" sldId="264"/>
            <ac:spMk id="39" creationId="{32373B14-6BFD-76FA-37AA-5F3882285DE9}"/>
          </ac:spMkLst>
        </pc:spChg>
        <pc:picChg chg="add mod ord">
          <ac:chgData name="王 子珂" userId="3565efe450636456" providerId="Windows Live" clId="Web-{117A84B5-0C87-4A67-95A5-6CA3715D2C09}" dt="2022-07-18T11:56:57.411" v="2" actId="1076"/>
          <ac:picMkLst>
            <pc:docMk/>
            <pc:sldMk cId="3252586485" sldId="264"/>
            <ac:picMk id="2" creationId="{68E318BD-6A1D-0A0C-0BFD-B53270985A5D}"/>
          </ac:picMkLst>
        </pc:picChg>
      </pc:sldChg>
      <pc:sldChg chg="addSp modSp">
        <pc:chgData name="王 子珂" userId="3565efe450636456" providerId="Windows Live" clId="Web-{117A84B5-0C87-4A67-95A5-6CA3715D2C09}" dt="2022-07-18T11:56:47.395" v="0"/>
        <pc:sldMkLst>
          <pc:docMk/>
          <pc:sldMk cId="352532149" sldId="273"/>
        </pc:sldMkLst>
        <pc:picChg chg="add mod">
          <ac:chgData name="王 子珂" userId="3565efe450636456" providerId="Windows Live" clId="Web-{117A84B5-0C87-4A67-95A5-6CA3715D2C09}" dt="2022-07-18T11:56:47.395" v="0"/>
          <ac:picMkLst>
            <pc:docMk/>
            <pc:sldMk cId="352532149" sldId="273"/>
            <ac:picMk id="3" creationId="{F77E1E86-A30B-185D-2D4B-64199FA16AB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模拟时间对比  </a:t>
            </a:r>
            <a:r>
              <a:rPr lang="en-US" altLang="zh-CN" dirty="0"/>
              <a:t>(</a:t>
            </a:r>
            <a:r>
              <a:rPr lang="zh-CN" altLang="en-US" dirty="0"/>
              <a:t>电磁簇射</a:t>
            </a:r>
            <a:r>
              <a:rPr lang="en-US" altLang="zh-CN" dirty="0"/>
              <a:t>)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Geant4 Only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10TeV</c:v>
                </c:pt>
                <c:pt idx="1">
                  <c:v>50TeV</c:v>
                </c:pt>
                <c:pt idx="2">
                  <c:v>100TeV</c:v>
                </c:pt>
                <c:pt idx="3">
                  <c:v>1000TeV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29.6</c:v>
                </c:pt>
                <c:pt idx="1">
                  <c:v>152.25</c:v>
                </c:pt>
                <c:pt idx="2">
                  <c:v>265.83</c:v>
                </c:pt>
                <c:pt idx="3">
                  <c:v>2886.22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0-4824-BA1A-3CB7D7ACB0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Genat4+Opticks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10TeV</c:v>
                </c:pt>
                <c:pt idx="1">
                  <c:v>50TeV</c:v>
                </c:pt>
                <c:pt idx="2">
                  <c:v>100TeV</c:v>
                </c:pt>
                <c:pt idx="3">
                  <c:v>1000TeV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2.67</c:v>
                </c:pt>
                <c:pt idx="1">
                  <c:v>13.01</c:v>
                </c:pt>
                <c:pt idx="2">
                  <c:v>26.9</c:v>
                </c:pt>
                <c:pt idx="3">
                  <c:v>256.23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0-4824-BA1A-3CB7D7ACB0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98140544"/>
        <c:axId val="1998141792"/>
      </c:barChart>
      <c:catAx>
        <c:axId val="1998140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电子能量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8141792"/>
        <c:crosses val="autoZero"/>
        <c:auto val="1"/>
        <c:lblAlgn val="ctr"/>
        <c:lblOffset val="100"/>
        <c:noMultiLvlLbl val="0"/>
      </c:catAx>
      <c:valAx>
        <c:axId val="199814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耗时</a:t>
                </a:r>
                <a:r>
                  <a:rPr lang="en-US" altLang="zh-CN" baseline="0" dirty="0"/>
                  <a:t> 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/ min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814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AF86B-3984-43F0-A0FA-7AA183A6E88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9A9BD2-7440-49BD-AC8E-A54AF8899E8A}">
      <dgm:prSet/>
      <dgm:spPr/>
      <dgm:t>
        <a:bodyPr/>
        <a:lstStyle/>
        <a:p>
          <a:r>
            <a:rPr lang="en-US" altLang="zh-CN"/>
            <a:t>1.</a:t>
          </a:r>
          <a:r>
            <a:rPr lang="zh-CN"/>
            <a:t>望远镜</a:t>
          </a:r>
          <a:r>
            <a:rPr lang="zh-CN" altLang="en-US"/>
            <a:t>的目标及</a:t>
          </a:r>
          <a:r>
            <a:rPr lang="zh-CN"/>
            <a:t>设计</a:t>
          </a:r>
          <a:endParaRPr lang="en-US"/>
        </a:p>
      </dgm:t>
    </dgm:pt>
    <dgm:pt modelId="{93AB7E70-8452-4BBD-8008-BCE2E5D53E44}" type="parTrans" cxnId="{961E732D-CFC4-4C85-8BCE-2EA6FA9CDFB9}">
      <dgm:prSet/>
      <dgm:spPr/>
      <dgm:t>
        <a:bodyPr/>
        <a:lstStyle/>
        <a:p>
          <a:endParaRPr lang="en-US"/>
        </a:p>
      </dgm:t>
    </dgm:pt>
    <dgm:pt modelId="{BDBAB186-EE86-4F89-A22D-D919BA1B8FDE}" type="sibTrans" cxnId="{961E732D-CFC4-4C85-8BCE-2EA6FA9CDFB9}">
      <dgm:prSet/>
      <dgm:spPr/>
      <dgm:t>
        <a:bodyPr/>
        <a:lstStyle/>
        <a:p>
          <a:endParaRPr lang="en-US"/>
        </a:p>
      </dgm:t>
    </dgm:pt>
    <dgm:pt modelId="{E809CB87-E94E-43EB-B2D4-375BE719928C}">
      <dgm:prSet/>
      <dgm:spPr/>
      <dgm:t>
        <a:bodyPr/>
        <a:lstStyle/>
        <a:p>
          <a:r>
            <a:rPr lang="en-US" altLang="zh-CN"/>
            <a:t>2.</a:t>
          </a:r>
          <a:r>
            <a:rPr lang="zh-CN"/>
            <a:t>探测单元</a:t>
          </a:r>
          <a:endParaRPr lang="en-US"/>
        </a:p>
      </dgm:t>
    </dgm:pt>
    <dgm:pt modelId="{A7D8B221-7577-4A5F-9B0A-10585CA35E40}" type="parTrans" cxnId="{1DFC17C5-07B0-4651-8124-CD73B0FDD35B}">
      <dgm:prSet/>
      <dgm:spPr/>
      <dgm:t>
        <a:bodyPr/>
        <a:lstStyle/>
        <a:p>
          <a:endParaRPr lang="en-US"/>
        </a:p>
      </dgm:t>
    </dgm:pt>
    <dgm:pt modelId="{582CEEF8-D63D-4E8D-97A7-827BF9DB4A8F}" type="sibTrans" cxnId="{1DFC17C5-07B0-4651-8124-CD73B0FDD35B}">
      <dgm:prSet/>
      <dgm:spPr/>
      <dgm:t>
        <a:bodyPr/>
        <a:lstStyle/>
        <a:p>
          <a:endParaRPr lang="en-US"/>
        </a:p>
      </dgm:t>
    </dgm:pt>
    <dgm:pt modelId="{A745B841-0A18-4C27-82B1-2A43A3E34A71}">
      <dgm:prSet/>
      <dgm:spPr/>
      <dgm:t>
        <a:bodyPr/>
        <a:lstStyle/>
        <a:p>
          <a:r>
            <a:rPr lang="en-US" altLang="zh-CN"/>
            <a:t>3.</a:t>
          </a:r>
          <a:r>
            <a:rPr lang="zh-CN"/>
            <a:t>模拟软件介绍及性能展示</a:t>
          </a:r>
          <a:endParaRPr lang="en-US"/>
        </a:p>
      </dgm:t>
    </dgm:pt>
    <dgm:pt modelId="{FB774454-34B4-4C18-B874-B28FDCCBD370}" type="parTrans" cxnId="{96D5EEC3-7525-4B13-B076-2F20CA8978E4}">
      <dgm:prSet/>
      <dgm:spPr/>
      <dgm:t>
        <a:bodyPr/>
        <a:lstStyle/>
        <a:p>
          <a:endParaRPr lang="en-US"/>
        </a:p>
      </dgm:t>
    </dgm:pt>
    <dgm:pt modelId="{4B0B5454-C9EA-4924-A608-925E59D52F64}" type="sibTrans" cxnId="{96D5EEC3-7525-4B13-B076-2F20CA8978E4}">
      <dgm:prSet/>
      <dgm:spPr/>
      <dgm:t>
        <a:bodyPr/>
        <a:lstStyle/>
        <a:p>
          <a:endParaRPr lang="en-US"/>
        </a:p>
      </dgm:t>
    </dgm:pt>
    <dgm:pt modelId="{911F0FFE-D125-4C88-8B99-FC3173BB5A0A}">
      <dgm:prSet/>
      <dgm:spPr/>
      <dgm:t>
        <a:bodyPr/>
        <a:lstStyle/>
        <a:p>
          <a:r>
            <a:rPr lang="en-US" altLang="zh-CN"/>
            <a:t>4.</a:t>
          </a:r>
          <a:r>
            <a:rPr lang="zh-CN"/>
            <a:t>模拟事例图像</a:t>
          </a:r>
          <a:endParaRPr lang="en-US"/>
        </a:p>
      </dgm:t>
    </dgm:pt>
    <dgm:pt modelId="{EFF3107F-0245-4A02-8A87-286C8F7F16EB}" type="parTrans" cxnId="{5EF80416-4B6A-4E85-BD45-02E050415CB6}">
      <dgm:prSet/>
      <dgm:spPr/>
      <dgm:t>
        <a:bodyPr/>
        <a:lstStyle/>
        <a:p>
          <a:endParaRPr lang="en-US"/>
        </a:p>
      </dgm:t>
    </dgm:pt>
    <dgm:pt modelId="{45845120-2BE6-4EAB-86EA-FE88F01919A7}" type="sibTrans" cxnId="{5EF80416-4B6A-4E85-BD45-02E050415CB6}">
      <dgm:prSet/>
      <dgm:spPr/>
      <dgm:t>
        <a:bodyPr/>
        <a:lstStyle/>
        <a:p>
          <a:endParaRPr lang="en-US"/>
        </a:p>
      </dgm:t>
    </dgm:pt>
    <dgm:pt modelId="{992ABDA1-A958-44A3-B3DF-9A9B2B307DEC}">
      <dgm:prSet/>
      <dgm:spPr/>
      <dgm:t>
        <a:bodyPr/>
        <a:lstStyle/>
        <a:p>
          <a:r>
            <a:rPr lang="en-US" altLang="zh-CN"/>
            <a:t>5.</a:t>
          </a:r>
          <a:r>
            <a:rPr lang="zh-CN"/>
            <a:t>望远镜性能</a:t>
          </a:r>
          <a:endParaRPr lang="en-US"/>
        </a:p>
      </dgm:t>
    </dgm:pt>
    <dgm:pt modelId="{888C399B-C0F2-4069-9773-CCECD37B5B8E}" type="parTrans" cxnId="{9FB29774-A045-4A56-BA06-9097F570CD4A}">
      <dgm:prSet/>
      <dgm:spPr/>
      <dgm:t>
        <a:bodyPr/>
        <a:lstStyle/>
        <a:p>
          <a:endParaRPr lang="en-US"/>
        </a:p>
      </dgm:t>
    </dgm:pt>
    <dgm:pt modelId="{ADAC6FD5-9A22-4D49-806D-EA3AB839C548}" type="sibTrans" cxnId="{9FB29774-A045-4A56-BA06-9097F570CD4A}">
      <dgm:prSet/>
      <dgm:spPr/>
      <dgm:t>
        <a:bodyPr/>
        <a:lstStyle/>
        <a:p>
          <a:endParaRPr lang="en-US"/>
        </a:p>
      </dgm:t>
    </dgm:pt>
    <dgm:pt modelId="{746EFEC8-C12B-4C59-9CC5-58899755AC13}" type="pres">
      <dgm:prSet presAssocID="{9E3AF86B-3984-43F0-A0FA-7AA183A6E882}" presName="vert0" presStyleCnt="0">
        <dgm:presLayoutVars>
          <dgm:dir/>
          <dgm:animOne val="branch"/>
          <dgm:animLvl val="lvl"/>
        </dgm:presLayoutVars>
      </dgm:prSet>
      <dgm:spPr/>
    </dgm:pt>
    <dgm:pt modelId="{EECF6CFC-E33B-4CC1-A55C-73EB70577831}" type="pres">
      <dgm:prSet presAssocID="{E39A9BD2-7440-49BD-AC8E-A54AF8899E8A}" presName="thickLine" presStyleLbl="alignNode1" presStyleIdx="0" presStyleCnt="5"/>
      <dgm:spPr/>
    </dgm:pt>
    <dgm:pt modelId="{9D55DCF3-6412-4098-9944-CA064EC8D146}" type="pres">
      <dgm:prSet presAssocID="{E39A9BD2-7440-49BD-AC8E-A54AF8899E8A}" presName="horz1" presStyleCnt="0"/>
      <dgm:spPr/>
    </dgm:pt>
    <dgm:pt modelId="{5C3769A0-753E-41FE-9928-396BC6AD2DF3}" type="pres">
      <dgm:prSet presAssocID="{E39A9BD2-7440-49BD-AC8E-A54AF8899E8A}" presName="tx1" presStyleLbl="revTx" presStyleIdx="0" presStyleCnt="5"/>
      <dgm:spPr/>
    </dgm:pt>
    <dgm:pt modelId="{FB5A6776-FE77-4847-A2B0-CCA6335EC0BB}" type="pres">
      <dgm:prSet presAssocID="{E39A9BD2-7440-49BD-AC8E-A54AF8899E8A}" presName="vert1" presStyleCnt="0"/>
      <dgm:spPr/>
    </dgm:pt>
    <dgm:pt modelId="{6D9D75F7-20C0-434F-9DAF-294E76112D32}" type="pres">
      <dgm:prSet presAssocID="{E809CB87-E94E-43EB-B2D4-375BE719928C}" presName="thickLine" presStyleLbl="alignNode1" presStyleIdx="1" presStyleCnt="5"/>
      <dgm:spPr/>
    </dgm:pt>
    <dgm:pt modelId="{F36A7AA2-6A8F-4D62-AA40-C291FAC5798B}" type="pres">
      <dgm:prSet presAssocID="{E809CB87-E94E-43EB-B2D4-375BE719928C}" presName="horz1" presStyleCnt="0"/>
      <dgm:spPr/>
    </dgm:pt>
    <dgm:pt modelId="{11FC4C69-03D8-4C21-9B99-713B527A7C61}" type="pres">
      <dgm:prSet presAssocID="{E809CB87-E94E-43EB-B2D4-375BE719928C}" presName="tx1" presStyleLbl="revTx" presStyleIdx="1" presStyleCnt="5"/>
      <dgm:spPr/>
    </dgm:pt>
    <dgm:pt modelId="{BDC9DDEB-0066-4ED0-9896-02FDE5D2C73E}" type="pres">
      <dgm:prSet presAssocID="{E809CB87-E94E-43EB-B2D4-375BE719928C}" presName="vert1" presStyleCnt="0"/>
      <dgm:spPr/>
    </dgm:pt>
    <dgm:pt modelId="{8D96604F-5049-48B8-B5D5-C632D2E32F5E}" type="pres">
      <dgm:prSet presAssocID="{A745B841-0A18-4C27-82B1-2A43A3E34A71}" presName="thickLine" presStyleLbl="alignNode1" presStyleIdx="2" presStyleCnt="5"/>
      <dgm:spPr/>
    </dgm:pt>
    <dgm:pt modelId="{11754FE1-D7F0-4F28-AC87-EDC17868D2CC}" type="pres">
      <dgm:prSet presAssocID="{A745B841-0A18-4C27-82B1-2A43A3E34A71}" presName="horz1" presStyleCnt="0"/>
      <dgm:spPr/>
    </dgm:pt>
    <dgm:pt modelId="{B59C321A-D359-4F60-BBDC-EEC0D22A65D7}" type="pres">
      <dgm:prSet presAssocID="{A745B841-0A18-4C27-82B1-2A43A3E34A71}" presName="tx1" presStyleLbl="revTx" presStyleIdx="2" presStyleCnt="5"/>
      <dgm:spPr/>
    </dgm:pt>
    <dgm:pt modelId="{974B0CBB-1CF9-4BFC-8808-60755EC14DB0}" type="pres">
      <dgm:prSet presAssocID="{A745B841-0A18-4C27-82B1-2A43A3E34A71}" presName="vert1" presStyleCnt="0"/>
      <dgm:spPr/>
    </dgm:pt>
    <dgm:pt modelId="{2FA6DBCB-FA27-4663-BC04-55EB98D126BF}" type="pres">
      <dgm:prSet presAssocID="{911F0FFE-D125-4C88-8B99-FC3173BB5A0A}" presName="thickLine" presStyleLbl="alignNode1" presStyleIdx="3" presStyleCnt="5"/>
      <dgm:spPr/>
    </dgm:pt>
    <dgm:pt modelId="{035E0C63-21D2-4AE7-BC5B-A96654FE4C2C}" type="pres">
      <dgm:prSet presAssocID="{911F0FFE-D125-4C88-8B99-FC3173BB5A0A}" presName="horz1" presStyleCnt="0"/>
      <dgm:spPr/>
    </dgm:pt>
    <dgm:pt modelId="{D54518B3-AA5D-4981-A286-87EC909230DD}" type="pres">
      <dgm:prSet presAssocID="{911F0FFE-D125-4C88-8B99-FC3173BB5A0A}" presName="tx1" presStyleLbl="revTx" presStyleIdx="3" presStyleCnt="5"/>
      <dgm:spPr/>
    </dgm:pt>
    <dgm:pt modelId="{0B2B7F98-8714-467D-8B94-2E2E09753592}" type="pres">
      <dgm:prSet presAssocID="{911F0FFE-D125-4C88-8B99-FC3173BB5A0A}" presName="vert1" presStyleCnt="0"/>
      <dgm:spPr/>
    </dgm:pt>
    <dgm:pt modelId="{59D8D4A3-4C1F-44B0-890B-19EAC106B303}" type="pres">
      <dgm:prSet presAssocID="{992ABDA1-A958-44A3-B3DF-9A9B2B307DEC}" presName="thickLine" presStyleLbl="alignNode1" presStyleIdx="4" presStyleCnt="5"/>
      <dgm:spPr/>
    </dgm:pt>
    <dgm:pt modelId="{9D561069-D89B-4445-B6EA-1E887061F97B}" type="pres">
      <dgm:prSet presAssocID="{992ABDA1-A958-44A3-B3DF-9A9B2B307DEC}" presName="horz1" presStyleCnt="0"/>
      <dgm:spPr/>
    </dgm:pt>
    <dgm:pt modelId="{AFB72764-4796-416E-8861-ECFEA257A317}" type="pres">
      <dgm:prSet presAssocID="{992ABDA1-A958-44A3-B3DF-9A9B2B307DEC}" presName="tx1" presStyleLbl="revTx" presStyleIdx="4" presStyleCnt="5"/>
      <dgm:spPr/>
    </dgm:pt>
    <dgm:pt modelId="{62FD62A0-26EF-473F-AEE8-F6EB49864EED}" type="pres">
      <dgm:prSet presAssocID="{992ABDA1-A958-44A3-B3DF-9A9B2B307DEC}" presName="vert1" presStyleCnt="0"/>
      <dgm:spPr/>
    </dgm:pt>
  </dgm:ptLst>
  <dgm:cxnLst>
    <dgm:cxn modelId="{5EF80416-4B6A-4E85-BD45-02E050415CB6}" srcId="{9E3AF86B-3984-43F0-A0FA-7AA183A6E882}" destId="{911F0FFE-D125-4C88-8B99-FC3173BB5A0A}" srcOrd="3" destOrd="0" parTransId="{EFF3107F-0245-4A02-8A87-286C8F7F16EB}" sibTransId="{45845120-2BE6-4EAB-86EA-FE88F01919A7}"/>
    <dgm:cxn modelId="{961E732D-CFC4-4C85-8BCE-2EA6FA9CDFB9}" srcId="{9E3AF86B-3984-43F0-A0FA-7AA183A6E882}" destId="{E39A9BD2-7440-49BD-AC8E-A54AF8899E8A}" srcOrd="0" destOrd="0" parTransId="{93AB7E70-8452-4BBD-8008-BCE2E5D53E44}" sibTransId="{BDBAB186-EE86-4F89-A22D-D919BA1B8FDE}"/>
    <dgm:cxn modelId="{B948432F-40EE-4DA5-9BF4-26FA18761346}" type="presOf" srcId="{992ABDA1-A958-44A3-B3DF-9A9B2B307DEC}" destId="{AFB72764-4796-416E-8861-ECFEA257A317}" srcOrd="0" destOrd="0" presId="urn:microsoft.com/office/officeart/2008/layout/LinedList"/>
    <dgm:cxn modelId="{9F8BA06D-F12B-49AB-BE40-5FDB2E63EE5B}" type="presOf" srcId="{E809CB87-E94E-43EB-B2D4-375BE719928C}" destId="{11FC4C69-03D8-4C21-9B99-713B527A7C61}" srcOrd="0" destOrd="0" presId="urn:microsoft.com/office/officeart/2008/layout/LinedList"/>
    <dgm:cxn modelId="{A1825650-DECB-4421-9A0C-D72E42DC013B}" type="presOf" srcId="{E39A9BD2-7440-49BD-AC8E-A54AF8899E8A}" destId="{5C3769A0-753E-41FE-9928-396BC6AD2DF3}" srcOrd="0" destOrd="0" presId="urn:microsoft.com/office/officeart/2008/layout/LinedList"/>
    <dgm:cxn modelId="{9FB29774-A045-4A56-BA06-9097F570CD4A}" srcId="{9E3AF86B-3984-43F0-A0FA-7AA183A6E882}" destId="{992ABDA1-A958-44A3-B3DF-9A9B2B307DEC}" srcOrd="4" destOrd="0" parTransId="{888C399B-C0F2-4069-9773-CCECD37B5B8E}" sibTransId="{ADAC6FD5-9A22-4D49-806D-EA3AB839C548}"/>
    <dgm:cxn modelId="{35955677-0269-45EC-B073-6FAFA51A4827}" type="presOf" srcId="{911F0FFE-D125-4C88-8B99-FC3173BB5A0A}" destId="{D54518B3-AA5D-4981-A286-87EC909230DD}" srcOrd="0" destOrd="0" presId="urn:microsoft.com/office/officeart/2008/layout/LinedList"/>
    <dgm:cxn modelId="{B06EA38C-8E3D-4924-A414-EF30E0259824}" type="presOf" srcId="{A745B841-0A18-4C27-82B1-2A43A3E34A71}" destId="{B59C321A-D359-4F60-BBDC-EEC0D22A65D7}" srcOrd="0" destOrd="0" presId="urn:microsoft.com/office/officeart/2008/layout/LinedList"/>
    <dgm:cxn modelId="{96D5EEC3-7525-4B13-B076-2F20CA8978E4}" srcId="{9E3AF86B-3984-43F0-A0FA-7AA183A6E882}" destId="{A745B841-0A18-4C27-82B1-2A43A3E34A71}" srcOrd="2" destOrd="0" parTransId="{FB774454-34B4-4C18-B874-B28FDCCBD370}" sibTransId="{4B0B5454-C9EA-4924-A608-925E59D52F64}"/>
    <dgm:cxn modelId="{1DFC17C5-07B0-4651-8124-CD73B0FDD35B}" srcId="{9E3AF86B-3984-43F0-A0FA-7AA183A6E882}" destId="{E809CB87-E94E-43EB-B2D4-375BE719928C}" srcOrd="1" destOrd="0" parTransId="{A7D8B221-7577-4A5F-9B0A-10585CA35E40}" sibTransId="{582CEEF8-D63D-4E8D-97A7-827BF9DB4A8F}"/>
    <dgm:cxn modelId="{82C17DE5-136F-4161-9F92-91CE4073F029}" type="presOf" srcId="{9E3AF86B-3984-43F0-A0FA-7AA183A6E882}" destId="{746EFEC8-C12B-4C59-9CC5-58899755AC13}" srcOrd="0" destOrd="0" presId="urn:microsoft.com/office/officeart/2008/layout/LinedList"/>
    <dgm:cxn modelId="{0C173387-A710-477E-86EB-A03C4F166874}" type="presParOf" srcId="{746EFEC8-C12B-4C59-9CC5-58899755AC13}" destId="{EECF6CFC-E33B-4CC1-A55C-73EB70577831}" srcOrd="0" destOrd="0" presId="urn:microsoft.com/office/officeart/2008/layout/LinedList"/>
    <dgm:cxn modelId="{FDB79B1A-1F58-4B2A-8013-25C85D7A729C}" type="presParOf" srcId="{746EFEC8-C12B-4C59-9CC5-58899755AC13}" destId="{9D55DCF3-6412-4098-9944-CA064EC8D146}" srcOrd="1" destOrd="0" presId="urn:microsoft.com/office/officeart/2008/layout/LinedList"/>
    <dgm:cxn modelId="{DFCA8B90-67C1-4EF4-9257-AEBF1BB4CEFE}" type="presParOf" srcId="{9D55DCF3-6412-4098-9944-CA064EC8D146}" destId="{5C3769A0-753E-41FE-9928-396BC6AD2DF3}" srcOrd="0" destOrd="0" presId="urn:microsoft.com/office/officeart/2008/layout/LinedList"/>
    <dgm:cxn modelId="{E74F5243-3C9E-46D4-92A6-0CACDA3E5CDE}" type="presParOf" srcId="{9D55DCF3-6412-4098-9944-CA064EC8D146}" destId="{FB5A6776-FE77-4847-A2B0-CCA6335EC0BB}" srcOrd="1" destOrd="0" presId="urn:microsoft.com/office/officeart/2008/layout/LinedList"/>
    <dgm:cxn modelId="{3610EF89-1162-4191-AF3A-1D98BC736A3C}" type="presParOf" srcId="{746EFEC8-C12B-4C59-9CC5-58899755AC13}" destId="{6D9D75F7-20C0-434F-9DAF-294E76112D32}" srcOrd="2" destOrd="0" presId="urn:microsoft.com/office/officeart/2008/layout/LinedList"/>
    <dgm:cxn modelId="{5630FFCD-9759-451D-963F-78BC60D456A7}" type="presParOf" srcId="{746EFEC8-C12B-4C59-9CC5-58899755AC13}" destId="{F36A7AA2-6A8F-4D62-AA40-C291FAC5798B}" srcOrd="3" destOrd="0" presId="urn:microsoft.com/office/officeart/2008/layout/LinedList"/>
    <dgm:cxn modelId="{EE0BC5D2-7BB3-4714-9DB2-046A30AF490A}" type="presParOf" srcId="{F36A7AA2-6A8F-4D62-AA40-C291FAC5798B}" destId="{11FC4C69-03D8-4C21-9B99-713B527A7C61}" srcOrd="0" destOrd="0" presId="urn:microsoft.com/office/officeart/2008/layout/LinedList"/>
    <dgm:cxn modelId="{C020B37A-3EB9-4B80-979C-57AD3237F110}" type="presParOf" srcId="{F36A7AA2-6A8F-4D62-AA40-C291FAC5798B}" destId="{BDC9DDEB-0066-4ED0-9896-02FDE5D2C73E}" srcOrd="1" destOrd="0" presId="urn:microsoft.com/office/officeart/2008/layout/LinedList"/>
    <dgm:cxn modelId="{CA851C55-1F83-430C-BEE2-8514B904F949}" type="presParOf" srcId="{746EFEC8-C12B-4C59-9CC5-58899755AC13}" destId="{8D96604F-5049-48B8-B5D5-C632D2E32F5E}" srcOrd="4" destOrd="0" presId="urn:microsoft.com/office/officeart/2008/layout/LinedList"/>
    <dgm:cxn modelId="{382EAF51-7A18-4470-A285-7F5A86864E8C}" type="presParOf" srcId="{746EFEC8-C12B-4C59-9CC5-58899755AC13}" destId="{11754FE1-D7F0-4F28-AC87-EDC17868D2CC}" srcOrd="5" destOrd="0" presId="urn:microsoft.com/office/officeart/2008/layout/LinedList"/>
    <dgm:cxn modelId="{EFBB9DB9-CE80-417D-B4C6-7319518CE1DF}" type="presParOf" srcId="{11754FE1-D7F0-4F28-AC87-EDC17868D2CC}" destId="{B59C321A-D359-4F60-BBDC-EEC0D22A65D7}" srcOrd="0" destOrd="0" presId="urn:microsoft.com/office/officeart/2008/layout/LinedList"/>
    <dgm:cxn modelId="{288F42B5-973B-4C2D-8FC8-B04869E4F5A8}" type="presParOf" srcId="{11754FE1-D7F0-4F28-AC87-EDC17868D2CC}" destId="{974B0CBB-1CF9-4BFC-8808-60755EC14DB0}" srcOrd="1" destOrd="0" presId="urn:microsoft.com/office/officeart/2008/layout/LinedList"/>
    <dgm:cxn modelId="{A1E384E0-D13F-42CE-A2AF-0EC259931FFC}" type="presParOf" srcId="{746EFEC8-C12B-4C59-9CC5-58899755AC13}" destId="{2FA6DBCB-FA27-4663-BC04-55EB98D126BF}" srcOrd="6" destOrd="0" presId="urn:microsoft.com/office/officeart/2008/layout/LinedList"/>
    <dgm:cxn modelId="{2BEF9CBB-E0C6-414F-8DAC-296C61D1DE08}" type="presParOf" srcId="{746EFEC8-C12B-4C59-9CC5-58899755AC13}" destId="{035E0C63-21D2-4AE7-BC5B-A96654FE4C2C}" srcOrd="7" destOrd="0" presId="urn:microsoft.com/office/officeart/2008/layout/LinedList"/>
    <dgm:cxn modelId="{A1A1EDDD-1CFD-4D97-8993-403A8AAE2FAC}" type="presParOf" srcId="{035E0C63-21D2-4AE7-BC5B-A96654FE4C2C}" destId="{D54518B3-AA5D-4981-A286-87EC909230DD}" srcOrd="0" destOrd="0" presId="urn:microsoft.com/office/officeart/2008/layout/LinedList"/>
    <dgm:cxn modelId="{AD486D2B-88E8-496F-809E-832A3BD4DA99}" type="presParOf" srcId="{035E0C63-21D2-4AE7-BC5B-A96654FE4C2C}" destId="{0B2B7F98-8714-467D-8B94-2E2E09753592}" srcOrd="1" destOrd="0" presId="urn:microsoft.com/office/officeart/2008/layout/LinedList"/>
    <dgm:cxn modelId="{4DC647D1-580F-40FD-B97E-DE4C019AB9EA}" type="presParOf" srcId="{746EFEC8-C12B-4C59-9CC5-58899755AC13}" destId="{59D8D4A3-4C1F-44B0-890B-19EAC106B303}" srcOrd="8" destOrd="0" presId="urn:microsoft.com/office/officeart/2008/layout/LinedList"/>
    <dgm:cxn modelId="{F0173759-5261-4F8E-AB08-A4E13A743601}" type="presParOf" srcId="{746EFEC8-C12B-4C59-9CC5-58899755AC13}" destId="{9D561069-D89B-4445-B6EA-1E887061F97B}" srcOrd="9" destOrd="0" presId="urn:microsoft.com/office/officeart/2008/layout/LinedList"/>
    <dgm:cxn modelId="{801549EA-2214-4067-8528-95C9D2D57746}" type="presParOf" srcId="{9D561069-D89B-4445-B6EA-1E887061F97B}" destId="{AFB72764-4796-416E-8861-ECFEA257A317}" srcOrd="0" destOrd="0" presId="urn:microsoft.com/office/officeart/2008/layout/LinedList"/>
    <dgm:cxn modelId="{F97279C6-60B0-4472-B3A8-A1F2344155B7}" type="presParOf" srcId="{9D561069-D89B-4445-B6EA-1E887061F97B}" destId="{62FD62A0-26EF-473F-AEE8-F6EB49864E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F6CFC-E33B-4CC1-A55C-73EB70577831}">
      <dsp:nvSpPr>
        <dsp:cNvPr id="0" name=""/>
        <dsp:cNvSpPr/>
      </dsp:nvSpPr>
      <dsp:spPr>
        <a:xfrm>
          <a:off x="0" y="680"/>
          <a:ext cx="6506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769A0-753E-41FE-9928-396BC6AD2DF3}">
      <dsp:nvSpPr>
        <dsp:cNvPr id="0" name=""/>
        <dsp:cNvSpPr/>
      </dsp:nvSpPr>
      <dsp:spPr>
        <a:xfrm>
          <a:off x="0" y="680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100" kern="1200"/>
            <a:t>1.</a:t>
          </a:r>
          <a:r>
            <a:rPr lang="zh-CN" sz="4100" kern="1200"/>
            <a:t>望远镜</a:t>
          </a:r>
          <a:r>
            <a:rPr lang="zh-CN" altLang="en-US" sz="4100" kern="1200"/>
            <a:t>的目标及</a:t>
          </a:r>
          <a:r>
            <a:rPr lang="zh-CN" sz="4100" kern="1200"/>
            <a:t>设计</a:t>
          </a:r>
          <a:endParaRPr lang="en-US" sz="4100" kern="1200"/>
        </a:p>
      </dsp:txBody>
      <dsp:txXfrm>
        <a:off x="0" y="680"/>
        <a:ext cx="6506304" cy="1115295"/>
      </dsp:txXfrm>
    </dsp:sp>
    <dsp:sp modelId="{6D9D75F7-20C0-434F-9DAF-294E76112D32}">
      <dsp:nvSpPr>
        <dsp:cNvPr id="0" name=""/>
        <dsp:cNvSpPr/>
      </dsp:nvSpPr>
      <dsp:spPr>
        <a:xfrm>
          <a:off x="0" y="1115976"/>
          <a:ext cx="6506304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C4C69-03D8-4C21-9B99-713B527A7C61}">
      <dsp:nvSpPr>
        <dsp:cNvPr id="0" name=""/>
        <dsp:cNvSpPr/>
      </dsp:nvSpPr>
      <dsp:spPr>
        <a:xfrm>
          <a:off x="0" y="1115976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100" kern="1200"/>
            <a:t>2.</a:t>
          </a:r>
          <a:r>
            <a:rPr lang="zh-CN" sz="4100" kern="1200"/>
            <a:t>探测单元</a:t>
          </a:r>
          <a:endParaRPr lang="en-US" sz="4100" kern="1200"/>
        </a:p>
      </dsp:txBody>
      <dsp:txXfrm>
        <a:off x="0" y="1115976"/>
        <a:ext cx="6506304" cy="1115295"/>
      </dsp:txXfrm>
    </dsp:sp>
    <dsp:sp modelId="{8D96604F-5049-48B8-B5D5-C632D2E32F5E}">
      <dsp:nvSpPr>
        <dsp:cNvPr id="0" name=""/>
        <dsp:cNvSpPr/>
      </dsp:nvSpPr>
      <dsp:spPr>
        <a:xfrm>
          <a:off x="0" y="2231272"/>
          <a:ext cx="650630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C321A-D359-4F60-BBDC-EEC0D22A65D7}">
      <dsp:nvSpPr>
        <dsp:cNvPr id="0" name=""/>
        <dsp:cNvSpPr/>
      </dsp:nvSpPr>
      <dsp:spPr>
        <a:xfrm>
          <a:off x="0" y="2231272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100" kern="1200"/>
            <a:t>3.</a:t>
          </a:r>
          <a:r>
            <a:rPr lang="zh-CN" sz="4100" kern="1200"/>
            <a:t>模拟软件介绍及性能展示</a:t>
          </a:r>
          <a:endParaRPr lang="en-US" sz="4100" kern="1200"/>
        </a:p>
      </dsp:txBody>
      <dsp:txXfrm>
        <a:off x="0" y="2231272"/>
        <a:ext cx="6506304" cy="1115295"/>
      </dsp:txXfrm>
    </dsp:sp>
    <dsp:sp modelId="{2FA6DBCB-FA27-4663-BC04-55EB98D126BF}">
      <dsp:nvSpPr>
        <dsp:cNvPr id="0" name=""/>
        <dsp:cNvSpPr/>
      </dsp:nvSpPr>
      <dsp:spPr>
        <a:xfrm>
          <a:off x="0" y="3346567"/>
          <a:ext cx="6506304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518B3-AA5D-4981-A286-87EC909230DD}">
      <dsp:nvSpPr>
        <dsp:cNvPr id="0" name=""/>
        <dsp:cNvSpPr/>
      </dsp:nvSpPr>
      <dsp:spPr>
        <a:xfrm>
          <a:off x="0" y="3346567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100" kern="1200"/>
            <a:t>4.</a:t>
          </a:r>
          <a:r>
            <a:rPr lang="zh-CN" sz="4100" kern="1200"/>
            <a:t>模拟事例图像</a:t>
          </a:r>
          <a:endParaRPr lang="en-US" sz="4100" kern="1200"/>
        </a:p>
      </dsp:txBody>
      <dsp:txXfrm>
        <a:off x="0" y="3346567"/>
        <a:ext cx="6506304" cy="1115295"/>
      </dsp:txXfrm>
    </dsp:sp>
    <dsp:sp modelId="{59D8D4A3-4C1F-44B0-890B-19EAC106B303}">
      <dsp:nvSpPr>
        <dsp:cNvPr id="0" name=""/>
        <dsp:cNvSpPr/>
      </dsp:nvSpPr>
      <dsp:spPr>
        <a:xfrm>
          <a:off x="0" y="4461863"/>
          <a:ext cx="650630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72764-4796-416E-8861-ECFEA257A317}">
      <dsp:nvSpPr>
        <dsp:cNvPr id="0" name=""/>
        <dsp:cNvSpPr/>
      </dsp:nvSpPr>
      <dsp:spPr>
        <a:xfrm>
          <a:off x="0" y="4461863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100" kern="1200"/>
            <a:t>5.</a:t>
          </a:r>
          <a:r>
            <a:rPr lang="zh-CN" sz="4100" kern="1200"/>
            <a:t>望远镜性能</a:t>
          </a:r>
          <a:endParaRPr lang="en-US" sz="4100" kern="1200"/>
        </a:p>
      </dsp:txBody>
      <dsp:txXfrm>
        <a:off x="0" y="4461863"/>
        <a:ext cx="6506304" cy="1115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3C4D3-CBFF-4E13-923E-944C5BD75BC6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FE9E4-F07C-4007-B865-E281682E8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1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52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88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83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8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7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FE9E4-F07C-4007-B865-E281682E87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9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1AA2063-E458-4221-88F7-11DA9C5C8D54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730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4852-98F1-490E-89D8-3B86BDC701B8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4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49DD7-64DE-4EDD-B926-57984E340ED3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20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A-F44E-444B-B9B6-717838987D20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59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64E46E-7A4F-471F-A230-4A854AE047A5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0189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0973-3A79-4E5F-9943-13FE03ACFD08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17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FAC-FD3E-4014-9969-050E76E0E625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1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B175-EF3B-4172-9CB1-DC6FFC35F23A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5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77A1-55EB-4539-B1E9-EE383887BF7F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6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A053D3-57BB-4AAD-8C30-275150E13083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659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42386-96C7-45C1-9E56-8AD34DFB56FB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351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E5C7254-69AE-4033-8B5D-4AA1EB2913D3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C69893B-1001-4094-B4F6-3B0C8F97D73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353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0.png"/><Relationship Id="rId3" Type="http://schemas.openxmlformats.org/officeDocument/2006/relationships/image" Target="../media/image17.png"/><Relationship Id="rId7" Type="http://schemas.openxmlformats.org/officeDocument/2006/relationships/image" Target="../media/image15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200.png"/><Relationship Id="rId5" Type="http://schemas.openxmlformats.org/officeDocument/2006/relationships/image" Target="../media/image130.png"/><Relationship Id="rId10" Type="http://schemas.openxmlformats.org/officeDocument/2006/relationships/image" Target="../media/image190.png"/><Relationship Id="rId4" Type="http://schemas.openxmlformats.org/officeDocument/2006/relationships/image" Target="../media/image18.png"/><Relationship Id="rId9" Type="http://schemas.openxmlformats.org/officeDocument/2006/relationships/image" Target="../media/image170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0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05E440-7D15-293D-C283-83E3CDB9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006" y="1086143"/>
            <a:ext cx="9969910" cy="3540448"/>
          </a:xfrm>
        </p:spPr>
        <p:txBody>
          <a:bodyPr anchor="b">
            <a:normAutofit/>
          </a:bodyPr>
          <a:lstStyle/>
          <a:p>
            <a:r>
              <a:rPr lang="zh-CN" altLang="en-US" dirty="0"/>
              <a:t>超大规模中微子望远镜的模拟进展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BC30EB-BFD1-02F7-8183-E20432E0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902" y="5355123"/>
            <a:ext cx="10674117" cy="965897"/>
          </a:xfrm>
        </p:spPr>
        <p:txBody>
          <a:bodyPr>
            <a:no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zh-CN" altLang="en-US" sz="1400" dirty="0"/>
              <a:t>报告人：王子珂</a:t>
            </a:r>
            <a:endParaRPr lang="en-US" altLang="zh-CN" sz="1400" dirty="0"/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zh-CN" altLang="en-US" sz="1400" dirty="0"/>
              <a:t>报告时间：</a:t>
            </a:r>
            <a:r>
              <a:rPr lang="en-US" altLang="zh-CN" sz="1400" dirty="0"/>
              <a:t>2022.08.10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zh-CN" altLang="en-US" sz="1400" dirty="0"/>
              <a:t>单位：高能物理研究所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2E1172-962C-4FC0-B321-492DC218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901" y="258276"/>
            <a:ext cx="9905998" cy="1478570"/>
          </a:xfrm>
        </p:spPr>
        <p:txBody>
          <a:bodyPr/>
          <a:lstStyle/>
          <a:p>
            <a:pPr algn="ctr"/>
            <a:r>
              <a:rPr lang="en-US" altLang="zh-CN"/>
              <a:t>Geant4+OptiX</a:t>
            </a:r>
            <a:r>
              <a:rPr lang="zh-CN" altLang="en-US"/>
              <a:t>并行模拟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1D93D4-2BCF-424F-AEC3-4EECF8383D16}"/>
              </a:ext>
            </a:extLst>
          </p:cNvPr>
          <p:cNvSpPr txBox="1"/>
          <p:nvPr/>
        </p:nvSpPr>
        <p:spPr>
          <a:xfrm>
            <a:off x="1766061" y="1606858"/>
            <a:ext cx="19175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运行（</a:t>
            </a:r>
            <a:r>
              <a:rPr lang="en-US" altLang="zh-CN"/>
              <a:t>run</a:t>
            </a:r>
            <a:r>
              <a:rPr lang="zh-CN" altLang="en-US"/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B698FF-9F20-419C-9840-4A7CD229E1F6}"/>
              </a:ext>
            </a:extLst>
          </p:cNvPr>
          <p:cNvSpPr txBox="1"/>
          <p:nvPr/>
        </p:nvSpPr>
        <p:spPr>
          <a:xfrm>
            <a:off x="1766061" y="2108042"/>
            <a:ext cx="19175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输入初级粒子（</a:t>
            </a:r>
            <a:r>
              <a:rPr lang="en-US" altLang="zh-CN"/>
              <a:t>event</a:t>
            </a:r>
            <a:r>
              <a:rPr lang="zh-CN" altLang="en-US"/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8CD922-B59F-419C-B247-AB3271ADFFCF}"/>
              </a:ext>
            </a:extLst>
          </p:cNvPr>
          <p:cNvSpPr txBox="1"/>
          <p:nvPr/>
        </p:nvSpPr>
        <p:spPr>
          <a:xfrm>
            <a:off x="1766061" y="2900762"/>
            <a:ext cx="19175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模拟（</a:t>
            </a:r>
            <a:r>
              <a:rPr lang="en-US" altLang="zh-CN"/>
              <a:t>step</a:t>
            </a:r>
            <a:r>
              <a:rPr lang="zh-CN" altLang="en-US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8E28075-87EB-4FCF-8BF1-59A67A8A7EE7}"/>
              </a:ext>
            </a:extLst>
          </p:cNvPr>
          <p:cNvSpPr txBox="1"/>
          <p:nvPr/>
        </p:nvSpPr>
        <p:spPr>
          <a:xfrm>
            <a:off x="7506523" y="1462730"/>
            <a:ext cx="27520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Cerenkov</a:t>
            </a:r>
            <a:r>
              <a:rPr lang="zh-CN" altLang="en-US"/>
              <a:t>过程所需参数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139403-07C5-4697-B376-138A016AFE7F}"/>
              </a:ext>
            </a:extLst>
          </p:cNvPr>
          <p:cNvSpPr txBox="1"/>
          <p:nvPr/>
        </p:nvSpPr>
        <p:spPr>
          <a:xfrm>
            <a:off x="7512873" y="3910847"/>
            <a:ext cx="27520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采样产生</a:t>
            </a:r>
            <a:r>
              <a:rPr lang="en-US" altLang="zh-CN"/>
              <a:t>Cerenkov</a:t>
            </a:r>
            <a:r>
              <a:rPr lang="zh-CN" altLang="en-US"/>
              <a:t>光子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5D5656-E1C9-496A-BC19-E436BB79B4F2}"/>
              </a:ext>
            </a:extLst>
          </p:cNvPr>
          <p:cNvSpPr txBox="1"/>
          <p:nvPr/>
        </p:nvSpPr>
        <p:spPr>
          <a:xfrm>
            <a:off x="7506523" y="4546283"/>
            <a:ext cx="27520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追踪</a:t>
            </a:r>
            <a:r>
              <a:rPr lang="en-US" altLang="zh-CN"/>
              <a:t>Cerenkov</a:t>
            </a:r>
            <a:r>
              <a:rPr lang="zh-CN" altLang="en-US"/>
              <a:t>光子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1A6F35-73C3-4084-8872-2EED6499E321}"/>
              </a:ext>
            </a:extLst>
          </p:cNvPr>
          <p:cNvSpPr txBox="1"/>
          <p:nvPr/>
        </p:nvSpPr>
        <p:spPr>
          <a:xfrm>
            <a:off x="1772411" y="4521619"/>
            <a:ext cx="19175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结束粒子模拟（</a:t>
            </a:r>
            <a:r>
              <a:rPr lang="en-US" altLang="zh-CN"/>
              <a:t>end of event</a:t>
            </a:r>
            <a:r>
              <a:rPr lang="zh-CN" altLang="en-US"/>
              <a:t>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527D23-290C-47B3-B8C1-1281DEC68269}"/>
              </a:ext>
            </a:extLst>
          </p:cNvPr>
          <p:cNvSpPr txBox="1"/>
          <p:nvPr/>
        </p:nvSpPr>
        <p:spPr>
          <a:xfrm>
            <a:off x="1772411" y="5315853"/>
            <a:ext cx="19175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结束运行</a:t>
            </a:r>
            <a:endParaRPr lang="en-US" altLang="zh-CN"/>
          </a:p>
          <a:p>
            <a:pPr algn="ctr"/>
            <a:r>
              <a:rPr lang="zh-CN" altLang="en-US"/>
              <a:t>（</a:t>
            </a:r>
            <a:r>
              <a:rPr lang="en-US" altLang="zh-CN"/>
              <a:t>end of run</a:t>
            </a:r>
            <a:r>
              <a:rPr lang="zh-CN" altLang="en-US"/>
              <a:t>）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5219613-9813-44EF-99B8-68666951BDC0}"/>
              </a:ext>
            </a:extLst>
          </p:cNvPr>
          <p:cNvCxnSpPr>
            <a:cxnSpLocks/>
            <a:stCxn id="25" idx="2"/>
            <a:endCxn id="41" idx="0"/>
          </p:cNvCxnSpPr>
          <p:nvPr/>
        </p:nvCxnSpPr>
        <p:spPr>
          <a:xfrm>
            <a:off x="8888912" y="2721413"/>
            <a:ext cx="0" cy="276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232E06E-14C8-45BE-B124-DF2916D1557C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8882562" y="4280179"/>
            <a:ext cx="6350" cy="26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6E11D2A3-806E-4381-837D-4BEE6A7DAA4B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2724849" y="1976190"/>
            <a:ext cx="1" cy="13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92CCF34-7BC4-41EA-8D1D-43CAD9892CD6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724849" y="2754373"/>
            <a:ext cx="1" cy="1463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C89913E7-A07A-4767-BE43-78E39FEF3C5C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2731199" y="5167950"/>
            <a:ext cx="0" cy="147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41B590A5-7AAA-4718-B349-183A7B85105D}"/>
              </a:ext>
            </a:extLst>
          </p:cNvPr>
          <p:cNvCxnSpPr>
            <a:stCxn id="6" idx="2"/>
            <a:endCxn id="15" idx="0"/>
          </p:cNvCxnSpPr>
          <p:nvPr/>
        </p:nvCxnSpPr>
        <p:spPr>
          <a:xfrm>
            <a:off x="2724849" y="3270094"/>
            <a:ext cx="6350" cy="1251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8B50F7B-C3A6-4A89-9F6C-176D4C5452DE}"/>
              </a:ext>
            </a:extLst>
          </p:cNvPr>
          <p:cNvSpPr txBox="1"/>
          <p:nvPr/>
        </p:nvSpPr>
        <p:spPr>
          <a:xfrm>
            <a:off x="7512873" y="2075082"/>
            <a:ext cx="27520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Cerenkov</a:t>
            </a:r>
            <a:r>
              <a:rPr lang="zh-CN" altLang="en-US"/>
              <a:t>过程参数表</a:t>
            </a:r>
            <a:endParaRPr lang="en-US" altLang="zh-CN"/>
          </a:p>
          <a:p>
            <a:pPr algn="ctr"/>
            <a:r>
              <a:rPr lang="zh-CN" altLang="en-US"/>
              <a:t>（由</a:t>
            </a:r>
            <a:r>
              <a:rPr lang="en-US" altLang="zh-CN" err="1"/>
              <a:t>Opticks</a:t>
            </a:r>
            <a:r>
              <a:rPr lang="zh-CN" altLang="en-US"/>
              <a:t>持有）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FD9E034-92E0-4AF4-917E-CDF6B7C4588C}"/>
              </a:ext>
            </a:extLst>
          </p:cNvPr>
          <p:cNvSpPr txBox="1"/>
          <p:nvPr/>
        </p:nvSpPr>
        <p:spPr>
          <a:xfrm>
            <a:off x="7512873" y="2998412"/>
            <a:ext cx="27520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将参数表传递给</a:t>
            </a:r>
            <a:r>
              <a:rPr lang="en-US" altLang="zh-CN" err="1"/>
              <a:t>OptiX</a:t>
            </a:r>
            <a:endParaRPr lang="en-US" altLang="zh-CN"/>
          </a:p>
          <a:p>
            <a:pPr algn="ctr"/>
            <a:r>
              <a:rPr lang="zh-CN" altLang="en-US"/>
              <a:t>启动</a:t>
            </a:r>
            <a:r>
              <a:rPr lang="en-US" altLang="zh-CN"/>
              <a:t>GPU</a:t>
            </a:r>
            <a:r>
              <a:rPr lang="zh-CN" altLang="en-US"/>
              <a:t>程序</a:t>
            </a:r>
            <a:endParaRPr lang="en-US" altLang="zh-CN"/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9D766E2C-F31E-4BEC-9669-62B6F4960B0D}"/>
              </a:ext>
            </a:extLst>
          </p:cNvPr>
          <p:cNvCxnSpPr>
            <a:cxnSpLocks/>
            <a:stCxn id="41" idx="2"/>
            <a:endCxn id="13" idx="0"/>
          </p:cNvCxnSpPr>
          <p:nvPr/>
        </p:nvCxnSpPr>
        <p:spPr>
          <a:xfrm>
            <a:off x="8888912" y="3644743"/>
            <a:ext cx="0" cy="26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C00D778B-EBBC-46ED-988A-C33809438698}"/>
              </a:ext>
            </a:extLst>
          </p:cNvPr>
          <p:cNvSpPr txBox="1"/>
          <p:nvPr/>
        </p:nvSpPr>
        <p:spPr>
          <a:xfrm>
            <a:off x="7512873" y="5276364"/>
            <a:ext cx="275207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得到击中探测器灵敏部分的光子信息</a:t>
            </a:r>
            <a:endParaRPr lang="en-US" altLang="zh-CN"/>
          </a:p>
          <a:p>
            <a:pPr algn="ctr"/>
            <a:r>
              <a:rPr lang="zh-CN" altLang="en-US"/>
              <a:t>（由</a:t>
            </a:r>
            <a:r>
              <a:rPr lang="en-US" altLang="zh-CN" err="1"/>
              <a:t>Opticks</a:t>
            </a:r>
            <a:r>
              <a:rPr lang="zh-CN" altLang="en-US"/>
              <a:t>持有）</a:t>
            </a: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7DCB414A-37FA-4D3A-A5B3-41FA2BB68C40}"/>
              </a:ext>
            </a:extLst>
          </p:cNvPr>
          <p:cNvCxnSpPr>
            <a:cxnSpLocks/>
            <a:stCxn id="14" idx="2"/>
            <a:endCxn id="57" idx="0"/>
          </p:cNvCxnSpPr>
          <p:nvPr/>
        </p:nvCxnSpPr>
        <p:spPr>
          <a:xfrm>
            <a:off x="8882562" y="4915615"/>
            <a:ext cx="6350" cy="3607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EDDD1918-432C-4F1D-8122-622A5A494E76}"/>
              </a:ext>
            </a:extLst>
          </p:cNvPr>
          <p:cNvSpPr txBox="1"/>
          <p:nvPr/>
        </p:nvSpPr>
        <p:spPr>
          <a:xfrm>
            <a:off x="4315432" y="3957013"/>
            <a:ext cx="27520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收集</a:t>
            </a:r>
            <a:r>
              <a:rPr lang="en-US" altLang="zh-CN" err="1"/>
              <a:t>OpticksHits</a:t>
            </a:r>
            <a:r>
              <a:rPr lang="zh-CN" altLang="en-US"/>
              <a:t>信息</a:t>
            </a:r>
            <a:endParaRPr lang="en-US" altLang="zh-CN"/>
          </a:p>
          <a:p>
            <a:pPr algn="ctr"/>
            <a:r>
              <a:rPr lang="zh-CN" altLang="en-US"/>
              <a:t>重置</a:t>
            </a:r>
            <a:r>
              <a:rPr lang="en-US" altLang="zh-CN" err="1"/>
              <a:t>Opticks</a:t>
            </a:r>
            <a:r>
              <a:rPr lang="zh-CN" altLang="en-US"/>
              <a:t>参数表</a:t>
            </a:r>
          </a:p>
        </p:txBody>
      </p:sp>
      <p:cxnSp>
        <p:nvCxnSpPr>
          <p:cNvPr id="74" name="连接符: 肘形 73">
            <a:extLst>
              <a:ext uri="{FF2B5EF4-FFF2-40B4-BE49-F238E27FC236}">
                <a16:creationId xmlns:a16="http://schemas.microsoft.com/office/drawing/2014/main" id="{33466F6E-2945-4D88-91C7-FB266B63FA36}"/>
              </a:ext>
            </a:extLst>
          </p:cNvPr>
          <p:cNvCxnSpPr>
            <a:cxnSpLocks/>
            <a:stCxn id="65" idx="0"/>
          </p:cNvCxnSpPr>
          <p:nvPr/>
        </p:nvCxnSpPr>
        <p:spPr>
          <a:xfrm rot="16200000" flipV="1">
            <a:off x="4346979" y="2612520"/>
            <a:ext cx="681153" cy="200783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33888B0B-E766-4787-A822-DDE87F88082D}"/>
              </a:ext>
            </a:extLst>
          </p:cNvPr>
          <p:cNvCxnSpPr>
            <a:stCxn id="57" idx="1"/>
            <a:endCxn id="65" idx="2"/>
          </p:cNvCxnSpPr>
          <p:nvPr/>
        </p:nvCxnSpPr>
        <p:spPr>
          <a:xfrm rot="10800000">
            <a:off x="5691471" y="4603345"/>
            <a:ext cx="1821402" cy="113468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连接符: 肘形 77">
            <a:extLst>
              <a:ext uri="{FF2B5EF4-FFF2-40B4-BE49-F238E27FC236}">
                <a16:creationId xmlns:a16="http://schemas.microsoft.com/office/drawing/2014/main" id="{6BA1F78E-13D1-40E1-ADAF-15D5D7CAD947}"/>
              </a:ext>
            </a:extLst>
          </p:cNvPr>
          <p:cNvCxnSpPr>
            <a:cxnSpLocks/>
            <a:stCxn id="36" idx="0"/>
            <a:endCxn id="12" idx="1"/>
          </p:cNvCxnSpPr>
          <p:nvPr/>
        </p:nvCxnSpPr>
        <p:spPr>
          <a:xfrm rot="5400000" flipH="1" flipV="1">
            <a:off x="6209750" y="1110624"/>
            <a:ext cx="760000" cy="183354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连接符: 肘形 83">
            <a:extLst>
              <a:ext uri="{FF2B5EF4-FFF2-40B4-BE49-F238E27FC236}">
                <a16:creationId xmlns:a16="http://schemas.microsoft.com/office/drawing/2014/main" id="{6D45CC63-DE57-437C-9699-E0B9A7048AE7}"/>
              </a:ext>
            </a:extLst>
          </p:cNvPr>
          <p:cNvCxnSpPr>
            <a:cxnSpLocks/>
            <a:stCxn id="6" idx="3"/>
            <a:endCxn id="36" idx="2"/>
          </p:cNvCxnSpPr>
          <p:nvPr/>
        </p:nvCxnSpPr>
        <p:spPr>
          <a:xfrm flipV="1">
            <a:off x="3683636" y="2776728"/>
            <a:ext cx="1989342" cy="30870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E627718-8463-4823-874B-5C976AABEF9F}"/>
              </a:ext>
            </a:extLst>
          </p:cNvPr>
          <p:cNvSpPr txBox="1"/>
          <p:nvPr/>
        </p:nvSpPr>
        <p:spPr>
          <a:xfrm>
            <a:off x="4278445" y="2407396"/>
            <a:ext cx="27890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调用光学过程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FAD0422-6824-4087-B17C-6E363330275B}"/>
              </a:ext>
            </a:extLst>
          </p:cNvPr>
          <p:cNvCxnSpPr>
            <a:cxnSpLocks/>
            <a:stCxn id="12" idx="2"/>
            <a:endCxn id="25" idx="0"/>
          </p:cNvCxnSpPr>
          <p:nvPr/>
        </p:nvCxnSpPr>
        <p:spPr>
          <a:xfrm>
            <a:off x="8882562" y="1832062"/>
            <a:ext cx="6350" cy="243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BA05FD0-0787-B8B5-D91C-98681382B237}"/>
              </a:ext>
            </a:extLst>
          </p:cNvPr>
          <p:cNvCxnSpPr/>
          <p:nvPr/>
        </p:nvCxnSpPr>
        <p:spPr>
          <a:xfrm>
            <a:off x="4062287" y="1527858"/>
            <a:ext cx="0" cy="4671836"/>
          </a:xfrm>
          <a:prstGeom prst="line">
            <a:avLst/>
          </a:prstGeom>
          <a:ln w="76200"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721798-DD47-953D-AC32-4C5E3500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BE58-962A-40E2-B776-EEAC0E197425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6D625A-7408-32AA-197B-1822AD27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F23537-A90A-0158-BD52-8BE7C983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87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A225F95E-188E-6BB7-D599-1464FD2DB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229778"/>
              </p:ext>
            </p:extLst>
          </p:nvPr>
        </p:nvGraphicFramePr>
        <p:xfrm>
          <a:off x="1105325" y="541696"/>
          <a:ext cx="7627501" cy="524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2747949-5F33-0229-595F-94A5955E0B6C}"/>
                  </a:ext>
                </a:extLst>
              </p:cNvPr>
              <p:cNvSpPr txBox="1"/>
              <p:nvPr/>
            </p:nvSpPr>
            <p:spPr>
              <a:xfrm>
                <a:off x="8958528" y="824359"/>
                <a:ext cx="2810706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GPU</a:t>
                </a:r>
                <a:r>
                  <a:rPr lang="zh-CN" altLang="en-US" dirty="0"/>
                  <a:t>光线追踪在当前版本下，可以达到</a:t>
                </a:r>
                <a:r>
                  <a:rPr lang="en-US" altLang="zh-CN" dirty="0"/>
                  <a:t>11</a:t>
                </a:r>
                <a:r>
                  <a:rPr lang="zh-CN" altLang="en-US" dirty="0"/>
                  <a:t>倍加速。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由于，随着能量增加，模拟时长同比例增加。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这意味着对于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&gt;10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𝑃𝑒𝑉</m:t>
                    </m:r>
                  </m:oMath>
                </a14:m>
                <a:r>
                  <a:rPr lang="zh-CN" altLang="en-US" dirty="0"/>
                  <a:t>的粒子，目前的程序任然会导致不可接受的时长消耗（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&gt;2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day</m:t>
                    </m:r>
                    <m:r>
                      <m:rPr>
                        <m:sty m:val="p"/>
                      </m:rPr>
                      <a:rPr lang="en-US" altLang="zh-CN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𝑒𝑣𝑒𝑛𝑡</m:t>
                    </m:r>
                  </m:oMath>
                </a14:m>
                <a:r>
                  <a:rPr lang="zh-CN" altLang="en-US" dirty="0"/>
                  <a:t>）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>
                    <a:solidFill>
                      <a:srgbClr val="0070C0"/>
                    </a:solidFill>
                  </a:rPr>
                  <a:t>进一步的性能提升需要从提高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CPU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并行度入手。</a:t>
                </a:r>
                <a:endParaRPr lang="en-US" altLang="zh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2747949-5F33-0229-595F-94A5955E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528" y="824359"/>
                <a:ext cx="2810706" cy="3693319"/>
              </a:xfrm>
              <a:prstGeom prst="rect">
                <a:avLst/>
              </a:prstGeom>
              <a:blipFill>
                <a:blip r:embed="rId3"/>
                <a:stretch>
                  <a:fillRect l="-1952" t="-825" b="-1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D03A906-EDCC-0BFD-DBD7-79576BB0507A}"/>
              </a:ext>
            </a:extLst>
          </p:cNvPr>
          <p:cNvSpPr txBox="1"/>
          <p:nvPr/>
        </p:nvSpPr>
        <p:spPr>
          <a:xfrm>
            <a:off x="8819083" y="5040355"/>
            <a:ext cx="3089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问题：</a:t>
            </a:r>
            <a:r>
              <a:rPr lang="en-US" altLang="zh-CN" dirty="0">
                <a:solidFill>
                  <a:srgbClr val="FF0000"/>
                </a:solidFill>
              </a:rPr>
              <a:t>GPU</a:t>
            </a:r>
            <a:r>
              <a:rPr lang="zh-CN" altLang="en-US" dirty="0">
                <a:solidFill>
                  <a:srgbClr val="FF0000"/>
                </a:solidFill>
              </a:rPr>
              <a:t>光线追踪结果依然无法和</a:t>
            </a:r>
            <a:r>
              <a:rPr lang="en-US" altLang="zh-CN" dirty="0">
                <a:solidFill>
                  <a:srgbClr val="FF0000"/>
                </a:solidFill>
              </a:rPr>
              <a:t>CPU</a:t>
            </a:r>
            <a:r>
              <a:rPr lang="zh-CN" altLang="en-US" dirty="0">
                <a:solidFill>
                  <a:srgbClr val="FF0000"/>
                </a:solidFill>
              </a:rPr>
              <a:t>光线追踪达成一致。处于</a:t>
            </a:r>
            <a:r>
              <a:rPr lang="en-US" altLang="zh-CN" dirty="0">
                <a:solidFill>
                  <a:srgbClr val="FF0000"/>
                </a:solidFill>
              </a:rPr>
              <a:t>DEBUG</a:t>
            </a:r>
            <a:r>
              <a:rPr lang="zh-CN" altLang="en-US" dirty="0">
                <a:solidFill>
                  <a:srgbClr val="FF0000"/>
                </a:solidFill>
              </a:rPr>
              <a:t>阶段。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" name="弧形 1">
            <a:extLst>
              <a:ext uri="{FF2B5EF4-FFF2-40B4-BE49-F238E27FC236}">
                <a16:creationId xmlns:a16="http://schemas.microsoft.com/office/drawing/2014/main" id="{4D65C7D3-1726-33E2-DBEE-EBD66265F534}"/>
              </a:ext>
            </a:extLst>
          </p:cNvPr>
          <p:cNvSpPr/>
          <p:nvPr/>
        </p:nvSpPr>
        <p:spPr>
          <a:xfrm>
            <a:off x="7581303" y="1289174"/>
            <a:ext cx="511067" cy="5164212"/>
          </a:xfrm>
          <a:prstGeom prst="arc">
            <a:avLst>
              <a:gd name="adj1" fmla="val 16027340"/>
              <a:gd name="adj2" fmla="val 2833303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CF58E7-847D-5051-0EFC-783958FAB5BD}"/>
              </a:ext>
            </a:extLst>
          </p:cNvPr>
          <p:cNvSpPr txBox="1"/>
          <p:nvPr/>
        </p:nvSpPr>
        <p:spPr>
          <a:xfrm>
            <a:off x="8152888" y="2638041"/>
            <a:ext cx="89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~11</a:t>
            </a:r>
            <a:r>
              <a:rPr lang="zh-CN" altLang="en-US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A7DA1-F296-D7E5-3575-8F1CD40B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C0BD-3655-4C55-89C8-F4A0B4B70365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63E499-4B57-C849-AB39-A6C8F7C7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2B691-1BDB-C1C1-5355-928A15D4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98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979B5AE5-78B5-ABAB-7C41-4D6B6949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1" y="1480930"/>
            <a:ext cx="5751537" cy="38485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6600"/>
              <a:t>4.</a:t>
            </a:r>
            <a:r>
              <a:rPr lang="zh-CN" altLang="en-US" sz="6600"/>
              <a:t>模拟事例图像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3867D8D-24DE-43CE-7B58-F12435F1E04A}"/>
              </a:ext>
            </a:extLst>
          </p:cNvPr>
          <p:cNvSpPr txBox="1"/>
          <p:nvPr/>
        </p:nvSpPr>
        <p:spPr>
          <a:xfrm>
            <a:off x="8048116" y="2792061"/>
            <a:ext cx="2498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Cascade-like</a:t>
            </a:r>
          </a:p>
          <a:p>
            <a:endParaRPr lang="en-US" altLang="zh-CN"/>
          </a:p>
          <a:p>
            <a:r>
              <a:rPr lang="en-US" altLang="zh-CN"/>
              <a:t>Track-like</a:t>
            </a:r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22AABE-AF88-49BC-540A-62E1DAFB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62FE-3E52-46E9-9F50-97B97D9AC52C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160262-B31E-ECB4-4E76-65F02131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607612-30F7-35D9-FACE-FB9BF1A2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710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灯光, 绿色, 黑暗, 交通&#10;&#10;描述已自动生成">
            <a:extLst>
              <a:ext uri="{FF2B5EF4-FFF2-40B4-BE49-F238E27FC236}">
                <a16:creationId xmlns:a16="http://schemas.microsoft.com/office/drawing/2014/main" id="{BAAD53E3-502E-F69D-23DA-0F9661FF8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26049" r="1077" b="4377"/>
          <a:stretch/>
        </p:blipFill>
        <p:spPr>
          <a:xfrm>
            <a:off x="9449832" y="2571968"/>
            <a:ext cx="2667734" cy="2165658"/>
          </a:xfrm>
          <a:prstGeom prst="rect">
            <a:avLst/>
          </a:prstGeom>
        </p:spPr>
      </p:pic>
      <p:pic>
        <p:nvPicPr>
          <p:cNvPr id="20" name="图片 19" descr="手机屏幕的截图&#10;&#10;中度可信度描述已自动生成">
            <a:extLst>
              <a:ext uri="{FF2B5EF4-FFF2-40B4-BE49-F238E27FC236}">
                <a16:creationId xmlns:a16="http://schemas.microsoft.com/office/drawing/2014/main" id="{7C2AB23F-B4A8-7FE2-7638-4A38CAB76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22203" r="10567" b="53218"/>
          <a:stretch/>
        </p:blipFill>
        <p:spPr>
          <a:xfrm>
            <a:off x="1725833" y="3948878"/>
            <a:ext cx="7390185" cy="200846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2F0F48B-4B64-AFE2-A33A-1DC2034A64A5}"/>
              </a:ext>
            </a:extLst>
          </p:cNvPr>
          <p:cNvCxnSpPr>
            <a:cxnSpLocks/>
          </p:cNvCxnSpPr>
          <p:nvPr/>
        </p:nvCxnSpPr>
        <p:spPr>
          <a:xfrm>
            <a:off x="1908580" y="5738012"/>
            <a:ext cx="0" cy="7907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A562D70-DCE8-86BC-E52B-25B7B09F25A8}"/>
              </a:ext>
            </a:extLst>
          </p:cNvPr>
          <p:cNvCxnSpPr>
            <a:cxnSpLocks/>
          </p:cNvCxnSpPr>
          <p:nvPr/>
        </p:nvCxnSpPr>
        <p:spPr>
          <a:xfrm>
            <a:off x="8707257" y="5738012"/>
            <a:ext cx="7158" cy="7907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32AAB6C-8A29-7398-C412-0FBFD5B230D8}"/>
              </a:ext>
            </a:extLst>
          </p:cNvPr>
          <p:cNvCxnSpPr/>
          <p:nvPr/>
        </p:nvCxnSpPr>
        <p:spPr>
          <a:xfrm>
            <a:off x="1908580" y="6528739"/>
            <a:ext cx="680583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BAC649B-3AE8-F7FD-4CDD-C8A3690E8B83}"/>
                  </a:ext>
                </a:extLst>
              </p:cNvPr>
              <p:cNvSpPr txBox="1"/>
              <p:nvPr/>
            </p:nvSpPr>
            <p:spPr>
              <a:xfrm>
                <a:off x="4080539" y="6222829"/>
                <a:ext cx="2454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6110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BAC649B-3AE8-F7FD-4CDD-C8A3690E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539" y="6222829"/>
                <a:ext cx="24547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BAFCDC7-53AA-5F70-A793-1D43756B1154}"/>
              </a:ext>
            </a:extLst>
          </p:cNvPr>
          <p:cNvCxnSpPr>
            <a:cxnSpLocks/>
          </p:cNvCxnSpPr>
          <p:nvPr/>
        </p:nvCxnSpPr>
        <p:spPr>
          <a:xfrm flipH="1">
            <a:off x="1595597" y="5675620"/>
            <a:ext cx="312983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D107067-F284-4FD8-592D-A194E9D26C56}"/>
              </a:ext>
            </a:extLst>
          </p:cNvPr>
          <p:cNvCxnSpPr>
            <a:cxnSpLocks/>
          </p:cNvCxnSpPr>
          <p:nvPr/>
        </p:nvCxnSpPr>
        <p:spPr>
          <a:xfrm flipH="1">
            <a:off x="1595597" y="4772471"/>
            <a:ext cx="312983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D8A8C44-4931-F31B-D633-AC4FE4FDCBD7}"/>
              </a:ext>
            </a:extLst>
          </p:cNvPr>
          <p:cNvCxnSpPr>
            <a:cxnSpLocks/>
          </p:cNvCxnSpPr>
          <p:nvPr/>
        </p:nvCxnSpPr>
        <p:spPr>
          <a:xfrm flipV="1">
            <a:off x="1698902" y="4772471"/>
            <a:ext cx="0" cy="90212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156D4A7-0111-0BBC-C70F-6E9903BAF916}"/>
                  </a:ext>
                </a:extLst>
              </p:cNvPr>
              <p:cNvSpPr txBox="1"/>
              <p:nvPr/>
            </p:nvSpPr>
            <p:spPr>
              <a:xfrm rot="10800000">
                <a:off x="1104451" y="4792929"/>
                <a:ext cx="461665" cy="94508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828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156D4A7-0111-0BBC-C70F-6E9903BAF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1104451" y="4792929"/>
                <a:ext cx="461665" cy="9450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2062333-1D4E-74B2-A5BF-0EB9FF02E1FA}"/>
              </a:ext>
            </a:extLst>
          </p:cNvPr>
          <p:cNvCxnSpPr>
            <a:cxnSpLocks/>
          </p:cNvCxnSpPr>
          <p:nvPr/>
        </p:nvCxnSpPr>
        <p:spPr>
          <a:xfrm flipH="1" flipV="1">
            <a:off x="1622017" y="4493225"/>
            <a:ext cx="286563" cy="27924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306089E-391F-3870-BD2D-C337C79CB691}"/>
              </a:ext>
            </a:extLst>
          </p:cNvPr>
          <p:cNvCxnSpPr>
            <a:cxnSpLocks/>
          </p:cNvCxnSpPr>
          <p:nvPr/>
        </p:nvCxnSpPr>
        <p:spPr>
          <a:xfrm flipH="1" flipV="1">
            <a:off x="2538298" y="3698342"/>
            <a:ext cx="365492" cy="34887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4F01ACF-5191-0C7D-5605-506A8F44801B}"/>
              </a:ext>
            </a:extLst>
          </p:cNvPr>
          <p:cNvCxnSpPr>
            <a:cxnSpLocks/>
          </p:cNvCxnSpPr>
          <p:nvPr/>
        </p:nvCxnSpPr>
        <p:spPr>
          <a:xfrm flipV="1">
            <a:off x="1752088" y="3787169"/>
            <a:ext cx="866328" cy="81086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BB60842-7287-2BC3-7E05-ADA400BFC563}"/>
                  </a:ext>
                </a:extLst>
              </p:cNvPr>
              <p:cNvSpPr txBox="1"/>
              <p:nvPr/>
            </p:nvSpPr>
            <p:spPr>
              <a:xfrm rot="19041213">
                <a:off x="991742" y="4147999"/>
                <a:ext cx="2454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6110</m:t>
                      </m:r>
                      <m:r>
                        <m:rPr>
                          <m:sty m:val="p"/>
                        </m:rPr>
                        <a:rPr lang="en-US" altLang="zh-C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BB60842-7287-2BC3-7E05-ADA400BFC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41213">
                <a:off x="991742" y="4147999"/>
                <a:ext cx="24547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B49D792-8E20-CF8A-171E-19DB4220AE80}"/>
                  </a:ext>
                </a:extLst>
              </p:cNvPr>
              <p:cNvSpPr txBox="1"/>
              <p:nvPr/>
            </p:nvSpPr>
            <p:spPr>
              <a:xfrm>
                <a:off x="1461606" y="1714084"/>
                <a:ext cx="725280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Geant4</a:t>
                </a:r>
                <a:r>
                  <a:rPr lang="zh-CN" altLang="en-US" dirty="0"/>
                  <a:t>中的探测单元：使用一个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20′′</m:t>
                    </m:r>
                  </m:oMath>
                </a14:m>
                <a:r>
                  <a:rPr lang="zh-CN" altLang="en-US" dirty="0"/>
                  <a:t>纯玻璃球，令其上表面灵敏，来模拟装入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23′′</m:t>
                    </m:r>
                  </m:oMath>
                </a14:m>
                <a:r>
                  <a:rPr lang="zh-CN" altLang="en-US" dirty="0"/>
                  <a:t>玻璃球舱内的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20′′</m:t>
                    </m:r>
                  </m:oMath>
                </a14:m>
                <a:r>
                  <a:rPr lang="en-US" altLang="zh-CN" dirty="0"/>
                  <a:t>PMT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水体性质：仅放入了吸收长度（贝加尔湖水体），未考虑散射效应。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顶点相对位置：矩形格点单元的正中央（最小信号）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B49D792-8E20-CF8A-171E-19DB4220A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06" y="1714084"/>
                <a:ext cx="7252809" cy="1754326"/>
              </a:xfrm>
              <a:prstGeom prst="rect">
                <a:avLst/>
              </a:prstGeom>
              <a:blipFill>
                <a:blip r:embed="rId8"/>
                <a:stretch>
                  <a:fillRect l="-756" t="-1736" r="-84" b="-4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32414220-75A7-C1FF-A223-E12272BE856A}"/>
              </a:ext>
            </a:extLst>
          </p:cNvPr>
          <p:cNvSpPr txBox="1"/>
          <p:nvPr/>
        </p:nvSpPr>
        <p:spPr>
          <a:xfrm>
            <a:off x="9537549" y="5369799"/>
            <a:ext cx="217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左图信号区域放大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标题 1">
                <a:extLst>
                  <a:ext uri="{FF2B5EF4-FFF2-40B4-BE49-F238E27FC236}">
                    <a16:creationId xmlns:a16="http://schemas.microsoft.com/office/drawing/2014/main" id="{EA1D2DFB-2530-E170-C0A1-E0A2849242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600" y="685800"/>
                <a:ext cx="9601200" cy="14859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簇射</a:t>
                </a:r>
                <a:r>
                  <a:rPr lang="zh-CN" altLang="en-US" sz="3100" dirty="0"/>
                  <a:t>（能够到达</a:t>
                </a:r>
                <a:r>
                  <a:rPr lang="en-US" altLang="zh-CN" sz="3100" dirty="0"/>
                  <a:t>OM</a:t>
                </a:r>
                <a:r>
                  <a:rPr lang="zh-CN" altLang="en-US" sz="3100" dirty="0"/>
                  <a:t>表面的光子）</a:t>
                </a:r>
                <a:br>
                  <a:rPr lang="en-US" altLang="zh-CN" dirty="0"/>
                </a:br>
                <a:endParaRPr lang="zh-CN" altLang="en-US" sz="2800" dirty="0"/>
              </a:p>
            </p:txBody>
          </p:sp>
        </mc:Choice>
        <mc:Fallback xmlns="">
          <p:sp>
            <p:nvSpPr>
              <p:cNvPr id="35" name="标题 1">
                <a:extLst>
                  <a:ext uri="{FF2B5EF4-FFF2-40B4-BE49-F238E27FC236}">
                    <a16:creationId xmlns:a16="http://schemas.microsoft.com/office/drawing/2014/main" id="{EA1D2DFB-2530-E170-C0A1-E0A284924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600" y="685800"/>
                <a:ext cx="9601200" cy="1485900"/>
              </a:xfrm>
              <a:blipFill>
                <a:blip r:embed="rId9"/>
                <a:stretch>
                  <a:fillRect t="-13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太阳形 35">
            <a:extLst>
              <a:ext uri="{FF2B5EF4-FFF2-40B4-BE49-F238E27FC236}">
                <a16:creationId xmlns:a16="http://schemas.microsoft.com/office/drawing/2014/main" id="{31798748-0A44-F1FF-7DEC-CFD0A0DB990F}"/>
              </a:ext>
            </a:extLst>
          </p:cNvPr>
          <p:cNvSpPr/>
          <p:nvPr/>
        </p:nvSpPr>
        <p:spPr>
          <a:xfrm>
            <a:off x="10542331" y="3562232"/>
            <a:ext cx="185130" cy="18513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316CF63E-F68A-63EE-CC94-30DF47042E59}"/>
              </a:ext>
            </a:extLst>
          </p:cNvPr>
          <p:cNvSpPr/>
          <p:nvPr/>
        </p:nvSpPr>
        <p:spPr>
          <a:xfrm rot="160695">
            <a:off x="10343736" y="4026928"/>
            <a:ext cx="582320" cy="461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2FC3180-F548-CCB7-DC23-8396984F3092}"/>
              </a:ext>
            </a:extLst>
          </p:cNvPr>
          <p:cNvSpPr txBox="1"/>
          <p:nvPr/>
        </p:nvSpPr>
        <p:spPr>
          <a:xfrm>
            <a:off x="8579508" y="4352646"/>
            <a:ext cx="366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黄色标记：簇射顶点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黄色箭头：动量方向（</a:t>
            </a:r>
            <a:r>
              <a:rPr lang="en-US" altLang="zh-CN" dirty="0">
                <a:highlight>
                  <a:srgbClr val="FFFF00"/>
                </a:highlight>
              </a:rPr>
              <a:t>Azimuth:273°</a:t>
            </a:r>
            <a:r>
              <a:rPr lang="zh-CN" altLang="en-US" dirty="0">
                <a:highlight>
                  <a:srgbClr val="FFFF00"/>
                </a:highlight>
              </a:rPr>
              <a:t>，</a:t>
            </a:r>
            <a:r>
              <a:rPr lang="en-US" altLang="zh-CN" dirty="0">
                <a:highlight>
                  <a:srgbClr val="FFFF00"/>
                </a:highlight>
              </a:rPr>
              <a:t>Zenith</a:t>
            </a:r>
            <a:r>
              <a:rPr lang="zh-CN" altLang="en-US" dirty="0">
                <a:highlight>
                  <a:srgbClr val="FFFF00"/>
                </a:highlight>
              </a:rPr>
              <a:t>：</a:t>
            </a:r>
            <a:r>
              <a:rPr lang="en-US" altLang="zh-CN" dirty="0">
                <a:highlight>
                  <a:srgbClr val="FFFF00"/>
                </a:highlight>
              </a:rPr>
              <a:t>82°</a:t>
            </a:r>
            <a:r>
              <a:rPr lang="zh-CN" altLang="en-US" dirty="0">
                <a:highlight>
                  <a:srgbClr val="FFFF00"/>
                </a:highlight>
              </a:rPr>
              <a:t>）</a:t>
            </a:r>
            <a:endParaRPr lang="en-US" altLang="zh-CN" dirty="0">
              <a:highlight>
                <a:srgbClr val="FFFF00"/>
              </a:highlight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EC746C1-7DF1-D2A8-BA58-9EAECC66A2D5}"/>
              </a:ext>
            </a:extLst>
          </p:cNvPr>
          <p:cNvGrpSpPr/>
          <p:nvPr/>
        </p:nvGrpSpPr>
        <p:grpSpPr>
          <a:xfrm>
            <a:off x="9265865" y="5461154"/>
            <a:ext cx="1264534" cy="1222725"/>
            <a:chOff x="8628499" y="1393317"/>
            <a:chExt cx="1264534" cy="1222725"/>
          </a:xfrm>
        </p:grpSpPr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AAE0BE6C-A051-1449-5E2D-ECF8D3857496}"/>
                </a:ext>
              </a:extLst>
            </p:cNvPr>
            <p:cNvCxnSpPr/>
            <p:nvPr/>
          </p:nvCxnSpPr>
          <p:spPr>
            <a:xfrm flipH="1">
              <a:off x="8628499" y="2000634"/>
              <a:ext cx="312983" cy="4602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90539A68-DDC9-7022-7D4E-03625DB3377F}"/>
                </a:ext>
              </a:extLst>
            </p:cNvPr>
            <p:cNvCxnSpPr>
              <a:cxnSpLocks/>
            </p:cNvCxnSpPr>
            <p:nvPr/>
          </p:nvCxnSpPr>
          <p:spPr>
            <a:xfrm>
              <a:off x="8941482" y="2000634"/>
              <a:ext cx="853031" cy="9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802642B9-7FD5-46C5-4265-5231EDF99C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1482" y="1428750"/>
              <a:ext cx="0" cy="581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CCE9422-68AA-0D84-C443-99EBB584036E}"/>
                    </a:ext>
                  </a:extLst>
                </p:cNvPr>
                <p:cNvSpPr txBox="1"/>
                <p:nvPr/>
              </p:nvSpPr>
              <p:spPr>
                <a:xfrm>
                  <a:off x="8714415" y="2246710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CCE9422-68AA-0D84-C443-99EBB58403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415" y="2246710"/>
                  <a:ext cx="2959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D7B8D524-7193-8EB2-EF15-506F21D9F7CF}"/>
                    </a:ext>
                  </a:extLst>
                </p:cNvPr>
                <p:cNvSpPr txBox="1"/>
                <p:nvPr/>
              </p:nvSpPr>
              <p:spPr>
                <a:xfrm>
                  <a:off x="9597108" y="1604025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D7B8D524-7193-8EB2-EF15-506F21D9F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7108" y="1604025"/>
                  <a:ext cx="295925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4167"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1625D28F-0D0B-3C4D-A4B5-AE182410671C}"/>
                    </a:ext>
                  </a:extLst>
                </p:cNvPr>
                <p:cNvSpPr txBox="1"/>
                <p:nvPr/>
              </p:nvSpPr>
              <p:spPr>
                <a:xfrm>
                  <a:off x="8958541" y="1393317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1625D28F-0D0B-3C4D-A4B5-AE1824106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8541" y="1393317"/>
                  <a:ext cx="29592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650228AD-EF95-092C-73FC-2C00DE36F06A}"/>
              </a:ext>
            </a:extLst>
          </p:cNvPr>
          <p:cNvCxnSpPr>
            <a:cxnSpLocks/>
          </p:cNvCxnSpPr>
          <p:nvPr/>
        </p:nvCxnSpPr>
        <p:spPr>
          <a:xfrm flipV="1">
            <a:off x="5645960" y="3562233"/>
            <a:ext cx="4301975" cy="621093"/>
          </a:xfrm>
          <a:prstGeom prst="bentConnector3">
            <a:avLst>
              <a:gd name="adj1" fmla="val 7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C1C75F9-CE59-30DB-294B-770B078A15DB}"/>
              </a:ext>
            </a:extLst>
          </p:cNvPr>
          <p:cNvSpPr txBox="1"/>
          <p:nvPr/>
        </p:nvSpPr>
        <p:spPr>
          <a:xfrm>
            <a:off x="7128623" y="3231391"/>
            <a:ext cx="113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Hit</a:t>
            </a:r>
            <a:r>
              <a:rPr lang="zh-CN" altLang="en-US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区域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D56F701-982E-D5D3-3928-35D2CF14DC4B}"/>
                  </a:ext>
                </a:extLst>
              </p:cNvPr>
              <p:cNvSpPr txBox="1"/>
              <p:nvPr/>
            </p:nvSpPr>
            <p:spPr>
              <a:xfrm>
                <a:off x="2297087" y="5957347"/>
                <a:ext cx="623884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Fig: </a:t>
                </a:r>
                <a14:m>
                  <m:oMath xmlns:m="http://schemas.openxmlformats.org/officeDocument/2006/math"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m:rPr>
                        <m:sty m:val="p"/>
                      </m:rPr>
                      <a:rPr lang="en-US" altLang="zh-CN" sz="1050" i="1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altLang="zh-CN" sz="105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电子簇射。灰点代表一个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OM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；有色球代表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Hit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，大小表示光子数（对数）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;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颜色代表触发时间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,</a:t>
                </a:r>
                <a:r>
                  <a:rPr lang="en-US" altLang="zh-CN" sz="1050" dirty="0"/>
                  <a:t>Hits</a:t>
                </a:r>
                <a:r>
                  <a:rPr lang="zh-CN" altLang="en-US" sz="1050" dirty="0"/>
                  <a:t>时间分布</a:t>
                </a:r>
                <a14:m>
                  <m:oMath xmlns:m="http://schemas.openxmlformats.org/officeDocument/2006/math">
                    <m:r>
                      <a:rPr lang="en-US" altLang="zh-CN" sz="1050" i="1" dirty="0">
                        <a:latin typeface="Cambria Math" panose="02040503050406030204" pitchFamily="18" charset="0"/>
                      </a:rPr>
                      <m:t>~1000</m:t>
                    </m:r>
                    <m:r>
                      <a:rPr lang="en-US" altLang="zh-CN" sz="1050" i="1" dirty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zh-CN" altLang="en-US" sz="105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D56F701-982E-D5D3-3928-35D2CF14D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087" y="5957347"/>
                <a:ext cx="6238849" cy="415498"/>
              </a:xfrm>
              <a:prstGeom prst="rect">
                <a:avLst/>
              </a:prstGeom>
              <a:blipFill>
                <a:blip r:embed="rId1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日期占位符 38">
            <a:extLst>
              <a:ext uri="{FF2B5EF4-FFF2-40B4-BE49-F238E27FC236}">
                <a16:creationId xmlns:a16="http://schemas.microsoft.com/office/drawing/2014/main" id="{83EA1EEC-2C34-4613-EADB-F8D12D41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2C82-2E1B-4695-A80B-3A7E3403B1E6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2" name="页脚占位符 41">
            <a:extLst>
              <a:ext uri="{FF2B5EF4-FFF2-40B4-BE49-F238E27FC236}">
                <a16:creationId xmlns:a16="http://schemas.microsoft.com/office/drawing/2014/main" id="{7FC9FE4B-E636-24C0-70D4-BEDD7B19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65660"/>
            <a:ext cx="6280830" cy="404614"/>
          </a:xfrm>
        </p:spPr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43" name="灯片编号占位符 42">
            <a:extLst>
              <a:ext uri="{FF2B5EF4-FFF2-40B4-BE49-F238E27FC236}">
                <a16:creationId xmlns:a16="http://schemas.microsoft.com/office/drawing/2014/main" id="{7CA19181-E18F-CBF3-557A-5A85EDCC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3">
                <a:extLst>
                  <a:ext uri="{FF2B5EF4-FFF2-40B4-BE49-F238E27FC236}">
                    <a16:creationId xmlns:a16="http://schemas.microsoft.com/office/drawing/2014/main" id="{6EBFEE52-F7A5-0213-A534-9042D085B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8098387"/>
                  </p:ext>
                </p:extLst>
              </p:nvPr>
            </p:nvGraphicFramePr>
            <p:xfrm>
              <a:off x="9291231" y="379809"/>
              <a:ext cx="2892646" cy="1980000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1446323">
                      <a:extLst>
                        <a:ext uri="{9D8B030D-6E8A-4147-A177-3AD203B41FA5}">
                          <a16:colId xmlns:a16="http://schemas.microsoft.com/office/drawing/2014/main" val="2909409808"/>
                        </a:ext>
                      </a:extLst>
                    </a:gridCol>
                    <a:gridCol w="1446323">
                      <a:extLst>
                        <a:ext uri="{9D8B030D-6E8A-4147-A177-3AD203B41FA5}">
                          <a16:colId xmlns:a16="http://schemas.microsoft.com/office/drawing/2014/main" val="3317813040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Hits Number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46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810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Max Hit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3880 </m:t>
                                </m:r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𝑝h𝑜𝑡𝑜𝑛𝑠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5442164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Fired Strings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438448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Time Span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1003.392</m:t>
                                </m:r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7866094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Spatial Scale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~400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78331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3">
                <a:extLst>
                  <a:ext uri="{FF2B5EF4-FFF2-40B4-BE49-F238E27FC236}">
                    <a16:creationId xmlns:a16="http://schemas.microsoft.com/office/drawing/2014/main" id="{6EBFEE52-F7A5-0213-A534-9042D085B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8098387"/>
                  </p:ext>
                </p:extLst>
              </p:nvPr>
            </p:nvGraphicFramePr>
            <p:xfrm>
              <a:off x="9291231" y="379809"/>
              <a:ext cx="2892646" cy="1980000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1446323">
                      <a:extLst>
                        <a:ext uri="{9D8B030D-6E8A-4147-A177-3AD203B41FA5}">
                          <a16:colId xmlns:a16="http://schemas.microsoft.com/office/drawing/2014/main" val="2909409808"/>
                        </a:ext>
                      </a:extLst>
                    </a:gridCol>
                    <a:gridCol w="1446323">
                      <a:extLst>
                        <a:ext uri="{9D8B030D-6E8A-4147-A177-3AD203B41FA5}">
                          <a16:colId xmlns:a16="http://schemas.microsoft.com/office/drawing/2014/main" val="3317813040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Hits Number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00844" t="-1538" r="-844" b="-41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810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Max Hit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00844" t="-101538" r="-844" b="-31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42164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Fired Strings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00844" t="-198485" r="-844" b="-2075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38448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Time Span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00844" t="-303077" r="-844" b="-11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7866094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Spatial Scale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00844" t="-403077" r="-844" b="-1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78331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9557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FB18943-E212-3B64-8FDE-C5AC63530B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横穿望远镜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FB18943-E212-3B64-8FDE-C5AC63530B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片包含 图形用户界面&#10;&#10;描述已自动生成">
            <a:extLst>
              <a:ext uri="{FF2B5EF4-FFF2-40B4-BE49-F238E27FC236}">
                <a16:creationId xmlns:a16="http://schemas.microsoft.com/office/drawing/2014/main" id="{C49F2DFD-79E4-84DD-F6CF-70F207C5A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21477" r="9851" b="53468"/>
          <a:stretch/>
        </p:blipFill>
        <p:spPr>
          <a:xfrm>
            <a:off x="1134445" y="1373050"/>
            <a:ext cx="8036329" cy="2486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793A192-FC15-7131-4026-3F72006DF48D}"/>
                  </a:ext>
                </a:extLst>
              </p:cNvPr>
              <p:cNvSpPr txBox="1"/>
              <p:nvPr/>
            </p:nvSpPr>
            <p:spPr>
              <a:xfrm>
                <a:off x="1322423" y="6095665"/>
                <a:ext cx="776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Fig: 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上图</a:t>
                </a:r>
                <a14:m>
                  <m:oMath xmlns:m="http://schemas.openxmlformats.org/officeDocument/2006/math">
                    <m:r>
                      <a:rPr lang="zh-CN" altLang="en-US" sz="1050" b="0" i="1" dirty="0">
                        <a:latin typeface="Cambria Math" panose="02040503050406030204" pitchFamily="18" charset="0"/>
                      </a:rPr>
                      <m:t>：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m:rPr>
                        <m:sty m:val="p"/>
                      </m:rPr>
                      <a:rPr lang="en-US" altLang="zh-CN" sz="1050" i="1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altLang="zh-CN" sz="105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缪子水平入射，沿着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Z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轴正向。灰点代表一个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OM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；有色球代表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Hit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，大小表示光子数（对数）；颜色代表触发时间，时间分布</a:t>
                </a:r>
                <a14:m>
                  <m:oMath xmlns:m="http://schemas.openxmlformats.org/officeDocument/2006/math">
                    <m:r>
                      <a:rPr lang="en-US" altLang="zh-CN" sz="1050" i="1" dirty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~</m:t>
                    </m:r>
                    <m:r>
                      <a:rPr lang="en-US" altLang="zh-CN" sz="1050" b="0" i="0" dirty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20000</m:t>
                    </m:r>
                    <m:r>
                      <m:rPr>
                        <m:sty m:val="p"/>
                      </m:rPr>
                      <a:rPr lang="en-US" altLang="zh-CN" sz="1050" i="1" dirty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ns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。下图：同一事例，将入射点（等效中微子反应顶点）逆着入射方向移动</a:t>
                </a:r>
                <a14:m>
                  <m:oMath xmlns:m="http://schemas.openxmlformats.org/officeDocument/2006/math">
                    <m:r>
                      <a:rPr lang="en-US" altLang="zh-CN" sz="105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3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𝑘𝑚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。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793A192-FC15-7131-4026-3F72006DF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423" y="6095665"/>
                <a:ext cx="7767450" cy="415498"/>
              </a:xfrm>
              <a:prstGeom prst="rect">
                <a:avLst/>
              </a:prstGeom>
              <a:blipFill>
                <a:blip r:embed="rId4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太阳形 9">
            <a:extLst>
              <a:ext uri="{FF2B5EF4-FFF2-40B4-BE49-F238E27FC236}">
                <a16:creationId xmlns:a16="http://schemas.microsoft.com/office/drawing/2014/main" id="{88B62E72-12CB-1BDE-8DA0-B137FEEAB285}"/>
              </a:ext>
            </a:extLst>
          </p:cNvPr>
          <p:cNvSpPr/>
          <p:nvPr/>
        </p:nvSpPr>
        <p:spPr>
          <a:xfrm>
            <a:off x="1797231" y="2359397"/>
            <a:ext cx="185130" cy="18513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E7931D9F-672F-73BD-7B57-EE13C483AF94}"/>
              </a:ext>
            </a:extLst>
          </p:cNvPr>
          <p:cNvSpPr/>
          <p:nvPr/>
        </p:nvSpPr>
        <p:spPr>
          <a:xfrm>
            <a:off x="1506071" y="2204265"/>
            <a:ext cx="582320" cy="461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52D251-848E-FDA9-7839-B1CDDF6849CE}"/>
              </a:ext>
            </a:extLst>
          </p:cNvPr>
          <p:cNvSpPr txBox="1"/>
          <p:nvPr/>
        </p:nvSpPr>
        <p:spPr>
          <a:xfrm>
            <a:off x="7103993" y="2911910"/>
            <a:ext cx="366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黄色标记：簇射顶点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黄色箭头：动量方向（</a:t>
            </a:r>
            <a:r>
              <a:rPr lang="en-US" altLang="zh-CN" dirty="0">
                <a:highlight>
                  <a:srgbClr val="FFFF00"/>
                </a:highlight>
              </a:rPr>
              <a:t>Azimuth:270°</a:t>
            </a:r>
            <a:r>
              <a:rPr lang="zh-CN" altLang="en-US" dirty="0">
                <a:highlight>
                  <a:srgbClr val="FFFF00"/>
                </a:highlight>
              </a:rPr>
              <a:t>，</a:t>
            </a:r>
            <a:r>
              <a:rPr lang="en-US" altLang="zh-CN" dirty="0">
                <a:highlight>
                  <a:srgbClr val="FFFF00"/>
                </a:highlight>
              </a:rPr>
              <a:t>Zenith</a:t>
            </a:r>
            <a:r>
              <a:rPr lang="zh-CN" altLang="en-US" dirty="0">
                <a:highlight>
                  <a:srgbClr val="FFFF00"/>
                </a:highlight>
              </a:rPr>
              <a:t>：</a:t>
            </a:r>
            <a:r>
              <a:rPr lang="en-US" altLang="zh-CN" dirty="0">
                <a:highlight>
                  <a:srgbClr val="FFFF00"/>
                </a:highlight>
              </a:rPr>
              <a:t>90°</a:t>
            </a:r>
            <a:r>
              <a:rPr lang="zh-CN" altLang="en-US" dirty="0">
                <a:highlight>
                  <a:srgbClr val="FFFF00"/>
                </a:highlight>
              </a:rPr>
              <a:t>）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14" name="图片 13" descr="图片包含 游戏机, 梳子&#10;&#10;描述已自动生成">
            <a:extLst>
              <a:ext uri="{FF2B5EF4-FFF2-40B4-BE49-F238E27FC236}">
                <a16:creationId xmlns:a16="http://schemas.microsoft.com/office/drawing/2014/main" id="{E2AAF938-94D3-9C7C-47FE-632505B5D8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20850" r="9493" b="53915"/>
          <a:stretch/>
        </p:blipFill>
        <p:spPr>
          <a:xfrm>
            <a:off x="1134445" y="3841224"/>
            <a:ext cx="8036329" cy="2248253"/>
          </a:xfrm>
          <a:prstGeom prst="rect">
            <a:avLst/>
          </a:prstGeom>
        </p:spPr>
      </p:pic>
      <p:sp>
        <p:nvSpPr>
          <p:cNvPr id="15" name="弧形 14">
            <a:extLst>
              <a:ext uri="{FF2B5EF4-FFF2-40B4-BE49-F238E27FC236}">
                <a16:creationId xmlns:a16="http://schemas.microsoft.com/office/drawing/2014/main" id="{F07B885A-EEF1-4412-8F01-10326C791546}"/>
              </a:ext>
            </a:extLst>
          </p:cNvPr>
          <p:cNvSpPr/>
          <p:nvPr/>
        </p:nvSpPr>
        <p:spPr>
          <a:xfrm>
            <a:off x="7604855" y="2735303"/>
            <a:ext cx="3419636" cy="2248254"/>
          </a:xfrm>
          <a:prstGeom prst="arc">
            <a:avLst>
              <a:gd name="adj1" fmla="val 16200000"/>
              <a:gd name="adj2" fmla="val 5320044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5D2AA1E-2E5D-8F39-7299-7496DEAF7457}"/>
                  </a:ext>
                </a:extLst>
              </p:cNvPr>
              <p:cNvSpPr txBox="1"/>
              <p:nvPr/>
            </p:nvSpPr>
            <p:spPr>
              <a:xfrm>
                <a:off x="10039516" y="2215669"/>
                <a:ext cx="19699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</a:rPr>
                  <a:t>将该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的入射点外移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5D2AA1E-2E5D-8F39-7299-7496DEAF7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9516" y="2215669"/>
                <a:ext cx="1969949" cy="646331"/>
              </a:xfrm>
              <a:prstGeom prst="rect">
                <a:avLst/>
              </a:prstGeom>
              <a:blipFill>
                <a:blip r:embed="rId6"/>
                <a:stretch>
                  <a:fillRect l="-2786" t="-3774" r="-619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858F024E-6987-1D7B-C6EE-868223246AAD}"/>
              </a:ext>
            </a:extLst>
          </p:cNvPr>
          <p:cNvGrpSpPr/>
          <p:nvPr/>
        </p:nvGrpSpPr>
        <p:grpSpPr>
          <a:xfrm>
            <a:off x="9981523" y="5112404"/>
            <a:ext cx="1264534" cy="1222725"/>
            <a:chOff x="8628499" y="1393317"/>
            <a:chExt cx="1264534" cy="1222725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D6D7F227-54CE-AFE6-1C92-727C3449CB9D}"/>
                </a:ext>
              </a:extLst>
            </p:cNvPr>
            <p:cNvCxnSpPr/>
            <p:nvPr/>
          </p:nvCxnSpPr>
          <p:spPr>
            <a:xfrm flipH="1">
              <a:off x="8628499" y="2000634"/>
              <a:ext cx="312983" cy="4602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D8343A5-85BC-A24B-1E28-295B6CB2FCE3}"/>
                </a:ext>
              </a:extLst>
            </p:cNvPr>
            <p:cNvCxnSpPr>
              <a:cxnSpLocks/>
            </p:cNvCxnSpPr>
            <p:nvPr/>
          </p:nvCxnSpPr>
          <p:spPr>
            <a:xfrm>
              <a:off x="8941482" y="2000634"/>
              <a:ext cx="853031" cy="9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4706C780-4E7E-8C91-5A12-F67A43A132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1482" y="1428750"/>
              <a:ext cx="0" cy="581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9875230-70F5-A65E-214C-C692C7B7B8C1}"/>
                    </a:ext>
                  </a:extLst>
                </p:cNvPr>
                <p:cNvSpPr txBox="1"/>
                <p:nvPr/>
              </p:nvSpPr>
              <p:spPr>
                <a:xfrm>
                  <a:off x="8714415" y="2246710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2CCE9422-68AA-0D84-C443-99EBB58403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4415" y="2246710"/>
                  <a:ext cx="29592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FB06538F-B052-340F-0373-47EB64E2A201}"/>
                    </a:ext>
                  </a:extLst>
                </p:cNvPr>
                <p:cNvSpPr txBox="1"/>
                <p:nvPr/>
              </p:nvSpPr>
              <p:spPr>
                <a:xfrm>
                  <a:off x="9597108" y="1604025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D7B8D524-7193-8EB2-EF15-506F21D9F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7108" y="1604025"/>
                  <a:ext cx="295925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4167"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2CCDEBD8-C3DE-C96D-4B78-76A883AABC30}"/>
                    </a:ext>
                  </a:extLst>
                </p:cNvPr>
                <p:cNvSpPr txBox="1"/>
                <p:nvPr/>
              </p:nvSpPr>
              <p:spPr>
                <a:xfrm>
                  <a:off x="8958541" y="1393317"/>
                  <a:ext cx="295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1625D28F-0D0B-3C4D-A4B5-AE1824106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8541" y="1393317"/>
                  <a:ext cx="29592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E6A0868-DF27-AD94-06DA-D98989B1A2D1}"/>
                  </a:ext>
                </a:extLst>
              </p:cNvPr>
              <p:cNvSpPr txBox="1"/>
              <p:nvPr/>
            </p:nvSpPr>
            <p:spPr>
              <a:xfrm>
                <a:off x="1322423" y="6089477"/>
                <a:ext cx="77674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Fig: 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上图</a:t>
                </a:r>
                <a14:m>
                  <m:oMath xmlns:m="http://schemas.openxmlformats.org/officeDocument/2006/math">
                    <m:r>
                      <a:rPr lang="zh-CN" altLang="en-US" sz="1050" b="0" i="1" dirty="0">
                        <a:latin typeface="Cambria Math" panose="02040503050406030204" pitchFamily="18" charset="0"/>
                      </a:rPr>
                      <m:t>：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m:rPr>
                        <m:sty m:val="p"/>
                      </m:rPr>
                      <a:rPr lang="en-US" altLang="zh-CN" sz="1050" i="1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altLang="zh-CN" sz="105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缪子水平入射，沿着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Z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轴正向。灰点代表一个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OM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；有色球代表</a:t>
                </a:r>
                <a:r>
                  <a:rPr lang="en-US" altLang="zh-CN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Hit</a:t>
                </a:r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，大小表示光子数（对数）；颜色代表触发时间，时间分布</a:t>
                </a:r>
                <a14:m>
                  <m:oMath xmlns:m="http://schemas.openxmlformats.org/officeDocument/2006/math">
                    <m:r>
                      <a:rPr lang="en-US" altLang="zh-CN" sz="1050" i="1" dirty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~</m:t>
                    </m:r>
                    <m:r>
                      <a:rPr lang="en-US" altLang="zh-CN" sz="1050" b="0" i="0" dirty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20000</m:t>
                    </m:r>
                    <m:r>
                      <m:rPr>
                        <m:sty m:val="p"/>
                      </m:rPr>
                      <a:rPr lang="en-US" altLang="zh-CN" sz="1050" i="1" dirty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ns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。下图：同一事例，将入射点（等效中微子反应顶点）逆着入射方向移动</a:t>
                </a:r>
                <a14:m>
                  <m:oMath xmlns:m="http://schemas.openxmlformats.org/officeDocument/2006/math">
                    <m:r>
                      <a:rPr lang="en-US" altLang="zh-CN" sz="105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3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𝑘𝑚</m:t>
                    </m:r>
                  </m:oMath>
                </a14:m>
                <a:r>
                  <a:rPr lang="zh-CN" altLang="en-US" sz="105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。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E6A0868-DF27-AD94-06DA-D98989B1A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423" y="6089477"/>
                <a:ext cx="7767450" cy="415498"/>
              </a:xfrm>
              <a:prstGeom prst="rect">
                <a:avLst/>
              </a:prstGeom>
              <a:blipFill>
                <a:blip r:embed="rId4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AB2371F0-DCDF-7B18-94B1-3525CCA64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AA55-BD50-4ED7-8ED7-A0CAE1363D5A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26" name="页脚占位符 25">
            <a:extLst>
              <a:ext uri="{FF2B5EF4-FFF2-40B4-BE49-F238E27FC236}">
                <a16:creationId xmlns:a16="http://schemas.microsoft.com/office/drawing/2014/main" id="{74B327C1-A7E0-0A60-A112-1F58C143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72CED6A8-2FFC-911A-BA1C-ABFF1257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表格 3">
                <a:extLst>
                  <a:ext uri="{FF2B5EF4-FFF2-40B4-BE49-F238E27FC236}">
                    <a16:creationId xmlns:a16="http://schemas.microsoft.com/office/drawing/2014/main" id="{5362DD08-8CCC-6CBB-1F2C-C6DF1AC578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4444489"/>
                  </p:ext>
                </p:extLst>
              </p:nvPr>
            </p:nvGraphicFramePr>
            <p:xfrm>
              <a:off x="9223724" y="109645"/>
              <a:ext cx="2892646" cy="1980000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1446323">
                      <a:extLst>
                        <a:ext uri="{9D8B030D-6E8A-4147-A177-3AD203B41FA5}">
                          <a16:colId xmlns:a16="http://schemas.microsoft.com/office/drawing/2014/main" val="2909409808"/>
                        </a:ext>
                      </a:extLst>
                    </a:gridCol>
                    <a:gridCol w="1446323">
                      <a:extLst>
                        <a:ext uri="{9D8B030D-6E8A-4147-A177-3AD203B41FA5}">
                          <a16:colId xmlns:a16="http://schemas.microsoft.com/office/drawing/2014/main" val="3317813040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Hits Number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202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810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Max Hit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𝑝h𝑜𝑡𝑜𝑛𝑠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5442164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Fired Strings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82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438448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Time Span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20191.296</m:t>
                                </m:r>
                                <m:r>
                                  <a:rPr lang="en-US" altLang="zh-CN" sz="16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7866094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Spatial Scale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~6110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78331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表格 3">
                <a:extLst>
                  <a:ext uri="{FF2B5EF4-FFF2-40B4-BE49-F238E27FC236}">
                    <a16:creationId xmlns:a16="http://schemas.microsoft.com/office/drawing/2014/main" id="{5362DD08-8CCC-6CBB-1F2C-C6DF1AC578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4444489"/>
                  </p:ext>
                </p:extLst>
              </p:nvPr>
            </p:nvGraphicFramePr>
            <p:xfrm>
              <a:off x="9223724" y="109645"/>
              <a:ext cx="2892646" cy="1980000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1446323">
                      <a:extLst>
                        <a:ext uri="{9D8B030D-6E8A-4147-A177-3AD203B41FA5}">
                          <a16:colId xmlns:a16="http://schemas.microsoft.com/office/drawing/2014/main" val="2909409808"/>
                        </a:ext>
                      </a:extLst>
                    </a:gridCol>
                    <a:gridCol w="1446323">
                      <a:extLst>
                        <a:ext uri="{9D8B030D-6E8A-4147-A177-3AD203B41FA5}">
                          <a16:colId xmlns:a16="http://schemas.microsoft.com/office/drawing/2014/main" val="3317813040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Hits Number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00844" t="-1538" r="-844" b="-41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810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Max Hit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00844" t="-101538" r="-844" b="-31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421646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Fired Strings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00844" t="-198485" r="-844" b="-2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384480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Time Span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00844" t="-303077" r="-844" b="-11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7866094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Spatial Scale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100844" t="-403077" r="-844" b="-1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783313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361C3F0-D755-BA4A-4D34-620B29DBE965}"/>
              </a:ext>
            </a:extLst>
          </p:cNvPr>
          <p:cNvCxnSpPr>
            <a:cxnSpLocks/>
          </p:cNvCxnSpPr>
          <p:nvPr/>
        </p:nvCxnSpPr>
        <p:spPr>
          <a:xfrm flipH="1">
            <a:off x="8235737" y="1515817"/>
            <a:ext cx="987987" cy="62373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68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C5ABB-C40A-22FD-C308-F4C4020E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54193"/>
            <a:ext cx="9601200" cy="1485900"/>
          </a:xfrm>
        </p:spPr>
        <p:txBody>
          <a:bodyPr/>
          <a:lstStyle/>
          <a:p>
            <a:r>
              <a:rPr lang="zh-CN" altLang="en-US" dirty="0"/>
              <a:t>尝试</a:t>
            </a:r>
            <a:r>
              <a:rPr lang="en-US" altLang="zh-CN" dirty="0"/>
              <a:t>——GVD</a:t>
            </a:r>
            <a:r>
              <a:rPr lang="zh-CN" altLang="en-US" dirty="0"/>
              <a:t>实测的</a:t>
            </a:r>
            <a:r>
              <a:rPr lang="en-US" altLang="zh-CN" dirty="0"/>
              <a:t>~91 </a:t>
            </a:r>
            <a:r>
              <a:rPr lang="en-US" altLang="zh-CN" dirty="0" err="1"/>
              <a:t>TeV</a:t>
            </a:r>
            <a:br>
              <a:rPr lang="en-US" altLang="zh-CN" dirty="0"/>
            </a:br>
            <a:r>
              <a:rPr lang="en-US" altLang="zh-CN" dirty="0"/>
              <a:t>cascade</a:t>
            </a:r>
            <a:r>
              <a:rPr lang="zh-CN" altLang="en-US" dirty="0"/>
              <a:t>事例复现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CDCBFE-C798-66BF-5A54-33D6949E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B175-EF3B-4172-9CB1-DC6FFC35F23A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DA6AB9-C57F-4A0E-B304-8F03010D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441E-DD75-C20B-8AD4-E06A7A0B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7" name="图片 6" descr="图表, 箱线图&#10;&#10;描述已自动生成">
            <a:extLst>
              <a:ext uri="{FF2B5EF4-FFF2-40B4-BE49-F238E27FC236}">
                <a16:creationId xmlns:a16="http://schemas.microsoft.com/office/drawing/2014/main" id="{D3B00E99-1C95-28A3-0BC1-2A45446DD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2154" r="463" b="11919"/>
          <a:stretch/>
        </p:blipFill>
        <p:spPr>
          <a:xfrm>
            <a:off x="1390650" y="1428750"/>
            <a:ext cx="4927940" cy="31264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4CEFC83-9D55-9FB7-0377-87CC9AA0E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6" t="2840" r="1301" b="4968"/>
          <a:stretch/>
        </p:blipFill>
        <p:spPr>
          <a:xfrm>
            <a:off x="6908234" y="1423654"/>
            <a:ext cx="4532320" cy="3136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ED867E-9427-EFE5-288F-39F0AE10A467}"/>
                  </a:ext>
                </a:extLst>
              </p:cNvPr>
              <p:cNvSpPr txBox="1"/>
              <p:nvPr/>
            </p:nvSpPr>
            <p:spPr>
              <a:xfrm>
                <a:off x="1796709" y="4878846"/>
                <a:ext cx="41158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模拟设置：</a:t>
                </a:r>
                <a:r>
                  <a:rPr lang="en-US" altLang="zh-CN" dirty="0"/>
                  <a:t> </a:t>
                </a:r>
              </a:p>
              <a:p>
                <a:r>
                  <a:rPr lang="en-US" altLang="zh-CN" dirty="0"/>
                  <a:t>Cascade =&gt; Electron</a:t>
                </a:r>
              </a:p>
              <a:p>
                <a:r>
                  <a:rPr lang="en-US" altLang="zh-CN" dirty="0"/>
                  <a:t>OM =&gt;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10′′</m:t>
                    </m:r>
                  </m:oMath>
                </a14:m>
                <a:r>
                  <a:rPr lang="zh-CN" altLang="en-US" dirty="0"/>
                  <a:t> 玻璃球，下侧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70°</m:t>
                    </m:r>
                  </m:oMath>
                </a14:m>
                <a:r>
                  <a:rPr lang="zh-CN" altLang="en-US" dirty="0"/>
                  <a:t>区域灵敏</a:t>
                </a:r>
                <a:endParaRPr lang="en-US" altLang="zh-CN" dirty="0"/>
              </a:p>
              <a:p>
                <a:r>
                  <a:rPr lang="en-US" altLang="zh-CN" dirty="0"/>
                  <a:t>QE =&gt; </a:t>
                </a:r>
                <a14:m>
                  <m:oMath xmlns:m="http://schemas.openxmlformats.org/officeDocument/2006/math">
                    <m:r>
                      <a:rPr lang="zh-CN" altLang="en-US">
                        <a:latin typeface="Cambria Math" panose="02040503050406030204" pitchFamily="18" charset="0"/>
                      </a:rPr>
                      <m:t>滨松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7081−100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ED867E-9427-EFE5-288F-39F0AE10A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709" y="4878846"/>
                <a:ext cx="4115822" cy="1200329"/>
              </a:xfrm>
              <a:prstGeom prst="rect">
                <a:avLst/>
              </a:prstGeom>
              <a:blipFill>
                <a:blip r:embed="rId5"/>
                <a:stretch>
                  <a:fillRect l="-1333" t="-2030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D6FFBD3-3ABA-0973-6665-76C05B3F03B5}"/>
              </a:ext>
            </a:extLst>
          </p:cNvPr>
          <p:cNvSpPr txBox="1"/>
          <p:nvPr/>
        </p:nvSpPr>
        <p:spPr>
          <a:xfrm>
            <a:off x="7468332" y="4878846"/>
            <a:ext cx="453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时间分布基本一致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不同</a:t>
            </a:r>
            <a:r>
              <a:rPr lang="en-US" altLang="zh-CN" dirty="0"/>
              <a:t>OM</a:t>
            </a:r>
            <a:r>
              <a:rPr lang="zh-CN" altLang="en-US" dirty="0"/>
              <a:t>的信号比例基本一致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2FEBE4-7E84-F580-6D94-48B2906C59AD}"/>
              </a:ext>
            </a:extLst>
          </p:cNvPr>
          <p:cNvSpPr txBox="1"/>
          <p:nvPr/>
        </p:nvSpPr>
        <p:spPr>
          <a:xfrm>
            <a:off x="8028431" y="447995"/>
            <a:ext cx="341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左图：</a:t>
            </a:r>
            <a:r>
              <a:rPr lang="en-US" altLang="zh-CN" dirty="0">
                <a:solidFill>
                  <a:srgbClr val="FF0000"/>
                </a:solidFill>
              </a:rPr>
              <a:t>Geant4</a:t>
            </a:r>
            <a:r>
              <a:rPr lang="zh-CN" altLang="en-US" dirty="0">
                <a:solidFill>
                  <a:srgbClr val="FF0000"/>
                </a:solidFill>
              </a:rPr>
              <a:t>模拟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右图：</a:t>
            </a:r>
            <a:r>
              <a:rPr lang="en-US" altLang="zh-CN" dirty="0">
                <a:solidFill>
                  <a:srgbClr val="FF0000"/>
                </a:solidFill>
              </a:rPr>
              <a:t>GVD</a:t>
            </a:r>
            <a:r>
              <a:rPr lang="zh-CN" altLang="en-US" dirty="0">
                <a:solidFill>
                  <a:srgbClr val="FF0000"/>
                </a:solidFill>
              </a:rPr>
              <a:t>展示的</a:t>
            </a:r>
            <a:r>
              <a:rPr lang="en-US" altLang="zh-CN" dirty="0">
                <a:solidFill>
                  <a:srgbClr val="FF0000"/>
                </a:solidFill>
              </a:rPr>
              <a:t>Cascade</a:t>
            </a:r>
            <a:r>
              <a:rPr lang="zh-CN" altLang="en-US" dirty="0">
                <a:solidFill>
                  <a:srgbClr val="FF0000"/>
                </a:solidFill>
              </a:rPr>
              <a:t>事例</a:t>
            </a:r>
          </a:p>
        </p:txBody>
      </p:sp>
    </p:spTree>
    <p:extLst>
      <p:ext uri="{BB962C8B-B14F-4D97-AF65-F5344CB8AC3E}">
        <p14:creationId xmlns:p14="http://schemas.microsoft.com/office/powerpoint/2010/main" val="241742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65D585-EA27-CABB-B314-923EF44C5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6600">
                <a:solidFill>
                  <a:schemeClr val="bg2"/>
                </a:solidFill>
              </a:rPr>
              <a:t>5.</a:t>
            </a:r>
            <a:r>
              <a:rPr lang="zh-CN" altLang="en-US" sz="6600">
                <a:solidFill>
                  <a:schemeClr val="bg2"/>
                </a:solidFill>
              </a:rPr>
              <a:t>望远镜性能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144D9C-5036-136E-5A7B-345CBFF08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2300"/>
              <a:t>对</a:t>
            </a:r>
            <a:r>
              <a:rPr lang="en-US" altLang="zh-CN" sz="2300"/>
              <a:t>track</a:t>
            </a:r>
            <a:r>
              <a:rPr lang="zh-CN" altLang="en-US" sz="2300"/>
              <a:t>型事例的角分辨</a:t>
            </a: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4D76B2A-82DE-0C31-260E-49C66E68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E07C-63C9-4979-B960-7DE318E63E22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CA2F12-BE12-55D2-39B0-7A3F6186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38D12C-26DE-4048-EAEC-4DECB9D9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61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表, 散点图&#10;&#10;描述已自动生成">
            <a:extLst>
              <a:ext uri="{FF2B5EF4-FFF2-40B4-BE49-F238E27FC236}">
                <a16:creationId xmlns:a16="http://schemas.microsoft.com/office/drawing/2014/main" id="{2847BBF8-45E7-424B-169E-7FCFE9234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2241507"/>
            <a:ext cx="6289109" cy="393069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7C3F95-8858-A026-0BD8-87EA15EE6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063" y="29456"/>
            <a:ext cx="4084937" cy="872573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C2875453-0A95-0453-3C01-299F6D9EB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Track-like Event</a:t>
            </a:r>
            <a:r>
              <a:rPr lang="zh-CN" altLang="en-US" dirty="0"/>
              <a:t>的探测效率</a:t>
            </a:r>
            <a:br>
              <a:rPr lang="en-US" altLang="zh-CN" dirty="0"/>
            </a:br>
            <a:r>
              <a:rPr lang="en-US" altLang="zh-CN" dirty="0"/>
              <a:t>						——</a:t>
            </a:r>
            <a:r>
              <a:rPr lang="zh-CN" altLang="en-US" dirty="0"/>
              <a:t>无噪声条件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AE7EA2E-3700-F98B-6BBA-EEFDF3BF041A}"/>
                  </a:ext>
                </a:extLst>
              </p:cNvPr>
              <p:cNvSpPr txBox="1"/>
              <p:nvPr/>
            </p:nvSpPr>
            <p:spPr>
              <a:xfrm>
                <a:off x="8168232" y="5460263"/>
                <a:ext cx="2804568" cy="86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u="sng" dirty="0"/>
                  <a:t>Cross track</a:t>
                </a:r>
                <a:r>
                  <a:rPr lang="zh-CN" altLang="en-US" sz="1600" u="sng" dirty="0"/>
                  <a:t>，这里指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u="sng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600" b="0" i="1" u="sng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600" u="sng" dirty="0"/>
                  <a:t>由中微子在阵列外部反应后产生，其径迹贯穿探测器阵列</a:t>
                </a:r>
                <a:r>
                  <a:rPr lang="zh-CN" altLang="en-US" dirty="0"/>
                  <a:t>。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AE7EA2E-3700-F98B-6BBA-EEFDF3BF0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32" y="5460263"/>
                <a:ext cx="2804568" cy="864852"/>
              </a:xfrm>
              <a:prstGeom prst="rect">
                <a:avLst/>
              </a:prstGeom>
              <a:blipFill>
                <a:blip r:embed="rId5"/>
                <a:stretch>
                  <a:fillRect l="-1304" t="-1408" b="-105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5A5F8C-BF69-0B1B-D1CE-7E7AAA605E88}"/>
                  </a:ext>
                </a:extLst>
              </p:cNvPr>
              <p:cNvSpPr txBox="1"/>
              <p:nvPr/>
            </p:nvSpPr>
            <p:spPr>
              <a:xfrm>
                <a:off x="7878221" y="2241165"/>
                <a:ext cx="4234470" cy="1854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样本：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−100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zh-CN" altLang="en-US" sz="1600" dirty="0"/>
                  <a:t>，每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zh-CN" altLang="en-US" sz="1600" dirty="0"/>
                  <a:t>投点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2000</m:t>
                    </m:r>
                  </m:oMath>
                </a14:m>
                <a:r>
                  <a:rPr lang="zh-CN" altLang="en-US" sz="1600" dirty="0"/>
                  <a:t>，并假设</a:t>
                </a:r>
                <a:r>
                  <a:rPr lang="en-US" altLang="zh-CN" sz="1600" dirty="0"/>
                  <a:t>Muon</a:t>
                </a:r>
                <a:r>
                  <a:rPr lang="zh-CN" altLang="en-US" sz="1600" dirty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zh-CN" altLang="en-US" sz="1600" dirty="0"/>
                  <a:t>）各向同性。（忽略地球遮蔽效应）投点位置为阵列表面。</a:t>
                </a:r>
                <a:endParaRPr lang="en-US" altLang="zh-CN" sz="1600" dirty="0"/>
              </a:p>
              <a:p>
                <a:r>
                  <a:rPr lang="en-US" altLang="zh-CN" sz="1600" dirty="0"/>
                  <a:t>QE</a:t>
                </a:r>
                <a:r>
                  <a:rPr lang="zh-CN" altLang="en-US" sz="1600" dirty="0"/>
                  <a:t>：使用现有的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20′′</m:t>
                    </m:r>
                  </m:oMath>
                </a14:m>
                <a:r>
                  <a:rPr lang="en-US" altLang="zh-CN" sz="1600" dirty="0"/>
                  <a:t>PMT</a:t>
                </a:r>
                <a:r>
                  <a:rPr lang="zh-CN" altLang="en-US" sz="1600" dirty="0"/>
                  <a:t>响应曲线</a:t>
                </a:r>
                <a:endParaRPr lang="en-US" altLang="zh-CN" sz="1600" dirty="0"/>
              </a:p>
              <a:p>
                <a:r>
                  <a:rPr lang="en-US" altLang="zh-CN" sz="1600" dirty="0"/>
                  <a:t>TTS</a:t>
                </a:r>
                <a:r>
                  <a:rPr lang="zh-CN" altLang="en-US" sz="1600" dirty="0"/>
                  <a:t>：假设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3.5</m:t>
                    </m:r>
                  </m:oMath>
                </a14:m>
                <a:r>
                  <a:rPr lang="en-US" altLang="zh-CN" sz="1600" dirty="0"/>
                  <a:t>ns</a:t>
                </a:r>
                <a:r>
                  <a:rPr lang="zh-CN" altLang="en-US" sz="1600" dirty="0"/>
                  <a:t>的高斯分布</a:t>
                </a:r>
                <a:endParaRPr lang="en-US" altLang="zh-CN" sz="1600" dirty="0"/>
              </a:p>
              <a:p>
                <a:r>
                  <a:rPr lang="zh-CN" altLang="en-US" sz="1600" dirty="0">
                    <a:solidFill>
                      <a:schemeClr val="tx1"/>
                    </a:solidFill>
                  </a:rPr>
                  <a:t>触发条件：着火（</a:t>
                </a:r>
                <a:r>
                  <a:rPr lang="en-US" altLang="zh-CN" sz="1600" dirty="0">
                    <a:solidFill>
                      <a:schemeClr val="tx1"/>
                    </a:solidFill>
                  </a:rPr>
                  <a:t>PE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</a:rPr>
                  <a:t>）的</a:t>
                </a:r>
                <a:r>
                  <a:rPr lang="en-US" altLang="zh-CN" sz="1600" dirty="0">
                    <a:solidFill>
                      <a:schemeClr val="tx1"/>
                    </a:solidFill>
                  </a:rPr>
                  <a:t>PMT</a:t>
                </a:r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&gt;6</m:t>
                    </m:r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</a:rPr>
                  <a:t>并且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&gt;20</m:t>
                    </m:r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</a:rPr>
                  <a:t>。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5A5F8C-BF69-0B1B-D1CE-7E7AAA605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221" y="2241165"/>
                <a:ext cx="4234470" cy="1854675"/>
              </a:xfrm>
              <a:prstGeom prst="rect">
                <a:avLst/>
              </a:prstGeom>
              <a:blipFill>
                <a:blip r:embed="rId6"/>
                <a:stretch>
                  <a:fillRect l="-6475" t="-658" r="-5612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B806D656-D763-B6DC-2225-CC083057872C}"/>
              </a:ext>
            </a:extLst>
          </p:cNvPr>
          <p:cNvSpPr txBox="1"/>
          <p:nvPr/>
        </p:nvSpPr>
        <p:spPr>
          <a:xfrm>
            <a:off x="9239041" y="885099"/>
            <a:ext cx="1512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Fig1. μ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样本入射点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6206FE-B4BA-4C1E-B194-596A46B594A3}"/>
              </a:ext>
            </a:extLst>
          </p:cNvPr>
          <p:cNvSpPr txBox="1"/>
          <p:nvPr/>
        </p:nvSpPr>
        <p:spPr>
          <a:xfrm>
            <a:off x="1855313" y="6045242"/>
            <a:ext cx="22441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Fig2. μ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样本无噪声时的探测效率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715809-894E-5CCE-C1D4-AAE73149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91E7-A53D-475C-842E-8B655AC38791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7EEBBE38-C784-EA24-2D67-0C54A48B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中国科学院高能物理研究所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1603EEC9-32CC-903A-812E-75505940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85A207C-A1CA-7165-28A0-A06B05098CC2}"/>
              </a:ext>
            </a:extLst>
          </p:cNvPr>
          <p:cNvSpPr txBox="1"/>
          <p:nvPr/>
        </p:nvSpPr>
        <p:spPr>
          <a:xfrm>
            <a:off x="8017876" y="4312861"/>
            <a:ext cx="376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该效率将决定中微子望远镜对于阵列外产生的</a:t>
            </a:r>
            <a:r>
              <a:rPr lang="en-US" altLang="zh-CN" sz="2000" b="1" dirty="0">
                <a:solidFill>
                  <a:srgbClr val="FF0000"/>
                </a:solidFill>
              </a:rPr>
              <a:t>muon</a:t>
            </a:r>
            <a:r>
              <a:rPr lang="zh-CN" altLang="en-US" sz="2000" b="1" dirty="0">
                <a:solidFill>
                  <a:srgbClr val="FF0000"/>
                </a:solidFill>
              </a:rPr>
              <a:t>的探测能力。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E9FD42C-60F1-EA79-97DE-7149DD223A5A}"/>
                  </a:ext>
                </a:extLst>
              </p:cNvPr>
              <p:cNvSpPr txBox="1"/>
              <p:nvPr/>
            </p:nvSpPr>
            <p:spPr>
              <a:xfrm>
                <a:off x="3058664" y="4614957"/>
                <a:ext cx="4621095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𝑐𝑟𝑜𝑠𝑠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𝑇𝑟𝑖𝑔𝑔𝑒𝑟𝑒𝑑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vents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𝐸𝑣𝑒𝑛𝑡𝑠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E9FD42C-60F1-EA79-97DE-7149DD223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664" y="4614957"/>
                <a:ext cx="4621095" cy="6183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16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C707E-80AA-D5FC-135C-B7DC5ACA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重建结果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08B51B-564B-A4F8-E3FC-324478DB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A853-186B-4B88-B8A6-3E02BC24E7FD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F2F4-3B85-F47F-0C3F-6CF639A2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8CA10-54A6-05D4-CCFC-0876075F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61B7BB0-2871-5DAC-AFDE-B3043C4F4E43}"/>
                  </a:ext>
                </a:extLst>
              </p:cNvPr>
              <p:cNvSpPr txBox="1"/>
              <p:nvPr/>
            </p:nvSpPr>
            <p:spPr>
              <a:xfrm>
                <a:off x="1219200" y="1848534"/>
                <a:ext cx="48768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Muon</a:t>
                </a:r>
                <a:r>
                  <a:rPr lang="zh-CN" altLang="en-US" dirty="0"/>
                  <a:t>在阵列中留下的径迹长度对其方向重建至关重要。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b="0" dirty="0"/>
                  <a:t>视觉径迹长度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&gt;900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/>
                  <a:t>，角分辨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1°</m:t>
                    </m:r>
                  </m:oMath>
                </a14:m>
                <a:endParaRPr lang="en-US" altLang="zh-CN" dirty="0"/>
              </a:p>
              <a:p>
                <a:r>
                  <a:rPr lang="zh-CN" altLang="en-US" b="0" dirty="0"/>
                  <a:t>视觉径迹长度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&gt;1200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/>
                  <a:t>，角分辨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0.5°</m:t>
                    </m:r>
                  </m:oMath>
                </a14:m>
                <a:endParaRPr lang="en-US" altLang="zh-CN" dirty="0"/>
              </a:p>
              <a:p>
                <a:r>
                  <a:rPr lang="zh-CN" altLang="en-US" b="0" dirty="0"/>
                  <a:t>视觉径迹长度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&gt;3000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/>
                  <a:t>，角分辨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0.1°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61B7BB0-2871-5DAC-AFDE-B3043C4F4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848534"/>
                <a:ext cx="4876800" cy="1754326"/>
              </a:xfrm>
              <a:prstGeom prst="rect">
                <a:avLst/>
              </a:prstGeom>
              <a:blipFill>
                <a:blip r:embed="rId3"/>
                <a:stretch>
                  <a:fillRect l="-1000" t="-1736" r="-750" b="-4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图表, 散点图&#10;&#10;描述已自动生成">
            <a:extLst>
              <a:ext uri="{FF2B5EF4-FFF2-40B4-BE49-F238E27FC236}">
                <a16:creationId xmlns:a16="http://schemas.microsoft.com/office/drawing/2014/main" id="{93ED07C5-A24F-31CA-BC84-DE8D739AF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017"/>
            <a:ext cx="5917659" cy="591765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E1B4CA7-ED8A-2E48-D8D2-DA44F8150572}"/>
              </a:ext>
            </a:extLst>
          </p:cNvPr>
          <p:cNvSpPr txBox="1"/>
          <p:nvPr/>
        </p:nvSpPr>
        <p:spPr>
          <a:xfrm>
            <a:off x="1219200" y="4165429"/>
            <a:ext cx="4721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需加入的影响因素：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噪声。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en-US" altLang="zh-CN" dirty="0"/>
              <a:t>OM</a:t>
            </a:r>
            <a:r>
              <a:rPr lang="zh-CN" altLang="en-US" dirty="0"/>
              <a:t>设计结构带来的信号衰减。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更详细的水体参数，如</a:t>
            </a:r>
            <a:r>
              <a:rPr lang="en-US" altLang="zh-CN" dirty="0"/>
              <a:t>Mie Scattering</a:t>
            </a:r>
            <a:r>
              <a:rPr lang="zh-CN" altLang="en-US" dirty="0"/>
              <a:t>。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en-US" altLang="zh-CN" dirty="0"/>
              <a:t>......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C092DF-B10C-81E9-1511-C287A759CA4C}"/>
              </a:ext>
            </a:extLst>
          </p:cNvPr>
          <p:cNvSpPr txBox="1"/>
          <p:nvPr/>
        </p:nvSpPr>
        <p:spPr>
          <a:xfrm>
            <a:off x="1219200" y="3607145"/>
            <a:ext cx="2552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u="sng" dirty="0"/>
              <a:t>这里，角分辨指角度偏差的中位值</a:t>
            </a:r>
          </a:p>
        </p:txBody>
      </p:sp>
    </p:spTree>
    <p:extLst>
      <p:ext uri="{BB962C8B-B14F-4D97-AF65-F5344CB8AC3E}">
        <p14:creationId xmlns:p14="http://schemas.microsoft.com/office/powerpoint/2010/main" val="352532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7A2C25-2E32-FDD0-CA76-3A371D07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2511"/>
          </a:xfrm>
        </p:spPr>
        <p:txBody>
          <a:bodyPr/>
          <a:lstStyle/>
          <a:p>
            <a:pPr algn="ctr"/>
            <a:r>
              <a:rPr lang="zh-CN" altLang="en-US" dirty="0"/>
              <a:t>总结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81C339-74FD-6D2B-5B80-F0628028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C3CE-082E-4F2D-9E6D-7D05AC145DF9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DC38B8-822F-BCA4-C088-850CDF8F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3DA975-D6A1-71A3-A03D-AD8F0A5D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C19CE4C-AAB7-39DA-CD9C-CCAE769869F0}"/>
                  </a:ext>
                </a:extLst>
              </p:cNvPr>
              <p:cNvSpPr txBox="1"/>
              <p:nvPr/>
            </p:nvSpPr>
            <p:spPr>
              <a:xfrm>
                <a:off x="1141466" y="1997839"/>
                <a:ext cx="10580037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为实现对</a:t>
                </a:r>
                <a:r>
                  <a:rPr lang="en-US" altLang="zh-CN" dirty="0"/>
                  <a:t>PeV</a:t>
                </a:r>
                <a:r>
                  <a:rPr lang="zh-CN" altLang="en-US" dirty="0"/>
                  <a:t>中微子的灵敏观测，我们提出建设灵敏体积达到</a:t>
                </a:r>
                <a:r>
                  <a:rPr lang="en-US" altLang="zh-CN" dirty="0"/>
                  <a:t>IceCube</a:t>
                </a:r>
                <a:r>
                  <a:rPr lang="zh-CN" altLang="en-US" dirty="0"/>
                  <a:t>数十倍的新一代中微子望远镜。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高能所规划了一个达到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zh-CN" altLang="en-US" dirty="0"/>
                  <a:t>灵敏体积的超大规模中微子望远镜，并设计了一种低成本的探测单元。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物理模拟上，使用</a:t>
                </a:r>
                <a:r>
                  <a:rPr lang="en-US" altLang="zh-CN" dirty="0"/>
                  <a:t>GPU</a:t>
                </a:r>
                <a:r>
                  <a:rPr lang="zh-CN" altLang="en-US" dirty="0"/>
                  <a:t>对</a:t>
                </a:r>
                <a:r>
                  <a:rPr lang="en-US" altLang="zh-CN" dirty="0"/>
                  <a:t>Geant4</a:t>
                </a:r>
                <a:r>
                  <a:rPr lang="zh-CN" altLang="en-US" dirty="0"/>
                  <a:t>模拟进行加速，可以达到</a:t>
                </a:r>
                <a:r>
                  <a:rPr lang="en-US" altLang="zh-CN" dirty="0"/>
                  <a:t>10</a:t>
                </a:r>
                <a:r>
                  <a:rPr lang="zh-CN" altLang="en-US" dirty="0"/>
                  <a:t>倍以上的加速率。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无噪声条件下，能够保证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≥10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zh-CN" altLang="en-US" dirty="0"/>
                  <a:t>能量的缪子，做到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&gt;50%</m:t>
                    </m:r>
                  </m:oMath>
                </a14:m>
                <a:r>
                  <a:rPr lang="zh-CN" altLang="en-US" dirty="0"/>
                  <a:t>的探测效率。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对于视觉径迹长度超过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1200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zh-CN" altLang="en-US" dirty="0"/>
                  <a:t>的</a:t>
                </a:r>
                <a:r>
                  <a:rPr lang="en-US" altLang="zh-CN" dirty="0"/>
                  <a:t>muon</a:t>
                </a:r>
                <a:r>
                  <a:rPr lang="zh-CN" altLang="en-US" dirty="0"/>
                  <a:t>，电荷加权的时间残差算法可以做到角分辨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0.5°</m:t>
                    </m:r>
                  </m:oMath>
                </a14:m>
                <a:r>
                  <a:rPr lang="zh-CN" altLang="en-US" dirty="0"/>
                  <a:t>，对于横向穿透阵列的超长径迹，可以做到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0.1°</m:t>
                    </m:r>
                  </m:oMath>
                </a14:m>
                <a:r>
                  <a:rPr lang="zh-CN" altLang="en-US" dirty="0"/>
                  <a:t>以上的角分辨。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C19CE4C-AAB7-39DA-CD9C-CCAE76986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466" y="1997839"/>
                <a:ext cx="10580037" cy="2862322"/>
              </a:xfrm>
              <a:prstGeom prst="rect">
                <a:avLst/>
              </a:prstGeom>
              <a:blipFill>
                <a:blip r:embed="rId2"/>
                <a:stretch>
                  <a:fillRect l="-346" t="-1279" r="-461" b="-27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63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BB87C0B-61AF-8303-F97D-6A95552C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9600"/>
              <a:t>目录</a:t>
            </a:r>
          </a:p>
        </p:txBody>
      </p:sp>
      <p:graphicFrame>
        <p:nvGraphicFramePr>
          <p:cNvPr id="28" name="文本框 4">
            <a:extLst>
              <a:ext uri="{FF2B5EF4-FFF2-40B4-BE49-F238E27FC236}">
                <a16:creationId xmlns:a16="http://schemas.microsoft.com/office/drawing/2014/main" id="{3DDEFC37-8AD3-C71B-1722-A8F75171D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078649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D6C561-30AF-CE67-BD66-7F0E2052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3600-5388-4F62-8A75-D5029D3D79D4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0616FB-9560-70B9-8AFC-82F81A75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C5D063-1DDE-24CE-0EED-AA03B1A6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94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9CC83C-EB62-65FC-BADA-D9193926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F4C9-7458-4A1C-AD0C-3613C685810F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1594BF-F021-8DF6-535B-2847E62D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90D87D-D13E-40AD-175D-7179B67D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1168AB-750F-2A72-5AAB-9EDADAEA5E14}"/>
              </a:ext>
            </a:extLst>
          </p:cNvPr>
          <p:cNvSpPr/>
          <p:nvPr/>
        </p:nvSpPr>
        <p:spPr>
          <a:xfrm>
            <a:off x="5025836" y="2505670"/>
            <a:ext cx="2140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谢    谢</a:t>
            </a:r>
          </a:p>
        </p:txBody>
      </p:sp>
    </p:spTree>
    <p:extLst>
      <p:ext uri="{BB962C8B-B14F-4D97-AF65-F5344CB8AC3E}">
        <p14:creationId xmlns:p14="http://schemas.microsoft.com/office/powerpoint/2010/main" val="38878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077314D-BAD7-ECC9-F521-D11523BB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Track-like </a:t>
            </a:r>
            <a:r>
              <a:rPr lang="zh-CN" altLang="en-US"/>
              <a:t>重建算法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95DDFF6-7631-E4FA-C584-FA459E3F89E6}"/>
                  </a:ext>
                </a:extLst>
              </p:cNvPr>
              <p:cNvSpPr txBox="1"/>
              <p:nvPr/>
            </p:nvSpPr>
            <p:spPr>
              <a:xfrm>
                <a:off x="1773442" y="3219282"/>
                <a:ext cx="4974699" cy="891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𝑒𝑥𝑝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𝑡h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95DDFF6-7631-E4FA-C584-FA459E3F8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442" y="3219282"/>
                <a:ext cx="4974699" cy="891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3C4F905-9264-5CD6-528F-373DD83E6ACA}"/>
                  </a:ext>
                </a:extLst>
              </p:cNvPr>
              <p:cNvSpPr txBox="1"/>
              <p:nvPr/>
            </p:nvSpPr>
            <p:spPr>
              <a:xfrm>
                <a:off x="1773442" y="1630325"/>
                <a:ext cx="2826608" cy="11528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⋅(</m:t>
                          </m:r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b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3C4F905-9264-5CD6-528F-373DD83E6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442" y="1630325"/>
                <a:ext cx="2826608" cy="1152816"/>
              </a:xfrm>
              <a:prstGeom prst="rect">
                <a:avLst/>
              </a:prstGeom>
              <a:blipFill>
                <a:blip r:embed="rId3"/>
                <a:stretch>
                  <a:fillRect b="-10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E37B16F-BDEC-8268-5F94-B4082CDD3D35}"/>
                  </a:ext>
                </a:extLst>
              </p:cNvPr>
              <p:cNvSpPr txBox="1"/>
              <p:nvPr/>
            </p:nvSpPr>
            <p:spPr>
              <a:xfrm>
                <a:off x="1773442" y="4547398"/>
                <a:ext cx="4884683" cy="16108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𝑒𝑥𝑝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𝑡h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E37B16F-BDEC-8268-5F94-B4082CDD3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442" y="4547398"/>
                <a:ext cx="4884683" cy="16108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4482B39-DE41-B98C-43C5-E49189F063BC}"/>
              </a:ext>
            </a:extLst>
          </p:cNvPr>
          <p:cNvSpPr txBox="1"/>
          <p:nvPr/>
        </p:nvSpPr>
        <p:spPr>
          <a:xfrm>
            <a:off x="5001892" y="1710035"/>
            <a:ext cx="613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GVD’s Fast Reconstruction: </a:t>
            </a:r>
            <a:r>
              <a:rPr lang="zh-CN" altLang="en-US" dirty="0"/>
              <a:t>对着火的探测器进行时间排序后，由触发时间从早到晚，递归的把探测器位移和电荷权重乘积叠加起来。再归一化得到动量方向。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5C321FB-9F7A-DEBA-C73A-98E3BDBA5475}"/>
                  </a:ext>
                </a:extLst>
              </p:cNvPr>
              <p:cNvSpPr txBox="1"/>
              <p:nvPr/>
            </p:nvSpPr>
            <p:spPr>
              <a:xfrm>
                <a:off x="7051313" y="3219282"/>
                <a:ext cx="4197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Time Residual Chi-square: </a:t>
                </a:r>
                <a:r>
                  <a:rPr lang="zh-CN" altLang="en-US" dirty="0"/>
                  <a:t>假设所有光均直接来源于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的切伦科夫光后，构建时间残差。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5C321FB-9F7A-DEBA-C73A-98E3BDBA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313" y="3219282"/>
                <a:ext cx="4197648" cy="923330"/>
              </a:xfrm>
              <a:prstGeom prst="rect">
                <a:avLst/>
              </a:prstGeom>
              <a:blipFill>
                <a:blip r:embed="rId5"/>
                <a:stretch>
                  <a:fillRect l="-1308" t="-3289" b="-9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57FC81C-8167-B7BE-E5B7-FE67BE1CB1E0}"/>
              </a:ext>
            </a:extLst>
          </p:cNvPr>
          <p:cNvSpPr txBox="1"/>
          <p:nvPr/>
        </p:nvSpPr>
        <p:spPr>
          <a:xfrm>
            <a:off x="6941155" y="4547398"/>
            <a:ext cx="4522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Charge-weighted Time Residual Chi-square: </a:t>
            </a:r>
            <a:r>
              <a:rPr lang="zh-CN" altLang="en-US" dirty="0"/>
              <a:t>在纯粹时间残差的基础上，增加权重</a:t>
            </a:r>
            <a:r>
              <a:rPr lang="en-US" altLang="zh-CN" dirty="0"/>
              <a:t>——</a:t>
            </a:r>
            <a:r>
              <a:rPr lang="zh-CN" altLang="en-US" dirty="0"/>
              <a:t>归一化电荷比例（</a:t>
            </a:r>
            <a:r>
              <a:rPr lang="en-US" altLang="zh-CN" dirty="0"/>
              <a:t>OM</a:t>
            </a:r>
            <a:r>
              <a:rPr lang="zh-CN" altLang="en-US" dirty="0"/>
              <a:t>对应的光电子数）。</a:t>
            </a: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14DDAAE0-164E-03B4-E2C3-C59FE63F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1840-01D2-4769-BC62-7EAB9C235940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FBC9071B-A742-253C-CBCD-2DD46F161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2C93986-B461-E53C-10A6-F34B4F2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24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64C5004-EF08-F056-F87E-BD0D68FA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6600">
                <a:solidFill>
                  <a:schemeClr val="bg2"/>
                </a:solidFill>
              </a:rPr>
              <a:t>1.</a:t>
            </a:r>
            <a:r>
              <a:rPr lang="zh-CN" altLang="en-US" sz="6600">
                <a:solidFill>
                  <a:schemeClr val="bg2"/>
                </a:solidFill>
              </a:rPr>
              <a:t>望远镜设计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F586EC-A7C4-A37A-A8DE-D865678F1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2300"/>
              <a:t>初步设计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4C0E00-B1B5-E62D-4602-05AD6FBD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4B70-D0D6-4055-8EDC-15F324EF5D02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E97B9-7A7E-1F63-01A4-9C830E78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954B0A-E3EE-BBD2-5C83-A15587B5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7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A20D5B60-2AF1-432D-FE52-CB1B33CB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中微子探测的现状与未来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5B9D0951-2BBC-5C1B-50BE-2799C6F3F5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90119"/>
                <a:ext cx="9601200" cy="35814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zh-CN" altLang="en-US" dirty="0"/>
                  <a:t>目前世界上主要有已经建成的</a:t>
                </a:r>
                <a:r>
                  <a:rPr lang="en-US" altLang="zh-CN" dirty="0" err="1"/>
                  <a:t>IceCube</a:t>
                </a:r>
                <a:r>
                  <a:rPr lang="zh-CN" altLang="en-US" dirty="0"/>
                  <a:t>，以及正在建设的</a:t>
                </a:r>
                <a:r>
                  <a:rPr lang="en-US" altLang="zh-CN" dirty="0"/>
                  <a:t>KM3NeT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Baikal-GVD</a:t>
                </a:r>
                <a:r>
                  <a:rPr lang="zh-CN" altLang="en-US" dirty="0"/>
                  <a:t>三座以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k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zh-CN" altLang="en-US" dirty="0"/>
                  <a:t>容积作为指标的高能中微子水切伦科夫探测器。</a:t>
                </a:r>
                <a:endParaRPr lang="en-US" altLang="zh-CN" dirty="0"/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zh-CN" altLang="en-US" dirty="0"/>
                  <a:t>其中</a:t>
                </a:r>
                <a:r>
                  <a:rPr lang="en-US" altLang="zh-CN" dirty="0" err="1"/>
                  <a:t>IceCube</a:t>
                </a:r>
                <a:r>
                  <a:rPr lang="zh-CN" altLang="en-US" dirty="0"/>
                  <a:t>建成全阵列并保持运行十年，证实了在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&gt;100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zh-CN" altLang="en-US" dirty="0"/>
                  <a:t>的能段，宇宙中微子流强超过大气中微子，为低本底宇宙中微子探测提供了实验证据。</a:t>
                </a:r>
                <a:endParaRPr lang="en-US" altLang="zh-CN" dirty="0"/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LHAASO</a:t>
                </a:r>
                <a:r>
                  <a:rPr lang="zh-CN" altLang="en-US" dirty="0"/>
                  <a:t>发现了银河系内大量</a:t>
                </a:r>
                <a:r>
                  <a:rPr lang="en-US" altLang="zh-CN" dirty="0" err="1"/>
                  <a:t>PeV</a:t>
                </a:r>
                <a:r>
                  <a:rPr lang="zh-CN" altLang="en-US" dirty="0"/>
                  <a:t>源的候选天体（</a:t>
                </a:r>
                <a:r>
                  <a:rPr lang="en-US" altLang="zh-CN" dirty="0" err="1"/>
                  <a:t>PeVatron</a:t>
                </a:r>
                <a:r>
                  <a:rPr lang="zh-CN" altLang="en-US" dirty="0"/>
                  <a:t>），我们期待打造一座能直接探测这些源的</a:t>
                </a:r>
                <a:r>
                  <a:rPr lang="en-US" altLang="zh-CN" dirty="0" err="1"/>
                  <a:t>PeV</a:t>
                </a:r>
                <a:r>
                  <a:rPr lang="zh-CN" altLang="en-US" dirty="0"/>
                  <a:t>中微子信号的望远镜。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5B9D0951-2BBC-5C1B-50BE-2799C6F3F5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90119"/>
                <a:ext cx="9601200" cy="3581400"/>
              </a:xfrm>
              <a:blipFill>
                <a:blip r:embed="rId3"/>
                <a:stretch>
                  <a:fillRect l="-571" t="-1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C93C9A-4B9E-838E-5A2B-C2F937E9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C8A8-D6B6-4E23-9D3D-57D81064131F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87C699-15E4-DBF2-4A6B-EB600BE6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中国科学院高能物理研究所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F777D-3BC3-CA90-12C2-CECBF664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9ED8940-16C8-2365-B276-F0F651E65559}"/>
                  </a:ext>
                </a:extLst>
              </p:cNvPr>
              <p:cNvSpPr txBox="1"/>
              <p:nvPr/>
            </p:nvSpPr>
            <p:spPr>
              <a:xfrm>
                <a:off x="1390650" y="3925431"/>
                <a:ext cx="9533694" cy="243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4048" indent="-384048" defTabSz="914400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Wingdings" panose="05000000000000000000" pitchFamily="2" charset="2"/>
                  <a:buChar char="n"/>
                </a:pPr>
                <a:r>
                  <a:rPr lang="en-US" altLang="zh-CN" sz="2000" dirty="0" err="1">
                    <a:solidFill>
                      <a:schemeClr val="tx2"/>
                    </a:solidFill>
                  </a:rPr>
                  <a:t>IceCube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在已有经验的基础上，提出建设</a:t>
                </a:r>
                <a:r>
                  <a:rPr lang="en-US" altLang="zh-CN" sz="2000" dirty="0">
                    <a:solidFill>
                      <a:schemeClr val="tx2"/>
                    </a:solidFill>
                  </a:rPr>
                  <a:t>IceCube-gen2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，其中的</a:t>
                </a:r>
                <a:r>
                  <a:rPr lang="en-US" altLang="zh-CN" sz="2000" dirty="0">
                    <a:solidFill>
                      <a:schemeClr val="tx2"/>
                    </a:solidFill>
                  </a:rPr>
                  <a:t>optical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阵列，将会具备</a:t>
                </a:r>
                <a14:m>
                  <m:oMath xmlns:m="http://schemas.openxmlformats.org/officeDocument/2006/math">
                    <m:r>
                      <a:rPr lang="zh-CN" altLang="en-US" sz="2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数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倍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于</a:t>
                </a:r>
                <a:r>
                  <a:rPr lang="en-US" altLang="zh-CN" sz="2000" dirty="0" err="1">
                    <a:solidFill>
                      <a:schemeClr val="tx2"/>
                    </a:solidFill>
                  </a:rPr>
                  <a:t>IceCube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的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灵敏体积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。</a:t>
                </a:r>
                <a:endParaRPr lang="en-US" altLang="zh-CN" sz="2000" dirty="0">
                  <a:solidFill>
                    <a:schemeClr val="tx2"/>
                  </a:solidFill>
                </a:endParaRPr>
              </a:p>
              <a:p>
                <a:pPr marL="384048" indent="-384048" defTabSz="914400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Wingdings" panose="05000000000000000000" pitchFamily="2" charset="2"/>
                  <a:buChar char="n"/>
                </a:pPr>
                <a:r>
                  <a:rPr lang="zh-CN" altLang="en-US" sz="2000" dirty="0">
                    <a:solidFill>
                      <a:schemeClr val="tx2"/>
                    </a:solidFill>
                  </a:rPr>
                  <a:t>但由于地球对</a:t>
                </a:r>
                <a:r>
                  <a:rPr lang="en-US" altLang="zh-CN" sz="2000" dirty="0" err="1">
                    <a:solidFill>
                      <a:schemeClr val="tx2"/>
                    </a:solidFill>
                  </a:rPr>
                  <a:t>PeV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中微子是不透明的，</a:t>
                </a:r>
                <a:r>
                  <a:rPr lang="en-US" altLang="zh-CN" sz="2000" dirty="0" err="1">
                    <a:solidFill>
                      <a:schemeClr val="tx2"/>
                    </a:solidFill>
                  </a:rPr>
                  <a:t>IceCube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的地理位置决定了</a:t>
                </a:r>
                <a:r>
                  <a:rPr lang="en-US" altLang="zh-CN" sz="2000" dirty="0">
                    <a:solidFill>
                      <a:schemeClr val="tx2"/>
                    </a:solidFill>
                  </a:rPr>
                  <a:t>IceCube-gen2-optical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和</a:t>
                </a:r>
                <a:r>
                  <a:rPr lang="en-US" altLang="zh-CN" sz="2000" dirty="0" err="1">
                    <a:solidFill>
                      <a:schemeClr val="tx2"/>
                    </a:solidFill>
                  </a:rPr>
                  <a:t>Lhaaso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的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视野是不匹配的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。</a:t>
                </a:r>
                <a:endParaRPr lang="en-US" altLang="zh-CN" sz="2000" dirty="0">
                  <a:solidFill>
                    <a:schemeClr val="tx2"/>
                  </a:solidFill>
                </a:endParaRPr>
              </a:p>
              <a:p>
                <a:pPr marL="384048" indent="-384048" defTabSz="914400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Wingdings" panose="05000000000000000000" pitchFamily="2" charset="2"/>
                  <a:buChar char="n"/>
                </a:pPr>
                <a:r>
                  <a:rPr lang="zh-CN" altLang="en-US" sz="2000" dirty="0">
                    <a:solidFill>
                      <a:schemeClr val="tx2"/>
                    </a:solidFill>
                  </a:rPr>
                  <a:t>因此，我们计划在北半球建设一座容积达到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2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CN" altLang="en-US" sz="2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sz="2000" dirty="0">
                    <a:solidFill>
                      <a:schemeClr val="tx2"/>
                    </a:solidFill>
                  </a:rPr>
                  <a:t>水下中微子望远镜，以此保证对银河系内的高能中微子点源有足够的探测能力，确认</a:t>
                </a:r>
                <a:r>
                  <a:rPr lang="en-US" altLang="zh-CN" sz="2000" dirty="0" err="1">
                    <a:solidFill>
                      <a:schemeClr val="tx2"/>
                    </a:solidFill>
                  </a:rPr>
                  <a:t>PeVatron</a:t>
                </a:r>
                <a:r>
                  <a:rPr lang="zh-CN" altLang="en-US" sz="2000" dirty="0">
                    <a:solidFill>
                      <a:schemeClr val="tx2"/>
                    </a:solidFill>
                  </a:rPr>
                  <a:t>的强子特征，敲定宇宙线的起源。</a:t>
                </a:r>
                <a:endParaRPr lang="en-US" altLang="zh-CN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9ED8940-16C8-2365-B276-F0F651E65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3925431"/>
                <a:ext cx="9533694" cy="2431820"/>
              </a:xfrm>
              <a:prstGeom prst="rect">
                <a:avLst/>
              </a:prstGeom>
              <a:blipFill>
                <a:blip r:embed="rId4"/>
                <a:stretch>
                  <a:fillRect l="-575" t="-2256" r="-128" b="-35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39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8700285-4C46-39CA-C3D2-A1CB4186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20" y="3501150"/>
            <a:ext cx="3992005" cy="2635763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9EEBBF6-45F3-E6BE-530F-7F3F78617956}"/>
              </a:ext>
            </a:extLst>
          </p:cNvPr>
          <p:cNvCxnSpPr>
            <a:cxnSpLocks/>
          </p:cNvCxnSpPr>
          <p:nvPr/>
        </p:nvCxnSpPr>
        <p:spPr>
          <a:xfrm flipH="1">
            <a:off x="2659517" y="4368329"/>
            <a:ext cx="3116054" cy="14249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表, 散点图&#10;&#10;描述已自动生成">
            <a:extLst>
              <a:ext uri="{FF2B5EF4-FFF2-40B4-BE49-F238E27FC236}">
                <a16:creationId xmlns:a16="http://schemas.microsoft.com/office/drawing/2014/main" id="{50C17B32-0D3C-319E-B2C9-CC83995C1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1"/>
          <a:stretch/>
        </p:blipFill>
        <p:spPr>
          <a:xfrm>
            <a:off x="5779360" y="4712749"/>
            <a:ext cx="3430051" cy="2037061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626286E-2136-960B-CABC-10653CC3B91C}"/>
              </a:ext>
            </a:extLst>
          </p:cNvPr>
          <p:cNvCxnSpPr/>
          <p:nvPr/>
        </p:nvCxnSpPr>
        <p:spPr>
          <a:xfrm>
            <a:off x="7462486" y="6081681"/>
            <a:ext cx="31727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4C777B8-6A64-DB31-3964-88A71F042509}"/>
              </a:ext>
            </a:extLst>
          </p:cNvPr>
          <p:cNvCxnSpPr/>
          <p:nvPr/>
        </p:nvCxnSpPr>
        <p:spPr>
          <a:xfrm>
            <a:off x="7462486" y="6191123"/>
            <a:ext cx="31727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EA56F00-120D-63E6-5129-D1E3E78B77E7}"/>
                  </a:ext>
                </a:extLst>
              </p:cNvPr>
              <p:cNvSpPr txBox="1"/>
              <p:nvPr/>
            </p:nvSpPr>
            <p:spPr>
              <a:xfrm>
                <a:off x="9028505" y="5298038"/>
                <a:ext cx="31236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≈20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≈480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EA56F00-120D-63E6-5129-D1E3E78B7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05" y="5298038"/>
                <a:ext cx="3123689" cy="646331"/>
              </a:xfrm>
              <a:prstGeom prst="rect">
                <a:avLst/>
              </a:prstGeom>
              <a:blipFill>
                <a:blip r:embed="rId6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2C250EE-5D6B-FEBA-2E74-88278430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8BE62-9284-4BC7-8764-C12B55B0D37D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EFD2A308-667A-9D7E-6E5C-C5828FA4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A457C0A6-49B5-E7E2-8BCE-BB7B4C3C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152AD83-4990-752E-C466-58FA7F71CB0F}"/>
              </a:ext>
            </a:extLst>
          </p:cNvPr>
          <p:cNvSpPr txBox="1"/>
          <p:nvPr/>
        </p:nvSpPr>
        <p:spPr>
          <a:xfrm>
            <a:off x="1771491" y="6145852"/>
            <a:ext cx="22441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Fig1. 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贝加尔湖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65BA1E-1AD4-86E6-4CC0-9F28C30FDC70}"/>
              </a:ext>
            </a:extLst>
          </p:cNvPr>
          <p:cNvSpPr txBox="1"/>
          <p:nvPr/>
        </p:nvSpPr>
        <p:spPr>
          <a:xfrm>
            <a:off x="5038272" y="4992615"/>
            <a:ext cx="931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Fig3. 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贝加尔湖水吸收率（</a:t>
            </a:r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GVD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实验测量）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B3E2552-E106-5B1C-1B4F-3ABF984BB5F2}"/>
                  </a:ext>
                </a:extLst>
              </p:cNvPr>
              <p:cNvSpPr txBox="1"/>
              <p:nvPr/>
            </p:nvSpPr>
            <p:spPr>
              <a:xfrm rot="10800000">
                <a:off x="4815056" y="1703107"/>
                <a:ext cx="400110" cy="6714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1360</m:t>
                      </m:r>
                      <m:r>
                        <m:rPr>
                          <m:sty m:val="p"/>
                        </m:rPr>
                        <a:rPr lang="en-US" altLang="zh-CN" sz="1400" i="1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B3E2552-E106-5B1C-1B4F-3ABF984BB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815056" y="1703107"/>
                <a:ext cx="400110" cy="6714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组合 54">
            <a:extLst>
              <a:ext uri="{FF2B5EF4-FFF2-40B4-BE49-F238E27FC236}">
                <a16:creationId xmlns:a16="http://schemas.microsoft.com/office/drawing/2014/main" id="{5D63B364-9199-D904-D5CA-ABADCE5A6FA3}"/>
              </a:ext>
            </a:extLst>
          </p:cNvPr>
          <p:cNvGrpSpPr/>
          <p:nvPr/>
        </p:nvGrpSpPr>
        <p:grpSpPr>
          <a:xfrm>
            <a:off x="5271213" y="0"/>
            <a:ext cx="6920787" cy="4685116"/>
            <a:chOff x="4996925" y="-180456"/>
            <a:chExt cx="6920787" cy="4685116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8D161F4-1497-161E-036F-4F0CC4C8B39A}"/>
                </a:ext>
              </a:extLst>
            </p:cNvPr>
            <p:cNvCxnSpPr>
              <a:cxnSpLocks/>
            </p:cNvCxnSpPr>
            <p:nvPr/>
          </p:nvCxnSpPr>
          <p:spPr>
            <a:xfrm>
              <a:off x="4996925" y="687334"/>
              <a:ext cx="78243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F293EE0-97E0-A699-AAEB-27BC05A191F9}"/>
                </a:ext>
              </a:extLst>
            </p:cNvPr>
            <p:cNvGrpSpPr/>
            <p:nvPr/>
          </p:nvGrpSpPr>
          <p:grpSpPr>
            <a:xfrm>
              <a:off x="5038272" y="-180456"/>
              <a:ext cx="6879440" cy="4685116"/>
              <a:chOff x="5038272" y="-180456"/>
              <a:chExt cx="6879440" cy="4685116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040EDDE5-94CA-CBFA-1217-29DB510C1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0070" t="1" b="-1590"/>
              <a:stretch/>
            </p:blipFill>
            <p:spPr>
              <a:xfrm>
                <a:off x="5779360" y="-180456"/>
                <a:ext cx="6138352" cy="4664054"/>
              </a:xfrm>
              <a:prstGeom prst="rect">
                <a:avLst/>
              </a:prstGeom>
            </p:spPr>
          </p:pic>
          <p:cxnSp>
            <p:nvCxnSpPr>
              <p:cNvPr id="5" name="直接连接符 4">
                <a:extLst>
                  <a:ext uri="{FF2B5EF4-FFF2-40B4-BE49-F238E27FC236}">
                    <a16:creationId xmlns:a16="http://schemas.microsoft.com/office/drawing/2014/main" id="{476AF586-CB5D-1EF1-DF84-E35CA4D7DFB4}"/>
                  </a:ext>
                </a:extLst>
              </p:cNvPr>
              <p:cNvCxnSpPr/>
              <p:nvPr/>
            </p:nvCxnSpPr>
            <p:spPr>
              <a:xfrm>
                <a:off x="5302250" y="1712198"/>
                <a:ext cx="47711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BC25BB3C-81CE-CCC8-67AA-9DF2317E9EC0}"/>
                  </a:ext>
                </a:extLst>
              </p:cNvPr>
              <p:cNvCxnSpPr/>
              <p:nvPr/>
            </p:nvCxnSpPr>
            <p:spPr>
              <a:xfrm>
                <a:off x="5302250" y="3595209"/>
                <a:ext cx="47711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FBBD6D73-2567-7DD2-E53F-9F51B48F41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272" y="3676011"/>
                <a:ext cx="74108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D63F0637-CAA0-160E-A4F5-CC6A408EC325}"/>
                  </a:ext>
                </a:extLst>
              </p:cNvPr>
              <p:cNvCxnSpPr/>
              <p:nvPr/>
            </p:nvCxnSpPr>
            <p:spPr>
              <a:xfrm>
                <a:off x="5615275" y="1712198"/>
                <a:ext cx="0" cy="1883011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0A5E8B81-30DF-7808-1B8A-995D73403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5275" y="687334"/>
                <a:ext cx="0" cy="102486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00A87E28-3762-BA6A-259A-D3B6F89BC878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5241596" y="2299417"/>
                    <a:ext cx="400110" cy="671408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828</m:t>
                          </m:r>
                          <m:r>
                            <m:rPr>
                              <m:sty m:val="p"/>
                            </m:rPr>
                            <a:rPr lang="en-US" altLang="zh-CN" sz="1400" i="1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00A87E28-3762-BA6A-259A-D3B6F89BC8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5241596" y="2299417"/>
                    <a:ext cx="400110" cy="67140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F6378E83-1297-C41E-4090-FA85BC3804B4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5224549" y="987654"/>
                    <a:ext cx="400110" cy="622604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502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F6378E83-1297-C41E-4090-FA85BC3804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5224549" y="987654"/>
                    <a:ext cx="400110" cy="6226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21243EC8-61B4-2FAF-D3E6-42DD6033D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984" y="687334"/>
                <a:ext cx="0" cy="29886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2CD506A-97C9-23E1-EC7F-7FB5B7A9C4ED}"/>
                  </a:ext>
                </a:extLst>
              </p:cNvPr>
              <p:cNvSpPr txBox="1"/>
              <p:nvPr/>
            </p:nvSpPr>
            <p:spPr>
              <a:xfrm rot="16200000">
                <a:off x="5224549" y="231602"/>
                <a:ext cx="400110" cy="4953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1400" dirty="0"/>
                  <a:t>湖面</a:t>
                </a: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512A56F-4417-ADCE-B473-BD30062F0641}"/>
                  </a:ext>
                </a:extLst>
              </p:cNvPr>
              <p:cNvSpPr txBox="1"/>
              <p:nvPr/>
            </p:nvSpPr>
            <p:spPr>
              <a:xfrm rot="16200000">
                <a:off x="5208761" y="3628401"/>
                <a:ext cx="400110" cy="4953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1400" dirty="0"/>
                  <a:t>湖底</a:t>
                </a:r>
              </a:p>
            </p:txBody>
          </p: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2CEB987E-5254-32F3-5256-29F3AADF39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5634" y="3876990"/>
                <a:ext cx="234931" cy="1168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CCD4C080-617F-3703-9B1C-7C70F035E8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6470" y="4376483"/>
                <a:ext cx="256577" cy="1276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E4160D73-FC18-3318-2CF4-A470D9A9D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23002" y="3959763"/>
                <a:ext cx="2829117" cy="45622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61252B56-AC78-69B2-EE9D-DFF00758B684}"/>
                      </a:ext>
                    </a:extLst>
                  </p:cNvPr>
                  <p:cNvSpPr txBox="1"/>
                  <p:nvPr/>
                </p:nvSpPr>
                <p:spPr>
                  <a:xfrm rot="16737701">
                    <a:off x="6513675" y="3968901"/>
                    <a:ext cx="400110" cy="671408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110</m:t>
                          </m:r>
                          <m:r>
                            <m:rPr>
                              <m:sty m:val="p"/>
                            </m:rPr>
                            <a:rPr lang="en-US" altLang="zh-CN" sz="1400" i="1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61252B56-AC78-69B2-EE9D-DFF00758B6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37701">
                    <a:off x="6513675" y="3968901"/>
                    <a:ext cx="400110" cy="67140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6B080FC6-261E-516C-76C7-F807BE3F08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02766" y="4361633"/>
                <a:ext cx="325739" cy="486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C7176F8E-A2C0-C79E-F775-6C7ADB4EE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07675" y="3595209"/>
                <a:ext cx="325739" cy="486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CA07E04E-1B5D-124D-B507-97C001089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48536" y="3619509"/>
                <a:ext cx="1741813" cy="75055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1892DDDB-8FD7-A205-DA68-082F8E5CCEFF}"/>
                      </a:ext>
                    </a:extLst>
                  </p:cNvPr>
                  <p:cNvSpPr txBox="1"/>
                  <p:nvPr/>
                </p:nvSpPr>
                <p:spPr>
                  <a:xfrm rot="14697023">
                    <a:off x="9772961" y="3765704"/>
                    <a:ext cx="400110" cy="671408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110</m:t>
                          </m:r>
                          <m:r>
                            <m:rPr>
                              <m:sty m:val="p"/>
                            </m:rPr>
                            <a:rPr lang="en-US" altLang="zh-CN" sz="1400" i="1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53" name="文本框 52">
                    <a:extLst>
                      <a:ext uri="{FF2B5EF4-FFF2-40B4-BE49-F238E27FC236}">
                        <a16:creationId xmlns:a16="http://schemas.microsoft.com/office/drawing/2014/main" id="{1892DDDB-8FD7-A205-DA68-082F8E5CCE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4697023">
                    <a:off x="9772961" y="3765704"/>
                    <a:ext cx="400110" cy="67140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B90532F-FA0C-9D0C-F6A2-3B65C7BCF73B}"/>
              </a:ext>
            </a:extLst>
          </p:cNvPr>
          <p:cNvSpPr txBox="1"/>
          <p:nvPr/>
        </p:nvSpPr>
        <p:spPr>
          <a:xfrm>
            <a:off x="10065680" y="4420283"/>
            <a:ext cx="20840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宋体" panose="02010600030101010101" pitchFamily="2" charset="-122"/>
                <a:ea typeface="宋体" panose="02010600030101010101" pitchFamily="2" charset="-122"/>
              </a:rPr>
              <a:t>Fig2. </a:t>
            </a:r>
            <a:r>
              <a:rPr lang="zh-CN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超大规模中微子望远镜的初期规划（贝加尔湖站址设计）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DB6CAF-5691-3E17-293E-2A9131632F71}"/>
                  </a:ext>
                </a:extLst>
              </p:cNvPr>
              <p:cNvSpPr txBox="1"/>
              <p:nvPr/>
            </p:nvSpPr>
            <p:spPr>
              <a:xfrm>
                <a:off x="729574" y="596719"/>
                <a:ext cx="415042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在初步的设计中，有贝加尔湖和南海两个候选站址。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b="1" dirty="0"/>
                  <a:t>贝加尔湖</a:t>
                </a:r>
                <a:r>
                  <a:rPr lang="zh-CN" altLang="en-US" dirty="0"/>
                  <a:t>：该探测器将以水平间隔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130</m:t>
                    </m:r>
                  </m:oMath>
                </a14:m>
                <a:r>
                  <a:rPr lang="zh-CN" altLang="en-US" dirty="0"/>
                  <a:t>米，垂直间隔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zh-CN" altLang="en-US" dirty="0"/>
                  <a:t>米进行布置（参考</a:t>
                </a:r>
                <a:r>
                  <a:rPr lang="en-US" altLang="zh-CN" dirty="0"/>
                  <a:t>GVD</a:t>
                </a:r>
                <a:r>
                  <a:rPr lang="zh-CN" altLang="en-US" dirty="0"/>
                  <a:t>布置，并按比例拉伸），覆盖广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/>
                  <a:t>、高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828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米</m:t>
                    </m:r>
                  </m:oMath>
                </a14:m>
                <a:r>
                  <a:rPr lang="zh-CN" altLang="en-US" dirty="0"/>
                  <a:t>的水体。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b="1" dirty="0"/>
                  <a:t>南海</a:t>
                </a:r>
                <a:r>
                  <a:rPr lang="zh-CN" altLang="en-US" dirty="0"/>
                  <a:t>：则会根据当地的实际地理环境修改方案。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DB6CAF-5691-3E17-293E-2A9131632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74" y="596719"/>
                <a:ext cx="4150421" cy="2308324"/>
              </a:xfrm>
              <a:prstGeom prst="rect">
                <a:avLst/>
              </a:prstGeom>
              <a:blipFill>
                <a:blip r:embed="rId13"/>
                <a:stretch>
                  <a:fillRect l="-1028" t="-1319" r="-1028" b="-3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8E74CFB-EAAD-43E9-BDAC-AAE4F8E86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E31D67-858D-409A-863E-EE8DEB9CC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315772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C11AD76-2664-4F1B-8A6E-71601C0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3922753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F60BFA0-710C-7FA0-943B-BEF901ED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417" y="1480930"/>
            <a:ext cx="677855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zh-CN" sz="6600"/>
              <a:t>2.</a:t>
            </a:r>
            <a:r>
              <a:rPr lang="zh-CN" altLang="en-US" sz="6600"/>
              <a:t>探测单元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55EE49-900E-0C33-D58D-658A25F82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8419" y="4804850"/>
            <a:ext cx="6778556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2300"/>
              <a:t>光学模块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B9A220-AB0D-7FD0-6CF2-E5A260CD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76A9-1AC6-49F0-A58E-1A5DFABA016D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63F65B-446E-614B-DC7C-1FB9A09B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4CC96E-8EFB-6572-09DE-F511930A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7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7D7049A-3A71-452C-D22A-3C43992A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探测单元的设计</a:t>
            </a:r>
            <a:br>
              <a:rPr lang="en-US" altLang="zh-CN" dirty="0"/>
            </a:br>
            <a:r>
              <a:rPr lang="zh-CN" altLang="en-US" dirty="0"/>
              <a:t>（贝加尔湖方案）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CEAA87BC-D30C-73EB-481D-AFC0404F1C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286000"/>
                <a:ext cx="6158392" cy="3581400"/>
              </a:xfrm>
            </p:spPr>
            <p:txBody>
              <a:bodyPr/>
              <a:lstStyle/>
              <a:p>
                <a:r>
                  <a:rPr lang="zh-CN" altLang="en-US" dirty="0"/>
                  <a:t>超</a:t>
                </a:r>
                <a:r>
                  <a:rPr lang="zh-CN" altLang="en-US"/>
                  <a:t>大规模的阵列</a:t>
                </a:r>
                <a:r>
                  <a:rPr lang="zh-CN" altLang="en-US" dirty="0"/>
                  <a:t>需要数额巨大的探测单元与电子学。</a:t>
                </a:r>
                <a:endParaRPr lang="en-US" altLang="zh-CN" dirty="0"/>
              </a:p>
              <a:p>
                <a:r>
                  <a:rPr lang="zh-CN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zh-CN" altLang="en-US" dirty="0"/>
                  <a:t>的规格下，若在贝加尔湖建设，将需要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55,296</m:t>
                    </m:r>
                  </m:oMath>
                </a14:m>
                <a:r>
                  <a:rPr lang="zh-CN" altLang="en-US" dirty="0"/>
                  <a:t>个探测单元。这就要求每一个光学模块的成本尽量低。</a:t>
                </a:r>
                <a:endParaRPr lang="en-US" altLang="zh-CN" dirty="0"/>
              </a:p>
              <a:p>
                <a:r>
                  <a:rPr lang="zh-CN" altLang="en-US" dirty="0"/>
                  <a:t>这就要求，探测单元越简单越好。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在这一原则的牵引下，我们期望直接制作一个足够大的玻璃球舱，内置一个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20′′</m:t>
                    </m:r>
                  </m:oMath>
                </a14:m>
                <a:r>
                  <a:rPr lang="zh-CN" altLang="en-US" dirty="0"/>
                  <a:t>的</a:t>
                </a:r>
                <a:r>
                  <a:rPr lang="en-US" altLang="zh-CN" dirty="0"/>
                  <a:t>PMT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CEAA87BC-D30C-73EB-481D-AFC0404F1C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286000"/>
                <a:ext cx="6158392" cy="3581400"/>
              </a:xfrm>
              <a:blipFill>
                <a:blip r:embed="rId2"/>
                <a:stretch>
                  <a:fillRect l="-891" t="-1190" r="-50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AAF95A-BE7F-E4FC-E609-9C63074A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7EC-B125-41C0-9243-67820AE0E94F}" type="datetime1">
              <a:rPr lang="zh-CN" altLang="en-US" smtClean="0"/>
              <a:t>2022/8/11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3B2F54-CDAF-447D-F083-579F3156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中国科学院高能物理研究所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D57112-66E0-61D3-3731-FFCA5540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3A2578C-C8BF-0030-656D-F9AF8581163D}"/>
              </a:ext>
            </a:extLst>
          </p:cNvPr>
          <p:cNvGrpSpPr/>
          <p:nvPr/>
        </p:nvGrpSpPr>
        <p:grpSpPr>
          <a:xfrm>
            <a:off x="8812605" y="877577"/>
            <a:ext cx="2565229" cy="5102845"/>
            <a:chOff x="6130775" y="756059"/>
            <a:chExt cx="2565229" cy="510284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50B08AB-0DB9-13FE-DFDF-394A750A4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7157" y="2099964"/>
              <a:ext cx="2251638" cy="2706536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9619676-EF87-5BCC-11A5-2D7FE883B8EC}"/>
                </a:ext>
              </a:extLst>
            </p:cNvPr>
            <p:cNvSpPr/>
            <p:nvPr/>
          </p:nvSpPr>
          <p:spPr>
            <a:xfrm>
              <a:off x="6130775" y="2170618"/>
              <a:ext cx="2565229" cy="2565229"/>
            </a:xfrm>
            <a:prstGeom prst="ellipse">
              <a:avLst/>
            </a:prstGeom>
            <a:noFill/>
            <a:ln w="666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0964297-E82B-FE35-774C-FE6CCC79A6A7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6130775" y="3453233"/>
              <a:ext cx="0" cy="24056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5753754-D277-C2D6-EC81-A0E7417CC734}"/>
                </a:ext>
              </a:extLst>
            </p:cNvPr>
            <p:cNvCxnSpPr>
              <a:stCxn id="11" idx="6"/>
            </p:cNvCxnSpPr>
            <p:nvPr/>
          </p:nvCxnSpPr>
          <p:spPr>
            <a:xfrm>
              <a:off x="8696004" y="3453233"/>
              <a:ext cx="0" cy="24056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5120ECF-2EE4-08A3-AA1E-43EC3E3D6B86}"/>
                </a:ext>
              </a:extLst>
            </p:cNvPr>
            <p:cNvCxnSpPr/>
            <p:nvPr/>
          </p:nvCxnSpPr>
          <p:spPr>
            <a:xfrm>
              <a:off x="6130775" y="5478415"/>
              <a:ext cx="256522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C8D1000-75D7-4861-D649-21434A6D2938}"/>
                    </a:ext>
                  </a:extLst>
                </p:cNvPr>
                <p:cNvSpPr txBox="1"/>
                <p:nvPr/>
              </p:nvSpPr>
              <p:spPr>
                <a:xfrm>
                  <a:off x="6684740" y="5489572"/>
                  <a:ext cx="16078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23′′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C8D1000-75D7-4861-D649-21434A6D29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4740" y="5489572"/>
                  <a:ext cx="160786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E33610C-4CAF-2AA7-D9C3-C26A6CE9A377}"/>
                </a:ext>
              </a:extLst>
            </p:cNvPr>
            <p:cNvCxnSpPr/>
            <p:nvPr/>
          </p:nvCxnSpPr>
          <p:spPr>
            <a:xfrm>
              <a:off x="8517011" y="756059"/>
              <a:ext cx="0" cy="24056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3CCAF83-330E-6A10-1FE3-D7A604276D2D}"/>
                </a:ext>
              </a:extLst>
            </p:cNvPr>
            <p:cNvCxnSpPr/>
            <p:nvPr/>
          </p:nvCxnSpPr>
          <p:spPr>
            <a:xfrm>
              <a:off x="6319997" y="825394"/>
              <a:ext cx="0" cy="24056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068B7B58-D501-B616-8478-ABB9E3136F55}"/>
                </a:ext>
              </a:extLst>
            </p:cNvPr>
            <p:cNvCxnSpPr>
              <a:cxnSpLocks/>
            </p:cNvCxnSpPr>
            <p:nvPr/>
          </p:nvCxnSpPr>
          <p:spPr>
            <a:xfrm>
              <a:off x="6327157" y="1311451"/>
              <a:ext cx="21898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2912CE6-2BB0-0D04-8717-267B0942387A}"/>
                    </a:ext>
                  </a:extLst>
                </p:cNvPr>
                <p:cNvSpPr txBox="1"/>
                <p:nvPr/>
              </p:nvSpPr>
              <p:spPr>
                <a:xfrm>
                  <a:off x="6649042" y="906792"/>
                  <a:ext cx="16078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20′′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2912CE6-2BB0-0D04-8717-267B09423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9042" y="906792"/>
                  <a:ext cx="160786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039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165208A-5D0F-E460-258D-4A2C8B77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/>
              <a:t>3.</a:t>
            </a:r>
            <a:r>
              <a:rPr lang="zh-CN" altLang="en-US"/>
              <a:t>模拟软件的介绍及性能展示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66FDD5-E002-A77E-835D-858322C95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引入</a:t>
            </a:r>
            <a:r>
              <a:rPr lang="en-US" altLang="zh-CN"/>
              <a:t>GPU</a:t>
            </a:r>
            <a:r>
              <a:rPr lang="zh-CN" altLang="en-US"/>
              <a:t>加速的</a:t>
            </a:r>
            <a:r>
              <a:rPr lang="en-US" altLang="zh-CN"/>
              <a:t>Geant4</a:t>
            </a:r>
            <a:r>
              <a:rPr lang="zh-CN" altLang="en-US"/>
              <a:t>模拟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3699A2-5609-7C3E-836C-12CF5625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A0DB-BA85-40FE-8178-649143FE084B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6FE63D-78DB-02F9-80E9-2FC2CF74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中国科学院高能物理研究所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9C4FB1-2B72-FAA2-E2AE-9C70E2C2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6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ED99C88-247D-6C5B-450A-F4B0607F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模拟软件</a:t>
            </a:r>
            <a:r>
              <a:rPr lang="en-US" altLang="zh-CN" dirty="0"/>
              <a:t>——Geant4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CA3149-3B71-ED3A-F0BC-90FDB93ACA69}"/>
              </a:ext>
            </a:extLst>
          </p:cNvPr>
          <p:cNvSpPr txBox="1"/>
          <p:nvPr/>
        </p:nvSpPr>
        <p:spPr>
          <a:xfrm>
            <a:off x="1564913" y="1804252"/>
            <a:ext cx="4676328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Geant4 </a:t>
            </a:r>
            <a:r>
              <a:rPr lang="zh-CN" altLang="en-US" dirty="0"/>
              <a:t>，用于模拟入射粒子在介质中的簇射及探测器部分。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OptiX</a:t>
            </a:r>
            <a:r>
              <a:rPr lang="en-US" altLang="zh-CN" dirty="0"/>
              <a:t> </a:t>
            </a:r>
            <a:r>
              <a:rPr lang="zh-CN" altLang="en-US" dirty="0"/>
              <a:t>，由</a:t>
            </a:r>
            <a:r>
              <a:rPr lang="en-US" altLang="zh-CN" dirty="0"/>
              <a:t>Nvidia</a:t>
            </a:r>
            <a:r>
              <a:rPr lang="zh-CN" altLang="en-US" dirty="0"/>
              <a:t>公司开发，专门提供光线追踪的</a:t>
            </a:r>
            <a:r>
              <a:rPr lang="en-US" altLang="zh-CN" dirty="0"/>
              <a:t>GPU</a:t>
            </a:r>
            <a:r>
              <a:rPr lang="zh-CN" altLang="en-US" dirty="0"/>
              <a:t>部分程序。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Opticks</a:t>
            </a:r>
            <a:r>
              <a:rPr lang="en-US" altLang="zh-CN" dirty="0"/>
              <a:t> </a:t>
            </a:r>
            <a:r>
              <a:rPr lang="zh-CN" altLang="en-US" dirty="0"/>
              <a:t>，由</a:t>
            </a:r>
            <a:r>
              <a:rPr lang="en-US" altLang="zh-CN" dirty="0"/>
              <a:t>Simon C. Blyth</a:t>
            </a:r>
            <a:r>
              <a:rPr lang="zh-CN" altLang="en-US" dirty="0"/>
              <a:t>为</a:t>
            </a:r>
            <a:r>
              <a:rPr lang="en-US" altLang="zh-CN" dirty="0"/>
              <a:t>JUNO</a:t>
            </a:r>
            <a:r>
              <a:rPr lang="zh-CN" altLang="en-US" dirty="0"/>
              <a:t>实验使用</a:t>
            </a:r>
            <a:r>
              <a:rPr lang="en-US" altLang="zh-CN" dirty="0"/>
              <a:t>GPU</a:t>
            </a:r>
            <a:r>
              <a:rPr lang="zh-CN" altLang="en-US" dirty="0"/>
              <a:t>光线追踪加速模拟而设计开发。该程序负责把</a:t>
            </a:r>
            <a:r>
              <a:rPr lang="en-US" altLang="zh-CN" dirty="0"/>
              <a:t>Geant4</a:t>
            </a:r>
            <a:r>
              <a:rPr lang="zh-CN" altLang="en-US" dirty="0"/>
              <a:t>的探测器结构、光学部分相关参数传递到</a:t>
            </a:r>
            <a:r>
              <a:rPr lang="en-US" altLang="zh-CN" dirty="0" err="1"/>
              <a:t>OptiX</a:t>
            </a:r>
            <a:r>
              <a:rPr lang="zh-CN" altLang="en-US" dirty="0"/>
              <a:t>，并且负责从</a:t>
            </a:r>
            <a:r>
              <a:rPr lang="en-US" altLang="zh-CN" dirty="0"/>
              <a:t>GPU</a:t>
            </a:r>
            <a:r>
              <a:rPr lang="zh-CN" altLang="en-US" dirty="0"/>
              <a:t>端将灵敏探测器的结果回传到</a:t>
            </a:r>
            <a:r>
              <a:rPr lang="en-US" altLang="zh-CN" dirty="0"/>
              <a:t>CPU</a:t>
            </a:r>
            <a:r>
              <a:rPr lang="zh-CN" altLang="en-US" dirty="0"/>
              <a:t>端。</a:t>
            </a:r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1BF718-811B-6DE0-A173-10E4B9F3FE09}"/>
              </a:ext>
            </a:extLst>
          </p:cNvPr>
          <p:cNvSpPr txBox="1"/>
          <p:nvPr/>
        </p:nvSpPr>
        <p:spPr>
          <a:xfrm>
            <a:off x="7204735" y="2301342"/>
            <a:ext cx="4756107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好处：</a:t>
            </a:r>
            <a:r>
              <a:rPr lang="en-US" altLang="zh-CN" dirty="0"/>
              <a:t>Geant4</a:t>
            </a:r>
            <a:r>
              <a:rPr lang="zh-CN" altLang="en-US" dirty="0"/>
              <a:t>可以一体化处理簇射过程和探测器，方便可靠。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坏处：</a:t>
            </a:r>
            <a:r>
              <a:rPr lang="en-US" altLang="zh-CN" dirty="0"/>
              <a:t>Geant4</a:t>
            </a:r>
            <a:r>
              <a:rPr lang="zh-CN" altLang="en-US" dirty="0"/>
              <a:t>处理极高能量非常慢（</a:t>
            </a:r>
            <a:r>
              <a:rPr lang="en-US" altLang="zh-CN" dirty="0"/>
              <a:t>&gt;100TeV</a:t>
            </a:r>
            <a:r>
              <a:rPr lang="zh-CN" altLang="en-US" dirty="0"/>
              <a:t>），且缺少适用于</a:t>
            </a:r>
            <a:r>
              <a:rPr lang="en-US" altLang="zh-CN" dirty="0"/>
              <a:t>&gt;100TeV</a:t>
            </a:r>
            <a:r>
              <a:rPr lang="zh-CN" altLang="en-US" dirty="0"/>
              <a:t>的强子物理过程。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170AC0-400A-DCEE-8162-324E9753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2BEC-5962-4B9A-875F-8C624C687524}" type="datetime1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D8DEE1-0E47-277B-98AB-96EC05DF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中国科学院高能物理研究所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AFB17-6DCE-2606-E472-0F97050F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893B-1001-4094-B4F6-3B0C8F97D73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8613"/>
      </p:ext>
    </p:extLst>
  </p:cSld>
  <p:clrMapOvr>
    <a:masterClrMapping/>
  </p:clrMapOvr>
</p:sld>
</file>

<file path=ppt/theme/theme1.xml><?xml version="1.0" encoding="utf-8"?>
<a:theme xmlns:a="http://schemas.openxmlformats.org/drawingml/2006/main" name="剪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TM10001105[[fn=剪切]]</Template>
  <TotalTime>2071</TotalTime>
  <Words>1788</Words>
  <Application>Microsoft Office PowerPoint</Application>
  <PresentationFormat>宽屏</PresentationFormat>
  <Paragraphs>255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等线</vt:lpstr>
      <vt:lpstr>宋体</vt:lpstr>
      <vt:lpstr>Arial</vt:lpstr>
      <vt:lpstr>Cambria Math</vt:lpstr>
      <vt:lpstr>Corbel</vt:lpstr>
      <vt:lpstr>Franklin Gothic Book</vt:lpstr>
      <vt:lpstr>Wingdings</vt:lpstr>
      <vt:lpstr>剪切</vt:lpstr>
      <vt:lpstr>超大规模中微子望远镜的模拟进展</vt:lpstr>
      <vt:lpstr>目录</vt:lpstr>
      <vt:lpstr>1.望远镜设计</vt:lpstr>
      <vt:lpstr>中微子探测的现状与未来</vt:lpstr>
      <vt:lpstr>PowerPoint 演示文稿</vt:lpstr>
      <vt:lpstr>2.探测单元</vt:lpstr>
      <vt:lpstr>探测单元的设计 （贝加尔湖方案）</vt:lpstr>
      <vt:lpstr>3.模拟软件的介绍及性能展示</vt:lpstr>
      <vt:lpstr>模拟软件——Geant4</vt:lpstr>
      <vt:lpstr>Geant4+OptiX并行模拟</vt:lpstr>
      <vt:lpstr>PowerPoint 演示文稿</vt:lpstr>
      <vt:lpstr>4.模拟事例图像</vt:lpstr>
      <vt:lpstr>1PeV e^-簇射（能够到达OM表面的光子） </vt:lpstr>
      <vt:lpstr>100TeV μ^- 横穿望远镜</vt:lpstr>
      <vt:lpstr>尝试——GVD实测的~91 TeV cascade事例复现</vt:lpstr>
      <vt:lpstr>5.望远镜性能</vt:lpstr>
      <vt:lpstr>Track-like Event的探测效率       ——无噪声条件</vt:lpstr>
      <vt:lpstr>重建结果</vt:lpstr>
      <vt:lpstr>总结</vt:lpstr>
      <vt:lpstr>PowerPoint 演示文稿</vt:lpstr>
      <vt:lpstr>Track-like 重建算法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超大规模中微子望远镜的模拟进展</dc:title>
  <dc:creator>王 子珂</dc:creator>
  <cp:lastModifiedBy>王 子珂</cp:lastModifiedBy>
  <cp:revision>5</cp:revision>
  <dcterms:created xsi:type="dcterms:W3CDTF">2022-06-27T07:06:57Z</dcterms:created>
  <dcterms:modified xsi:type="dcterms:W3CDTF">2022-08-11T07:14:48Z</dcterms:modified>
</cp:coreProperties>
</file>