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40"/>
  </p:notesMasterIdLst>
  <p:handoutMasterIdLst>
    <p:handoutMasterId r:id="rId41"/>
  </p:handoutMasterIdLst>
  <p:sldIdLst>
    <p:sldId id="387" r:id="rId2"/>
    <p:sldId id="385" r:id="rId3"/>
    <p:sldId id="420" r:id="rId4"/>
    <p:sldId id="456" r:id="rId5"/>
    <p:sldId id="424" r:id="rId6"/>
    <p:sldId id="428" r:id="rId7"/>
    <p:sldId id="426" r:id="rId8"/>
    <p:sldId id="427" r:id="rId9"/>
    <p:sldId id="445" r:id="rId10"/>
    <p:sldId id="429" r:id="rId11"/>
    <p:sldId id="432" r:id="rId12"/>
    <p:sldId id="449" r:id="rId13"/>
    <p:sldId id="450" r:id="rId14"/>
    <p:sldId id="451" r:id="rId15"/>
    <p:sldId id="452" r:id="rId16"/>
    <p:sldId id="433" r:id="rId17"/>
    <p:sldId id="436" r:id="rId18"/>
    <p:sldId id="435" r:id="rId19"/>
    <p:sldId id="446" r:id="rId20"/>
    <p:sldId id="437" r:id="rId21"/>
    <p:sldId id="453" r:id="rId22"/>
    <p:sldId id="447" r:id="rId23"/>
    <p:sldId id="458" r:id="rId24"/>
    <p:sldId id="421" r:id="rId25"/>
    <p:sldId id="425" r:id="rId26"/>
    <p:sldId id="440" r:id="rId27"/>
    <p:sldId id="441" r:id="rId28"/>
    <p:sldId id="442" r:id="rId29"/>
    <p:sldId id="443" r:id="rId30"/>
    <p:sldId id="455" r:id="rId31"/>
    <p:sldId id="457" r:id="rId32"/>
    <p:sldId id="448" r:id="rId33"/>
    <p:sldId id="454" r:id="rId34"/>
    <p:sldId id="262" r:id="rId35"/>
    <p:sldId id="459" r:id="rId36"/>
    <p:sldId id="438" r:id="rId37"/>
    <p:sldId id="423" r:id="rId38"/>
    <p:sldId id="419" r:id="rId39"/>
  </p:sldIdLst>
  <p:sldSz cx="9144000" cy="6858000" type="screen4x3"/>
  <p:notesSz cx="6858000" cy="9144000"/>
  <p:defaultTextStyle>
    <a:defPPr>
      <a:defRPr lang="en-US"/>
    </a:defPPr>
    <a:lvl1pPr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1pPr>
    <a:lvl2pPr marL="4572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2pPr>
    <a:lvl3pPr marL="9144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3pPr>
    <a:lvl4pPr marL="13716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4pPr>
    <a:lvl5pPr marL="18288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5pPr>
    <a:lvl6pPr marL="2286000" algn="l" defTabSz="914400" rtl="0" eaLnBrk="1" latinLnBrk="0" hangingPunct="1">
      <a:defRPr sz="3600" b="1" kern="1200">
        <a:solidFill>
          <a:schemeClr val="bg1"/>
        </a:solidFill>
        <a:latin typeface="Times New Roman" pitchFamily="18" charset="0"/>
        <a:ea typeface="华文中宋" pitchFamily="2" charset="-122"/>
        <a:cs typeface="+mn-cs"/>
      </a:defRPr>
    </a:lvl6pPr>
    <a:lvl7pPr marL="2743200" algn="l" defTabSz="914400" rtl="0" eaLnBrk="1" latinLnBrk="0" hangingPunct="1">
      <a:defRPr sz="3600" b="1" kern="1200">
        <a:solidFill>
          <a:schemeClr val="bg1"/>
        </a:solidFill>
        <a:latin typeface="Times New Roman" pitchFamily="18" charset="0"/>
        <a:ea typeface="华文中宋" pitchFamily="2" charset="-122"/>
        <a:cs typeface="+mn-cs"/>
      </a:defRPr>
    </a:lvl7pPr>
    <a:lvl8pPr marL="3200400" algn="l" defTabSz="914400" rtl="0" eaLnBrk="1" latinLnBrk="0" hangingPunct="1">
      <a:defRPr sz="3600" b="1" kern="1200">
        <a:solidFill>
          <a:schemeClr val="bg1"/>
        </a:solidFill>
        <a:latin typeface="Times New Roman" pitchFamily="18" charset="0"/>
        <a:ea typeface="华文中宋" pitchFamily="2" charset="-122"/>
        <a:cs typeface="+mn-cs"/>
      </a:defRPr>
    </a:lvl8pPr>
    <a:lvl9pPr marL="3657600" algn="l" defTabSz="914400" rtl="0" eaLnBrk="1" latinLnBrk="0" hangingPunct="1">
      <a:defRPr sz="3600" b="1" kern="1200">
        <a:solidFill>
          <a:schemeClr val="bg1"/>
        </a:solidFill>
        <a:latin typeface="Times New Roman" pitchFamily="18" charset="0"/>
        <a:ea typeface="华文中宋" pitchFamily="2" charset="-122"/>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FF9900"/>
    <a:srgbClr val="FF33CC"/>
    <a:srgbClr val="FF9966"/>
    <a:srgbClr val="FF6600"/>
    <a:srgbClr val="CCFF99"/>
    <a:srgbClr val="333333"/>
    <a:srgbClr val="C3C3EB"/>
    <a:srgbClr val="FFFF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6" autoAdjust="0"/>
    <p:restoredTop sz="99265" autoAdjust="0"/>
  </p:normalViewPr>
  <p:slideViewPr>
    <p:cSldViewPr>
      <p:cViewPr varScale="1">
        <p:scale>
          <a:sx n="74" d="100"/>
          <a:sy n="74" d="100"/>
        </p:scale>
        <p:origin x="1572" y="72"/>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2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E:\IHEP\data\BPM\&#20301;&#31227;\2010-10-0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454686693132534E-2"/>
          <c:y val="6.1508055687421889E-2"/>
          <c:w val="0.62878880916904767"/>
          <c:h val="0.77579515399296639"/>
        </c:manualLayout>
      </c:layout>
      <c:lineChart>
        <c:grouping val="standard"/>
        <c:varyColors val="0"/>
        <c:ser>
          <c:idx val="2"/>
          <c:order val="1"/>
          <c:tx>
            <c:strRef>
              <c:f>Sheet1!$C$1</c:f>
              <c:strCache>
                <c:ptCount val="1"/>
                <c:pt idx="0">
                  <c:v>位置</c:v>
                </c:pt>
              </c:strCache>
            </c:strRef>
          </c:tx>
          <c:spPr>
            <a:ln w="12700">
              <a:solidFill>
                <a:srgbClr val="FFFF00"/>
              </a:solidFill>
              <a:prstDash val="solid"/>
            </a:ln>
          </c:spPr>
          <c:marker>
            <c:symbol val="triangle"/>
            <c:size val="5"/>
            <c:spPr>
              <a:solidFill>
                <a:srgbClr val="FFFF00"/>
              </a:solidFill>
              <a:ln>
                <a:solidFill>
                  <a:srgbClr val="FFFF00"/>
                </a:solidFill>
                <a:prstDash val="solid"/>
              </a:ln>
            </c:spPr>
          </c:marker>
          <c:cat>
            <c:numRef>
              <c:f>Sheet1!$A$2:$A$2819</c:f>
              <c:numCache>
                <c:formatCode>h:mm</c:formatCode>
                <c:ptCount val="2818"/>
                <c:pt idx="0">
                  <c:v>0</c:v>
                </c:pt>
                <c:pt idx="1">
                  <c:v>0</c:v>
                </c:pt>
                <c:pt idx="2">
                  <c:v>6.9444444444444447E-4</c:v>
                </c:pt>
                <c:pt idx="3">
                  <c:v>6.9444444444444447E-4</c:v>
                </c:pt>
                <c:pt idx="4">
                  <c:v>1.3888888888888889E-3</c:v>
                </c:pt>
                <c:pt idx="5">
                  <c:v>1.3888888888888889E-3</c:v>
                </c:pt>
                <c:pt idx="6">
                  <c:v>2.0833333333333333E-3</c:v>
                </c:pt>
                <c:pt idx="7">
                  <c:v>2.0833333333333333E-3</c:v>
                </c:pt>
                <c:pt idx="8">
                  <c:v>2.7777777777777779E-3</c:v>
                </c:pt>
                <c:pt idx="9">
                  <c:v>2.7777777777777779E-3</c:v>
                </c:pt>
                <c:pt idx="10">
                  <c:v>3.472222222222222E-3</c:v>
                </c:pt>
                <c:pt idx="11">
                  <c:v>3.472222222222222E-3</c:v>
                </c:pt>
                <c:pt idx="12">
                  <c:v>4.1666666666666666E-3</c:v>
                </c:pt>
                <c:pt idx="13">
                  <c:v>4.1666666666666666E-3</c:v>
                </c:pt>
                <c:pt idx="14">
                  <c:v>4.8611111111111112E-3</c:v>
                </c:pt>
                <c:pt idx="15">
                  <c:v>4.8611111111111112E-3</c:v>
                </c:pt>
                <c:pt idx="16">
                  <c:v>5.5555555555555558E-3</c:v>
                </c:pt>
                <c:pt idx="17">
                  <c:v>5.5555555555555558E-3</c:v>
                </c:pt>
                <c:pt idx="18">
                  <c:v>6.2500000000000003E-3</c:v>
                </c:pt>
                <c:pt idx="19">
                  <c:v>6.2500000000000003E-3</c:v>
                </c:pt>
                <c:pt idx="20">
                  <c:v>6.9444444444444441E-3</c:v>
                </c:pt>
                <c:pt idx="21">
                  <c:v>6.9444444444444441E-3</c:v>
                </c:pt>
                <c:pt idx="22">
                  <c:v>7.6388888888888886E-3</c:v>
                </c:pt>
                <c:pt idx="23">
                  <c:v>7.6388888888888886E-3</c:v>
                </c:pt>
                <c:pt idx="24">
                  <c:v>8.3333333333333332E-3</c:v>
                </c:pt>
                <c:pt idx="25">
                  <c:v>8.3333333333333332E-3</c:v>
                </c:pt>
                <c:pt idx="26">
                  <c:v>9.0277777777777787E-3</c:v>
                </c:pt>
                <c:pt idx="27">
                  <c:v>9.0277777777777787E-3</c:v>
                </c:pt>
                <c:pt idx="28">
                  <c:v>9.7222222222222224E-3</c:v>
                </c:pt>
                <c:pt idx="29">
                  <c:v>9.7222222222222224E-3</c:v>
                </c:pt>
                <c:pt idx="30">
                  <c:v>1.0416666666666666E-2</c:v>
                </c:pt>
                <c:pt idx="31">
                  <c:v>1.0416666666666666E-2</c:v>
                </c:pt>
                <c:pt idx="32">
                  <c:v>1.1111111111111112E-2</c:v>
                </c:pt>
                <c:pt idx="33">
                  <c:v>1.1111111111111112E-2</c:v>
                </c:pt>
                <c:pt idx="34">
                  <c:v>1.1805555555555555E-2</c:v>
                </c:pt>
                <c:pt idx="35">
                  <c:v>1.1805555555555555E-2</c:v>
                </c:pt>
                <c:pt idx="36">
                  <c:v>1.2500000000000001E-2</c:v>
                </c:pt>
                <c:pt idx="37">
                  <c:v>1.2500000000000001E-2</c:v>
                </c:pt>
                <c:pt idx="38">
                  <c:v>1.3194444444444444E-2</c:v>
                </c:pt>
                <c:pt idx="39">
                  <c:v>1.3888888888888888E-2</c:v>
                </c:pt>
                <c:pt idx="40">
                  <c:v>1.3888888888888888E-2</c:v>
                </c:pt>
                <c:pt idx="41">
                  <c:v>1.4583333333333332E-2</c:v>
                </c:pt>
                <c:pt idx="42">
                  <c:v>1.4583333333333332E-2</c:v>
                </c:pt>
                <c:pt idx="43">
                  <c:v>1.5277777777777777E-2</c:v>
                </c:pt>
                <c:pt idx="44">
                  <c:v>1.5277777777777777E-2</c:v>
                </c:pt>
                <c:pt idx="45">
                  <c:v>1.5972222222222224E-2</c:v>
                </c:pt>
                <c:pt idx="46">
                  <c:v>1.5972222222222224E-2</c:v>
                </c:pt>
                <c:pt idx="47">
                  <c:v>1.6666666666666666E-2</c:v>
                </c:pt>
                <c:pt idx="48">
                  <c:v>1.6666666666666666E-2</c:v>
                </c:pt>
                <c:pt idx="49">
                  <c:v>1.7361111111111112E-2</c:v>
                </c:pt>
                <c:pt idx="50">
                  <c:v>1.8055555555555557E-2</c:v>
                </c:pt>
                <c:pt idx="51">
                  <c:v>1.8055555555555557E-2</c:v>
                </c:pt>
                <c:pt idx="52">
                  <c:v>1.8749999999999999E-2</c:v>
                </c:pt>
                <c:pt idx="53">
                  <c:v>1.8749999999999999E-2</c:v>
                </c:pt>
                <c:pt idx="54">
                  <c:v>1.9444444444444445E-2</c:v>
                </c:pt>
                <c:pt idx="55">
                  <c:v>1.9444444444444445E-2</c:v>
                </c:pt>
                <c:pt idx="56">
                  <c:v>2.013888888888889E-2</c:v>
                </c:pt>
                <c:pt idx="57">
                  <c:v>2.013888888888889E-2</c:v>
                </c:pt>
                <c:pt idx="58">
                  <c:v>2.0833333333333332E-2</c:v>
                </c:pt>
                <c:pt idx="59">
                  <c:v>2.0833333333333332E-2</c:v>
                </c:pt>
                <c:pt idx="60">
                  <c:v>2.1527777777777781E-2</c:v>
                </c:pt>
                <c:pt idx="61">
                  <c:v>2.2222222222222223E-2</c:v>
                </c:pt>
                <c:pt idx="62">
                  <c:v>2.2222222222222223E-2</c:v>
                </c:pt>
                <c:pt idx="63">
                  <c:v>2.2916666666666669E-2</c:v>
                </c:pt>
                <c:pt idx="64">
                  <c:v>2.2916666666666669E-2</c:v>
                </c:pt>
                <c:pt idx="65">
                  <c:v>2.361111111111111E-2</c:v>
                </c:pt>
                <c:pt idx="66">
                  <c:v>2.361111111111111E-2</c:v>
                </c:pt>
                <c:pt idx="67">
                  <c:v>2.4305555555555556E-2</c:v>
                </c:pt>
                <c:pt idx="68">
                  <c:v>2.4305555555555556E-2</c:v>
                </c:pt>
                <c:pt idx="69">
                  <c:v>2.5000000000000001E-2</c:v>
                </c:pt>
                <c:pt idx="70">
                  <c:v>2.5000000000000001E-2</c:v>
                </c:pt>
                <c:pt idx="71">
                  <c:v>2.5694444444444447E-2</c:v>
                </c:pt>
                <c:pt idx="72">
                  <c:v>2.5694444444444447E-2</c:v>
                </c:pt>
                <c:pt idx="73">
                  <c:v>2.6388888888888889E-2</c:v>
                </c:pt>
                <c:pt idx="74">
                  <c:v>2.6388888888888889E-2</c:v>
                </c:pt>
                <c:pt idx="75">
                  <c:v>2.7083333333333334E-2</c:v>
                </c:pt>
                <c:pt idx="76">
                  <c:v>2.7083333333333334E-2</c:v>
                </c:pt>
                <c:pt idx="77">
                  <c:v>2.7777777777777776E-2</c:v>
                </c:pt>
                <c:pt idx="78">
                  <c:v>2.7777777777777776E-2</c:v>
                </c:pt>
                <c:pt idx="79">
                  <c:v>2.8472222222222222E-2</c:v>
                </c:pt>
                <c:pt idx="80">
                  <c:v>2.8472222222222222E-2</c:v>
                </c:pt>
                <c:pt idx="81">
                  <c:v>2.9166666666666664E-2</c:v>
                </c:pt>
                <c:pt idx="82">
                  <c:v>2.9166666666666664E-2</c:v>
                </c:pt>
                <c:pt idx="83">
                  <c:v>2.9861111111111113E-2</c:v>
                </c:pt>
                <c:pt idx="84">
                  <c:v>2.9861111111111113E-2</c:v>
                </c:pt>
                <c:pt idx="85">
                  <c:v>3.0555555555555555E-2</c:v>
                </c:pt>
                <c:pt idx="86">
                  <c:v>3.0555555555555555E-2</c:v>
                </c:pt>
                <c:pt idx="87">
                  <c:v>3.125E-2</c:v>
                </c:pt>
                <c:pt idx="88">
                  <c:v>3.125E-2</c:v>
                </c:pt>
                <c:pt idx="89">
                  <c:v>3.1944444444444449E-2</c:v>
                </c:pt>
                <c:pt idx="90">
                  <c:v>3.1944444444444449E-2</c:v>
                </c:pt>
                <c:pt idx="91">
                  <c:v>3.2638888888888891E-2</c:v>
                </c:pt>
                <c:pt idx="92">
                  <c:v>3.2638888888888891E-2</c:v>
                </c:pt>
                <c:pt idx="93">
                  <c:v>3.3333333333333333E-2</c:v>
                </c:pt>
                <c:pt idx="94">
                  <c:v>3.3333333333333333E-2</c:v>
                </c:pt>
                <c:pt idx="95">
                  <c:v>3.4027777777777775E-2</c:v>
                </c:pt>
                <c:pt idx="96">
                  <c:v>3.4027777777777775E-2</c:v>
                </c:pt>
                <c:pt idx="97">
                  <c:v>3.4722222222222224E-2</c:v>
                </c:pt>
                <c:pt idx="98">
                  <c:v>3.4722222222222224E-2</c:v>
                </c:pt>
                <c:pt idx="99">
                  <c:v>3.5416666666666666E-2</c:v>
                </c:pt>
                <c:pt idx="100">
                  <c:v>3.5416666666666666E-2</c:v>
                </c:pt>
                <c:pt idx="101">
                  <c:v>3.6111111111111115E-2</c:v>
                </c:pt>
                <c:pt idx="102">
                  <c:v>3.6111111111111115E-2</c:v>
                </c:pt>
                <c:pt idx="103">
                  <c:v>3.6805555555555557E-2</c:v>
                </c:pt>
                <c:pt idx="104">
                  <c:v>3.6805555555555557E-2</c:v>
                </c:pt>
                <c:pt idx="105">
                  <c:v>3.7499999999999999E-2</c:v>
                </c:pt>
                <c:pt idx="106">
                  <c:v>3.7499999999999999E-2</c:v>
                </c:pt>
                <c:pt idx="107">
                  <c:v>3.8194444444444441E-2</c:v>
                </c:pt>
                <c:pt idx="108">
                  <c:v>3.8194444444444441E-2</c:v>
                </c:pt>
                <c:pt idx="109">
                  <c:v>3.888888888888889E-2</c:v>
                </c:pt>
                <c:pt idx="110">
                  <c:v>3.888888888888889E-2</c:v>
                </c:pt>
                <c:pt idx="111">
                  <c:v>3.9583333333333331E-2</c:v>
                </c:pt>
                <c:pt idx="112">
                  <c:v>3.9583333333333331E-2</c:v>
                </c:pt>
                <c:pt idx="113">
                  <c:v>4.027777777777778E-2</c:v>
                </c:pt>
                <c:pt idx="114">
                  <c:v>4.027777777777778E-2</c:v>
                </c:pt>
                <c:pt idx="115">
                  <c:v>4.0972222222222222E-2</c:v>
                </c:pt>
                <c:pt idx="116">
                  <c:v>4.0972222222222222E-2</c:v>
                </c:pt>
                <c:pt idx="117">
                  <c:v>4.1666666666666664E-2</c:v>
                </c:pt>
                <c:pt idx="118">
                  <c:v>4.1666666666666664E-2</c:v>
                </c:pt>
                <c:pt idx="119">
                  <c:v>4.2361111111111106E-2</c:v>
                </c:pt>
                <c:pt idx="120">
                  <c:v>4.3055555555555562E-2</c:v>
                </c:pt>
                <c:pt idx="121">
                  <c:v>4.3055555555555562E-2</c:v>
                </c:pt>
                <c:pt idx="122">
                  <c:v>4.3749999999999997E-2</c:v>
                </c:pt>
                <c:pt idx="123">
                  <c:v>4.3749999999999997E-2</c:v>
                </c:pt>
                <c:pt idx="124">
                  <c:v>4.4444444444444446E-2</c:v>
                </c:pt>
                <c:pt idx="125">
                  <c:v>4.4444444444444446E-2</c:v>
                </c:pt>
                <c:pt idx="126">
                  <c:v>4.5138888888888888E-2</c:v>
                </c:pt>
                <c:pt idx="127">
                  <c:v>4.5138888888888888E-2</c:v>
                </c:pt>
                <c:pt idx="128">
                  <c:v>4.5833333333333337E-2</c:v>
                </c:pt>
                <c:pt idx="129">
                  <c:v>4.5833333333333337E-2</c:v>
                </c:pt>
                <c:pt idx="130">
                  <c:v>4.6527777777777779E-2</c:v>
                </c:pt>
                <c:pt idx="131">
                  <c:v>4.6527777777777779E-2</c:v>
                </c:pt>
                <c:pt idx="132">
                  <c:v>4.7222222222222221E-2</c:v>
                </c:pt>
                <c:pt idx="133">
                  <c:v>4.7222222222222221E-2</c:v>
                </c:pt>
                <c:pt idx="134">
                  <c:v>4.7916666666666663E-2</c:v>
                </c:pt>
                <c:pt idx="135">
                  <c:v>4.8611111111111112E-2</c:v>
                </c:pt>
                <c:pt idx="136">
                  <c:v>4.8611111111111112E-2</c:v>
                </c:pt>
                <c:pt idx="137">
                  <c:v>4.9305555555555554E-2</c:v>
                </c:pt>
                <c:pt idx="138">
                  <c:v>0.05</c:v>
                </c:pt>
                <c:pt idx="139">
                  <c:v>0.05</c:v>
                </c:pt>
                <c:pt idx="140">
                  <c:v>5.0694444444444452E-2</c:v>
                </c:pt>
                <c:pt idx="141">
                  <c:v>5.0694444444444452E-2</c:v>
                </c:pt>
                <c:pt idx="142">
                  <c:v>5.1388888888888894E-2</c:v>
                </c:pt>
                <c:pt idx="143">
                  <c:v>5.1388888888888894E-2</c:v>
                </c:pt>
                <c:pt idx="144">
                  <c:v>5.2083333333333336E-2</c:v>
                </c:pt>
                <c:pt idx="145">
                  <c:v>5.2083333333333336E-2</c:v>
                </c:pt>
                <c:pt idx="146">
                  <c:v>5.2777777777777778E-2</c:v>
                </c:pt>
                <c:pt idx="147">
                  <c:v>5.2777777777777778E-2</c:v>
                </c:pt>
                <c:pt idx="148">
                  <c:v>5.347222222222222E-2</c:v>
                </c:pt>
                <c:pt idx="149">
                  <c:v>5.4166666666666669E-2</c:v>
                </c:pt>
                <c:pt idx="150">
                  <c:v>5.4166666666666669E-2</c:v>
                </c:pt>
                <c:pt idx="151">
                  <c:v>5.486111111111111E-2</c:v>
                </c:pt>
                <c:pt idx="152">
                  <c:v>5.486111111111111E-2</c:v>
                </c:pt>
                <c:pt idx="153">
                  <c:v>5.5555555555555552E-2</c:v>
                </c:pt>
                <c:pt idx="154">
                  <c:v>5.5555555555555552E-2</c:v>
                </c:pt>
                <c:pt idx="155">
                  <c:v>5.6250000000000001E-2</c:v>
                </c:pt>
                <c:pt idx="156">
                  <c:v>5.6250000000000001E-2</c:v>
                </c:pt>
                <c:pt idx="157">
                  <c:v>5.6944444444444443E-2</c:v>
                </c:pt>
                <c:pt idx="158">
                  <c:v>5.6944444444444443E-2</c:v>
                </c:pt>
                <c:pt idx="159">
                  <c:v>5.7638888888888885E-2</c:v>
                </c:pt>
                <c:pt idx="160">
                  <c:v>5.7638888888888885E-2</c:v>
                </c:pt>
                <c:pt idx="161">
                  <c:v>5.8333333333333327E-2</c:v>
                </c:pt>
                <c:pt idx="162">
                  <c:v>5.8333333333333327E-2</c:v>
                </c:pt>
                <c:pt idx="163">
                  <c:v>5.9027777777777783E-2</c:v>
                </c:pt>
                <c:pt idx="164">
                  <c:v>5.9027777777777783E-2</c:v>
                </c:pt>
                <c:pt idx="165">
                  <c:v>5.9722222222222225E-2</c:v>
                </c:pt>
                <c:pt idx="166">
                  <c:v>5.9722222222222225E-2</c:v>
                </c:pt>
                <c:pt idx="167">
                  <c:v>6.0416666666666667E-2</c:v>
                </c:pt>
                <c:pt idx="168">
                  <c:v>6.0416666666666667E-2</c:v>
                </c:pt>
                <c:pt idx="169">
                  <c:v>6.1111111111111116E-2</c:v>
                </c:pt>
                <c:pt idx="170">
                  <c:v>6.1111111111111116E-2</c:v>
                </c:pt>
                <c:pt idx="171">
                  <c:v>6.1805555555555558E-2</c:v>
                </c:pt>
                <c:pt idx="172">
                  <c:v>6.1805555555555558E-2</c:v>
                </c:pt>
                <c:pt idx="173">
                  <c:v>6.25E-2</c:v>
                </c:pt>
                <c:pt idx="174">
                  <c:v>6.25E-2</c:v>
                </c:pt>
                <c:pt idx="175">
                  <c:v>6.3194444444444442E-2</c:v>
                </c:pt>
                <c:pt idx="176">
                  <c:v>6.3194444444444442E-2</c:v>
                </c:pt>
                <c:pt idx="177">
                  <c:v>6.3888888888888884E-2</c:v>
                </c:pt>
                <c:pt idx="178">
                  <c:v>6.3888888888888884E-2</c:v>
                </c:pt>
                <c:pt idx="179">
                  <c:v>6.458333333333334E-2</c:v>
                </c:pt>
                <c:pt idx="180">
                  <c:v>6.458333333333334E-2</c:v>
                </c:pt>
                <c:pt idx="181">
                  <c:v>6.5277777777777782E-2</c:v>
                </c:pt>
                <c:pt idx="182">
                  <c:v>6.5277777777777782E-2</c:v>
                </c:pt>
                <c:pt idx="183">
                  <c:v>6.5972222222222224E-2</c:v>
                </c:pt>
                <c:pt idx="184">
                  <c:v>6.5972222222222224E-2</c:v>
                </c:pt>
                <c:pt idx="185">
                  <c:v>6.6666666666666666E-2</c:v>
                </c:pt>
                <c:pt idx="186">
                  <c:v>6.6666666666666666E-2</c:v>
                </c:pt>
                <c:pt idx="187">
                  <c:v>6.7361111111111108E-2</c:v>
                </c:pt>
                <c:pt idx="188">
                  <c:v>6.7361111111111108E-2</c:v>
                </c:pt>
                <c:pt idx="189">
                  <c:v>6.805555555555555E-2</c:v>
                </c:pt>
                <c:pt idx="190">
                  <c:v>6.805555555555555E-2</c:v>
                </c:pt>
                <c:pt idx="191">
                  <c:v>6.8750000000000006E-2</c:v>
                </c:pt>
                <c:pt idx="192">
                  <c:v>6.9444444444444434E-2</c:v>
                </c:pt>
                <c:pt idx="193">
                  <c:v>6.9444444444444434E-2</c:v>
                </c:pt>
                <c:pt idx="194">
                  <c:v>7.013888888888889E-2</c:v>
                </c:pt>
                <c:pt idx="195">
                  <c:v>7.013888888888889E-2</c:v>
                </c:pt>
                <c:pt idx="196">
                  <c:v>7.0833333333333331E-2</c:v>
                </c:pt>
                <c:pt idx="197">
                  <c:v>7.0833333333333331E-2</c:v>
                </c:pt>
                <c:pt idx="198">
                  <c:v>7.1527777777777787E-2</c:v>
                </c:pt>
                <c:pt idx="199">
                  <c:v>7.1527777777777787E-2</c:v>
                </c:pt>
                <c:pt idx="200">
                  <c:v>7.2222222222222229E-2</c:v>
                </c:pt>
                <c:pt idx="201">
                  <c:v>7.2222222222222229E-2</c:v>
                </c:pt>
                <c:pt idx="202">
                  <c:v>7.2916666666666671E-2</c:v>
                </c:pt>
                <c:pt idx="203">
                  <c:v>7.3611111111111113E-2</c:v>
                </c:pt>
                <c:pt idx="204">
                  <c:v>7.3611111111111113E-2</c:v>
                </c:pt>
                <c:pt idx="205">
                  <c:v>7.4305555555555555E-2</c:v>
                </c:pt>
                <c:pt idx="206">
                  <c:v>7.4305555555555555E-2</c:v>
                </c:pt>
                <c:pt idx="207">
                  <c:v>7.4999999999999997E-2</c:v>
                </c:pt>
                <c:pt idx="208">
                  <c:v>7.4999999999999997E-2</c:v>
                </c:pt>
                <c:pt idx="209">
                  <c:v>7.5694444444444439E-2</c:v>
                </c:pt>
                <c:pt idx="210">
                  <c:v>7.5694444444444439E-2</c:v>
                </c:pt>
                <c:pt idx="211">
                  <c:v>7.6388888888888895E-2</c:v>
                </c:pt>
                <c:pt idx="212">
                  <c:v>7.6388888888888895E-2</c:v>
                </c:pt>
                <c:pt idx="213">
                  <c:v>7.7083333333333337E-2</c:v>
                </c:pt>
                <c:pt idx="214">
                  <c:v>7.7083333333333337E-2</c:v>
                </c:pt>
                <c:pt idx="215">
                  <c:v>7.7777777777777779E-2</c:v>
                </c:pt>
                <c:pt idx="216">
                  <c:v>7.7777777777777779E-2</c:v>
                </c:pt>
                <c:pt idx="217">
                  <c:v>7.8472222222222221E-2</c:v>
                </c:pt>
                <c:pt idx="218">
                  <c:v>7.8472222222222221E-2</c:v>
                </c:pt>
                <c:pt idx="219">
                  <c:v>7.9166666666666663E-2</c:v>
                </c:pt>
                <c:pt idx="220">
                  <c:v>7.9166666666666663E-2</c:v>
                </c:pt>
                <c:pt idx="221">
                  <c:v>7.9861111111111105E-2</c:v>
                </c:pt>
                <c:pt idx="222">
                  <c:v>8.0555555555555561E-2</c:v>
                </c:pt>
                <c:pt idx="223">
                  <c:v>8.0555555555555561E-2</c:v>
                </c:pt>
                <c:pt idx="224">
                  <c:v>8.1250000000000003E-2</c:v>
                </c:pt>
                <c:pt idx="225">
                  <c:v>8.1250000000000003E-2</c:v>
                </c:pt>
                <c:pt idx="226">
                  <c:v>8.1944444444444445E-2</c:v>
                </c:pt>
                <c:pt idx="227">
                  <c:v>8.1944444444444445E-2</c:v>
                </c:pt>
                <c:pt idx="228">
                  <c:v>8.2638888888888887E-2</c:v>
                </c:pt>
                <c:pt idx="229">
                  <c:v>8.2638888888888887E-2</c:v>
                </c:pt>
                <c:pt idx="230">
                  <c:v>8.3333333333333329E-2</c:v>
                </c:pt>
                <c:pt idx="231">
                  <c:v>8.3333333333333329E-2</c:v>
                </c:pt>
                <c:pt idx="232">
                  <c:v>8.4027777777777771E-2</c:v>
                </c:pt>
                <c:pt idx="233">
                  <c:v>8.4027777777777771E-2</c:v>
                </c:pt>
                <c:pt idx="234">
                  <c:v>8.4722222222222213E-2</c:v>
                </c:pt>
                <c:pt idx="235">
                  <c:v>8.4722222222222213E-2</c:v>
                </c:pt>
                <c:pt idx="236">
                  <c:v>8.5416666666666655E-2</c:v>
                </c:pt>
                <c:pt idx="237">
                  <c:v>8.5416666666666655E-2</c:v>
                </c:pt>
                <c:pt idx="238">
                  <c:v>8.6111111111111124E-2</c:v>
                </c:pt>
                <c:pt idx="239">
                  <c:v>8.6111111111111124E-2</c:v>
                </c:pt>
                <c:pt idx="240">
                  <c:v>8.6805555555555566E-2</c:v>
                </c:pt>
                <c:pt idx="241">
                  <c:v>8.6805555555555566E-2</c:v>
                </c:pt>
                <c:pt idx="242">
                  <c:v>8.7499999999999994E-2</c:v>
                </c:pt>
                <c:pt idx="243">
                  <c:v>8.7499999999999994E-2</c:v>
                </c:pt>
                <c:pt idx="244">
                  <c:v>8.819444444444445E-2</c:v>
                </c:pt>
                <c:pt idx="245">
                  <c:v>8.819444444444445E-2</c:v>
                </c:pt>
                <c:pt idx="246">
                  <c:v>8.8888888888888892E-2</c:v>
                </c:pt>
                <c:pt idx="247">
                  <c:v>8.8888888888888892E-2</c:v>
                </c:pt>
                <c:pt idx="248">
                  <c:v>8.9583333333333334E-2</c:v>
                </c:pt>
                <c:pt idx="249">
                  <c:v>8.9583333333333334E-2</c:v>
                </c:pt>
                <c:pt idx="250">
                  <c:v>9.0277777777777776E-2</c:v>
                </c:pt>
                <c:pt idx="251">
                  <c:v>9.0277777777777776E-2</c:v>
                </c:pt>
                <c:pt idx="252">
                  <c:v>9.0972222222222218E-2</c:v>
                </c:pt>
                <c:pt idx="253">
                  <c:v>9.0972222222222218E-2</c:v>
                </c:pt>
                <c:pt idx="254">
                  <c:v>9.1666666666666674E-2</c:v>
                </c:pt>
                <c:pt idx="255">
                  <c:v>9.1666666666666674E-2</c:v>
                </c:pt>
                <c:pt idx="256">
                  <c:v>9.2361111111111116E-2</c:v>
                </c:pt>
                <c:pt idx="257">
                  <c:v>9.3055555555555558E-2</c:v>
                </c:pt>
                <c:pt idx="258">
                  <c:v>9.3055555555555558E-2</c:v>
                </c:pt>
                <c:pt idx="259">
                  <c:v>9.375E-2</c:v>
                </c:pt>
                <c:pt idx="260">
                  <c:v>9.375E-2</c:v>
                </c:pt>
                <c:pt idx="261">
                  <c:v>9.4444444444444442E-2</c:v>
                </c:pt>
                <c:pt idx="262">
                  <c:v>9.4444444444444442E-2</c:v>
                </c:pt>
                <c:pt idx="263">
                  <c:v>9.5138888888888884E-2</c:v>
                </c:pt>
                <c:pt idx="264">
                  <c:v>9.5138888888888884E-2</c:v>
                </c:pt>
                <c:pt idx="265">
                  <c:v>9.5833333333333326E-2</c:v>
                </c:pt>
                <c:pt idx="266">
                  <c:v>9.5833333333333326E-2</c:v>
                </c:pt>
                <c:pt idx="267">
                  <c:v>9.6527777777777768E-2</c:v>
                </c:pt>
                <c:pt idx="268">
                  <c:v>9.7222222222222224E-2</c:v>
                </c:pt>
                <c:pt idx="269">
                  <c:v>9.7222222222222224E-2</c:v>
                </c:pt>
                <c:pt idx="270">
                  <c:v>9.7916666666666666E-2</c:v>
                </c:pt>
                <c:pt idx="271">
                  <c:v>9.8611111111111108E-2</c:v>
                </c:pt>
                <c:pt idx="272">
                  <c:v>9.8611111111111108E-2</c:v>
                </c:pt>
                <c:pt idx="273">
                  <c:v>9.930555555555555E-2</c:v>
                </c:pt>
                <c:pt idx="274">
                  <c:v>9.930555555555555E-2</c:v>
                </c:pt>
                <c:pt idx="275">
                  <c:v>0.1</c:v>
                </c:pt>
                <c:pt idx="276">
                  <c:v>0.1</c:v>
                </c:pt>
                <c:pt idx="277">
                  <c:v>0.10069444444444443</c:v>
                </c:pt>
                <c:pt idx="278">
                  <c:v>0.10069444444444443</c:v>
                </c:pt>
                <c:pt idx="279">
                  <c:v>0.1013888888888889</c:v>
                </c:pt>
                <c:pt idx="280">
                  <c:v>0.1013888888888889</c:v>
                </c:pt>
                <c:pt idx="281">
                  <c:v>0.10208333333333335</c:v>
                </c:pt>
                <c:pt idx="282">
                  <c:v>0.10208333333333335</c:v>
                </c:pt>
                <c:pt idx="283">
                  <c:v>0.10277777777777779</c:v>
                </c:pt>
                <c:pt idx="284">
                  <c:v>0.10277777777777779</c:v>
                </c:pt>
                <c:pt idx="285">
                  <c:v>0.10347222222222223</c:v>
                </c:pt>
                <c:pt idx="286">
                  <c:v>0.10347222222222223</c:v>
                </c:pt>
                <c:pt idx="287">
                  <c:v>0.10416666666666667</c:v>
                </c:pt>
                <c:pt idx="288">
                  <c:v>0.10416666666666667</c:v>
                </c:pt>
                <c:pt idx="289">
                  <c:v>0.10486111111111111</c:v>
                </c:pt>
                <c:pt idx="290">
                  <c:v>0.10486111111111111</c:v>
                </c:pt>
                <c:pt idx="291">
                  <c:v>0.10555555555555556</c:v>
                </c:pt>
                <c:pt idx="292">
                  <c:v>0.10555555555555556</c:v>
                </c:pt>
                <c:pt idx="293">
                  <c:v>0.10625</c:v>
                </c:pt>
                <c:pt idx="294">
                  <c:v>0.10625</c:v>
                </c:pt>
                <c:pt idx="295">
                  <c:v>0.10694444444444444</c:v>
                </c:pt>
                <c:pt idx="296">
                  <c:v>0.10694444444444444</c:v>
                </c:pt>
                <c:pt idx="297">
                  <c:v>0.1076388888888889</c:v>
                </c:pt>
                <c:pt idx="298">
                  <c:v>0.10833333333333334</c:v>
                </c:pt>
                <c:pt idx="299">
                  <c:v>0.10833333333333334</c:v>
                </c:pt>
                <c:pt idx="300">
                  <c:v>0.10902777777777778</c:v>
                </c:pt>
                <c:pt idx="301">
                  <c:v>0.10902777777777778</c:v>
                </c:pt>
                <c:pt idx="302">
                  <c:v>0.10972222222222222</c:v>
                </c:pt>
                <c:pt idx="303">
                  <c:v>0.10972222222222222</c:v>
                </c:pt>
                <c:pt idx="304">
                  <c:v>0.11041666666666666</c:v>
                </c:pt>
                <c:pt idx="305">
                  <c:v>0.11041666666666666</c:v>
                </c:pt>
                <c:pt idx="306">
                  <c:v>0.1111111111111111</c:v>
                </c:pt>
                <c:pt idx="307">
                  <c:v>0.1111111111111111</c:v>
                </c:pt>
                <c:pt idx="308">
                  <c:v>0.11180555555555556</c:v>
                </c:pt>
                <c:pt idx="309">
                  <c:v>0.11180555555555556</c:v>
                </c:pt>
                <c:pt idx="310">
                  <c:v>0.1125</c:v>
                </c:pt>
                <c:pt idx="311">
                  <c:v>0.1125</c:v>
                </c:pt>
                <c:pt idx="312">
                  <c:v>0.11319444444444444</c:v>
                </c:pt>
                <c:pt idx="313">
                  <c:v>0.11319444444444444</c:v>
                </c:pt>
                <c:pt idx="314">
                  <c:v>0.11388888888888889</c:v>
                </c:pt>
                <c:pt idx="315">
                  <c:v>0.11388888888888889</c:v>
                </c:pt>
                <c:pt idx="316">
                  <c:v>0.11458333333333333</c:v>
                </c:pt>
                <c:pt idx="317">
                  <c:v>0.11527777777777777</c:v>
                </c:pt>
                <c:pt idx="318">
                  <c:v>0.11527777777777777</c:v>
                </c:pt>
                <c:pt idx="319">
                  <c:v>0.11597222222222221</c:v>
                </c:pt>
                <c:pt idx="320">
                  <c:v>0.11597222222222221</c:v>
                </c:pt>
                <c:pt idx="321">
                  <c:v>0.11666666666666665</c:v>
                </c:pt>
                <c:pt idx="322">
                  <c:v>0.11666666666666665</c:v>
                </c:pt>
                <c:pt idx="323">
                  <c:v>0.1173611111111111</c:v>
                </c:pt>
                <c:pt idx="324">
                  <c:v>0.1173611111111111</c:v>
                </c:pt>
                <c:pt idx="325">
                  <c:v>0.11805555555555557</c:v>
                </c:pt>
                <c:pt idx="326">
                  <c:v>0.11805555555555557</c:v>
                </c:pt>
                <c:pt idx="327">
                  <c:v>0.11874999999999999</c:v>
                </c:pt>
                <c:pt idx="328">
                  <c:v>0.11874999999999999</c:v>
                </c:pt>
                <c:pt idx="329">
                  <c:v>0.11944444444444445</c:v>
                </c:pt>
                <c:pt idx="330">
                  <c:v>0.11944444444444445</c:v>
                </c:pt>
                <c:pt idx="331">
                  <c:v>0.12013888888888889</c:v>
                </c:pt>
                <c:pt idx="332">
                  <c:v>0.12013888888888889</c:v>
                </c:pt>
                <c:pt idx="333">
                  <c:v>0.12083333333333333</c:v>
                </c:pt>
                <c:pt idx="334">
                  <c:v>0.12083333333333333</c:v>
                </c:pt>
                <c:pt idx="335">
                  <c:v>0.12152777777777778</c:v>
                </c:pt>
                <c:pt idx="336">
                  <c:v>0.12152777777777778</c:v>
                </c:pt>
                <c:pt idx="337">
                  <c:v>0.12222222222222223</c:v>
                </c:pt>
                <c:pt idx="338">
                  <c:v>0.12222222222222223</c:v>
                </c:pt>
                <c:pt idx="339">
                  <c:v>0.12291666666666667</c:v>
                </c:pt>
                <c:pt idx="340">
                  <c:v>0.12291666666666667</c:v>
                </c:pt>
                <c:pt idx="341">
                  <c:v>0.12361111111111112</c:v>
                </c:pt>
                <c:pt idx="342">
                  <c:v>0.12361111111111112</c:v>
                </c:pt>
                <c:pt idx="343">
                  <c:v>0.12430555555555556</c:v>
                </c:pt>
                <c:pt idx="344">
                  <c:v>0.125</c:v>
                </c:pt>
                <c:pt idx="345">
                  <c:v>0.125</c:v>
                </c:pt>
                <c:pt idx="346">
                  <c:v>0.12569444444444444</c:v>
                </c:pt>
                <c:pt idx="347">
                  <c:v>0.12569444444444444</c:v>
                </c:pt>
                <c:pt idx="348">
                  <c:v>0.12638888888888888</c:v>
                </c:pt>
                <c:pt idx="349">
                  <c:v>0.12638888888888888</c:v>
                </c:pt>
                <c:pt idx="350">
                  <c:v>0.12708333333333333</c:v>
                </c:pt>
                <c:pt idx="351">
                  <c:v>0.12708333333333333</c:v>
                </c:pt>
                <c:pt idx="352">
                  <c:v>0.1277777777777778</c:v>
                </c:pt>
                <c:pt idx="353">
                  <c:v>0.1277777777777778</c:v>
                </c:pt>
                <c:pt idx="354">
                  <c:v>0.12847222222222224</c:v>
                </c:pt>
                <c:pt idx="355">
                  <c:v>0.12847222222222224</c:v>
                </c:pt>
                <c:pt idx="356">
                  <c:v>0.12916666666666668</c:v>
                </c:pt>
                <c:pt idx="357">
                  <c:v>0.12916666666666668</c:v>
                </c:pt>
                <c:pt idx="358">
                  <c:v>0.12986111111111112</c:v>
                </c:pt>
                <c:pt idx="359">
                  <c:v>0.12986111111111112</c:v>
                </c:pt>
                <c:pt idx="360">
                  <c:v>0.13055555555555556</c:v>
                </c:pt>
                <c:pt idx="361">
                  <c:v>0.13055555555555556</c:v>
                </c:pt>
                <c:pt idx="362">
                  <c:v>0.13125000000000001</c:v>
                </c:pt>
                <c:pt idx="363">
                  <c:v>0.13125000000000001</c:v>
                </c:pt>
                <c:pt idx="364">
                  <c:v>0.13194444444444445</c:v>
                </c:pt>
                <c:pt idx="365">
                  <c:v>0.13194444444444445</c:v>
                </c:pt>
                <c:pt idx="366">
                  <c:v>0.13263888888888889</c:v>
                </c:pt>
                <c:pt idx="367">
                  <c:v>0.13263888888888889</c:v>
                </c:pt>
                <c:pt idx="368">
                  <c:v>0.13333333333333333</c:v>
                </c:pt>
                <c:pt idx="369">
                  <c:v>0.13333333333333333</c:v>
                </c:pt>
                <c:pt idx="370">
                  <c:v>0.13402777777777777</c:v>
                </c:pt>
                <c:pt idx="371">
                  <c:v>0.13402777777777777</c:v>
                </c:pt>
                <c:pt idx="372">
                  <c:v>0.13472222222222222</c:v>
                </c:pt>
                <c:pt idx="373">
                  <c:v>0.13472222222222222</c:v>
                </c:pt>
                <c:pt idx="374">
                  <c:v>0.13541666666666666</c:v>
                </c:pt>
                <c:pt idx="375">
                  <c:v>0.13541666666666666</c:v>
                </c:pt>
                <c:pt idx="376">
                  <c:v>0.1361111111111111</c:v>
                </c:pt>
                <c:pt idx="377">
                  <c:v>0.1361111111111111</c:v>
                </c:pt>
                <c:pt idx="378">
                  <c:v>0.13680555555555554</c:v>
                </c:pt>
                <c:pt idx="379">
                  <c:v>0.13680555555555554</c:v>
                </c:pt>
                <c:pt idx="380">
                  <c:v>0.13750000000000001</c:v>
                </c:pt>
                <c:pt idx="381">
                  <c:v>0.13750000000000001</c:v>
                </c:pt>
                <c:pt idx="382">
                  <c:v>0.13819444444444443</c:v>
                </c:pt>
                <c:pt idx="383">
                  <c:v>0.1388888888888889</c:v>
                </c:pt>
                <c:pt idx="384">
                  <c:v>0.1388888888888889</c:v>
                </c:pt>
                <c:pt idx="385">
                  <c:v>0.13958333333333334</c:v>
                </c:pt>
                <c:pt idx="386">
                  <c:v>0.13958333333333334</c:v>
                </c:pt>
                <c:pt idx="387">
                  <c:v>0.14027777777777778</c:v>
                </c:pt>
                <c:pt idx="388">
                  <c:v>0.14027777777777778</c:v>
                </c:pt>
                <c:pt idx="389">
                  <c:v>0.14097222222222222</c:v>
                </c:pt>
                <c:pt idx="390">
                  <c:v>0.14097222222222222</c:v>
                </c:pt>
                <c:pt idx="391">
                  <c:v>0.14166666666666666</c:v>
                </c:pt>
                <c:pt idx="392">
                  <c:v>0.14166666666666666</c:v>
                </c:pt>
                <c:pt idx="393">
                  <c:v>0.1423611111111111</c:v>
                </c:pt>
                <c:pt idx="394">
                  <c:v>0.1423611111111111</c:v>
                </c:pt>
                <c:pt idx="395">
                  <c:v>0.14305555555555557</c:v>
                </c:pt>
                <c:pt idx="396">
                  <c:v>0.14305555555555557</c:v>
                </c:pt>
                <c:pt idx="397">
                  <c:v>0.14374999999999999</c:v>
                </c:pt>
                <c:pt idx="398">
                  <c:v>0.14444444444444446</c:v>
                </c:pt>
                <c:pt idx="399">
                  <c:v>0.14444444444444446</c:v>
                </c:pt>
                <c:pt idx="400">
                  <c:v>0.1451388888888889</c:v>
                </c:pt>
                <c:pt idx="401">
                  <c:v>0.1451388888888889</c:v>
                </c:pt>
                <c:pt idx="402">
                  <c:v>0.14583333333333334</c:v>
                </c:pt>
                <c:pt idx="403">
                  <c:v>0.14583333333333334</c:v>
                </c:pt>
                <c:pt idx="404">
                  <c:v>0.14652777777777778</c:v>
                </c:pt>
                <c:pt idx="405">
                  <c:v>0.14652777777777778</c:v>
                </c:pt>
                <c:pt idx="406">
                  <c:v>0.14722222222222223</c:v>
                </c:pt>
                <c:pt idx="407">
                  <c:v>0.14722222222222223</c:v>
                </c:pt>
                <c:pt idx="408">
                  <c:v>0.14791666666666667</c:v>
                </c:pt>
                <c:pt idx="409">
                  <c:v>0.14791666666666667</c:v>
                </c:pt>
                <c:pt idx="410">
                  <c:v>0.14861111111111111</c:v>
                </c:pt>
                <c:pt idx="411">
                  <c:v>0.14861111111111111</c:v>
                </c:pt>
                <c:pt idx="412">
                  <c:v>0.14930555555555555</c:v>
                </c:pt>
                <c:pt idx="413">
                  <c:v>0.14930555555555555</c:v>
                </c:pt>
                <c:pt idx="414">
                  <c:v>0.15</c:v>
                </c:pt>
                <c:pt idx="415">
                  <c:v>0.15</c:v>
                </c:pt>
                <c:pt idx="416">
                  <c:v>0.15069444444444444</c:v>
                </c:pt>
                <c:pt idx="417">
                  <c:v>0.15069444444444444</c:v>
                </c:pt>
                <c:pt idx="418">
                  <c:v>0.15138888888888888</c:v>
                </c:pt>
                <c:pt idx="419">
                  <c:v>0.15138888888888888</c:v>
                </c:pt>
                <c:pt idx="420">
                  <c:v>0.15208333333333332</c:v>
                </c:pt>
                <c:pt idx="421">
                  <c:v>0.15277777777777776</c:v>
                </c:pt>
                <c:pt idx="422">
                  <c:v>0.15277777777777776</c:v>
                </c:pt>
                <c:pt idx="423">
                  <c:v>0.15347222222222223</c:v>
                </c:pt>
                <c:pt idx="424">
                  <c:v>0.15347222222222223</c:v>
                </c:pt>
                <c:pt idx="425">
                  <c:v>0.15416666666666667</c:v>
                </c:pt>
                <c:pt idx="426">
                  <c:v>0.15416666666666667</c:v>
                </c:pt>
                <c:pt idx="427">
                  <c:v>0.15486111111111112</c:v>
                </c:pt>
                <c:pt idx="428">
                  <c:v>0.15486111111111112</c:v>
                </c:pt>
                <c:pt idx="429">
                  <c:v>0.15555555555555556</c:v>
                </c:pt>
                <c:pt idx="430">
                  <c:v>0.15555555555555556</c:v>
                </c:pt>
                <c:pt idx="431">
                  <c:v>0.15625</c:v>
                </c:pt>
                <c:pt idx="432">
                  <c:v>0.15625</c:v>
                </c:pt>
                <c:pt idx="433">
                  <c:v>0.15694444444444444</c:v>
                </c:pt>
                <c:pt idx="434">
                  <c:v>0.15694444444444444</c:v>
                </c:pt>
                <c:pt idx="435">
                  <c:v>0.15763888888888888</c:v>
                </c:pt>
                <c:pt idx="436">
                  <c:v>0.15763888888888888</c:v>
                </c:pt>
                <c:pt idx="437">
                  <c:v>0.15833333333333333</c:v>
                </c:pt>
                <c:pt idx="438">
                  <c:v>0.15833333333333333</c:v>
                </c:pt>
                <c:pt idx="439">
                  <c:v>0.15902777777777777</c:v>
                </c:pt>
                <c:pt idx="440">
                  <c:v>0.15902777777777777</c:v>
                </c:pt>
                <c:pt idx="441">
                  <c:v>0.15972222222222224</c:v>
                </c:pt>
                <c:pt idx="442">
                  <c:v>0.15972222222222224</c:v>
                </c:pt>
                <c:pt idx="443">
                  <c:v>0.16041666666666668</c:v>
                </c:pt>
                <c:pt idx="444">
                  <c:v>0.16041666666666668</c:v>
                </c:pt>
                <c:pt idx="445">
                  <c:v>0.16111111111111112</c:v>
                </c:pt>
                <c:pt idx="446">
                  <c:v>0.16111111111111112</c:v>
                </c:pt>
                <c:pt idx="447">
                  <c:v>0.16180555555555556</c:v>
                </c:pt>
                <c:pt idx="448">
                  <c:v>0.16180555555555556</c:v>
                </c:pt>
                <c:pt idx="449">
                  <c:v>0.16250000000000001</c:v>
                </c:pt>
                <c:pt idx="450">
                  <c:v>0.16250000000000001</c:v>
                </c:pt>
                <c:pt idx="451">
                  <c:v>0.16319444444444445</c:v>
                </c:pt>
                <c:pt idx="452">
                  <c:v>0.16319444444444445</c:v>
                </c:pt>
                <c:pt idx="453">
                  <c:v>0.16388888888888889</c:v>
                </c:pt>
                <c:pt idx="454">
                  <c:v>0.16388888888888889</c:v>
                </c:pt>
                <c:pt idx="455">
                  <c:v>0.16458333333333333</c:v>
                </c:pt>
                <c:pt idx="456">
                  <c:v>0.16458333333333333</c:v>
                </c:pt>
                <c:pt idx="457">
                  <c:v>0.16527777777777777</c:v>
                </c:pt>
                <c:pt idx="458">
                  <c:v>0.16527777777777777</c:v>
                </c:pt>
                <c:pt idx="459">
                  <c:v>0.16597222222222222</c:v>
                </c:pt>
                <c:pt idx="460">
                  <c:v>0.16597222222222222</c:v>
                </c:pt>
                <c:pt idx="461">
                  <c:v>0.16666666666666666</c:v>
                </c:pt>
                <c:pt idx="462">
                  <c:v>0.16666666666666666</c:v>
                </c:pt>
                <c:pt idx="463">
                  <c:v>0.1673611111111111</c:v>
                </c:pt>
                <c:pt idx="464">
                  <c:v>0.1673611111111111</c:v>
                </c:pt>
                <c:pt idx="465">
                  <c:v>0.16805555555555554</c:v>
                </c:pt>
                <c:pt idx="466">
                  <c:v>0.16805555555555554</c:v>
                </c:pt>
                <c:pt idx="467">
                  <c:v>0.16875000000000001</c:v>
                </c:pt>
                <c:pt idx="468">
                  <c:v>0.16875000000000001</c:v>
                </c:pt>
                <c:pt idx="469">
                  <c:v>0.16944444444444443</c:v>
                </c:pt>
                <c:pt idx="470">
                  <c:v>0.16944444444444443</c:v>
                </c:pt>
                <c:pt idx="471">
                  <c:v>0.17013888888888887</c:v>
                </c:pt>
                <c:pt idx="472">
                  <c:v>0.17013888888888887</c:v>
                </c:pt>
                <c:pt idx="473">
                  <c:v>0.17083333333333331</c:v>
                </c:pt>
                <c:pt idx="474">
                  <c:v>0.17083333333333331</c:v>
                </c:pt>
                <c:pt idx="475">
                  <c:v>0.17152777777777775</c:v>
                </c:pt>
                <c:pt idx="476">
                  <c:v>0.17152777777777775</c:v>
                </c:pt>
                <c:pt idx="477">
                  <c:v>0.17222222222222225</c:v>
                </c:pt>
                <c:pt idx="478">
                  <c:v>0.17222222222222225</c:v>
                </c:pt>
                <c:pt idx="479">
                  <c:v>0.17291666666666669</c:v>
                </c:pt>
                <c:pt idx="480">
                  <c:v>0.17291666666666669</c:v>
                </c:pt>
                <c:pt idx="481">
                  <c:v>0.17361111111111113</c:v>
                </c:pt>
                <c:pt idx="482">
                  <c:v>0.17361111111111113</c:v>
                </c:pt>
                <c:pt idx="483">
                  <c:v>0.17430555555555557</c:v>
                </c:pt>
                <c:pt idx="484">
                  <c:v>0.17430555555555557</c:v>
                </c:pt>
                <c:pt idx="485">
                  <c:v>0.17499999999999999</c:v>
                </c:pt>
                <c:pt idx="486">
                  <c:v>0.17499999999999999</c:v>
                </c:pt>
                <c:pt idx="487">
                  <c:v>0.17569444444444446</c:v>
                </c:pt>
                <c:pt idx="488">
                  <c:v>0.17569444444444446</c:v>
                </c:pt>
                <c:pt idx="489">
                  <c:v>0.1763888888888889</c:v>
                </c:pt>
                <c:pt idx="490">
                  <c:v>0.1763888888888889</c:v>
                </c:pt>
                <c:pt idx="491">
                  <c:v>0.17708333333333334</c:v>
                </c:pt>
                <c:pt idx="492">
                  <c:v>0.17708333333333334</c:v>
                </c:pt>
                <c:pt idx="493">
                  <c:v>0.17777777777777778</c:v>
                </c:pt>
                <c:pt idx="494">
                  <c:v>0.17777777777777778</c:v>
                </c:pt>
                <c:pt idx="495">
                  <c:v>0.17847222222222223</c:v>
                </c:pt>
                <c:pt idx="496">
                  <c:v>0.17847222222222223</c:v>
                </c:pt>
                <c:pt idx="497">
                  <c:v>0.17916666666666667</c:v>
                </c:pt>
                <c:pt idx="498">
                  <c:v>0.17916666666666667</c:v>
                </c:pt>
                <c:pt idx="499">
                  <c:v>0.17986111111111111</c:v>
                </c:pt>
                <c:pt idx="500">
                  <c:v>0.17986111111111111</c:v>
                </c:pt>
                <c:pt idx="501">
                  <c:v>0.18055555555555555</c:v>
                </c:pt>
                <c:pt idx="502">
                  <c:v>0.18055555555555555</c:v>
                </c:pt>
                <c:pt idx="503">
                  <c:v>0.18124999999999999</c:v>
                </c:pt>
                <c:pt idx="504">
                  <c:v>0.18124999999999999</c:v>
                </c:pt>
                <c:pt idx="505">
                  <c:v>0.18194444444444444</c:v>
                </c:pt>
                <c:pt idx="506">
                  <c:v>0.18194444444444444</c:v>
                </c:pt>
                <c:pt idx="507">
                  <c:v>0.18263888888888891</c:v>
                </c:pt>
                <c:pt idx="508">
                  <c:v>0.18263888888888891</c:v>
                </c:pt>
                <c:pt idx="509">
                  <c:v>0.18333333333333335</c:v>
                </c:pt>
                <c:pt idx="510">
                  <c:v>0.18333333333333335</c:v>
                </c:pt>
                <c:pt idx="511">
                  <c:v>0.18402777777777779</c:v>
                </c:pt>
                <c:pt idx="512">
                  <c:v>0.18402777777777779</c:v>
                </c:pt>
                <c:pt idx="513">
                  <c:v>0.18472222222222223</c:v>
                </c:pt>
                <c:pt idx="514">
                  <c:v>0.18472222222222223</c:v>
                </c:pt>
                <c:pt idx="515">
                  <c:v>0.18541666666666667</c:v>
                </c:pt>
                <c:pt idx="516">
                  <c:v>0.18541666666666667</c:v>
                </c:pt>
                <c:pt idx="517">
                  <c:v>0.18611111111111112</c:v>
                </c:pt>
                <c:pt idx="518">
                  <c:v>0.18611111111111112</c:v>
                </c:pt>
                <c:pt idx="519">
                  <c:v>0.18680555555555556</c:v>
                </c:pt>
                <c:pt idx="520">
                  <c:v>0.18680555555555556</c:v>
                </c:pt>
                <c:pt idx="521">
                  <c:v>0.1875</c:v>
                </c:pt>
                <c:pt idx="522">
                  <c:v>0.1875</c:v>
                </c:pt>
                <c:pt idx="523">
                  <c:v>0.18819444444444444</c:v>
                </c:pt>
                <c:pt idx="524">
                  <c:v>0.18819444444444444</c:v>
                </c:pt>
                <c:pt idx="525">
                  <c:v>0.18888888888888888</c:v>
                </c:pt>
                <c:pt idx="526">
                  <c:v>0.18888888888888888</c:v>
                </c:pt>
                <c:pt idx="527">
                  <c:v>0.18958333333333333</c:v>
                </c:pt>
                <c:pt idx="528">
                  <c:v>0.19027777777777777</c:v>
                </c:pt>
                <c:pt idx="529">
                  <c:v>0.19027777777777777</c:v>
                </c:pt>
                <c:pt idx="530">
                  <c:v>0.19097222222222221</c:v>
                </c:pt>
                <c:pt idx="531">
                  <c:v>0.19097222222222221</c:v>
                </c:pt>
                <c:pt idx="532">
                  <c:v>0.19166666666666665</c:v>
                </c:pt>
                <c:pt idx="533">
                  <c:v>0.19166666666666665</c:v>
                </c:pt>
                <c:pt idx="534">
                  <c:v>0.19236111111111112</c:v>
                </c:pt>
                <c:pt idx="535">
                  <c:v>0.19236111111111112</c:v>
                </c:pt>
                <c:pt idx="536">
                  <c:v>0.19305555555555554</c:v>
                </c:pt>
                <c:pt idx="537">
                  <c:v>0.19305555555555554</c:v>
                </c:pt>
                <c:pt idx="538">
                  <c:v>0.19375000000000001</c:v>
                </c:pt>
                <c:pt idx="539">
                  <c:v>0.19375000000000001</c:v>
                </c:pt>
                <c:pt idx="540">
                  <c:v>0.19444444444444445</c:v>
                </c:pt>
                <c:pt idx="541">
                  <c:v>0.19444444444444445</c:v>
                </c:pt>
                <c:pt idx="542">
                  <c:v>0.19513888888888889</c:v>
                </c:pt>
                <c:pt idx="543">
                  <c:v>0.19513888888888889</c:v>
                </c:pt>
                <c:pt idx="544">
                  <c:v>0.19583333333333333</c:v>
                </c:pt>
                <c:pt idx="545">
                  <c:v>0.19583333333333333</c:v>
                </c:pt>
                <c:pt idx="546">
                  <c:v>0.19652777777777777</c:v>
                </c:pt>
                <c:pt idx="547">
                  <c:v>0.19652777777777777</c:v>
                </c:pt>
                <c:pt idx="548">
                  <c:v>0.19722222222222222</c:v>
                </c:pt>
                <c:pt idx="549">
                  <c:v>0.19722222222222222</c:v>
                </c:pt>
                <c:pt idx="550">
                  <c:v>0.19791666666666666</c:v>
                </c:pt>
                <c:pt idx="551">
                  <c:v>0.1986111111111111</c:v>
                </c:pt>
                <c:pt idx="552">
                  <c:v>0.1986111111111111</c:v>
                </c:pt>
                <c:pt idx="553">
                  <c:v>0.19930555555555554</c:v>
                </c:pt>
                <c:pt idx="554">
                  <c:v>0.19930555555555554</c:v>
                </c:pt>
                <c:pt idx="555">
                  <c:v>0.2</c:v>
                </c:pt>
                <c:pt idx="556">
                  <c:v>0.2</c:v>
                </c:pt>
                <c:pt idx="557">
                  <c:v>0.20069444444444443</c:v>
                </c:pt>
                <c:pt idx="558">
                  <c:v>0.20069444444444443</c:v>
                </c:pt>
                <c:pt idx="559">
                  <c:v>0.20138888888888887</c:v>
                </c:pt>
                <c:pt idx="560">
                  <c:v>0.20138888888888887</c:v>
                </c:pt>
                <c:pt idx="561">
                  <c:v>0.20208333333333331</c:v>
                </c:pt>
                <c:pt idx="562">
                  <c:v>0.20208333333333331</c:v>
                </c:pt>
                <c:pt idx="563">
                  <c:v>0.20277777777777781</c:v>
                </c:pt>
                <c:pt idx="564">
                  <c:v>0.20277777777777781</c:v>
                </c:pt>
                <c:pt idx="565">
                  <c:v>0.20347222222222219</c:v>
                </c:pt>
                <c:pt idx="566">
                  <c:v>0.20347222222222219</c:v>
                </c:pt>
                <c:pt idx="567">
                  <c:v>0.20416666666666669</c:v>
                </c:pt>
                <c:pt idx="568">
                  <c:v>0.20416666666666669</c:v>
                </c:pt>
                <c:pt idx="569">
                  <c:v>0.20486111111111113</c:v>
                </c:pt>
                <c:pt idx="570">
                  <c:v>0.20486111111111113</c:v>
                </c:pt>
                <c:pt idx="571">
                  <c:v>0.20555555555555557</c:v>
                </c:pt>
                <c:pt idx="572">
                  <c:v>0.20555555555555557</c:v>
                </c:pt>
                <c:pt idx="573">
                  <c:v>0.20624999999999999</c:v>
                </c:pt>
                <c:pt idx="574">
                  <c:v>0.20624999999999999</c:v>
                </c:pt>
                <c:pt idx="575">
                  <c:v>0.20694444444444446</c:v>
                </c:pt>
                <c:pt idx="576">
                  <c:v>0.20694444444444446</c:v>
                </c:pt>
                <c:pt idx="577">
                  <c:v>0.2076388888888889</c:v>
                </c:pt>
                <c:pt idx="578">
                  <c:v>0.2076388888888889</c:v>
                </c:pt>
                <c:pt idx="579">
                  <c:v>0.20833333333333334</c:v>
                </c:pt>
                <c:pt idx="580">
                  <c:v>0.20833333333333334</c:v>
                </c:pt>
                <c:pt idx="581">
                  <c:v>0.20902777777777778</c:v>
                </c:pt>
                <c:pt idx="582">
                  <c:v>0.20902777777777778</c:v>
                </c:pt>
                <c:pt idx="583">
                  <c:v>0.20972222222222223</c:v>
                </c:pt>
                <c:pt idx="584">
                  <c:v>0.20972222222222223</c:v>
                </c:pt>
                <c:pt idx="585">
                  <c:v>0.21041666666666667</c:v>
                </c:pt>
                <c:pt idx="586">
                  <c:v>0.21041666666666667</c:v>
                </c:pt>
                <c:pt idx="587">
                  <c:v>0.21111111111111111</c:v>
                </c:pt>
                <c:pt idx="588">
                  <c:v>0.21111111111111111</c:v>
                </c:pt>
                <c:pt idx="589">
                  <c:v>0.21180555555555555</c:v>
                </c:pt>
                <c:pt idx="590">
                  <c:v>0.21180555555555555</c:v>
                </c:pt>
                <c:pt idx="591">
                  <c:v>0.21249999999999999</c:v>
                </c:pt>
                <c:pt idx="592">
                  <c:v>0.21249999999999999</c:v>
                </c:pt>
                <c:pt idx="593">
                  <c:v>0.21319444444444444</c:v>
                </c:pt>
                <c:pt idx="594">
                  <c:v>0.21319444444444444</c:v>
                </c:pt>
                <c:pt idx="595">
                  <c:v>0.21388888888888891</c:v>
                </c:pt>
                <c:pt idx="596">
                  <c:v>0.21388888888888891</c:v>
                </c:pt>
                <c:pt idx="597">
                  <c:v>0.21458333333333335</c:v>
                </c:pt>
                <c:pt idx="598">
                  <c:v>0.21458333333333335</c:v>
                </c:pt>
                <c:pt idx="599">
                  <c:v>0.21527777777777779</c:v>
                </c:pt>
                <c:pt idx="600">
                  <c:v>0.21527777777777779</c:v>
                </c:pt>
                <c:pt idx="601">
                  <c:v>0.21597222222222223</c:v>
                </c:pt>
                <c:pt idx="602">
                  <c:v>0.21597222222222223</c:v>
                </c:pt>
                <c:pt idx="603">
                  <c:v>0.21666666666666667</c:v>
                </c:pt>
                <c:pt idx="604">
                  <c:v>0.21666666666666667</c:v>
                </c:pt>
                <c:pt idx="605">
                  <c:v>0.21736111111111112</c:v>
                </c:pt>
                <c:pt idx="606">
                  <c:v>0.21736111111111112</c:v>
                </c:pt>
                <c:pt idx="607">
                  <c:v>0.21805555555555556</c:v>
                </c:pt>
                <c:pt idx="608">
                  <c:v>0.21805555555555556</c:v>
                </c:pt>
                <c:pt idx="609">
                  <c:v>0.21875</c:v>
                </c:pt>
                <c:pt idx="610">
                  <c:v>0.21944444444444444</c:v>
                </c:pt>
                <c:pt idx="611">
                  <c:v>0.21944444444444444</c:v>
                </c:pt>
                <c:pt idx="612">
                  <c:v>0.22013888888888888</c:v>
                </c:pt>
                <c:pt idx="613">
                  <c:v>0.22083333333333333</c:v>
                </c:pt>
                <c:pt idx="614">
                  <c:v>0.22083333333333333</c:v>
                </c:pt>
                <c:pt idx="615">
                  <c:v>0.22152777777777777</c:v>
                </c:pt>
                <c:pt idx="616">
                  <c:v>0.22152777777777777</c:v>
                </c:pt>
                <c:pt idx="617">
                  <c:v>0.22222222222222221</c:v>
                </c:pt>
                <c:pt idx="618">
                  <c:v>0.22222222222222221</c:v>
                </c:pt>
                <c:pt idx="619">
                  <c:v>0.22291666666666665</c:v>
                </c:pt>
                <c:pt idx="620">
                  <c:v>0.22291666666666665</c:v>
                </c:pt>
                <c:pt idx="621">
                  <c:v>0.22361111111111109</c:v>
                </c:pt>
                <c:pt idx="622">
                  <c:v>0.22361111111111109</c:v>
                </c:pt>
                <c:pt idx="623">
                  <c:v>0.22430555555555556</c:v>
                </c:pt>
                <c:pt idx="624">
                  <c:v>0.22430555555555556</c:v>
                </c:pt>
                <c:pt idx="625">
                  <c:v>0.22500000000000001</c:v>
                </c:pt>
                <c:pt idx="626">
                  <c:v>0.22500000000000001</c:v>
                </c:pt>
                <c:pt idx="627">
                  <c:v>0.22569444444444445</c:v>
                </c:pt>
                <c:pt idx="628">
                  <c:v>0.22569444444444445</c:v>
                </c:pt>
                <c:pt idx="629">
                  <c:v>0.22638888888888889</c:v>
                </c:pt>
                <c:pt idx="630">
                  <c:v>0.22638888888888889</c:v>
                </c:pt>
                <c:pt idx="631">
                  <c:v>0.22708333333333333</c:v>
                </c:pt>
                <c:pt idx="632">
                  <c:v>0.22708333333333333</c:v>
                </c:pt>
                <c:pt idx="633">
                  <c:v>0.22777777777777777</c:v>
                </c:pt>
                <c:pt idx="634">
                  <c:v>0.22777777777777777</c:v>
                </c:pt>
                <c:pt idx="635">
                  <c:v>0.22847222222222222</c:v>
                </c:pt>
                <c:pt idx="636">
                  <c:v>0.22847222222222222</c:v>
                </c:pt>
                <c:pt idx="637">
                  <c:v>0.22916666666666666</c:v>
                </c:pt>
                <c:pt idx="638">
                  <c:v>0.22916666666666666</c:v>
                </c:pt>
                <c:pt idx="639">
                  <c:v>0.2298611111111111</c:v>
                </c:pt>
                <c:pt idx="640">
                  <c:v>0.2298611111111111</c:v>
                </c:pt>
                <c:pt idx="641">
                  <c:v>0.23055555555555554</c:v>
                </c:pt>
                <c:pt idx="642">
                  <c:v>0.23055555555555554</c:v>
                </c:pt>
                <c:pt idx="643">
                  <c:v>0.23125000000000001</c:v>
                </c:pt>
                <c:pt idx="644">
                  <c:v>0.23125000000000001</c:v>
                </c:pt>
                <c:pt idx="645">
                  <c:v>0.23194444444444443</c:v>
                </c:pt>
                <c:pt idx="646">
                  <c:v>0.23194444444444443</c:v>
                </c:pt>
                <c:pt idx="647">
                  <c:v>0.23263888888888887</c:v>
                </c:pt>
                <c:pt idx="648">
                  <c:v>0.23263888888888887</c:v>
                </c:pt>
                <c:pt idx="649">
                  <c:v>0.23333333333333331</c:v>
                </c:pt>
                <c:pt idx="650">
                  <c:v>0.23333333333333331</c:v>
                </c:pt>
                <c:pt idx="651">
                  <c:v>0.23402777777777781</c:v>
                </c:pt>
                <c:pt idx="652">
                  <c:v>0.23472222222222219</c:v>
                </c:pt>
                <c:pt idx="653">
                  <c:v>0.23472222222222219</c:v>
                </c:pt>
                <c:pt idx="654">
                  <c:v>0.23541666666666669</c:v>
                </c:pt>
                <c:pt idx="655">
                  <c:v>0.23541666666666669</c:v>
                </c:pt>
                <c:pt idx="656">
                  <c:v>0.23611111111111113</c:v>
                </c:pt>
                <c:pt idx="657">
                  <c:v>0.23611111111111113</c:v>
                </c:pt>
                <c:pt idx="658">
                  <c:v>0.23680555555555557</c:v>
                </c:pt>
                <c:pt idx="659">
                  <c:v>0.23680555555555557</c:v>
                </c:pt>
                <c:pt idx="660">
                  <c:v>0.23749999999999999</c:v>
                </c:pt>
                <c:pt idx="661">
                  <c:v>0.23749999999999999</c:v>
                </c:pt>
                <c:pt idx="662">
                  <c:v>0.23819444444444446</c:v>
                </c:pt>
                <c:pt idx="663">
                  <c:v>0.23819444444444446</c:v>
                </c:pt>
                <c:pt idx="664">
                  <c:v>0.2388888888888889</c:v>
                </c:pt>
                <c:pt idx="665">
                  <c:v>0.2388888888888889</c:v>
                </c:pt>
                <c:pt idx="666">
                  <c:v>0.23958333333333334</c:v>
                </c:pt>
                <c:pt idx="667">
                  <c:v>0.24027777777777778</c:v>
                </c:pt>
                <c:pt idx="668">
                  <c:v>0.24027777777777778</c:v>
                </c:pt>
                <c:pt idx="669">
                  <c:v>0.24097222222222223</c:v>
                </c:pt>
                <c:pt idx="670">
                  <c:v>0.24166666666666667</c:v>
                </c:pt>
                <c:pt idx="671">
                  <c:v>0.24166666666666667</c:v>
                </c:pt>
                <c:pt idx="672">
                  <c:v>0.24236111111111111</c:v>
                </c:pt>
                <c:pt idx="673">
                  <c:v>0.24305555555555555</c:v>
                </c:pt>
                <c:pt idx="674">
                  <c:v>0.24305555555555555</c:v>
                </c:pt>
                <c:pt idx="675">
                  <c:v>0.24374999999999999</c:v>
                </c:pt>
                <c:pt idx="676">
                  <c:v>0.24374999999999999</c:v>
                </c:pt>
                <c:pt idx="677">
                  <c:v>0.24444444444444446</c:v>
                </c:pt>
                <c:pt idx="678">
                  <c:v>0.24444444444444446</c:v>
                </c:pt>
                <c:pt idx="679">
                  <c:v>0.24513888888888888</c:v>
                </c:pt>
                <c:pt idx="680">
                  <c:v>0.24583333333333335</c:v>
                </c:pt>
                <c:pt idx="681">
                  <c:v>0.24583333333333335</c:v>
                </c:pt>
                <c:pt idx="682">
                  <c:v>0.24652777777777779</c:v>
                </c:pt>
                <c:pt idx="683">
                  <c:v>0.24722222222222223</c:v>
                </c:pt>
                <c:pt idx="684">
                  <c:v>0.24722222222222223</c:v>
                </c:pt>
                <c:pt idx="685">
                  <c:v>0.24791666666666667</c:v>
                </c:pt>
                <c:pt idx="686">
                  <c:v>0.24791666666666667</c:v>
                </c:pt>
                <c:pt idx="687">
                  <c:v>0.24861111111111112</c:v>
                </c:pt>
                <c:pt idx="688">
                  <c:v>0.24861111111111112</c:v>
                </c:pt>
                <c:pt idx="689">
                  <c:v>0.24930555555555556</c:v>
                </c:pt>
                <c:pt idx="690">
                  <c:v>0.24930555555555556</c:v>
                </c:pt>
                <c:pt idx="691">
                  <c:v>0.25</c:v>
                </c:pt>
                <c:pt idx="692">
                  <c:v>0.25</c:v>
                </c:pt>
                <c:pt idx="693">
                  <c:v>0.25069444444444444</c:v>
                </c:pt>
                <c:pt idx="694">
                  <c:v>0.25069444444444444</c:v>
                </c:pt>
                <c:pt idx="695">
                  <c:v>0.25138888888888888</c:v>
                </c:pt>
                <c:pt idx="696">
                  <c:v>0.25138888888888888</c:v>
                </c:pt>
                <c:pt idx="697">
                  <c:v>0.25208333333333333</c:v>
                </c:pt>
                <c:pt idx="698">
                  <c:v>0.25277777777777777</c:v>
                </c:pt>
                <c:pt idx="699">
                  <c:v>0.25277777777777777</c:v>
                </c:pt>
                <c:pt idx="700">
                  <c:v>0.25347222222222221</c:v>
                </c:pt>
                <c:pt idx="701">
                  <c:v>0.25347222222222221</c:v>
                </c:pt>
                <c:pt idx="702">
                  <c:v>0.25416666666666665</c:v>
                </c:pt>
                <c:pt idx="703">
                  <c:v>0.25416666666666665</c:v>
                </c:pt>
                <c:pt idx="704">
                  <c:v>0.25486111111111109</c:v>
                </c:pt>
                <c:pt idx="705">
                  <c:v>0.25486111111111109</c:v>
                </c:pt>
                <c:pt idx="706">
                  <c:v>0.25555555555555559</c:v>
                </c:pt>
                <c:pt idx="707">
                  <c:v>0.25555555555555559</c:v>
                </c:pt>
                <c:pt idx="708">
                  <c:v>0.25624999999999998</c:v>
                </c:pt>
                <c:pt idx="709">
                  <c:v>0.25624999999999998</c:v>
                </c:pt>
                <c:pt idx="710">
                  <c:v>0.25694444444444448</c:v>
                </c:pt>
                <c:pt idx="711">
                  <c:v>0.25694444444444448</c:v>
                </c:pt>
                <c:pt idx="712">
                  <c:v>0.25763888888888892</c:v>
                </c:pt>
                <c:pt idx="713">
                  <c:v>0.25763888888888892</c:v>
                </c:pt>
                <c:pt idx="714">
                  <c:v>0.25833333333333336</c:v>
                </c:pt>
                <c:pt idx="715">
                  <c:v>0.2590277777777778</c:v>
                </c:pt>
                <c:pt idx="716">
                  <c:v>0.2590277777777778</c:v>
                </c:pt>
                <c:pt idx="717">
                  <c:v>0.25972222222222224</c:v>
                </c:pt>
                <c:pt idx="718">
                  <c:v>0.25972222222222224</c:v>
                </c:pt>
                <c:pt idx="719">
                  <c:v>0.26041666666666669</c:v>
                </c:pt>
                <c:pt idx="720">
                  <c:v>0.26041666666666669</c:v>
                </c:pt>
                <c:pt idx="721">
                  <c:v>0.26111111111111113</c:v>
                </c:pt>
                <c:pt idx="722">
                  <c:v>0.26111111111111113</c:v>
                </c:pt>
                <c:pt idx="723">
                  <c:v>0.26180555555555557</c:v>
                </c:pt>
                <c:pt idx="724">
                  <c:v>0.26250000000000001</c:v>
                </c:pt>
                <c:pt idx="725">
                  <c:v>0.26250000000000001</c:v>
                </c:pt>
                <c:pt idx="726">
                  <c:v>0.26319444444444445</c:v>
                </c:pt>
                <c:pt idx="727">
                  <c:v>0.2638888888888889</c:v>
                </c:pt>
                <c:pt idx="728">
                  <c:v>0.2638888888888889</c:v>
                </c:pt>
                <c:pt idx="729">
                  <c:v>0.26458333333333334</c:v>
                </c:pt>
                <c:pt idx="730">
                  <c:v>0.26527777777777778</c:v>
                </c:pt>
                <c:pt idx="731">
                  <c:v>0.26527777777777778</c:v>
                </c:pt>
                <c:pt idx="732">
                  <c:v>0.26597222222222222</c:v>
                </c:pt>
                <c:pt idx="733">
                  <c:v>0.26666666666666666</c:v>
                </c:pt>
                <c:pt idx="734">
                  <c:v>0.26666666666666666</c:v>
                </c:pt>
                <c:pt idx="735">
                  <c:v>0.2673611111111111</c:v>
                </c:pt>
                <c:pt idx="736">
                  <c:v>0.26805555555555555</c:v>
                </c:pt>
                <c:pt idx="737">
                  <c:v>0.26805555555555555</c:v>
                </c:pt>
                <c:pt idx="738">
                  <c:v>0.26874999999999999</c:v>
                </c:pt>
                <c:pt idx="739">
                  <c:v>0.26944444444444443</c:v>
                </c:pt>
                <c:pt idx="740">
                  <c:v>0.26944444444444443</c:v>
                </c:pt>
                <c:pt idx="741">
                  <c:v>0.27013888888888887</c:v>
                </c:pt>
                <c:pt idx="742">
                  <c:v>0.27013888888888887</c:v>
                </c:pt>
                <c:pt idx="743">
                  <c:v>0.27083333333333331</c:v>
                </c:pt>
                <c:pt idx="744">
                  <c:v>0.27083333333333331</c:v>
                </c:pt>
                <c:pt idx="745">
                  <c:v>0.27152777777777776</c:v>
                </c:pt>
                <c:pt idx="746">
                  <c:v>0.27152777777777776</c:v>
                </c:pt>
                <c:pt idx="747">
                  <c:v>0.2722222222222222</c:v>
                </c:pt>
                <c:pt idx="748">
                  <c:v>0.2722222222222222</c:v>
                </c:pt>
                <c:pt idx="749">
                  <c:v>0.27291666666666664</c:v>
                </c:pt>
                <c:pt idx="750">
                  <c:v>0.27291666666666664</c:v>
                </c:pt>
                <c:pt idx="751">
                  <c:v>0.27361111111111108</c:v>
                </c:pt>
                <c:pt idx="752">
                  <c:v>0.27361111111111108</c:v>
                </c:pt>
                <c:pt idx="753">
                  <c:v>0.27430555555555552</c:v>
                </c:pt>
                <c:pt idx="754">
                  <c:v>0.27430555555555552</c:v>
                </c:pt>
                <c:pt idx="755">
                  <c:v>0.27500000000000002</c:v>
                </c:pt>
                <c:pt idx="756">
                  <c:v>0.27500000000000002</c:v>
                </c:pt>
                <c:pt idx="757">
                  <c:v>0.27569444444444446</c:v>
                </c:pt>
                <c:pt idx="758">
                  <c:v>0.27569444444444446</c:v>
                </c:pt>
                <c:pt idx="759">
                  <c:v>0.27638888888888885</c:v>
                </c:pt>
                <c:pt idx="760">
                  <c:v>0.27638888888888885</c:v>
                </c:pt>
                <c:pt idx="761">
                  <c:v>0.27708333333333335</c:v>
                </c:pt>
                <c:pt idx="762">
                  <c:v>0.27708333333333335</c:v>
                </c:pt>
                <c:pt idx="763">
                  <c:v>0.27777777777777779</c:v>
                </c:pt>
                <c:pt idx="764">
                  <c:v>0.27777777777777779</c:v>
                </c:pt>
                <c:pt idx="765">
                  <c:v>0.27847222222222223</c:v>
                </c:pt>
                <c:pt idx="766">
                  <c:v>0.27847222222222223</c:v>
                </c:pt>
                <c:pt idx="767">
                  <c:v>0.27916666666666667</c:v>
                </c:pt>
                <c:pt idx="768">
                  <c:v>0.27916666666666667</c:v>
                </c:pt>
                <c:pt idx="769">
                  <c:v>0.27986111111111112</c:v>
                </c:pt>
                <c:pt idx="770">
                  <c:v>0.28055555555555556</c:v>
                </c:pt>
                <c:pt idx="771">
                  <c:v>0.28055555555555556</c:v>
                </c:pt>
                <c:pt idx="772">
                  <c:v>0.28125</c:v>
                </c:pt>
                <c:pt idx="773">
                  <c:v>0.28194444444444444</c:v>
                </c:pt>
                <c:pt idx="774">
                  <c:v>0.28194444444444444</c:v>
                </c:pt>
                <c:pt idx="775">
                  <c:v>0.28263888888888888</c:v>
                </c:pt>
                <c:pt idx="776">
                  <c:v>0.28263888888888888</c:v>
                </c:pt>
                <c:pt idx="777">
                  <c:v>0.28333333333333333</c:v>
                </c:pt>
                <c:pt idx="778">
                  <c:v>0.28333333333333333</c:v>
                </c:pt>
                <c:pt idx="779">
                  <c:v>0.28402777777777777</c:v>
                </c:pt>
                <c:pt idx="780">
                  <c:v>0.28472222222222221</c:v>
                </c:pt>
                <c:pt idx="781">
                  <c:v>0.28472222222222221</c:v>
                </c:pt>
                <c:pt idx="782">
                  <c:v>0.28541666666666665</c:v>
                </c:pt>
                <c:pt idx="783">
                  <c:v>0.28611111111111115</c:v>
                </c:pt>
                <c:pt idx="784">
                  <c:v>0.28611111111111115</c:v>
                </c:pt>
                <c:pt idx="785">
                  <c:v>0.28680555555555554</c:v>
                </c:pt>
                <c:pt idx="786">
                  <c:v>0.28680555555555554</c:v>
                </c:pt>
                <c:pt idx="787">
                  <c:v>0.28749999999999998</c:v>
                </c:pt>
                <c:pt idx="788">
                  <c:v>0.28749999999999998</c:v>
                </c:pt>
                <c:pt idx="789">
                  <c:v>0.28819444444444448</c:v>
                </c:pt>
                <c:pt idx="790">
                  <c:v>0.28888888888888892</c:v>
                </c:pt>
                <c:pt idx="791">
                  <c:v>0.28888888888888892</c:v>
                </c:pt>
                <c:pt idx="792">
                  <c:v>0.28958333333333336</c:v>
                </c:pt>
                <c:pt idx="793">
                  <c:v>0.2902777777777778</c:v>
                </c:pt>
                <c:pt idx="794">
                  <c:v>0.2902777777777778</c:v>
                </c:pt>
                <c:pt idx="795">
                  <c:v>0.29097222222222224</c:v>
                </c:pt>
                <c:pt idx="796">
                  <c:v>0.29166666666666669</c:v>
                </c:pt>
                <c:pt idx="797">
                  <c:v>0.29166666666666669</c:v>
                </c:pt>
                <c:pt idx="798">
                  <c:v>0.29236111111111113</c:v>
                </c:pt>
                <c:pt idx="799">
                  <c:v>0.29236111111111113</c:v>
                </c:pt>
                <c:pt idx="800">
                  <c:v>0.29305555555555557</c:v>
                </c:pt>
                <c:pt idx="801">
                  <c:v>0.29305555555555557</c:v>
                </c:pt>
                <c:pt idx="802">
                  <c:v>0.29375000000000001</c:v>
                </c:pt>
                <c:pt idx="803">
                  <c:v>0.29375000000000001</c:v>
                </c:pt>
                <c:pt idx="804">
                  <c:v>0.29444444444444445</c:v>
                </c:pt>
                <c:pt idx="805">
                  <c:v>0.29444444444444445</c:v>
                </c:pt>
                <c:pt idx="806">
                  <c:v>0.2951388888888889</c:v>
                </c:pt>
                <c:pt idx="807">
                  <c:v>0.2951388888888889</c:v>
                </c:pt>
                <c:pt idx="808">
                  <c:v>0.29583333333333334</c:v>
                </c:pt>
                <c:pt idx="809">
                  <c:v>0.29583333333333334</c:v>
                </c:pt>
                <c:pt idx="810">
                  <c:v>0.29652777777777778</c:v>
                </c:pt>
                <c:pt idx="811">
                  <c:v>0.29652777777777778</c:v>
                </c:pt>
                <c:pt idx="812">
                  <c:v>0.29722222222222222</c:v>
                </c:pt>
                <c:pt idx="813">
                  <c:v>0.29722222222222222</c:v>
                </c:pt>
                <c:pt idx="814">
                  <c:v>0.29791666666666666</c:v>
                </c:pt>
                <c:pt idx="815">
                  <c:v>0.29791666666666666</c:v>
                </c:pt>
                <c:pt idx="816">
                  <c:v>0.2986111111111111</c:v>
                </c:pt>
                <c:pt idx="817">
                  <c:v>0.2986111111111111</c:v>
                </c:pt>
                <c:pt idx="818">
                  <c:v>0.29930555555555555</c:v>
                </c:pt>
                <c:pt idx="819">
                  <c:v>0.3</c:v>
                </c:pt>
                <c:pt idx="820">
                  <c:v>0.3</c:v>
                </c:pt>
                <c:pt idx="821">
                  <c:v>0.30069444444444443</c:v>
                </c:pt>
                <c:pt idx="822">
                  <c:v>0.30138888888888887</c:v>
                </c:pt>
                <c:pt idx="823">
                  <c:v>0.30138888888888887</c:v>
                </c:pt>
                <c:pt idx="824">
                  <c:v>0.30208333333333331</c:v>
                </c:pt>
                <c:pt idx="825">
                  <c:v>0.30208333333333331</c:v>
                </c:pt>
                <c:pt idx="826">
                  <c:v>0.30277777777777776</c:v>
                </c:pt>
                <c:pt idx="827">
                  <c:v>0.30277777777777776</c:v>
                </c:pt>
                <c:pt idx="828">
                  <c:v>0.3034722222222222</c:v>
                </c:pt>
                <c:pt idx="829">
                  <c:v>0.3034722222222222</c:v>
                </c:pt>
                <c:pt idx="830">
                  <c:v>0.30416666666666664</c:v>
                </c:pt>
                <c:pt idx="831">
                  <c:v>0.30416666666666664</c:v>
                </c:pt>
                <c:pt idx="832">
                  <c:v>0.30486111111111108</c:v>
                </c:pt>
                <c:pt idx="833">
                  <c:v>0.30486111111111108</c:v>
                </c:pt>
                <c:pt idx="834">
                  <c:v>0.30555555555555552</c:v>
                </c:pt>
                <c:pt idx="835">
                  <c:v>0.30555555555555552</c:v>
                </c:pt>
                <c:pt idx="836">
                  <c:v>0.30625000000000002</c:v>
                </c:pt>
                <c:pt idx="837">
                  <c:v>0.30694444444444441</c:v>
                </c:pt>
                <c:pt idx="838">
                  <c:v>0.30694444444444441</c:v>
                </c:pt>
                <c:pt idx="839">
                  <c:v>0.30763888888888891</c:v>
                </c:pt>
                <c:pt idx="840">
                  <c:v>0.30763888888888891</c:v>
                </c:pt>
                <c:pt idx="841">
                  <c:v>0.30833333333333335</c:v>
                </c:pt>
                <c:pt idx="842">
                  <c:v>0.30833333333333335</c:v>
                </c:pt>
                <c:pt idx="843">
                  <c:v>0.30902777777777779</c:v>
                </c:pt>
                <c:pt idx="844">
                  <c:v>0.30972222222222223</c:v>
                </c:pt>
                <c:pt idx="845">
                  <c:v>0.30972222222222223</c:v>
                </c:pt>
                <c:pt idx="846">
                  <c:v>0.31041666666666667</c:v>
                </c:pt>
                <c:pt idx="847">
                  <c:v>0.31041666666666667</c:v>
                </c:pt>
                <c:pt idx="848">
                  <c:v>0.31111111111111112</c:v>
                </c:pt>
                <c:pt idx="849">
                  <c:v>0.31111111111111112</c:v>
                </c:pt>
                <c:pt idx="850">
                  <c:v>0.31180555555555556</c:v>
                </c:pt>
                <c:pt idx="851">
                  <c:v>0.3125</c:v>
                </c:pt>
                <c:pt idx="852">
                  <c:v>0.3125</c:v>
                </c:pt>
                <c:pt idx="853">
                  <c:v>0.31319444444444444</c:v>
                </c:pt>
                <c:pt idx="854">
                  <c:v>0.31319444444444444</c:v>
                </c:pt>
                <c:pt idx="855">
                  <c:v>0.31388888888888888</c:v>
                </c:pt>
                <c:pt idx="856">
                  <c:v>0.31388888888888888</c:v>
                </c:pt>
                <c:pt idx="857">
                  <c:v>0.31458333333333333</c:v>
                </c:pt>
                <c:pt idx="858">
                  <c:v>0.31458333333333333</c:v>
                </c:pt>
                <c:pt idx="859">
                  <c:v>0.31527777777777777</c:v>
                </c:pt>
                <c:pt idx="860">
                  <c:v>0.31527777777777777</c:v>
                </c:pt>
                <c:pt idx="861">
                  <c:v>0.31597222222222221</c:v>
                </c:pt>
                <c:pt idx="862">
                  <c:v>0.31597222222222221</c:v>
                </c:pt>
                <c:pt idx="863">
                  <c:v>0.31666666666666665</c:v>
                </c:pt>
                <c:pt idx="864">
                  <c:v>0.31666666666666665</c:v>
                </c:pt>
                <c:pt idx="865">
                  <c:v>0.31736111111111115</c:v>
                </c:pt>
                <c:pt idx="866">
                  <c:v>0.31805555555555554</c:v>
                </c:pt>
                <c:pt idx="867">
                  <c:v>0.31805555555555554</c:v>
                </c:pt>
                <c:pt idx="868">
                  <c:v>0.31874999999999998</c:v>
                </c:pt>
                <c:pt idx="869">
                  <c:v>0.31944444444444448</c:v>
                </c:pt>
                <c:pt idx="870">
                  <c:v>0.31944444444444448</c:v>
                </c:pt>
                <c:pt idx="871">
                  <c:v>0.32013888888888892</c:v>
                </c:pt>
                <c:pt idx="872">
                  <c:v>0.32013888888888892</c:v>
                </c:pt>
                <c:pt idx="873">
                  <c:v>0.32083333333333336</c:v>
                </c:pt>
                <c:pt idx="874">
                  <c:v>0.32083333333333336</c:v>
                </c:pt>
                <c:pt idx="875">
                  <c:v>0.3215277777777778</c:v>
                </c:pt>
                <c:pt idx="876">
                  <c:v>0.3215277777777778</c:v>
                </c:pt>
                <c:pt idx="877">
                  <c:v>0.32222222222222224</c:v>
                </c:pt>
                <c:pt idx="878">
                  <c:v>0.32222222222222224</c:v>
                </c:pt>
                <c:pt idx="879">
                  <c:v>0.32291666666666669</c:v>
                </c:pt>
                <c:pt idx="880">
                  <c:v>0.32291666666666669</c:v>
                </c:pt>
                <c:pt idx="881">
                  <c:v>0.32361111111111113</c:v>
                </c:pt>
                <c:pt idx="882">
                  <c:v>0.32361111111111113</c:v>
                </c:pt>
                <c:pt idx="883">
                  <c:v>0.32430555555555557</c:v>
                </c:pt>
                <c:pt idx="884">
                  <c:v>0.32430555555555557</c:v>
                </c:pt>
                <c:pt idx="885">
                  <c:v>0.32500000000000001</c:v>
                </c:pt>
                <c:pt idx="886">
                  <c:v>0.32500000000000001</c:v>
                </c:pt>
                <c:pt idx="887">
                  <c:v>0.32569444444444445</c:v>
                </c:pt>
                <c:pt idx="888">
                  <c:v>0.3263888888888889</c:v>
                </c:pt>
                <c:pt idx="889">
                  <c:v>0.3263888888888889</c:v>
                </c:pt>
                <c:pt idx="890">
                  <c:v>0.32708333333333334</c:v>
                </c:pt>
                <c:pt idx="891">
                  <c:v>0.32708333333333334</c:v>
                </c:pt>
                <c:pt idx="892">
                  <c:v>0.32777777777777778</c:v>
                </c:pt>
                <c:pt idx="893">
                  <c:v>0.32777777777777778</c:v>
                </c:pt>
                <c:pt idx="894">
                  <c:v>0.32847222222222222</c:v>
                </c:pt>
                <c:pt idx="895">
                  <c:v>0.32847222222222222</c:v>
                </c:pt>
                <c:pt idx="896">
                  <c:v>0.32916666666666666</c:v>
                </c:pt>
                <c:pt idx="897">
                  <c:v>0.32916666666666666</c:v>
                </c:pt>
                <c:pt idx="898">
                  <c:v>0.3298611111111111</c:v>
                </c:pt>
                <c:pt idx="899">
                  <c:v>0.3298611111111111</c:v>
                </c:pt>
                <c:pt idx="900">
                  <c:v>0.33055555555555555</c:v>
                </c:pt>
                <c:pt idx="901">
                  <c:v>0.33055555555555555</c:v>
                </c:pt>
                <c:pt idx="902">
                  <c:v>0.33124999999999999</c:v>
                </c:pt>
                <c:pt idx="903">
                  <c:v>0.33124999999999999</c:v>
                </c:pt>
                <c:pt idx="904">
                  <c:v>0.33194444444444443</c:v>
                </c:pt>
                <c:pt idx="905">
                  <c:v>0.33194444444444443</c:v>
                </c:pt>
                <c:pt idx="906">
                  <c:v>0.33263888888888887</c:v>
                </c:pt>
                <c:pt idx="907">
                  <c:v>0.33263888888888887</c:v>
                </c:pt>
                <c:pt idx="908">
                  <c:v>0.33333333333333331</c:v>
                </c:pt>
                <c:pt idx="909">
                  <c:v>0.33333333333333331</c:v>
                </c:pt>
                <c:pt idx="910">
                  <c:v>0.33402777777777781</c:v>
                </c:pt>
                <c:pt idx="911">
                  <c:v>0.33402777777777781</c:v>
                </c:pt>
                <c:pt idx="912">
                  <c:v>0.3347222222222222</c:v>
                </c:pt>
                <c:pt idx="913">
                  <c:v>0.3347222222222222</c:v>
                </c:pt>
                <c:pt idx="914">
                  <c:v>0.3354166666666667</c:v>
                </c:pt>
                <c:pt idx="915">
                  <c:v>0.3354166666666667</c:v>
                </c:pt>
                <c:pt idx="916">
                  <c:v>0.33611111111111108</c:v>
                </c:pt>
                <c:pt idx="917">
                  <c:v>0.33611111111111108</c:v>
                </c:pt>
                <c:pt idx="918">
                  <c:v>0.33680555555555558</c:v>
                </c:pt>
                <c:pt idx="919">
                  <c:v>0.33680555555555558</c:v>
                </c:pt>
                <c:pt idx="920">
                  <c:v>0.33750000000000002</c:v>
                </c:pt>
                <c:pt idx="921">
                  <c:v>0.33750000000000002</c:v>
                </c:pt>
                <c:pt idx="922">
                  <c:v>0.33819444444444446</c:v>
                </c:pt>
                <c:pt idx="923">
                  <c:v>0.33819444444444446</c:v>
                </c:pt>
                <c:pt idx="924">
                  <c:v>0.33888888888888885</c:v>
                </c:pt>
                <c:pt idx="925">
                  <c:v>0.33888888888888885</c:v>
                </c:pt>
                <c:pt idx="926">
                  <c:v>0.33958333333333335</c:v>
                </c:pt>
                <c:pt idx="927">
                  <c:v>0.33958333333333335</c:v>
                </c:pt>
                <c:pt idx="928">
                  <c:v>0.34027777777777773</c:v>
                </c:pt>
                <c:pt idx="929">
                  <c:v>0.34027777777777773</c:v>
                </c:pt>
                <c:pt idx="930">
                  <c:v>0.34097222222222223</c:v>
                </c:pt>
                <c:pt idx="931">
                  <c:v>0.34097222222222223</c:v>
                </c:pt>
                <c:pt idx="932">
                  <c:v>0.34166666666666662</c:v>
                </c:pt>
                <c:pt idx="933">
                  <c:v>0.34166666666666662</c:v>
                </c:pt>
                <c:pt idx="934">
                  <c:v>0.34236111111111112</c:v>
                </c:pt>
                <c:pt idx="935">
                  <c:v>0.34236111111111112</c:v>
                </c:pt>
                <c:pt idx="936">
                  <c:v>0.3430555555555555</c:v>
                </c:pt>
                <c:pt idx="937">
                  <c:v>0.3430555555555555</c:v>
                </c:pt>
                <c:pt idx="938">
                  <c:v>0.34375</c:v>
                </c:pt>
                <c:pt idx="939">
                  <c:v>0.34375</c:v>
                </c:pt>
                <c:pt idx="940">
                  <c:v>0.3444444444444445</c:v>
                </c:pt>
                <c:pt idx="941">
                  <c:v>0.3444444444444445</c:v>
                </c:pt>
                <c:pt idx="942">
                  <c:v>0.34513888888888888</c:v>
                </c:pt>
                <c:pt idx="943">
                  <c:v>0.34513888888888888</c:v>
                </c:pt>
                <c:pt idx="944">
                  <c:v>0.34583333333333338</c:v>
                </c:pt>
                <c:pt idx="945">
                  <c:v>0.34583333333333338</c:v>
                </c:pt>
                <c:pt idx="946">
                  <c:v>0.34652777777777777</c:v>
                </c:pt>
                <c:pt idx="947">
                  <c:v>0.34652777777777777</c:v>
                </c:pt>
                <c:pt idx="948">
                  <c:v>0.34722222222222227</c:v>
                </c:pt>
                <c:pt idx="949">
                  <c:v>0.34722222222222227</c:v>
                </c:pt>
                <c:pt idx="950">
                  <c:v>0.34791666666666665</c:v>
                </c:pt>
                <c:pt idx="951">
                  <c:v>0.34791666666666665</c:v>
                </c:pt>
                <c:pt idx="952">
                  <c:v>0.34861111111111115</c:v>
                </c:pt>
                <c:pt idx="953">
                  <c:v>0.34861111111111115</c:v>
                </c:pt>
                <c:pt idx="954">
                  <c:v>0.34930555555555554</c:v>
                </c:pt>
                <c:pt idx="955">
                  <c:v>0.34930555555555554</c:v>
                </c:pt>
                <c:pt idx="956">
                  <c:v>0.35</c:v>
                </c:pt>
                <c:pt idx="957">
                  <c:v>0.35</c:v>
                </c:pt>
                <c:pt idx="958">
                  <c:v>0.35069444444444442</c:v>
                </c:pt>
                <c:pt idx="959">
                  <c:v>0.35069444444444442</c:v>
                </c:pt>
                <c:pt idx="960">
                  <c:v>0.35138888888888892</c:v>
                </c:pt>
                <c:pt idx="961">
                  <c:v>0.35138888888888892</c:v>
                </c:pt>
                <c:pt idx="962">
                  <c:v>0.3520833333333333</c:v>
                </c:pt>
                <c:pt idx="963">
                  <c:v>0.3520833333333333</c:v>
                </c:pt>
                <c:pt idx="964">
                  <c:v>0.3527777777777778</c:v>
                </c:pt>
                <c:pt idx="965">
                  <c:v>0.3527777777777778</c:v>
                </c:pt>
                <c:pt idx="966">
                  <c:v>0.35347222222222219</c:v>
                </c:pt>
                <c:pt idx="967">
                  <c:v>0.35347222222222219</c:v>
                </c:pt>
                <c:pt idx="968">
                  <c:v>0.35416666666666669</c:v>
                </c:pt>
                <c:pt idx="969">
                  <c:v>0.35416666666666669</c:v>
                </c:pt>
                <c:pt idx="970">
                  <c:v>0.35486111111111113</c:v>
                </c:pt>
                <c:pt idx="971">
                  <c:v>0.35486111111111113</c:v>
                </c:pt>
                <c:pt idx="972">
                  <c:v>0.35555555555555557</c:v>
                </c:pt>
                <c:pt idx="973">
                  <c:v>0.35555555555555557</c:v>
                </c:pt>
                <c:pt idx="974">
                  <c:v>0.35625000000000001</c:v>
                </c:pt>
                <c:pt idx="975">
                  <c:v>0.35625000000000001</c:v>
                </c:pt>
                <c:pt idx="976">
                  <c:v>0.35694444444444445</c:v>
                </c:pt>
                <c:pt idx="977">
                  <c:v>0.35694444444444445</c:v>
                </c:pt>
                <c:pt idx="978">
                  <c:v>0.3576388888888889</c:v>
                </c:pt>
                <c:pt idx="979">
                  <c:v>0.3576388888888889</c:v>
                </c:pt>
                <c:pt idx="980">
                  <c:v>0.35833333333333334</c:v>
                </c:pt>
                <c:pt idx="981">
                  <c:v>0.35833333333333334</c:v>
                </c:pt>
                <c:pt idx="982">
                  <c:v>0.35902777777777778</c:v>
                </c:pt>
                <c:pt idx="983">
                  <c:v>0.35972222222222222</c:v>
                </c:pt>
                <c:pt idx="984">
                  <c:v>0.35972222222222222</c:v>
                </c:pt>
                <c:pt idx="985">
                  <c:v>0.36041666666666666</c:v>
                </c:pt>
                <c:pt idx="986">
                  <c:v>0.36041666666666666</c:v>
                </c:pt>
                <c:pt idx="987">
                  <c:v>0.3611111111111111</c:v>
                </c:pt>
                <c:pt idx="988">
                  <c:v>0.3611111111111111</c:v>
                </c:pt>
                <c:pt idx="989">
                  <c:v>0.36180555555555555</c:v>
                </c:pt>
                <c:pt idx="990">
                  <c:v>0.36180555555555555</c:v>
                </c:pt>
                <c:pt idx="991">
                  <c:v>0.36249999999999999</c:v>
                </c:pt>
                <c:pt idx="992">
                  <c:v>0.36249999999999999</c:v>
                </c:pt>
                <c:pt idx="993">
                  <c:v>0.36319444444444443</c:v>
                </c:pt>
                <c:pt idx="994">
                  <c:v>0.36319444444444443</c:v>
                </c:pt>
                <c:pt idx="995">
                  <c:v>0.36388888888888887</c:v>
                </c:pt>
                <c:pt idx="996">
                  <c:v>0.36388888888888887</c:v>
                </c:pt>
                <c:pt idx="997">
                  <c:v>0.36458333333333331</c:v>
                </c:pt>
                <c:pt idx="998">
                  <c:v>0.36458333333333331</c:v>
                </c:pt>
                <c:pt idx="999">
                  <c:v>0.36527777777777781</c:v>
                </c:pt>
                <c:pt idx="1000">
                  <c:v>0.36527777777777781</c:v>
                </c:pt>
                <c:pt idx="1001">
                  <c:v>0.3659722222222222</c:v>
                </c:pt>
                <c:pt idx="1002">
                  <c:v>0.3659722222222222</c:v>
                </c:pt>
                <c:pt idx="1003">
                  <c:v>0.3666666666666667</c:v>
                </c:pt>
                <c:pt idx="1004">
                  <c:v>0.3666666666666667</c:v>
                </c:pt>
                <c:pt idx="1005">
                  <c:v>0.36736111111111108</c:v>
                </c:pt>
                <c:pt idx="1006">
                  <c:v>0.36736111111111108</c:v>
                </c:pt>
                <c:pt idx="1007">
                  <c:v>0.36805555555555558</c:v>
                </c:pt>
                <c:pt idx="1008">
                  <c:v>0.36805555555555558</c:v>
                </c:pt>
                <c:pt idx="1009">
                  <c:v>0.36875000000000002</c:v>
                </c:pt>
                <c:pt idx="1010">
                  <c:v>0.36875000000000002</c:v>
                </c:pt>
                <c:pt idx="1011">
                  <c:v>0.36944444444444446</c:v>
                </c:pt>
                <c:pt idx="1012">
                  <c:v>0.36944444444444446</c:v>
                </c:pt>
                <c:pt idx="1013">
                  <c:v>0.37013888888888885</c:v>
                </c:pt>
                <c:pt idx="1014">
                  <c:v>0.37013888888888885</c:v>
                </c:pt>
                <c:pt idx="1015">
                  <c:v>0.37083333333333335</c:v>
                </c:pt>
                <c:pt idx="1016">
                  <c:v>0.37083333333333335</c:v>
                </c:pt>
                <c:pt idx="1017">
                  <c:v>0.37152777777777773</c:v>
                </c:pt>
                <c:pt idx="1018">
                  <c:v>0.37152777777777773</c:v>
                </c:pt>
                <c:pt idx="1019">
                  <c:v>0.37222222222222223</c:v>
                </c:pt>
                <c:pt idx="1020">
                  <c:v>0.37222222222222223</c:v>
                </c:pt>
                <c:pt idx="1021">
                  <c:v>0.37291666666666662</c:v>
                </c:pt>
                <c:pt idx="1022">
                  <c:v>0.37291666666666662</c:v>
                </c:pt>
                <c:pt idx="1023">
                  <c:v>0.37361111111111112</c:v>
                </c:pt>
                <c:pt idx="1024">
                  <c:v>0.37361111111111112</c:v>
                </c:pt>
                <c:pt idx="1025">
                  <c:v>0.3743055555555555</c:v>
                </c:pt>
                <c:pt idx="1026">
                  <c:v>0.3743055555555555</c:v>
                </c:pt>
                <c:pt idx="1027">
                  <c:v>0.375</c:v>
                </c:pt>
                <c:pt idx="1028">
                  <c:v>0.375</c:v>
                </c:pt>
                <c:pt idx="1029">
                  <c:v>0.3756944444444445</c:v>
                </c:pt>
                <c:pt idx="1030">
                  <c:v>0.3756944444444445</c:v>
                </c:pt>
                <c:pt idx="1031">
                  <c:v>0.37638888888888888</c:v>
                </c:pt>
                <c:pt idx="1032">
                  <c:v>0.37638888888888888</c:v>
                </c:pt>
                <c:pt idx="1033">
                  <c:v>0.37708333333333338</c:v>
                </c:pt>
                <c:pt idx="1034">
                  <c:v>0.37708333333333338</c:v>
                </c:pt>
                <c:pt idx="1035">
                  <c:v>0.37777777777777777</c:v>
                </c:pt>
                <c:pt idx="1036">
                  <c:v>0.37777777777777777</c:v>
                </c:pt>
                <c:pt idx="1037">
                  <c:v>0.37847222222222227</c:v>
                </c:pt>
                <c:pt idx="1038">
                  <c:v>0.37847222222222227</c:v>
                </c:pt>
                <c:pt idx="1039">
                  <c:v>0.37916666666666665</c:v>
                </c:pt>
                <c:pt idx="1040">
                  <c:v>0.37916666666666665</c:v>
                </c:pt>
                <c:pt idx="1041">
                  <c:v>0.37986111111111115</c:v>
                </c:pt>
                <c:pt idx="1042">
                  <c:v>0.37986111111111115</c:v>
                </c:pt>
                <c:pt idx="1043">
                  <c:v>0.38055555555555554</c:v>
                </c:pt>
                <c:pt idx="1044">
                  <c:v>0.38055555555555554</c:v>
                </c:pt>
                <c:pt idx="1045">
                  <c:v>0.38124999999999998</c:v>
                </c:pt>
                <c:pt idx="1046">
                  <c:v>0.38124999999999998</c:v>
                </c:pt>
                <c:pt idx="1047">
                  <c:v>0.38194444444444442</c:v>
                </c:pt>
                <c:pt idx="1048">
                  <c:v>0.38194444444444442</c:v>
                </c:pt>
                <c:pt idx="1049">
                  <c:v>0.38263888888888892</c:v>
                </c:pt>
                <c:pt idx="1050">
                  <c:v>0.38263888888888892</c:v>
                </c:pt>
                <c:pt idx="1051">
                  <c:v>0.3833333333333333</c:v>
                </c:pt>
                <c:pt idx="1052">
                  <c:v>0.3833333333333333</c:v>
                </c:pt>
                <c:pt idx="1053">
                  <c:v>0.3840277777777778</c:v>
                </c:pt>
                <c:pt idx="1054">
                  <c:v>0.3840277777777778</c:v>
                </c:pt>
                <c:pt idx="1055">
                  <c:v>0.38472222222222219</c:v>
                </c:pt>
                <c:pt idx="1056">
                  <c:v>0.38472222222222219</c:v>
                </c:pt>
                <c:pt idx="1057">
                  <c:v>0.38541666666666669</c:v>
                </c:pt>
                <c:pt idx="1058">
                  <c:v>0.38541666666666669</c:v>
                </c:pt>
                <c:pt idx="1059">
                  <c:v>0.38611111111111113</c:v>
                </c:pt>
                <c:pt idx="1060">
                  <c:v>0.38611111111111113</c:v>
                </c:pt>
                <c:pt idx="1061">
                  <c:v>0.38680555555555557</c:v>
                </c:pt>
                <c:pt idx="1062">
                  <c:v>0.38680555555555557</c:v>
                </c:pt>
                <c:pt idx="1063">
                  <c:v>0.38750000000000001</c:v>
                </c:pt>
                <c:pt idx="1064">
                  <c:v>0.38750000000000001</c:v>
                </c:pt>
                <c:pt idx="1065">
                  <c:v>0.38819444444444445</c:v>
                </c:pt>
                <c:pt idx="1066">
                  <c:v>0.38819444444444445</c:v>
                </c:pt>
                <c:pt idx="1067">
                  <c:v>0.3888888888888889</c:v>
                </c:pt>
                <c:pt idx="1068">
                  <c:v>0.3888888888888889</c:v>
                </c:pt>
                <c:pt idx="1069">
                  <c:v>0.38958333333333334</c:v>
                </c:pt>
                <c:pt idx="1070">
                  <c:v>0.38958333333333334</c:v>
                </c:pt>
                <c:pt idx="1071">
                  <c:v>0.39027777777777778</c:v>
                </c:pt>
                <c:pt idx="1072">
                  <c:v>0.39027777777777778</c:v>
                </c:pt>
                <c:pt idx="1073">
                  <c:v>0.39097222222222222</c:v>
                </c:pt>
                <c:pt idx="1074">
                  <c:v>0.39097222222222222</c:v>
                </c:pt>
                <c:pt idx="1075">
                  <c:v>0.39166666666666666</c:v>
                </c:pt>
                <c:pt idx="1076">
                  <c:v>0.39166666666666666</c:v>
                </c:pt>
                <c:pt idx="1077">
                  <c:v>0.3923611111111111</c:v>
                </c:pt>
                <c:pt idx="1078">
                  <c:v>0.3923611111111111</c:v>
                </c:pt>
                <c:pt idx="1079">
                  <c:v>0.39305555555555555</c:v>
                </c:pt>
                <c:pt idx="1080">
                  <c:v>0.39305555555555555</c:v>
                </c:pt>
                <c:pt idx="1081">
                  <c:v>0.39374999999999999</c:v>
                </c:pt>
                <c:pt idx="1082">
                  <c:v>0.39374999999999999</c:v>
                </c:pt>
                <c:pt idx="1083">
                  <c:v>0.39444444444444443</c:v>
                </c:pt>
                <c:pt idx="1084">
                  <c:v>0.39444444444444443</c:v>
                </c:pt>
                <c:pt idx="1085">
                  <c:v>0.39513888888888887</c:v>
                </c:pt>
                <c:pt idx="1086">
                  <c:v>0.39513888888888887</c:v>
                </c:pt>
                <c:pt idx="1087">
                  <c:v>0.39583333333333331</c:v>
                </c:pt>
                <c:pt idx="1088">
                  <c:v>0.39583333333333331</c:v>
                </c:pt>
                <c:pt idx="1089">
                  <c:v>0.39652777777777781</c:v>
                </c:pt>
                <c:pt idx="1090">
                  <c:v>0.39652777777777781</c:v>
                </c:pt>
                <c:pt idx="1091">
                  <c:v>0.3972222222222222</c:v>
                </c:pt>
                <c:pt idx="1092">
                  <c:v>0.3972222222222222</c:v>
                </c:pt>
                <c:pt idx="1093">
                  <c:v>0.3979166666666667</c:v>
                </c:pt>
                <c:pt idx="1094">
                  <c:v>0.3979166666666667</c:v>
                </c:pt>
                <c:pt idx="1095">
                  <c:v>0.39861111111111108</c:v>
                </c:pt>
                <c:pt idx="1096">
                  <c:v>0.39861111111111108</c:v>
                </c:pt>
                <c:pt idx="1097">
                  <c:v>0.39930555555555558</c:v>
                </c:pt>
                <c:pt idx="1098">
                  <c:v>0.39930555555555558</c:v>
                </c:pt>
                <c:pt idx="1099">
                  <c:v>0.4</c:v>
                </c:pt>
                <c:pt idx="1100">
                  <c:v>0.4</c:v>
                </c:pt>
                <c:pt idx="1101">
                  <c:v>0.40069444444444446</c:v>
                </c:pt>
                <c:pt idx="1102">
                  <c:v>0.40069444444444446</c:v>
                </c:pt>
                <c:pt idx="1103">
                  <c:v>0.40138888888888885</c:v>
                </c:pt>
                <c:pt idx="1104">
                  <c:v>0.40138888888888885</c:v>
                </c:pt>
                <c:pt idx="1105">
                  <c:v>0.40208333333333335</c:v>
                </c:pt>
                <c:pt idx="1106">
                  <c:v>0.40208333333333335</c:v>
                </c:pt>
                <c:pt idx="1107">
                  <c:v>0.40277777777777773</c:v>
                </c:pt>
                <c:pt idx="1108">
                  <c:v>0.40277777777777773</c:v>
                </c:pt>
                <c:pt idx="1109">
                  <c:v>0.40347222222222223</c:v>
                </c:pt>
                <c:pt idx="1110">
                  <c:v>0.40347222222222223</c:v>
                </c:pt>
                <c:pt idx="1111">
                  <c:v>0.40416666666666662</c:v>
                </c:pt>
                <c:pt idx="1112">
                  <c:v>0.40416666666666662</c:v>
                </c:pt>
                <c:pt idx="1113">
                  <c:v>0.40486111111111112</c:v>
                </c:pt>
                <c:pt idx="1114">
                  <c:v>0.40486111111111112</c:v>
                </c:pt>
                <c:pt idx="1115">
                  <c:v>0.4055555555555555</c:v>
                </c:pt>
                <c:pt idx="1116">
                  <c:v>0.4055555555555555</c:v>
                </c:pt>
                <c:pt idx="1117">
                  <c:v>0.40625</c:v>
                </c:pt>
                <c:pt idx="1118">
                  <c:v>0.40625</c:v>
                </c:pt>
                <c:pt idx="1119">
                  <c:v>0.4069444444444445</c:v>
                </c:pt>
                <c:pt idx="1120">
                  <c:v>0.4069444444444445</c:v>
                </c:pt>
                <c:pt idx="1121">
                  <c:v>0.40763888888888888</c:v>
                </c:pt>
                <c:pt idx="1122">
                  <c:v>0.40763888888888888</c:v>
                </c:pt>
                <c:pt idx="1123">
                  <c:v>0.40833333333333338</c:v>
                </c:pt>
                <c:pt idx="1124">
                  <c:v>0.40833333333333338</c:v>
                </c:pt>
                <c:pt idx="1125">
                  <c:v>0.40902777777777777</c:v>
                </c:pt>
                <c:pt idx="1126">
                  <c:v>0.40902777777777777</c:v>
                </c:pt>
                <c:pt idx="1127">
                  <c:v>0.40972222222222227</c:v>
                </c:pt>
                <c:pt idx="1128">
                  <c:v>0.40972222222222227</c:v>
                </c:pt>
                <c:pt idx="1129">
                  <c:v>0.41041666666666665</c:v>
                </c:pt>
                <c:pt idx="1130">
                  <c:v>0.41041666666666665</c:v>
                </c:pt>
                <c:pt idx="1131">
                  <c:v>0.41111111111111115</c:v>
                </c:pt>
                <c:pt idx="1132">
                  <c:v>0.41111111111111115</c:v>
                </c:pt>
                <c:pt idx="1133">
                  <c:v>0.41180555555555554</c:v>
                </c:pt>
                <c:pt idx="1134">
                  <c:v>0.41180555555555554</c:v>
                </c:pt>
                <c:pt idx="1135">
                  <c:v>0.41249999999999998</c:v>
                </c:pt>
                <c:pt idx="1136">
                  <c:v>0.41249999999999998</c:v>
                </c:pt>
                <c:pt idx="1137">
                  <c:v>0.41319444444444442</c:v>
                </c:pt>
                <c:pt idx="1138">
                  <c:v>0.41319444444444442</c:v>
                </c:pt>
                <c:pt idx="1139">
                  <c:v>0.41388888888888892</c:v>
                </c:pt>
                <c:pt idx="1140">
                  <c:v>0.41388888888888892</c:v>
                </c:pt>
                <c:pt idx="1141">
                  <c:v>0.4145833333333333</c:v>
                </c:pt>
                <c:pt idx="1142">
                  <c:v>0.4145833333333333</c:v>
                </c:pt>
                <c:pt idx="1143">
                  <c:v>0.4152777777777778</c:v>
                </c:pt>
                <c:pt idx="1144">
                  <c:v>0.4152777777777778</c:v>
                </c:pt>
                <c:pt idx="1145">
                  <c:v>0.41597222222222219</c:v>
                </c:pt>
                <c:pt idx="1146">
                  <c:v>0.41597222222222219</c:v>
                </c:pt>
                <c:pt idx="1147">
                  <c:v>0.41666666666666669</c:v>
                </c:pt>
                <c:pt idx="1148">
                  <c:v>0.41666666666666669</c:v>
                </c:pt>
                <c:pt idx="1149">
                  <c:v>0.41736111111111113</c:v>
                </c:pt>
                <c:pt idx="1150">
                  <c:v>0.41736111111111113</c:v>
                </c:pt>
                <c:pt idx="1151">
                  <c:v>0.41805555555555557</c:v>
                </c:pt>
                <c:pt idx="1152">
                  <c:v>0.41805555555555557</c:v>
                </c:pt>
                <c:pt idx="1153">
                  <c:v>0.41875000000000001</c:v>
                </c:pt>
                <c:pt idx="1154">
                  <c:v>0.41875000000000001</c:v>
                </c:pt>
                <c:pt idx="1155">
                  <c:v>0.41944444444444445</c:v>
                </c:pt>
                <c:pt idx="1156">
                  <c:v>0.41944444444444445</c:v>
                </c:pt>
                <c:pt idx="1157">
                  <c:v>0.4201388888888889</c:v>
                </c:pt>
                <c:pt idx="1158">
                  <c:v>0.4201388888888889</c:v>
                </c:pt>
                <c:pt idx="1159">
                  <c:v>0.42083333333333334</c:v>
                </c:pt>
                <c:pt idx="1160">
                  <c:v>0.42083333333333334</c:v>
                </c:pt>
                <c:pt idx="1161">
                  <c:v>0.42152777777777778</c:v>
                </c:pt>
                <c:pt idx="1162">
                  <c:v>0.42152777777777778</c:v>
                </c:pt>
                <c:pt idx="1163">
                  <c:v>0.42222222222222222</c:v>
                </c:pt>
                <c:pt idx="1164">
                  <c:v>0.42222222222222222</c:v>
                </c:pt>
                <c:pt idx="1165">
                  <c:v>0.42291666666666666</c:v>
                </c:pt>
                <c:pt idx="1166">
                  <c:v>0.42291666666666666</c:v>
                </c:pt>
                <c:pt idx="1167">
                  <c:v>0.4236111111111111</c:v>
                </c:pt>
                <c:pt idx="1168">
                  <c:v>0.4236111111111111</c:v>
                </c:pt>
                <c:pt idx="1169">
                  <c:v>0.42430555555555555</c:v>
                </c:pt>
                <c:pt idx="1170">
                  <c:v>0.42430555555555555</c:v>
                </c:pt>
                <c:pt idx="1171">
                  <c:v>0.42499999999999999</c:v>
                </c:pt>
                <c:pt idx="1172">
                  <c:v>0.42499999999999999</c:v>
                </c:pt>
                <c:pt idx="1173">
                  <c:v>0.42569444444444443</c:v>
                </c:pt>
                <c:pt idx="1174">
                  <c:v>0.42569444444444443</c:v>
                </c:pt>
                <c:pt idx="1175">
                  <c:v>0.42638888888888887</c:v>
                </c:pt>
                <c:pt idx="1176">
                  <c:v>0.42638888888888887</c:v>
                </c:pt>
                <c:pt idx="1177">
                  <c:v>0.42708333333333331</c:v>
                </c:pt>
                <c:pt idx="1178">
                  <c:v>0.42708333333333331</c:v>
                </c:pt>
                <c:pt idx="1179">
                  <c:v>0.42777777777777781</c:v>
                </c:pt>
                <c:pt idx="1180">
                  <c:v>0.42777777777777781</c:v>
                </c:pt>
                <c:pt idx="1181">
                  <c:v>0.4284722222222222</c:v>
                </c:pt>
                <c:pt idx="1182">
                  <c:v>0.4284722222222222</c:v>
                </c:pt>
                <c:pt idx="1183">
                  <c:v>0.4291666666666667</c:v>
                </c:pt>
                <c:pt idx="1184">
                  <c:v>0.4291666666666667</c:v>
                </c:pt>
                <c:pt idx="1185">
                  <c:v>0.42986111111111108</c:v>
                </c:pt>
                <c:pt idx="1186">
                  <c:v>0.42986111111111108</c:v>
                </c:pt>
                <c:pt idx="1187">
                  <c:v>0.43055555555555558</c:v>
                </c:pt>
                <c:pt idx="1188">
                  <c:v>0.43055555555555558</c:v>
                </c:pt>
                <c:pt idx="1189">
                  <c:v>0.43125000000000002</c:v>
                </c:pt>
                <c:pt idx="1190">
                  <c:v>0.43125000000000002</c:v>
                </c:pt>
                <c:pt idx="1191">
                  <c:v>0.43194444444444446</c:v>
                </c:pt>
                <c:pt idx="1192">
                  <c:v>0.43194444444444446</c:v>
                </c:pt>
                <c:pt idx="1193">
                  <c:v>0.43263888888888885</c:v>
                </c:pt>
                <c:pt idx="1194">
                  <c:v>0.43263888888888885</c:v>
                </c:pt>
                <c:pt idx="1195">
                  <c:v>0.43333333333333335</c:v>
                </c:pt>
                <c:pt idx="1196">
                  <c:v>0.43333333333333335</c:v>
                </c:pt>
                <c:pt idx="1197">
                  <c:v>0.43402777777777773</c:v>
                </c:pt>
                <c:pt idx="1198">
                  <c:v>0.43402777777777773</c:v>
                </c:pt>
                <c:pt idx="1199">
                  <c:v>0.43472222222222223</c:v>
                </c:pt>
                <c:pt idx="1200">
                  <c:v>0.43472222222222223</c:v>
                </c:pt>
                <c:pt idx="1201">
                  <c:v>0.43541666666666662</c:v>
                </c:pt>
                <c:pt idx="1202">
                  <c:v>0.43541666666666662</c:v>
                </c:pt>
                <c:pt idx="1203">
                  <c:v>0.43611111111111112</c:v>
                </c:pt>
                <c:pt idx="1204">
                  <c:v>0.43611111111111112</c:v>
                </c:pt>
                <c:pt idx="1205">
                  <c:v>0.4368055555555555</c:v>
                </c:pt>
                <c:pt idx="1206">
                  <c:v>0.4368055555555555</c:v>
                </c:pt>
                <c:pt idx="1207">
                  <c:v>0.4375</c:v>
                </c:pt>
                <c:pt idx="1208">
                  <c:v>0.4375</c:v>
                </c:pt>
                <c:pt idx="1209">
                  <c:v>0.4381944444444445</c:v>
                </c:pt>
                <c:pt idx="1210">
                  <c:v>0.4381944444444445</c:v>
                </c:pt>
                <c:pt idx="1211">
                  <c:v>0.43888888888888888</c:v>
                </c:pt>
                <c:pt idx="1212">
                  <c:v>0.43888888888888888</c:v>
                </c:pt>
                <c:pt idx="1213">
                  <c:v>0.43958333333333338</c:v>
                </c:pt>
                <c:pt idx="1214">
                  <c:v>0.43958333333333338</c:v>
                </c:pt>
                <c:pt idx="1215">
                  <c:v>0.44027777777777777</c:v>
                </c:pt>
                <c:pt idx="1216">
                  <c:v>0.44027777777777777</c:v>
                </c:pt>
                <c:pt idx="1217">
                  <c:v>0.44097222222222227</c:v>
                </c:pt>
                <c:pt idx="1218">
                  <c:v>0.44097222222222227</c:v>
                </c:pt>
                <c:pt idx="1219">
                  <c:v>0.44166666666666665</c:v>
                </c:pt>
                <c:pt idx="1220">
                  <c:v>0.44166666666666665</c:v>
                </c:pt>
                <c:pt idx="1221">
                  <c:v>0.44236111111111115</c:v>
                </c:pt>
                <c:pt idx="1222">
                  <c:v>0.44236111111111115</c:v>
                </c:pt>
                <c:pt idx="1223">
                  <c:v>0.44305555555555554</c:v>
                </c:pt>
                <c:pt idx="1224">
                  <c:v>0.44305555555555554</c:v>
                </c:pt>
                <c:pt idx="1225">
                  <c:v>0.44374999999999998</c:v>
                </c:pt>
                <c:pt idx="1226">
                  <c:v>0.44374999999999998</c:v>
                </c:pt>
                <c:pt idx="1227">
                  <c:v>0.44444444444444442</c:v>
                </c:pt>
                <c:pt idx="1228">
                  <c:v>0.44444444444444442</c:v>
                </c:pt>
                <c:pt idx="1229">
                  <c:v>0.44513888888888892</c:v>
                </c:pt>
                <c:pt idx="1230">
                  <c:v>0.44513888888888892</c:v>
                </c:pt>
                <c:pt idx="1231">
                  <c:v>0.4458333333333333</c:v>
                </c:pt>
                <c:pt idx="1232">
                  <c:v>0.4458333333333333</c:v>
                </c:pt>
                <c:pt idx="1233">
                  <c:v>0.4465277777777778</c:v>
                </c:pt>
                <c:pt idx="1234">
                  <c:v>0.4465277777777778</c:v>
                </c:pt>
                <c:pt idx="1235">
                  <c:v>0.44722222222222219</c:v>
                </c:pt>
                <c:pt idx="1236">
                  <c:v>0.44722222222222219</c:v>
                </c:pt>
                <c:pt idx="1237">
                  <c:v>0.44791666666666669</c:v>
                </c:pt>
                <c:pt idx="1238">
                  <c:v>0.44791666666666669</c:v>
                </c:pt>
                <c:pt idx="1239">
                  <c:v>0.44861111111111113</c:v>
                </c:pt>
                <c:pt idx="1240">
                  <c:v>0.44861111111111113</c:v>
                </c:pt>
                <c:pt idx="1241">
                  <c:v>0.44930555555555557</c:v>
                </c:pt>
                <c:pt idx="1242">
                  <c:v>0.44930555555555557</c:v>
                </c:pt>
                <c:pt idx="1243">
                  <c:v>0.45</c:v>
                </c:pt>
                <c:pt idx="1244">
                  <c:v>0.45</c:v>
                </c:pt>
                <c:pt idx="1245">
                  <c:v>0.45069444444444445</c:v>
                </c:pt>
                <c:pt idx="1246">
                  <c:v>0.45069444444444445</c:v>
                </c:pt>
                <c:pt idx="1247">
                  <c:v>0.4513888888888889</c:v>
                </c:pt>
                <c:pt idx="1248">
                  <c:v>0.4513888888888889</c:v>
                </c:pt>
                <c:pt idx="1249">
                  <c:v>0.45208333333333334</c:v>
                </c:pt>
                <c:pt idx="1250">
                  <c:v>0.45208333333333334</c:v>
                </c:pt>
                <c:pt idx="1251">
                  <c:v>0.45277777777777778</c:v>
                </c:pt>
                <c:pt idx="1252">
                  <c:v>0.45277777777777778</c:v>
                </c:pt>
                <c:pt idx="1253">
                  <c:v>0.45347222222222222</c:v>
                </c:pt>
                <c:pt idx="1254">
                  <c:v>0.45347222222222222</c:v>
                </c:pt>
                <c:pt idx="1255">
                  <c:v>0.45416666666666666</c:v>
                </c:pt>
                <c:pt idx="1256">
                  <c:v>0.45416666666666666</c:v>
                </c:pt>
                <c:pt idx="1257">
                  <c:v>0.4548611111111111</c:v>
                </c:pt>
                <c:pt idx="1258">
                  <c:v>0.4548611111111111</c:v>
                </c:pt>
                <c:pt idx="1259">
                  <c:v>0.45555555555555555</c:v>
                </c:pt>
                <c:pt idx="1260">
                  <c:v>0.45555555555555555</c:v>
                </c:pt>
                <c:pt idx="1261">
                  <c:v>0.45624999999999999</c:v>
                </c:pt>
                <c:pt idx="1262">
                  <c:v>0.45624999999999999</c:v>
                </c:pt>
                <c:pt idx="1263">
                  <c:v>0.45694444444444443</c:v>
                </c:pt>
                <c:pt idx="1264">
                  <c:v>0.45694444444444443</c:v>
                </c:pt>
                <c:pt idx="1265">
                  <c:v>0.45763888888888887</c:v>
                </c:pt>
                <c:pt idx="1266">
                  <c:v>0.45763888888888887</c:v>
                </c:pt>
                <c:pt idx="1267">
                  <c:v>0.45833333333333331</c:v>
                </c:pt>
                <c:pt idx="1268">
                  <c:v>0.45833333333333331</c:v>
                </c:pt>
                <c:pt idx="1269">
                  <c:v>0.45902777777777781</c:v>
                </c:pt>
                <c:pt idx="1270">
                  <c:v>0.45902777777777781</c:v>
                </c:pt>
                <c:pt idx="1271">
                  <c:v>0.4597222222222222</c:v>
                </c:pt>
                <c:pt idx="1272">
                  <c:v>0.4597222222222222</c:v>
                </c:pt>
                <c:pt idx="1273">
                  <c:v>0.4604166666666667</c:v>
                </c:pt>
                <c:pt idx="1274">
                  <c:v>0.4604166666666667</c:v>
                </c:pt>
                <c:pt idx="1275">
                  <c:v>0.46111111111111108</c:v>
                </c:pt>
                <c:pt idx="1276">
                  <c:v>0.46111111111111108</c:v>
                </c:pt>
                <c:pt idx="1277">
                  <c:v>0.46180555555555558</c:v>
                </c:pt>
                <c:pt idx="1278">
                  <c:v>0.46180555555555558</c:v>
                </c:pt>
                <c:pt idx="1279">
                  <c:v>0.46250000000000002</c:v>
                </c:pt>
                <c:pt idx="1280">
                  <c:v>0.46250000000000002</c:v>
                </c:pt>
                <c:pt idx="1281">
                  <c:v>0.46319444444444446</c:v>
                </c:pt>
                <c:pt idx="1282">
                  <c:v>0.46319444444444446</c:v>
                </c:pt>
                <c:pt idx="1283">
                  <c:v>0.46388888888888885</c:v>
                </c:pt>
                <c:pt idx="1284">
                  <c:v>0.46388888888888885</c:v>
                </c:pt>
                <c:pt idx="1285">
                  <c:v>0.46458333333333335</c:v>
                </c:pt>
                <c:pt idx="1286">
                  <c:v>0.46458333333333335</c:v>
                </c:pt>
                <c:pt idx="1287">
                  <c:v>0.46527777777777773</c:v>
                </c:pt>
                <c:pt idx="1288">
                  <c:v>0.46527777777777773</c:v>
                </c:pt>
                <c:pt idx="1289">
                  <c:v>0.46597222222222223</c:v>
                </c:pt>
                <c:pt idx="1290">
                  <c:v>0.46597222222222223</c:v>
                </c:pt>
                <c:pt idx="1291">
                  <c:v>0.46666666666666662</c:v>
                </c:pt>
                <c:pt idx="1292">
                  <c:v>0.46666666666666662</c:v>
                </c:pt>
                <c:pt idx="1293">
                  <c:v>0.46736111111111112</c:v>
                </c:pt>
                <c:pt idx="1294">
                  <c:v>0.46736111111111112</c:v>
                </c:pt>
                <c:pt idx="1295">
                  <c:v>0.4680555555555555</c:v>
                </c:pt>
                <c:pt idx="1296">
                  <c:v>0.4680555555555555</c:v>
                </c:pt>
                <c:pt idx="1297">
                  <c:v>0.46875</c:v>
                </c:pt>
                <c:pt idx="1298">
                  <c:v>0.46875</c:v>
                </c:pt>
                <c:pt idx="1299">
                  <c:v>0.4694444444444445</c:v>
                </c:pt>
                <c:pt idx="1300">
                  <c:v>0.4694444444444445</c:v>
                </c:pt>
                <c:pt idx="1301">
                  <c:v>0.47013888888888888</c:v>
                </c:pt>
                <c:pt idx="1302">
                  <c:v>0.47013888888888888</c:v>
                </c:pt>
                <c:pt idx="1303">
                  <c:v>0.47083333333333338</c:v>
                </c:pt>
                <c:pt idx="1304">
                  <c:v>0.47083333333333338</c:v>
                </c:pt>
                <c:pt idx="1305">
                  <c:v>0.47152777777777777</c:v>
                </c:pt>
                <c:pt idx="1306">
                  <c:v>0.47152777777777777</c:v>
                </c:pt>
                <c:pt idx="1307">
                  <c:v>0.47222222222222227</c:v>
                </c:pt>
                <c:pt idx="1308">
                  <c:v>0.47222222222222227</c:v>
                </c:pt>
                <c:pt idx="1309">
                  <c:v>0.47291666666666665</c:v>
                </c:pt>
                <c:pt idx="1310">
                  <c:v>0.47291666666666665</c:v>
                </c:pt>
                <c:pt idx="1311">
                  <c:v>0.47361111111111115</c:v>
                </c:pt>
                <c:pt idx="1312">
                  <c:v>0.47361111111111115</c:v>
                </c:pt>
                <c:pt idx="1313">
                  <c:v>0.47430555555555554</c:v>
                </c:pt>
                <c:pt idx="1314">
                  <c:v>0.47430555555555554</c:v>
                </c:pt>
                <c:pt idx="1315">
                  <c:v>0.47499999999999998</c:v>
                </c:pt>
                <c:pt idx="1316">
                  <c:v>0.47499999999999998</c:v>
                </c:pt>
                <c:pt idx="1317">
                  <c:v>0.47569444444444442</c:v>
                </c:pt>
                <c:pt idx="1318">
                  <c:v>0.47569444444444442</c:v>
                </c:pt>
                <c:pt idx="1319">
                  <c:v>0.47638888888888892</c:v>
                </c:pt>
                <c:pt idx="1320">
                  <c:v>0.47638888888888892</c:v>
                </c:pt>
                <c:pt idx="1321">
                  <c:v>0.4770833333333333</c:v>
                </c:pt>
                <c:pt idx="1322">
                  <c:v>0.4770833333333333</c:v>
                </c:pt>
                <c:pt idx="1323">
                  <c:v>0.4777777777777778</c:v>
                </c:pt>
                <c:pt idx="1324">
                  <c:v>0.4777777777777778</c:v>
                </c:pt>
                <c:pt idx="1325">
                  <c:v>0.47847222222222219</c:v>
                </c:pt>
                <c:pt idx="1326">
                  <c:v>0.47847222222222219</c:v>
                </c:pt>
                <c:pt idx="1327">
                  <c:v>0.47916666666666669</c:v>
                </c:pt>
                <c:pt idx="1328">
                  <c:v>0.47916666666666669</c:v>
                </c:pt>
                <c:pt idx="1329">
                  <c:v>0.47986111111111113</c:v>
                </c:pt>
                <c:pt idx="1330">
                  <c:v>0.47986111111111113</c:v>
                </c:pt>
                <c:pt idx="1331">
                  <c:v>0.48055555555555557</c:v>
                </c:pt>
                <c:pt idx="1332">
                  <c:v>0.48055555555555557</c:v>
                </c:pt>
                <c:pt idx="1333">
                  <c:v>0.48125000000000001</c:v>
                </c:pt>
                <c:pt idx="1334">
                  <c:v>0.48125000000000001</c:v>
                </c:pt>
                <c:pt idx="1335">
                  <c:v>0.48194444444444445</c:v>
                </c:pt>
                <c:pt idx="1336">
                  <c:v>0.48194444444444445</c:v>
                </c:pt>
                <c:pt idx="1337">
                  <c:v>0.4826388888888889</c:v>
                </c:pt>
                <c:pt idx="1338">
                  <c:v>0.4826388888888889</c:v>
                </c:pt>
                <c:pt idx="1339">
                  <c:v>0.48333333333333334</c:v>
                </c:pt>
                <c:pt idx="1340">
                  <c:v>0.48333333333333334</c:v>
                </c:pt>
                <c:pt idx="1341">
                  <c:v>0.48402777777777778</c:v>
                </c:pt>
                <c:pt idx="1342">
                  <c:v>0.48402777777777778</c:v>
                </c:pt>
                <c:pt idx="1343">
                  <c:v>0.48472222222222222</c:v>
                </c:pt>
                <c:pt idx="1344">
                  <c:v>0.48472222222222222</c:v>
                </c:pt>
                <c:pt idx="1345">
                  <c:v>0.48541666666666666</c:v>
                </c:pt>
                <c:pt idx="1346">
                  <c:v>0.48541666666666666</c:v>
                </c:pt>
                <c:pt idx="1347">
                  <c:v>0.48680555555555555</c:v>
                </c:pt>
                <c:pt idx="1348">
                  <c:v>0.48680555555555555</c:v>
                </c:pt>
                <c:pt idx="1349">
                  <c:v>0.48749999999999999</c:v>
                </c:pt>
                <c:pt idx="1350">
                  <c:v>0.48749999999999999</c:v>
                </c:pt>
                <c:pt idx="1351">
                  <c:v>0.48819444444444443</c:v>
                </c:pt>
                <c:pt idx="1352">
                  <c:v>0.48819444444444443</c:v>
                </c:pt>
                <c:pt idx="1353">
                  <c:v>0.48888888888888887</c:v>
                </c:pt>
                <c:pt idx="1354">
                  <c:v>0.48888888888888887</c:v>
                </c:pt>
                <c:pt idx="1355">
                  <c:v>0.48958333333333331</c:v>
                </c:pt>
                <c:pt idx="1356">
                  <c:v>0.48958333333333331</c:v>
                </c:pt>
                <c:pt idx="1357">
                  <c:v>0.49027777777777781</c:v>
                </c:pt>
                <c:pt idx="1358">
                  <c:v>0.49027777777777781</c:v>
                </c:pt>
                <c:pt idx="1359">
                  <c:v>0.4909722222222222</c:v>
                </c:pt>
                <c:pt idx="1360">
                  <c:v>0.4909722222222222</c:v>
                </c:pt>
                <c:pt idx="1361">
                  <c:v>0.4916666666666667</c:v>
                </c:pt>
                <c:pt idx="1362">
                  <c:v>0.4916666666666667</c:v>
                </c:pt>
                <c:pt idx="1363">
                  <c:v>0.49236111111111108</c:v>
                </c:pt>
                <c:pt idx="1364">
                  <c:v>0.49236111111111108</c:v>
                </c:pt>
                <c:pt idx="1365">
                  <c:v>0.49305555555555558</c:v>
                </c:pt>
                <c:pt idx="1366">
                  <c:v>0.49305555555555558</c:v>
                </c:pt>
                <c:pt idx="1367">
                  <c:v>0.49375000000000002</c:v>
                </c:pt>
                <c:pt idx="1368">
                  <c:v>0.49375000000000002</c:v>
                </c:pt>
                <c:pt idx="1369">
                  <c:v>0.49444444444444446</c:v>
                </c:pt>
                <c:pt idx="1370">
                  <c:v>0.49444444444444446</c:v>
                </c:pt>
                <c:pt idx="1371">
                  <c:v>0.49513888888888885</c:v>
                </c:pt>
                <c:pt idx="1372">
                  <c:v>0.49513888888888885</c:v>
                </c:pt>
                <c:pt idx="1373">
                  <c:v>0.49583333333333335</c:v>
                </c:pt>
                <c:pt idx="1374">
                  <c:v>0.49583333333333335</c:v>
                </c:pt>
                <c:pt idx="1375">
                  <c:v>0.49652777777777773</c:v>
                </c:pt>
                <c:pt idx="1376">
                  <c:v>0.49652777777777773</c:v>
                </c:pt>
                <c:pt idx="1377">
                  <c:v>0.49722222222222223</c:v>
                </c:pt>
                <c:pt idx="1378">
                  <c:v>0.49722222222222223</c:v>
                </c:pt>
                <c:pt idx="1379">
                  <c:v>0.49791666666666662</c:v>
                </c:pt>
                <c:pt idx="1380">
                  <c:v>0.49791666666666662</c:v>
                </c:pt>
                <c:pt idx="1381">
                  <c:v>0.49861111111111112</c:v>
                </c:pt>
                <c:pt idx="1382">
                  <c:v>0.49861111111111112</c:v>
                </c:pt>
                <c:pt idx="1383">
                  <c:v>0.4993055555555555</c:v>
                </c:pt>
                <c:pt idx="1384">
                  <c:v>0.4993055555555555</c:v>
                </c:pt>
                <c:pt idx="1385">
                  <c:v>0.5</c:v>
                </c:pt>
                <c:pt idx="1386">
                  <c:v>0.5</c:v>
                </c:pt>
                <c:pt idx="1387">
                  <c:v>0.50069444444444444</c:v>
                </c:pt>
                <c:pt idx="1388">
                  <c:v>0.50069444444444444</c:v>
                </c:pt>
                <c:pt idx="1389">
                  <c:v>0.50138888888888888</c:v>
                </c:pt>
                <c:pt idx="1390">
                  <c:v>0.50138888888888888</c:v>
                </c:pt>
                <c:pt idx="1391">
                  <c:v>0.50208333333333333</c:v>
                </c:pt>
                <c:pt idx="1392">
                  <c:v>0.50208333333333333</c:v>
                </c:pt>
                <c:pt idx="1393">
                  <c:v>0.50277777777777777</c:v>
                </c:pt>
                <c:pt idx="1394">
                  <c:v>0.50277777777777777</c:v>
                </c:pt>
                <c:pt idx="1395">
                  <c:v>0.50347222222222221</c:v>
                </c:pt>
                <c:pt idx="1396">
                  <c:v>0.50347222222222221</c:v>
                </c:pt>
                <c:pt idx="1397">
                  <c:v>0.50416666666666665</c:v>
                </c:pt>
                <c:pt idx="1398">
                  <c:v>0.50416666666666665</c:v>
                </c:pt>
                <c:pt idx="1399">
                  <c:v>0.50486111111111109</c:v>
                </c:pt>
                <c:pt idx="1400">
                  <c:v>0.50486111111111109</c:v>
                </c:pt>
                <c:pt idx="1401">
                  <c:v>0.50555555555555554</c:v>
                </c:pt>
                <c:pt idx="1402">
                  <c:v>0.50555555555555554</c:v>
                </c:pt>
                <c:pt idx="1403">
                  <c:v>0.50624999999999998</c:v>
                </c:pt>
                <c:pt idx="1404">
                  <c:v>0.50624999999999998</c:v>
                </c:pt>
                <c:pt idx="1405">
                  <c:v>0.50694444444444442</c:v>
                </c:pt>
                <c:pt idx="1406">
                  <c:v>0.50694444444444442</c:v>
                </c:pt>
                <c:pt idx="1407">
                  <c:v>0.50763888888888886</c:v>
                </c:pt>
                <c:pt idx="1408">
                  <c:v>0.50763888888888886</c:v>
                </c:pt>
                <c:pt idx="1409">
                  <c:v>0.5083333333333333</c:v>
                </c:pt>
                <c:pt idx="1410">
                  <c:v>0.5083333333333333</c:v>
                </c:pt>
                <c:pt idx="1411">
                  <c:v>0.50902777777777775</c:v>
                </c:pt>
                <c:pt idx="1412">
                  <c:v>0.50902777777777775</c:v>
                </c:pt>
                <c:pt idx="1413">
                  <c:v>0.50972222222222219</c:v>
                </c:pt>
                <c:pt idx="1414">
                  <c:v>0.50972222222222219</c:v>
                </c:pt>
                <c:pt idx="1415">
                  <c:v>0.51041666666666663</c:v>
                </c:pt>
                <c:pt idx="1416">
                  <c:v>0.51041666666666663</c:v>
                </c:pt>
                <c:pt idx="1417">
                  <c:v>0.51111111111111118</c:v>
                </c:pt>
                <c:pt idx="1418">
                  <c:v>0.51111111111111118</c:v>
                </c:pt>
                <c:pt idx="1419">
                  <c:v>0.51180555555555551</c:v>
                </c:pt>
                <c:pt idx="1420">
                  <c:v>0.51180555555555551</c:v>
                </c:pt>
                <c:pt idx="1421">
                  <c:v>0.51249999999999996</c:v>
                </c:pt>
                <c:pt idx="1422">
                  <c:v>0.51249999999999996</c:v>
                </c:pt>
                <c:pt idx="1423">
                  <c:v>0.5131944444444444</c:v>
                </c:pt>
                <c:pt idx="1424">
                  <c:v>0.5131944444444444</c:v>
                </c:pt>
                <c:pt idx="1425">
                  <c:v>0.51388888888888895</c:v>
                </c:pt>
                <c:pt idx="1426">
                  <c:v>0.51388888888888895</c:v>
                </c:pt>
                <c:pt idx="1427">
                  <c:v>0.51458333333333328</c:v>
                </c:pt>
                <c:pt idx="1428">
                  <c:v>0.51458333333333328</c:v>
                </c:pt>
                <c:pt idx="1429">
                  <c:v>0.51527777777777783</c:v>
                </c:pt>
                <c:pt idx="1430">
                  <c:v>0.51527777777777783</c:v>
                </c:pt>
                <c:pt idx="1431">
                  <c:v>0.51597222222222217</c:v>
                </c:pt>
                <c:pt idx="1432">
                  <c:v>0.51597222222222217</c:v>
                </c:pt>
                <c:pt idx="1433">
                  <c:v>0.51666666666666672</c:v>
                </c:pt>
                <c:pt idx="1434">
                  <c:v>0.51666666666666672</c:v>
                </c:pt>
                <c:pt idx="1435">
                  <c:v>0.51736111111111105</c:v>
                </c:pt>
                <c:pt idx="1436">
                  <c:v>0.51736111111111105</c:v>
                </c:pt>
                <c:pt idx="1437">
                  <c:v>0.5180555555555556</c:v>
                </c:pt>
                <c:pt idx="1438">
                  <c:v>0.5180555555555556</c:v>
                </c:pt>
                <c:pt idx="1439">
                  <c:v>0.51875000000000004</c:v>
                </c:pt>
                <c:pt idx="1440">
                  <c:v>0.51875000000000004</c:v>
                </c:pt>
                <c:pt idx="1441">
                  <c:v>0.51944444444444449</c:v>
                </c:pt>
                <c:pt idx="1442">
                  <c:v>0.51944444444444449</c:v>
                </c:pt>
                <c:pt idx="1443">
                  <c:v>0.52013888888888882</c:v>
                </c:pt>
                <c:pt idx="1444">
                  <c:v>0.52013888888888882</c:v>
                </c:pt>
                <c:pt idx="1445">
                  <c:v>0.52083333333333337</c:v>
                </c:pt>
                <c:pt idx="1446">
                  <c:v>0.52083333333333337</c:v>
                </c:pt>
                <c:pt idx="1447">
                  <c:v>0.52152777777777781</c:v>
                </c:pt>
                <c:pt idx="1448">
                  <c:v>0.52152777777777781</c:v>
                </c:pt>
                <c:pt idx="1449">
                  <c:v>0.52222222222222225</c:v>
                </c:pt>
                <c:pt idx="1450">
                  <c:v>0.52222222222222225</c:v>
                </c:pt>
                <c:pt idx="1451">
                  <c:v>0.5229166666666667</c:v>
                </c:pt>
                <c:pt idx="1452">
                  <c:v>0.5229166666666667</c:v>
                </c:pt>
                <c:pt idx="1453">
                  <c:v>0.52361111111111114</c:v>
                </c:pt>
                <c:pt idx="1454">
                  <c:v>0.52361111111111114</c:v>
                </c:pt>
                <c:pt idx="1455">
                  <c:v>0.52430555555555558</c:v>
                </c:pt>
                <c:pt idx="1456">
                  <c:v>0.52430555555555558</c:v>
                </c:pt>
                <c:pt idx="1457">
                  <c:v>0.52500000000000002</c:v>
                </c:pt>
                <c:pt idx="1458">
                  <c:v>0.52500000000000002</c:v>
                </c:pt>
                <c:pt idx="1459">
                  <c:v>0.52569444444444446</c:v>
                </c:pt>
                <c:pt idx="1460">
                  <c:v>0.52569444444444446</c:v>
                </c:pt>
                <c:pt idx="1461">
                  <c:v>0.52638888888888891</c:v>
                </c:pt>
                <c:pt idx="1462">
                  <c:v>0.52638888888888891</c:v>
                </c:pt>
                <c:pt idx="1463">
                  <c:v>0.52708333333333335</c:v>
                </c:pt>
                <c:pt idx="1464">
                  <c:v>0.52708333333333335</c:v>
                </c:pt>
                <c:pt idx="1465">
                  <c:v>0.52777777777777779</c:v>
                </c:pt>
                <c:pt idx="1466">
                  <c:v>0.52777777777777779</c:v>
                </c:pt>
                <c:pt idx="1467">
                  <c:v>0.52847222222222223</c:v>
                </c:pt>
                <c:pt idx="1468">
                  <c:v>0.52847222222222223</c:v>
                </c:pt>
                <c:pt idx="1469">
                  <c:v>0.52916666666666667</c:v>
                </c:pt>
                <c:pt idx="1470">
                  <c:v>0.52916666666666667</c:v>
                </c:pt>
                <c:pt idx="1471">
                  <c:v>0.52986111111111112</c:v>
                </c:pt>
                <c:pt idx="1472">
                  <c:v>0.52986111111111112</c:v>
                </c:pt>
                <c:pt idx="1473">
                  <c:v>0.53055555555555556</c:v>
                </c:pt>
                <c:pt idx="1474">
                  <c:v>0.53055555555555556</c:v>
                </c:pt>
                <c:pt idx="1475">
                  <c:v>0.53125</c:v>
                </c:pt>
                <c:pt idx="1476">
                  <c:v>0.53125</c:v>
                </c:pt>
                <c:pt idx="1477">
                  <c:v>0.53194444444444444</c:v>
                </c:pt>
                <c:pt idx="1478">
                  <c:v>0.53194444444444444</c:v>
                </c:pt>
                <c:pt idx="1479">
                  <c:v>0.53263888888888888</c:v>
                </c:pt>
                <c:pt idx="1480">
                  <c:v>0.53263888888888888</c:v>
                </c:pt>
                <c:pt idx="1481">
                  <c:v>0.53333333333333333</c:v>
                </c:pt>
                <c:pt idx="1482">
                  <c:v>0.53333333333333333</c:v>
                </c:pt>
                <c:pt idx="1483">
                  <c:v>0.53402777777777777</c:v>
                </c:pt>
                <c:pt idx="1484">
                  <c:v>0.53402777777777777</c:v>
                </c:pt>
                <c:pt idx="1485">
                  <c:v>0.53472222222222221</c:v>
                </c:pt>
                <c:pt idx="1486">
                  <c:v>0.53472222222222221</c:v>
                </c:pt>
                <c:pt idx="1487">
                  <c:v>0.53541666666666665</c:v>
                </c:pt>
                <c:pt idx="1488">
                  <c:v>0.53541666666666665</c:v>
                </c:pt>
                <c:pt idx="1489">
                  <c:v>0.53611111111111109</c:v>
                </c:pt>
                <c:pt idx="1490">
                  <c:v>0.53611111111111109</c:v>
                </c:pt>
                <c:pt idx="1491">
                  <c:v>0.53680555555555554</c:v>
                </c:pt>
                <c:pt idx="1492">
                  <c:v>0.53680555555555554</c:v>
                </c:pt>
                <c:pt idx="1493">
                  <c:v>0.53749999999999998</c:v>
                </c:pt>
                <c:pt idx="1494">
                  <c:v>0.53749999999999998</c:v>
                </c:pt>
                <c:pt idx="1495">
                  <c:v>0.53819444444444442</c:v>
                </c:pt>
                <c:pt idx="1496">
                  <c:v>0.53819444444444442</c:v>
                </c:pt>
                <c:pt idx="1497">
                  <c:v>0.53888888888888886</c:v>
                </c:pt>
                <c:pt idx="1498">
                  <c:v>0.53888888888888886</c:v>
                </c:pt>
                <c:pt idx="1499">
                  <c:v>0.5395833333333333</c:v>
                </c:pt>
                <c:pt idx="1500">
                  <c:v>0.5395833333333333</c:v>
                </c:pt>
                <c:pt idx="1501">
                  <c:v>0.54027777777777775</c:v>
                </c:pt>
                <c:pt idx="1502">
                  <c:v>0.54027777777777775</c:v>
                </c:pt>
                <c:pt idx="1503">
                  <c:v>0.54097222222222219</c:v>
                </c:pt>
                <c:pt idx="1504">
                  <c:v>0.54097222222222219</c:v>
                </c:pt>
                <c:pt idx="1505">
                  <c:v>0.54166666666666663</c:v>
                </c:pt>
                <c:pt idx="1506">
                  <c:v>0.54166666666666663</c:v>
                </c:pt>
                <c:pt idx="1507">
                  <c:v>0.54236111111111118</c:v>
                </c:pt>
                <c:pt idx="1508">
                  <c:v>0.54236111111111118</c:v>
                </c:pt>
                <c:pt idx="1509">
                  <c:v>0.54305555555555551</c:v>
                </c:pt>
                <c:pt idx="1510">
                  <c:v>0.54305555555555551</c:v>
                </c:pt>
                <c:pt idx="1511">
                  <c:v>0.54374999999999996</c:v>
                </c:pt>
                <c:pt idx="1512">
                  <c:v>0.54374999999999996</c:v>
                </c:pt>
                <c:pt idx="1513">
                  <c:v>0.5444444444444444</c:v>
                </c:pt>
                <c:pt idx="1514">
                  <c:v>0.5444444444444444</c:v>
                </c:pt>
                <c:pt idx="1515">
                  <c:v>0.54513888888888895</c:v>
                </c:pt>
                <c:pt idx="1516">
                  <c:v>0.54513888888888895</c:v>
                </c:pt>
                <c:pt idx="1517">
                  <c:v>0.54583333333333328</c:v>
                </c:pt>
                <c:pt idx="1518">
                  <c:v>0.54583333333333328</c:v>
                </c:pt>
                <c:pt idx="1519">
                  <c:v>0.54652777777777783</c:v>
                </c:pt>
                <c:pt idx="1520">
                  <c:v>0.54652777777777783</c:v>
                </c:pt>
                <c:pt idx="1521">
                  <c:v>0.54722222222222217</c:v>
                </c:pt>
                <c:pt idx="1522">
                  <c:v>0.54722222222222217</c:v>
                </c:pt>
                <c:pt idx="1523">
                  <c:v>0.54791666666666672</c:v>
                </c:pt>
                <c:pt idx="1524">
                  <c:v>0.54791666666666672</c:v>
                </c:pt>
                <c:pt idx="1525">
                  <c:v>0.54861111111111105</c:v>
                </c:pt>
                <c:pt idx="1526">
                  <c:v>0.54861111111111105</c:v>
                </c:pt>
                <c:pt idx="1527">
                  <c:v>0.5493055555555556</c:v>
                </c:pt>
                <c:pt idx="1528">
                  <c:v>0.5493055555555556</c:v>
                </c:pt>
                <c:pt idx="1529">
                  <c:v>0.55000000000000004</c:v>
                </c:pt>
                <c:pt idx="1530">
                  <c:v>0.55000000000000004</c:v>
                </c:pt>
                <c:pt idx="1531">
                  <c:v>0.55069444444444449</c:v>
                </c:pt>
                <c:pt idx="1532">
                  <c:v>0.55069444444444449</c:v>
                </c:pt>
                <c:pt idx="1533">
                  <c:v>0.55138888888888882</c:v>
                </c:pt>
                <c:pt idx="1534">
                  <c:v>0.55138888888888882</c:v>
                </c:pt>
                <c:pt idx="1535">
                  <c:v>0.55208333333333337</c:v>
                </c:pt>
                <c:pt idx="1536">
                  <c:v>0.55208333333333337</c:v>
                </c:pt>
                <c:pt idx="1537">
                  <c:v>0.55277777777777781</c:v>
                </c:pt>
                <c:pt idx="1538">
                  <c:v>0.55277777777777781</c:v>
                </c:pt>
                <c:pt idx="1539">
                  <c:v>0.55347222222222225</c:v>
                </c:pt>
                <c:pt idx="1540">
                  <c:v>0.55347222222222225</c:v>
                </c:pt>
                <c:pt idx="1541">
                  <c:v>0.5541666666666667</c:v>
                </c:pt>
                <c:pt idx="1542">
                  <c:v>0.5541666666666667</c:v>
                </c:pt>
                <c:pt idx="1543">
                  <c:v>0.55486111111111114</c:v>
                </c:pt>
                <c:pt idx="1544">
                  <c:v>0.55555555555555558</c:v>
                </c:pt>
                <c:pt idx="1545">
                  <c:v>0.55555555555555558</c:v>
                </c:pt>
                <c:pt idx="1546">
                  <c:v>0.55625000000000002</c:v>
                </c:pt>
                <c:pt idx="1547">
                  <c:v>0.55625000000000002</c:v>
                </c:pt>
                <c:pt idx="1548">
                  <c:v>0.55694444444444446</c:v>
                </c:pt>
                <c:pt idx="1549">
                  <c:v>0.55694444444444446</c:v>
                </c:pt>
                <c:pt idx="1550">
                  <c:v>0.55763888888888891</c:v>
                </c:pt>
                <c:pt idx="1551">
                  <c:v>0.55763888888888891</c:v>
                </c:pt>
                <c:pt idx="1552">
                  <c:v>0.55833333333333335</c:v>
                </c:pt>
                <c:pt idx="1553">
                  <c:v>0.55833333333333335</c:v>
                </c:pt>
                <c:pt idx="1554">
                  <c:v>0.55902777777777779</c:v>
                </c:pt>
                <c:pt idx="1555">
                  <c:v>0.55902777777777779</c:v>
                </c:pt>
                <c:pt idx="1556">
                  <c:v>0.55972222222222223</c:v>
                </c:pt>
                <c:pt idx="1557">
                  <c:v>0.55972222222222223</c:v>
                </c:pt>
                <c:pt idx="1558">
                  <c:v>0.56041666666666667</c:v>
                </c:pt>
                <c:pt idx="1559">
                  <c:v>0.56041666666666667</c:v>
                </c:pt>
                <c:pt idx="1560">
                  <c:v>0.56111111111111112</c:v>
                </c:pt>
                <c:pt idx="1561">
                  <c:v>0.56111111111111112</c:v>
                </c:pt>
                <c:pt idx="1562">
                  <c:v>0.56180555555555556</c:v>
                </c:pt>
                <c:pt idx="1563">
                  <c:v>0.56180555555555556</c:v>
                </c:pt>
                <c:pt idx="1564">
                  <c:v>0.5625</c:v>
                </c:pt>
                <c:pt idx="1565">
                  <c:v>0.5625</c:v>
                </c:pt>
                <c:pt idx="1566">
                  <c:v>0.56319444444444444</c:v>
                </c:pt>
                <c:pt idx="1567">
                  <c:v>0.56319444444444444</c:v>
                </c:pt>
                <c:pt idx="1568">
                  <c:v>0.56388888888888888</c:v>
                </c:pt>
                <c:pt idx="1569">
                  <c:v>0.56388888888888888</c:v>
                </c:pt>
                <c:pt idx="1570">
                  <c:v>0.56458333333333333</c:v>
                </c:pt>
                <c:pt idx="1571">
                  <c:v>0.56458333333333333</c:v>
                </c:pt>
                <c:pt idx="1572">
                  <c:v>0.56527777777777777</c:v>
                </c:pt>
                <c:pt idx="1573">
                  <c:v>0.56527777777777777</c:v>
                </c:pt>
                <c:pt idx="1574">
                  <c:v>0.56597222222222221</c:v>
                </c:pt>
                <c:pt idx="1575">
                  <c:v>0.56597222222222221</c:v>
                </c:pt>
                <c:pt idx="1576">
                  <c:v>0.56666666666666665</c:v>
                </c:pt>
                <c:pt idx="1577">
                  <c:v>0.56666666666666665</c:v>
                </c:pt>
                <c:pt idx="1578">
                  <c:v>0.56736111111111109</c:v>
                </c:pt>
                <c:pt idx="1579">
                  <c:v>0.56736111111111109</c:v>
                </c:pt>
                <c:pt idx="1580">
                  <c:v>0.56805555555555554</c:v>
                </c:pt>
                <c:pt idx="1581">
                  <c:v>0.56805555555555554</c:v>
                </c:pt>
                <c:pt idx="1582">
                  <c:v>0.56874999999999998</c:v>
                </c:pt>
                <c:pt idx="1583">
                  <c:v>0.56874999999999998</c:v>
                </c:pt>
                <c:pt idx="1584">
                  <c:v>0.56944444444444442</c:v>
                </c:pt>
                <c:pt idx="1585">
                  <c:v>0.56944444444444442</c:v>
                </c:pt>
                <c:pt idx="1586">
                  <c:v>0.57013888888888886</c:v>
                </c:pt>
                <c:pt idx="1587">
                  <c:v>0.57013888888888886</c:v>
                </c:pt>
                <c:pt idx="1588">
                  <c:v>0.5708333333333333</c:v>
                </c:pt>
                <c:pt idx="1589">
                  <c:v>0.5708333333333333</c:v>
                </c:pt>
                <c:pt idx="1590">
                  <c:v>0.57152777777777775</c:v>
                </c:pt>
                <c:pt idx="1591">
                  <c:v>0.57152777777777775</c:v>
                </c:pt>
                <c:pt idx="1592">
                  <c:v>0.57222222222222219</c:v>
                </c:pt>
                <c:pt idx="1593">
                  <c:v>0.57222222222222219</c:v>
                </c:pt>
                <c:pt idx="1594">
                  <c:v>0.57291666666666663</c:v>
                </c:pt>
                <c:pt idx="1595">
                  <c:v>0.57291666666666663</c:v>
                </c:pt>
                <c:pt idx="1596">
                  <c:v>0.57361111111111118</c:v>
                </c:pt>
                <c:pt idx="1597">
                  <c:v>0.57361111111111118</c:v>
                </c:pt>
                <c:pt idx="1598">
                  <c:v>0.57430555555555551</c:v>
                </c:pt>
                <c:pt idx="1599">
                  <c:v>0.57430555555555551</c:v>
                </c:pt>
                <c:pt idx="1600">
                  <c:v>0.57499999999999996</c:v>
                </c:pt>
                <c:pt idx="1601">
                  <c:v>0.57499999999999996</c:v>
                </c:pt>
                <c:pt idx="1602">
                  <c:v>0.5756944444444444</c:v>
                </c:pt>
                <c:pt idx="1603">
                  <c:v>0.5756944444444444</c:v>
                </c:pt>
                <c:pt idx="1604">
                  <c:v>0.57638888888888895</c:v>
                </c:pt>
                <c:pt idx="1605">
                  <c:v>0.57638888888888895</c:v>
                </c:pt>
                <c:pt idx="1606">
                  <c:v>0.57708333333333328</c:v>
                </c:pt>
                <c:pt idx="1607">
                  <c:v>0.57708333333333328</c:v>
                </c:pt>
                <c:pt idx="1608">
                  <c:v>0.57777777777777783</c:v>
                </c:pt>
                <c:pt idx="1609">
                  <c:v>0.57777777777777783</c:v>
                </c:pt>
                <c:pt idx="1610">
                  <c:v>0.57847222222222217</c:v>
                </c:pt>
                <c:pt idx="1611">
                  <c:v>0.57847222222222217</c:v>
                </c:pt>
                <c:pt idx="1612">
                  <c:v>0.57916666666666672</c:v>
                </c:pt>
                <c:pt idx="1613">
                  <c:v>0.57916666666666672</c:v>
                </c:pt>
                <c:pt idx="1614">
                  <c:v>0.57986111111111105</c:v>
                </c:pt>
                <c:pt idx="1615">
                  <c:v>0.57986111111111105</c:v>
                </c:pt>
                <c:pt idx="1616">
                  <c:v>0.5805555555555556</c:v>
                </c:pt>
                <c:pt idx="1617">
                  <c:v>0.5805555555555556</c:v>
                </c:pt>
                <c:pt idx="1618">
                  <c:v>0.58125000000000004</c:v>
                </c:pt>
                <c:pt idx="1619">
                  <c:v>0.58125000000000004</c:v>
                </c:pt>
                <c:pt idx="1620">
                  <c:v>0.58194444444444449</c:v>
                </c:pt>
                <c:pt idx="1621">
                  <c:v>0.58194444444444449</c:v>
                </c:pt>
                <c:pt idx="1622">
                  <c:v>0.58263888888888882</c:v>
                </c:pt>
                <c:pt idx="1623">
                  <c:v>0.58263888888888882</c:v>
                </c:pt>
                <c:pt idx="1624">
                  <c:v>0.58333333333333337</c:v>
                </c:pt>
                <c:pt idx="1625">
                  <c:v>0.58333333333333337</c:v>
                </c:pt>
                <c:pt idx="1626">
                  <c:v>0.58402777777777781</c:v>
                </c:pt>
                <c:pt idx="1627">
                  <c:v>0.58472222222222225</c:v>
                </c:pt>
                <c:pt idx="1628">
                  <c:v>0.58472222222222225</c:v>
                </c:pt>
                <c:pt idx="1629">
                  <c:v>0.5854166666666667</c:v>
                </c:pt>
                <c:pt idx="1630">
                  <c:v>0.5854166666666667</c:v>
                </c:pt>
                <c:pt idx="1631">
                  <c:v>0.58611111111111114</c:v>
                </c:pt>
                <c:pt idx="1632">
                  <c:v>0.58611111111111114</c:v>
                </c:pt>
                <c:pt idx="1633">
                  <c:v>0.58680555555555558</c:v>
                </c:pt>
                <c:pt idx="1634">
                  <c:v>0.58680555555555558</c:v>
                </c:pt>
                <c:pt idx="1635">
                  <c:v>0.58750000000000002</c:v>
                </c:pt>
                <c:pt idx="1636">
                  <c:v>0.58750000000000002</c:v>
                </c:pt>
                <c:pt idx="1637">
                  <c:v>0.58819444444444446</c:v>
                </c:pt>
                <c:pt idx="1638">
                  <c:v>0.58819444444444446</c:v>
                </c:pt>
                <c:pt idx="1639">
                  <c:v>0.58888888888888891</c:v>
                </c:pt>
                <c:pt idx="1640">
                  <c:v>0.58888888888888891</c:v>
                </c:pt>
                <c:pt idx="1641">
                  <c:v>0.58958333333333335</c:v>
                </c:pt>
                <c:pt idx="1642">
                  <c:v>0.58958333333333335</c:v>
                </c:pt>
                <c:pt idx="1643">
                  <c:v>0.59027777777777779</c:v>
                </c:pt>
                <c:pt idx="1644">
                  <c:v>0.59027777777777779</c:v>
                </c:pt>
                <c:pt idx="1645">
                  <c:v>0.59097222222222223</c:v>
                </c:pt>
                <c:pt idx="1646">
                  <c:v>0.59097222222222223</c:v>
                </c:pt>
                <c:pt idx="1647">
                  <c:v>0.59166666666666667</c:v>
                </c:pt>
                <c:pt idx="1648">
                  <c:v>0.59166666666666667</c:v>
                </c:pt>
                <c:pt idx="1649">
                  <c:v>0.59236111111111112</c:v>
                </c:pt>
                <c:pt idx="1650">
                  <c:v>0.59236111111111112</c:v>
                </c:pt>
                <c:pt idx="1651">
                  <c:v>0.59305555555555556</c:v>
                </c:pt>
                <c:pt idx="1652">
                  <c:v>0.59305555555555556</c:v>
                </c:pt>
                <c:pt idx="1653">
                  <c:v>0.59375</c:v>
                </c:pt>
                <c:pt idx="1654">
                  <c:v>0.59375</c:v>
                </c:pt>
                <c:pt idx="1655">
                  <c:v>0.59444444444444444</c:v>
                </c:pt>
                <c:pt idx="1656">
                  <c:v>0.59444444444444444</c:v>
                </c:pt>
                <c:pt idx="1657">
                  <c:v>0.59513888888888888</c:v>
                </c:pt>
                <c:pt idx="1658">
                  <c:v>0.59513888888888888</c:v>
                </c:pt>
                <c:pt idx="1659">
                  <c:v>0.59583333333333333</c:v>
                </c:pt>
                <c:pt idx="1660">
                  <c:v>0.59583333333333333</c:v>
                </c:pt>
                <c:pt idx="1661">
                  <c:v>0.59652777777777777</c:v>
                </c:pt>
                <c:pt idx="1662">
                  <c:v>0.59652777777777777</c:v>
                </c:pt>
                <c:pt idx="1663">
                  <c:v>0.59722222222222221</c:v>
                </c:pt>
                <c:pt idx="1664">
                  <c:v>0.59722222222222221</c:v>
                </c:pt>
                <c:pt idx="1665">
                  <c:v>0.59791666666666665</c:v>
                </c:pt>
                <c:pt idx="1666">
                  <c:v>0.59791666666666665</c:v>
                </c:pt>
                <c:pt idx="1667">
                  <c:v>0.59861111111111109</c:v>
                </c:pt>
                <c:pt idx="1668">
                  <c:v>0.59861111111111109</c:v>
                </c:pt>
                <c:pt idx="1669">
                  <c:v>0.59930555555555554</c:v>
                </c:pt>
                <c:pt idx="1670">
                  <c:v>0.59930555555555554</c:v>
                </c:pt>
                <c:pt idx="1671">
                  <c:v>0.6</c:v>
                </c:pt>
                <c:pt idx="1672">
                  <c:v>0.6</c:v>
                </c:pt>
                <c:pt idx="1673">
                  <c:v>0.60069444444444442</c:v>
                </c:pt>
                <c:pt idx="1674">
                  <c:v>0.60069444444444442</c:v>
                </c:pt>
                <c:pt idx="1675">
                  <c:v>0.60138888888888886</c:v>
                </c:pt>
                <c:pt idx="1676">
                  <c:v>0.60138888888888886</c:v>
                </c:pt>
                <c:pt idx="1677">
                  <c:v>0.6020833333333333</c:v>
                </c:pt>
                <c:pt idx="1678">
                  <c:v>0.6020833333333333</c:v>
                </c:pt>
                <c:pt idx="1679">
                  <c:v>0.60277777777777775</c:v>
                </c:pt>
                <c:pt idx="1680">
                  <c:v>0.60277777777777775</c:v>
                </c:pt>
                <c:pt idx="1681">
                  <c:v>0.60347222222222219</c:v>
                </c:pt>
                <c:pt idx="1682">
                  <c:v>0.60347222222222219</c:v>
                </c:pt>
                <c:pt idx="1683">
                  <c:v>0.60416666666666663</c:v>
                </c:pt>
                <c:pt idx="1684">
                  <c:v>0.60416666666666663</c:v>
                </c:pt>
                <c:pt idx="1685">
                  <c:v>0.60486111111111118</c:v>
                </c:pt>
                <c:pt idx="1686">
                  <c:v>0.60486111111111118</c:v>
                </c:pt>
                <c:pt idx="1687">
                  <c:v>0.60555555555555551</c:v>
                </c:pt>
                <c:pt idx="1688">
                  <c:v>0.60555555555555551</c:v>
                </c:pt>
                <c:pt idx="1689">
                  <c:v>0.60624999999999996</c:v>
                </c:pt>
                <c:pt idx="1690">
                  <c:v>0.60624999999999996</c:v>
                </c:pt>
                <c:pt idx="1691">
                  <c:v>0.6069444444444444</c:v>
                </c:pt>
                <c:pt idx="1692">
                  <c:v>0.6069444444444444</c:v>
                </c:pt>
                <c:pt idx="1693">
                  <c:v>0.60763888888888895</c:v>
                </c:pt>
                <c:pt idx="1694">
                  <c:v>0.60763888888888895</c:v>
                </c:pt>
                <c:pt idx="1695">
                  <c:v>0.60833333333333328</c:v>
                </c:pt>
                <c:pt idx="1696">
                  <c:v>0.60833333333333328</c:v>
                </c:pt>
                <c:pt idx="1697">
                  <c:v>0.60902777777777783</c:v>
                </c:pt>
                <c:pt idx="1698">
                  <c:v>0.60902777777777783</c:v>
                </c:pt>
                <c:pt idx="1699">
                  <c:v>0.60972222222222217</c:v>
                </c:pt>
                <c:pt idx="1700">
                  <c:v>0.60972222222222217</c:v>
                </c:pt>
                <c:pt idx="1701">
                  <c:v>0.61041666666666672</c:v>
                </c:pt>
                <c:pt idx="1702">
                  <c:v>0.61041666666666672</c:v>
                </c:pt>
                <c:pt idx="1703">
                  <c:v>0.61111111111111105</c:v>
                </c:pt>
                <c:pt idx="1704">
                  <c:v>0.61111111111111105</c:v>
                </c:pt>
                <c:pt idx="1705">
                  <c:v>0.6118055555555556</c:v>
                </c:pt>
                <c:pt idx="1706">
                  <c:v>0.6118055555555556</c:v>
                </c:pt>
                <c:pt idx="1707">
                  <c:v>0.61250000000000004</c:v>
                </c:pt>
                <c:pt idx="1708">
                  <c:v>0.61250000000000004</c:v>
                </c:pt>
                <c:pt idx="1709">
                  <c:v>0.61319444444444449</c:v>
                </c:pt>
                <c:pt idx="1710">
                  <c:v>0.61319444444444449</c:v>
                </c:pt>
                <c:pt idx="1711">
                  <c:v>0.61388888888888882</c:v>
                </c:pt>
                <c:pt idx="1712">
                  <c:v>0.61388888888888882</c:v>
                </c:pt>
                <c:pt idx="1713">
                  <c:v>0.61458333333333337</c:v>
                </c:pt>
                <c:pt idx="1714">
                  <c:v>0.61458333333333337</c:v>
                </c:pt>
                <c:pt idx="1715">
                  <c:v>0.61527777777777781</c:v>
                </c:pt>
                <c:pt idx="1716">
                  <c:v>0.61527777777777781</c:v>
                </c:pt>
                <c:pt idx="1717">
                  <c:v>0.61597222222222225</c:v>
                </c:pt>
                <c:pt idx="1718">
                  <c:v>0.61597222222222225</c:v>
                </c:pt>
                <c:pt idx="1719">
                  <c:v>0.6166666666666667</c:v>
                </c:pt>
                <c:pt idx="1720">
                  <c:v>0.6166666666666667</c:v>
                </c:pt>
                <c:pt idx="1721">
                  <c:v>0.61736111111111114</c:v>
                </c:pt>
                <c:pt idx="1722">
                  <c:v>0.61736111111111114</c:v>
                </c:pt>
                <c:pt idx="1723">
                  <c:v>0.61805555555555558</c:v>
                </c:pt>
                <c:pt idx="1724">
                  <c:v>0.61805555555555558</c:v>
                </c:pt>
                <c:pt idx="1725">
                  <c:v>0.61875000000000002</c:v>
                </c:pt>
                <c:pt idx="1726">
                  <c:v>0.61875000000000002</c:v>
                </c:pt>
                <c:pt idx="1727">
                  <c:v>0.61944444444444446</c:v>
                </c:pt>
                <c:pt idx="1728">
                  <c:v>0.61944444444444446</c:v>
                </c:pt>
                <c:pt idx="1729">
                  <c:v>0.62013888888888891</c:v>
                </c:pt>
                <c:pt idx="1730">
                  <c:v>0.62013888888888891</c:v>
                </c:pt>
                <c:pt idx="1731">
                  <c:v>0.62083333333333335</c:v>
                </c:pt>
                <c:pt idx="1732">
                  <c:v>0.62083333333333335</c:v>
                </c:pt>
                <c:pt idx="1733">
                  <c:v>0.62152777777777779</c:v>
                </c:pt>
                <c:pt idx="1734">
                  <c:v>0.62152777777777779</c:v>
                </c:pt>
                <c:pt idx="1735">
                  <c:v>0.62222222222222223</c:v>
                </c:pt>
                <c:pt idx="1736">
                  <c:v>0.62222222222222223</c:v>
                </c:pt>
                <c:pt idx="1737">
                  <c:v>0.62291666666666667</c:v>
                </c:pt>
                <c:pt idx="1738">
                  <c:v>0.62291666666666667</c:v>
                </c:pt>
                <c:pt idx="1739">
                  <c:v>0.62361111111111112</c:v>
                </c:pt>
                <c:pt idx="1740">
                  <c:v>0.62361111111111112</c:v>
                </c:pt>
                <c:pt idx="1741">
                  <c:v>0.62430555555555556</c:v>
                </c:pt>
                <c:pt idx="1742">
                  <c:v>0.62430555555555556</c:v>
                </c:pt>
                <c:pt idx="1743">
                  <c:v>0.625</c:v>
                </c:pt>
                <c:pt idx="1744">
                  <c:v>0.625</c:v>
                </c:pt>
                <c:pt idx="1745">
                  <c:v>0.62569444444444444</c:v>
                </c:pt>
                <c:pt idx="1746">
                  <c:v>0.62569444444444444</c:v>
                </c:pt>
                <c:pt idx="1747">
                  <c:v>0.62638888888888888</c:v>
                </c:pt>
                <c:pt idx="1748">
                  <c:v>0.62638888888888888</c:v>
                </c:pt>
                <c:pt idx="1749">
                  <c:v>0.62708333333333333</c:v>
                </c:pt>
                <c:pt idx="1750">
                  <c:v>0.62708333333333333</c:v>
                </c:pt>
                <c:pt idx="1751">
                  <c:v>0.62777777777777777</c:v>
                </c:pt>
                <c:pt idx="1752">
                  <c:v>0.62777777777777777</c:v>
                </c:pt>
                <c:pt idx="1753">
                  <c:v>0.62847222222222221</c:v>
                </c:pt>
                <c:pt idx="1754">
                  <c:v>0.62847222222222221</c:v>
                </c:pt>
                <c:pt idx="1755">
                  <c:v>0.62916666666666665</c:v>
                </c:pt>
                <c:pt idx="1756">
                  <c:v>0.62916666666666665</c:v>
                </c:pt>
                <c:pt idx="1757">
                  <c:v>0.62986111111111109</c:v>
                </c:pt>
                <c:pt idx="1758">
                  <c:v>0.62986111111111109</c:v>
                </c:pt>
                <c:pt idx="1759">
                  <c:v>0.63055555555555554</c:v>
                </c:pt>
                <c:pt idx="1760">
                  <c:v>0.63055555555555554</c:v>
                </c:pt>
                <c:pt idx="1761">
                  <c:v>0.63124999999999998</c:v>
                </c:pt>
                <c:pt idx="1762">
                  <c:v>0.63124999999999998</c:v>
                </c:pt>
                <c:pt idx="1763">
                  <c:v>0.63194444444444442</c:v>
                </c:pt>
                <c:pt idx="1764">
                  <c:v>0.63194444444444442</c:v>
                </c:pt>
                <c:pt idx="1765">
                  <c:v>0.63263888888888886</c:v>
                </c:pt>
                <c:pt idx="1766">
                  <c:v>0.63263888888888886</c:v>
                </c:pt>
                <c:pt idx="1767">
                  <c:v>0.6333333333333333</c:v>
                </c:pt>
                <c:pt idx="1768">
                  <c:v>0.6333333333333333</c:v>
                </c:pt>
                <c:pt idx="1769">
                  <c:v>0.63402777777777775</c:v>
                </c:pt>
                <c:pt idx="1770">
                  <c:v>0.63402777777777775</c:v>
                </c:pt>
                <c:pt idx="1771">
                  <c:v>0.63472222222222219</c:v>
                </c:pt>
                <c:pt idx="1772">
                  <c:v>0.63472222222222219</c:v>
                </c:pt>
                <c:pt idx="1773">
                  <c:v>0.63541666666666663</c:v>
                </c:pt>
                <c:pt idx="1774">
                  <c:v>0.63541666666666663</c:v>
                </c:pt>
                <c:pt idx="1775">
                  <c:v>0.63611111111111118</c:v>
                </c:pt>
                <c:pt idx="1776">
                  <c:v>0.63611111111111118</c:v>
                </c:pt>
                <c:pt idx="1777">
                  <c:v>0.63680555555555551</c:v>
                </c:pt>
                <c:pt idx="1778">
                  <c:v>0.63680555555555551</c:v>
                </c:pt>
                <c:pt idx="1779">
                  <c:v>0.63749999999999996</c:v>
                </c:pt>
                <c:pt idx="1780">
                  <c:v>0.63749999999999996</c:v>
                </c:pt>
                <c:pt idx="1781">
                  <c:v>0.6381944444444444</c:v>
                </c:pt>
                <c:pt idx="1782">
                  <c:v>0.6381944444444444</c:v>
                </c:pt>
                <c:pt idx="1783">
                  <c:v>0.63888888888888895</c:v>
                </c:pt>
                <c:pt idx="1784">
                  <c:v>0.63888888888888895</c:v>
                </c:pt>
                <c:pt idx="1785">
                  <c:v>0.63958333333333328</c:v>
                </c:pt>
                <c:pt idx="1786">
                  <c:v>0.63958333333333328</c:v>
                </c:pt>
                <c:pt idx="1787">
                  <c:v>0.64027777777777783</c:v>
                </c:pt>
                <c:pt idx="1788">
                  <c:v>0.64027777777777783</c:v>
                </c:pt>
                <c:pt idx="1789">
                  <c:v>0.64097222222222217</c:v>
                </c:pt>
                <c:pt idx="1790">
                  <c:v>0.64097222222222217</c:v>
                </c:pt>
                <c:pt idx="1791">
                  <c:v>0.64166666666666672</c:v>
                </c:pt>
                <c:pt idx="1792">
                  <c:v>0.64166666666666672</c:v>
                </c:pt>
                <c:pt idx="1793">
                  <c:v>0.64236111111111105</c:v>
                </c:pt>
                <c:pt idx="1794">
                  <c:v>0.64236111111111105</c:v>
                </c:pt>
                <c:pt idx="1795">
                  <c:v>0.6430555555555556</c:v>
                </c:pt>
                <c:pt idx="1796">
                  <c:v>0.6430555555555556</c:v>
                </c:pt>
                <c:pt idx="1797">
                  <c:v>0.64375000000000004</c:v>
                </c:pt>
                <c:pt idx="1798">
                  <c:v>0.64375000000000004</c:v>
                </c:pt>
                <c:pt idx="1799">
                  <c:v>0.64444444444444449</c:v>
                </c:pt>
                <c:pt idx="1800">
                  <c:v>0.64444444444444449</c:v>
                </c:pt>
                <c:pt idx="1801">
                  <c:v>0.64513888888888882</c:v>
                </c:pt>
                <c:pt idx="1802">
                  <c:v>0.64513888888888882</c:v>
                </c:pt>
                <c:pt idx="1803">
                  <c:v>0.64583333333333337</c:v>
                </c:pt>
                <c:pt idx="1804">
                  <c:v>0.64583333333333337</c:v>
                </c:pt>
                <c:pt idx="1805">
                  <c:v>0.64652777777777781</c:v>
                </c:pt>
                <c:pt idx="1806">
                  <c:v>0.64652777777777781</c:v>
                </c:pt>
                <c:pt idx="1807">
                  <c:v>0.64722222222222225</c:v>
                </c:pt>
                <c:pt idx="1808">
                  <c:v>0.64722222222222225</c:v>
                </c:pt>
                <c:pt idx="1809">
                  <c:v>0.6479166666666667</c:v>
                </c:pt>
                <c:pt idx="1810">
                  <c:v>0.6479166666666667</c:v>
                </c:pt>
                <c:pt idx="1811">
                  <c:v>0.64861111111111114</c:v>
                </c:pt>
                <c:pt idx="1812">
                  <c:v>0.64861111111111114</c:v>
                </c:pt>
                <c:pt idx="1813">
                  <c:v>0.64930555555555558</c:v>
                </c:pt>
                <c:pt idx="1814">
                  <c:v>0.64930555555555558</c:v>
                </c:pt>
                <c:pt idx="1815">
                  <c:v>0.65</c:v>
                </c:pt>
                <c:pt idx="1816">
                  <c:v>0.65</c:v>
                </c:pt>
                <c:pt idx="1817">
                  <c:v>0.65069444444444446</c:v>
                </c:pt>
                <c:pt idx="1818">
                  <c:v>0.65069444444444446</c:v>
                </c:pt>
                <c:pt idx="1819">
                  <c:v>0.65138888888888891</c:v>
                </c:pt>
                <c:pt idx="1820">
                  <c:v>0.65138888888888891</c:v>
                </c:pt>
                <c:pt idx="1821">
                  <c:v>0.65208333333333335</c:v>
                </c:pt>
                <c:pt idx="1822">
                  <c:v>0.65208333333333335</c:v>
                </c:pt>
                <c:pt idx="1823">
                  <c:v>0.65277777777777779</c:v>
                </c:pt>
                <c:pt idx="1824">
                  <c:v>0.65277777777777779</c:v>
                </c:pt>
                <c:pt idx="1825">
                  <c:v>0.65347222222222223</c:v>
                </c:pt>
                <c:pt idx="1826">
                  <c:v>0.65347222222222223</c:v>
                </c:pt>
                <c:pt idx="1827">
                  <c:v>0.65416666666666667</c:v>
                </c:pt>
                <c:pt idx="1828">
                  <c:v>0.65416666666666667</c:v>
                </c:pt>
                <c:pt idx="1829">
                  <c:v>0.65486111111111112</c:v>
                </c:pt>
                <c:pt idx="1830">
                  <c:v>0.65486111111111112</c:v>
                </c:pt>
                <c:pt idx="1831">
                  <c:v>0.65555555555555556</c:v>
                </c:pt>
                <c:pt idx="1832">
                  <c:v>0.65555555555555556</c:v>
                </c:pt>
                <c:pt idx="1833">
                  <c:v>0.65625</c:v>
                </c:pt>
                <c:pt idx="1834">
                  <c:v>0.65625</c:v>
                </c:pt>
                <c:pt idx="1835">
                  <c:v>0.65694444444444444</c:v>
                </c:pt>
                <c:pt idx="1836">
                  <c:v>0.65694444444444444</c:v>
                </c:pt>
                <c:pt idx="1837">
                  <c:v>0.65763888888888888</c:v>
                </c:pt>
                <c:pt idx="1838">
                  <c:v>0.65763888888888888</c:v>
                </c:pt>
                <c:pt idx="1839">
                  <c:v>0.65833333333333333</c:v>
                </c:pt>
                <c:pt idx="1840">
                  <c:v>0.65833333333333333</c:v>
                </c:pt>
                <c:pt idx="1841">
                  <c:v>0.65902777777777777</c:v>
                </c:pt>
                <c:pt idx="1842">
                  <c:v>0.65902777777777777</c:v>
                </c:pt>
                <c:pt idx="1843">
                  <c:v>0.65972222222222221</c:v>
                </c:pt>
                <c:pt idx="1844">
                  <c:v>0.65972222222222221</c:v>
                </c:pt>
                <c:pt idx="1845">
                  <c:v>0.66041666666666665</c:v>
                </c:pt>
                <c:pt idx="1846">
                  <c:v>0.66041666666666665</c:v>
                </c:pt>
                <c:pt idx="1847">
                  <c:v>0.66111111111111109</c:v>
                </c:pt>
                <c:pt idx="1848">
                  <c:v>0.66111111111111109</c:v>
                </c:pt>
                <c:pt idx="1849">
                  <c:v>0.66180555555555554</c:v>
                </c:pt>
                <c:pt idx="1850">
                  <c:v>0.66180555555555554</c:v>
                </c:pt>
                <c:pt idx="1851">
                  <c:v>0.66249999999999998</c:v>
                </c:pt>
                <c:pt idx="1852">
                  <c:v>0.66249999999999998</c:v>
                </c:pt>
                <c:pt idx="1853">
                  <c:v>0.66319444444444442</c:v>
                </c:pt>
                <c:pt idx="1854">
                  <c:v>0.66319444444444442</c:v>
                </c:pt>
                <c:pt idx="1855">
                  <c:v>0.66388888888888886</c:v>
                </c:pt>
                <c:pt idx="1856">
                  <c:v>0.66388888888888886</c:v>
                </c:pt>
                <c:pt idx="1857">
                  <c:v>0.6645833333333333</c:v>
                </c:pt>
                <c:pt idx="1858">
                  <c:v>0.6645833333333333</c:v>
                </c:pt>
                <c:pt idx="1859">
                  <c:v>0.66527777777777775</c:v>
                </c:pt>
                <c:pt idx="1860">
                  <c:v>0.66527777777777775</c:v>
                </c:pt>
                <c:pt idx="1861">
                  <c:v>0.66597222222222219</c:v>
                </c:pt>
                <c:pt idx="1862">
                  <c:v>0.66597222222222219</c:v>
                </c:pt>
                <c:pt idx="1863">
                  <c:v>0.66666666666666663</c:v>
                </c:pt>
                <c:pt idx="1864">
                  <c:v>0.66666666666666663</c:v>
                </c:pt>
                <c:pt idx="1865">
                  <c:v>0.66736111111111107</c:v>
                </c:pt>
                <c:pt idx="1866">
                  <c:v>0.66736111111111107</c:v>
                </c:pt>
                <c:pt idx="1867">
                  <c:v>0.66805555555555562</c:v>
                </c:pt>
                <c:pt idx="1868">
                  <c:v>0.66805555555555562</c:v>
                </c:pt>
                <c:pt idx="1869">
                  <c:v>0.66874999999999996</c:v>
                </c:pt>
                <c:pt idx="1870">
                  <c:v>0.66874999999999996</c:v>
                </c:pt>
                <c:pt idx="1871">
                  <c:v>0.6694444444444444</c:v>
                </c:pt>
                <c:pt idx="1872">
                  <c:v>0.6694444444444444</c:v>
                </c:pt>
                <c:pt idx="1873">
                  <c:v>0.67013888888888884</c:v>
                </c:pt>
                <c:pt idx="1874">
                  <c:v>0.67013888888888884</c:v>
                </c:pt>
                <c:pt idx="1875">
                  <c:v>0.67083333333333339</c:v>
                </c:pt>
                <c:pt idx="1876">
                  <c:v>0.67083333333333339</c:v>
                </c:pt>
                <c:pt idx="1877">
                  <c:v>0.67152777777777783</c:v>
                </c:pt>
                <c:pt idx="1878">
                  <c:v>0.67152777777777783</c:v>
                </c:pt>
                <c:pt idx="1879">
                  <c:v>0.67222222222222217</c:v>
                </c:pt>
                <c:pt idx="1880">
                  <c:v>0.67222222222222217</c:v>
                </c:pt>
                <c:pt idx="1881">
                  <c:v>0.67291666666666661</c:v>
                </c:pt>
                <c:pt idx="1882">
                  <c:v>0.67291666666666661</c:v>
                </c:pt>
                <c:pt idx="1883">
                  <c:v>0.67361111111111116</c:v>
                </c:pt>
                <c:pt idx="1884">
                  <c:v>0.67361111111111116</c:v>
                </c:pt>
                <c:pt idx="1885">
                  <c:v>0.6743055555555556</c:v>
                </c:pt>
                <c:pt idx="1886">
                  <c:v>0.6743055555555556</c:v>
                </c:pt>
                <c:pt idx="1887">
                  <c:v>0.67500000000000004</c:v>
                </c:pt>
                <c:pt idx="1888">
                  <c:v>0.67500000000000004</c:v>
                </c:pt>
                <c:pt idx="1889">
                  <c:v>0.67569444444444438</c:v>
                </c:pt>
                <c:pt idx="1890">
                  <c:v>0.67569444444444438</c:v>
                </c:pt>
                <c:pt idx="1891">
                  <c:v>0.67638888888888893</c:v>
                </c:pt>
                <c:pt idx="1892">
                  <c:v>0.67638888888888893</c:v>
                </c:pt>
                <c:pt idx="1893">
                  <c:v>0.67708333333333337</c:v>
                </c:pt>
                <c:pt idx="1894">
                  <c:v>0.67708333333333337</c:v>
                </c:pt>
                <c:pt idx="1895">
                  <c:v>0.6777777777777777</c:v>
                </c:pt>
                <c:pt idx="1896">
                  <c:v>0.6777777777777777</c:v>
                </c:pt>
                <c:pt idx="1897">
                  <c:v>0.67847222222222225</c:v>
                </c:pt>
                <c:pt idx="1898">
                  <c:v>0.67847222222222225</c:v>
                </c:pt>
                <c:pt idx="1899">
                  <c:v>0.6791666666666667</c:v>
                </c:pt>
                <c:pt idx="1900">
                  <c:v>0.6791666666666667</c:v>
                </c:pt>
                <c:pt idx="1901">
                  <c:v>0.67986111111111114</c:v>
                </c:pt>
                <c:pt idx="1902">
                  <c:v>0.67986111111111114</c:v>
                </c:pt>
                <c:pt idx="1903">
                  <c:v>0.68055555555555547</c:v>
                </c:pt>
                <c:pt idx="1904">
                  <c:v>0.68055555555555547</c:v>
                </c:pt>
                <c:pt idx="1905">
                  <c:v>0.68125000000000002</c:v>
                </c:pt>
                <c:pt idx="1906">
                  <c:v>0.68125000000000002</c:v>
                </c:pt>
                <c:pt idx="1907">
                  <c:v>0.68194444444444446</c:v>
                </c:pt>
                <c:pt idx="1908">
                  <c:v>0.68194444444444446</c:v>
                </c:pt>
                <c:pt idx="1909">
                  <c:v>0.68263888888888891</c:v>
                </c:pt>
                <c:pt idx="1910">
                  <c:v>0.68263888888888891</c:v>
                </c:pt>
                <c:pt idx="1911">
                  <c:v>0.68333333333333324</c:v>
                </c:pt>
                <c:pt idx="1912">
                  <c:v>0.68333333333333324</c:v>
                </c:pt>
                <c:pt idx="1913">
                  <c:v>0.68402777777777779</c:v>
                </c:pt>
                <c:pt idx="1914">
                  <c:v>0.68402777777777779</c:v>
                </c:pt>
                <c:pt idx="1915">
                  <c:v>0.68472222222222223</c:v>
                </c:pt>
                <c:pt idx="1916">
                  <c:v>0.68472222222222223</c:v>
                </c:pt>
                <c:pt idx="1917">
                  <c:v>0.68541666666666667</c:v>
                </c:pt>
                <c:pt idx="1918">
                  <c:v>0.68541666666666667</c:v>
                </c:pt>
                <c:pt idx="1919">
                  <c:v>0.68611111111111101</c:v>
                </c:pt>
                <c:pt idx="1920">
                  <c:v>0.68611111111111101</c:v>
                </c:pt>
                <c:pt idx="1921">
                  <c:v>0.68680555555555556</c:v>
                </c:pt>
                <c:pt idx="1922">
                  <c:v>0.68680555555555556</c:v>
                </c:pt>
                <c:pt idx="1923">
                  <c:v>0.6875</c:v>
                </c:pt>
                <c:pt idx="1924">
                  <c:v>0.6875</c:v>
                </c:pt>
                <c:pt idx="1925">
                  <c:v>0.68819444444444444</c:v>
                </c:pt>
                <c:pt idx="1926">
                  <c:v>0.68819444444444444</c:v>
                </c:pt>
                <c:pt idx="1927">
                  <c:v>0.68888888888888899</c:v>
                </c:pt>
                <c:pt idx="1928">
                  <c:v>0.68888888888888899</c:v>
                </c:pt>
                <c:pt idx="1929">
                  <c:v>0.68958333333333333</c:v>
                </c:pt>
                <c:pt idx="1930">
                  <c:v>0.68958333333333333</c:v>
                </c:pt>
                <c:pt idx="1931">
                  <c:v>0.69027777777777777</c:v>
                </c:pt>
                <c:pt idx="1932">
                  <c:v>0.69027777777777777</c:v>
                </c:pt>
                <c:pt idx="1933">
                  <c:v>0.69097222222222221</c:v>
                </c:pt>
                <c:pt idx="1934">
                  <c:v>0.69097222222222221</c:v>
                </c:pt>
                <c:pt idx="1935">
                  <c:v>0.69166666666666676</c:v>
                </c:pt>
                <c:pt idx="1936">
                  <c:v>0.69166666666666676</c:v>
                </c:pt>
                <c:pt idx="1937">
                  <c:v>0.69236111111111109</c:v>
                </c:pt>
                <c:pt idx="1938">
                  <c:v>0.69236111111111109</c:v>
                </c:pt>
                <c:pt idx="1939">
                  <c:v>0.69305555555555554</c:v>
                </c:pt>
                <c:pt idx="1940">
                  <c:v>0.69305555555555554</c:v>
                </c:pt>
                <c:pt idx="1941">
                  <c:v>0.69374999999999998</c:v>
                </c:pt>
                <c:pt idx="1942">
                  <c:v>0.69374999999999998</c:v>
                </c:pt>
                <c:pt idx="1943">
                  <c:v>0.69444444444444453</c:v>
                </c:pt>
                <c:pt idx="1944">
                  <c:v>0.69444444444444453</c:v>
                </c:pt>
                <c:pt idx="1945">
                  <c:v>0.69513888888888886</c:v>
                </c:pt>
                <c:pt idx="1946">
                  <c:v>0.69513888888888886</c:v>
                </c:pt>
                <c:pt idx="1947">
                  <c:v>0.6958333333333333</c:v>
                </c:pt>
                <c:pt idx="1948">
                  <c:v>0.6958333333333333</c:v>
                </c:pt>
                <c:pt idx="1949">
                  <c:v>0.69652777777777775</c:v>
                </c:pt>
                <c:pt idx="1950">
                  <c:v>0.69652777777777775</c:v>
                </c:pt>
                <c:pt idx="1951">
                  <c:v>0.6972222222222223</c:v>
                </c:pt>
                <c:pt idx="1952">
                  <c:v>0.6972222222222223</c:v>
                </c:pt>
                <c:pt idx="1953">
                  <c:v>0.69791666666666663</c:v>
                </c:pt>
                <c:pt idx="1954">
                  <c:v>0.69791666666666663</c:v>
                </c:pt>
                <c:pt idx="1955">
                  <c:v>0.69861111111111107</c:v>
                </c:pt>
                <c:pt idx="1956">
                  <c:v>0.69861111111111107</c:v>
                </c:pt>
                <c:pt idx="1957">
                  <c:v>0.69930555555555562</c:v>
                </c:pt>
                <c:pt idx="1958">
                  <c:v>0.69930555555555562</c:v>
                </c:pt>
                <c:pt idx="1959">
                  <c:v>0.7</c:v>
                </c:pt>
                <c:pt idx="1960">
                  <c:v>0.7</c:v>
                </c:pt>
                <c:pt idx="1961">
                  <c:v>0.7006944444444444</c:v>
                </c:pt>
                <c:pt idx="1962">
                  <c:v>0.7006944444444444</c:v>
                </c:pt>
                <c:pt idx="1963">
                  <c:v>0.70138888888888884</c:v>
                </c:pt>
                <c:pt idx="1964">
                  <c:v>0.70138888888888884</c:v>
                </c:pt>
                <c:pt idx="1965">
                  <c:v>0.70208333333333339</c:v>
                </c:pt>
                <c:pt idx="1966">
                  <c:v>0.70208333333333339</c:v>
                </c:pt>
                <c:pt idx="1967">
                  <c:v>0.70277777777777783</c:v>
                </c:pt>
                <c:pt idx="1968">
                  <c:v>0.70277777777777783</c:v>
                </c:pt>
                <c:pt idx="1969">
                  <c:v>0.70347222222222217</c:v>
                </c:pt>
                <c:pt idx="1970">
                  <c:v>0.70347222222222217</c:v>
                </c:pt>
                <c:pt idx="1971">
                  <c:v>0.70416666666666661</c:v>
                </c:pt>
                <c:pt idx="1972">
                  <c:v>0.70416666666666661</c:v>
                </c:pt>
                <c:pt idx="1973">
                  <c:v>0.70486111111111116</c:v>
                </c:pt>
                <c:pt idx="1974">
                  <c:v>0.70486111111111116</c:v>
                </c:pt>
                <c:pt idx="1975">
                  <c:v>0.7055555555555556</c:v>
                </c:pt>
                <c:pt idx="1976">
                  <c:v>0.7055555555555556</c:v>
                </c:pt>
                <c:pt idx="1977">
                  <c:v>0.70625000000000004</c:v>
                </c:pt>
                <c:pt idx="1978">
                  <c:v>0.70625000000000004</c:v>
                </c:pt>
                <c:pt idx="1979">
                  <c:v>0.70694444444444438</c:v>
                </c:pt>
                <c:pt idx="1980">
                  <c:v>0.70694444444444438</c:v>
                </c:pt>
                <c:pt idx="1981">
                  <c:v>0.70763888888888893</c:v>
                </c:pt>
                <c:pt idx="1982">
                  <c:v>0.70763888888888893</c:v>
                </c:pt>
                <c:pt idx="1983">
                  <c:v>0.70833333333333337</c:v>
                </c:pt>
                <c:pt idx="1984">
                  <c:v>0.70833333333333337</c:v>
                </c:pt>
                <c:pt idx="1985">
                  <c:v>0.7090277777777777</c:v>
                </c:pt>
                <c:pt idx="1986">
                  <c:v>0.7090277777777777</c:v>
                </c:pt>
                <c:pt idx="1987">
                  <c:v>0.70972222222222225</c:v>
                </c:pt>
                <c:pt idx="1988">
                  <c:v>0.70972222222222225</c:v>
                </c:pt>
                <c:pt idx="1989">
                  <c:v>0.7104166666666667</c:v>
                </c:pt>
                <c:pt idx="1990">
                  <c:v>0.7104166666666667</c:v>
                </c:pt>
                <c:pt idx="1991">
                  <c:v>0.71111111111111114</c:v>
                </c:pt>
                <c:pt idx="1992">
                  <c:v>0.71111111111111114</c:v>
                </c:pt>
                <c:pt idx="1993">
                  <c:v>0.71180555555555547</c:v>
                </c:pt>
                <c:pt idx="1994">
                  <c:v>0.71180555555555547</c:v>
                </c:pt>
                <c:pt idx="1995">
                  <c:v>0.71250000000000002</c:v>
                </c:pt>
                <c:pt idx="1996">
                  <c:v>0.71250000000000002</c:v>
                </c:pt>
                <c:pt idx="1997">
                  <c:v>0.71319444444444446</c:v>
                </c:pt>
                <c:pt idx="1998">
                  <c:v>0.71319444444444446</c:v>
                </c:pt>
                <c:pt idx="1999">
                  <c:v>0.71388888888888891</c:v>
                </c:pt>
                <c:pt idx="2000">
                  <c:v>0.71388888888888891</c:v>
                </c:pt>
                <c:pt idx="2001">
                  <c:v>0.71458333333333324</c:v>
                </c:pt>
                <c:pt idx="2002">
                  <c:v>0.71527777777777779</c:v>
                </c:pt>
                <c:pt idx="2003">
                  <c:v>0.71527777777777779</c:v>
                </c:pt>
                <c:pt idx="2004">
                  <c:v>0.71597222222222223</c:v>
                </c:pt>
                <c:pt idx="2005">
                  <c:v>0.71597222222222223</c:v>
                </c:pt>
                <c:pt idx="2006">
                  <c:v>0.71666666666666667</c:v>
                </c:pt>
                <c:pt idx="2007">
                  <c:v>0.71666666666666667</c:v>
                </c:pt>
                <c:pt idx="2008">
                  <c:v>0.71736111111111101</c:v>
                </c:pt>
                <c:pt idx="2009">
                  <c:v>0.71736111111111101</c:v>
                </c:pt>
                <c:pt idx="2010">
                  <c:v>0.71805555555555556</c:v>
                </c:pt>
                <c:pt idx="2011">
                  <c:v>0.71805555555555556</c:v>
                </c:pt>
                <c:pt idx="2012">
                  <c:v>0.71875</c:v>
                </c:pt>
                <c:pt idx="2013">
                  <c:v>0.71875</c:v>
                </c:pt>
                <c:pt idx="2014">
                  <c:v>0.71944444444444444</c:v>
                </c:pt>
                <c:pt idx="2015">
                  <c:v>0.71944444444444444</c:v>
                </c:pt>
                <c:pt idx="2016">
                  <c:v>0.72013888888888899</c:v>
                </c:pt>
                <c:pt idx="2017">
                  <c:v>0.72013888888888899</c:v>
                </c:pt>
                <c:pt idx="2018">
                  <c:v>0.72083333333333333</c:v>
                </c:pt>
                <c:pt idx="2019">
                  <c:v>0.72083333333333333</c:v>
                </c:pt>
                <c:pt idx="2020">
                  <c:v>0.72152777777777777</c:v>
                </c:pt>
                <c:pt idx="2021">
                  <c:v>0.72152777777777777</c:v>
                </c:pt>
                <c:pt idx="2022">
                  <c:v>0.72222222222222221</c:v>
                </c:pt>
                <c:pt idx="2023">
                  <c:v>0.72222222222222221</c:v>
                </c:pt>
                <c:pt idx="2024">
                  <c:v>0.72291666666666676</c:v>
                </c:pt>
                <c:pt idx="2025">
                  <c:v>0.72291666666666676</c:v>
                </c:pt>
                <c:pt idx="2026">
                  <c:v>0.72361111111111109</c:v>
                </c:pt>
                <c:pt idx="2027">
                  <c:v>0.72361111111111109</c:v>
                </c:pt>
                <c:pt idx="2028">
                  <c:v>0.72430555555555554</c:v>
                </c:pt>
                <c:pt idx="2029">
                  <c:v>0.72430555555555554</c:v>
                </c:pt>
                <c:pt idx="2030">
                  <c:v>0.72499999999999998</c:v>
                </c:pt>
                <c:pt idx="2031">
                  <c:v>0.72499999999999998</c:v>
                </c:pt>
                <c:pt idx="2032">
                  <c:v>0.72569444444444453</c:v>
                </c:pt>
                <c:pt idx="2033">
                  <c:v>0.72569444444444453</c:v>
                </c:pt>
                <c:pt idx="2034">
                  <c:v>0.72638888888888886</c:v>
                </c:pt>
                <c:pt idx="2035">
                  <c:v>0.72638888888888886</c:v>
                </c:pt>
                <c:pt idx="2036">
                  <c:v>0.7270833333333333</c:v>
                </c:pt>
                <c:pt idx="2037">
                  <c:v>0.7270833333333333</c:v>
                </c:pt>
                <c:pt idx="2038">
                  <c:v>0.72777777777777775</c:v>
                </c:pt>
                <c:pt idx="2039">
                  <c:v>0.72777777777777775</c:v>
                </c:pt>
                <c:pt idx="2040">
                  <c:v>0.7284722222222223</c:v>
                </c:pt>
                <c:pt idx="2041">
                  <c:v>0.7284722222222223</c:v>
                </c:pt>
                <c:pt idx="2042">
                  <c:v>0.72916666666666663</c:v>
                </c:pt>
                <c:pt idx="2043">
                  <c:v>0.72916666666666663</c:v>
                </c:pt>
                <c:pt idx="2044">
                  <c:v>0.72986111111111107</c:v>
                </c:pt>
                <c:pt idx="2045">
                  <c:v>0.72986111111111107</c:v>
                </c:pt>
                <c:pt idx="2046">
                  <c:v>0.73055555555555562</c:v>
                </c:pt>
                <c:pt idx="2047">
                  <c:v>0.73055555555555562</c:v>
                </c:pt>
                <c:pt idx="2048">
                  <c:v>0.73124999999999996</c:v>
                </c:pt>
                <c:pt idx="2049">
                  <c:v>0.73124999999999996</c:v>
                </c:pt>
                <c:pt idx="2050">
                  <c:v>0.7319444444444444</c:v>
                </c:pt>
                <c:pt idx="2051">
                  <c:v>0.7319444444444444</c:v>
                </c:pt>
                <c:pt idx="2052">
                  <c:v>0.73263888888888884</c:v>
                </c:pt>
                <c:pt idx="2053">
                  <c:v>0.73263888888888884</c:v>
                </c:pt>
                <c:pt idx="2054">
                  <c:v>0.73333333333333339</c:v>
                </c:pt>
                <c:pt idx="2055">
                  <c:v>0.73333333333333339</c:v>
                </c:pt>
                <c:pt idx="2056">
                  <c:v>0.73402777777777783</c:v>
                </c:pt>
                <c:pt idx="2057">
                  <c:v>0.73402777777777783</c:v>
                </c:pt>
                <c:pt idx="2058">
                  <c:v>0.73472222222222217</c:v>
                </c:pt>
                <c:pt idx="2059">
                  <c:v>0.73472222222222217</c:v>
                </c:pt>
                <c:pt idx="2060">
                  <c:v>0.73541666666666661</c:v>
                </c:pt>
                <c:pt idx="2061">
                  <c:v>0.73541666666666661</c:v>
                </c:pt>
                <c:pt idx="2062">
                  <c:v>0.73611111111111116</c:v>
                </c:pt>
                <c:pt idx="2063">
                  <c:v>0.73611111111111116</c:v>
                </c:pt>
                <c:pt idx="2064">
                  <c:v>0.7368055555555556</c:v>
                </c:pt>
                <c:pt idx="2065">
                  <c:v>0.7368055555555556</c:v>
                </c:pt>
                <c:pt idx="2066">
                  <c:v>0.73750000000000004</c:v>
                </c:pt>
                <c:pt idx="2067">
                  <c:v>0.73750000000000004</c:v>
                </c:pt>
                <c:pt idx="2068">
                  <c:v>0.73819444444444438</c:v>
                </c:pt>
                <c:pt idx="2069">
                  <c:v>0.73819444444444438</c:v>
                </c:pt>
                <c:pt idx="2070">
                  <c:v>0.73888888888888893</c:v>
                </c:pt>
                <c:pt idx="2071">
                  <c:v>0.73888888888888893</c:v>
                </c:pt>
                <c:pt idx="2072">
                  <c:v>0.73958333333333337</c:v>
                </c:pt>
                <c:pt idx="2073">
                  <c:v>0.73958333333333337</c:v>
                </c:pt>
                <c:pt idx="2074">
                  <c:v>0.7402777777777777</c:v>
                </c:pt>
                <c:pt idx="2075">
                  <c:v>0.7402777777777777</c:v>
                </c:pt>
                <c:pt idx="2076">
                  <c:v>0.74097222222222225</c:v>
                </c:pt>
                <c:pt idx="2077">
                  <c:v>0.74097222222222225</c:v>
                </c:pt>
                <c:pt idx="2078">
                  <c:v>0.7416666666666667</c:v>
                </c:pt>
                <c:pt idx="2079">
                  <c:v>0.7416666666666667</c:v>
                </c:pt>
                <c:pt idx="2080">
                  <c:v>0.74236111111111114</c:v>
                </c:pt>
                <c:pt idx="2081">
                  <c:v>0.74236111111111114</c:v>
                </c:pt>
                <c:pt idx="2082">
                  <c:v>0.74305555555555547</c:v>
                </c:pt>
                <c:pt idx="2083">
                  <c:v>0.74305555555555547</c:v>
                </c:pt>
                <c:pt idx="2084">
                  <c:v>0.74375000000000002</c:v>
                </c:pt>
                <c:pt idx="2085">
                  <c:v>0.74375000000000002</c:v>
                </c:pt>
                <c:pt idx="2086">
                  <c:v>0.74444444444444446</c:v>
                </c:pt>
                <c:pt idx="2087">
                  <c:v>0.74444444444444446</c:v>
                </c:pt>
                <c:pt idx="2088">
                  <c:v>0.74513888888888891</c:v>
                </c:pt>
                <c:pt idx="2089">
                  <c:v>0.74513888888888891</c:v>
                </c:pt>
                <c:pt idx="2090">
                  <c:v>0.74583333333333324</c:v>
                </c:pt>
                <c:pt idx="2091">
                  <c:v>0.74583333333333324</c:v>
                </c:pt>
                <c:pt idx="2092">
                  <c:v>0.74652777777777779</c:v>
                </c:pt>
                <c:pt idx="2093">
                  <c:v>0.74722222222222223</c:v>
                </c:pt>
                <c:pt idx="2094">
                  <c:v>0.74722222222222223</c:v>
                </c:pt>
                <c:pt idx="2095">
                  <c:v>0.74791666666666667</c:v>
                </c:pt>
                <c:pt idx="2096">
                  <c:v>0.74791666666666667</c:v>
                </c:pt>
                <c:pt idx="2097">
                  <c:v>0.74861111111111101</c:v>
                </c:pt>
                <c:pt idx="2098">
                  <c:v>0.74861111111111101</c:v>
                </c:pt>
                <c:pt idx="2099">
                  <c:v>0.74930555555555556</c:v>
                </c:pt>
                <c:pt idx="2100">
                  <c:v>0.74930555555555556</c:v>
                </c:pt>
                <c:pt idx="2101">
                  <c:v>0.75</c:v>
                </c:pt>
                <c:pt idx="2102">
                  <c:v>0.75</c:v>
                </c:pt>
                <c:pt idx="2103">
                  <c:v>0.75069444444444444</c:v>
                </c:pt>
                <c:pt idx="2104">
                  <c:v>0.75069444444444444</c:v>
                </c:pt>
                <c:pt idx="2105">
                  <c:v>0.75138888888888899</c:v>
                </c:pt>
                <c:pt idx="2106">
                  <c:v>0.75138888888888899</c:v>
                </c:pt>
                <c:pt idx="2107">
                  <c:v>0.75208333333333333</c:v>
                </c:pt>
                <c:pt idx="2108">
                  <c:v>0.75208333333333333</c:v>
                </c:pt>
                <c:pt idx="2109">
                  <c:v>0.75277777777777777</c:v>
                </c:pt>
                <c:pt idx="2110">
                  <c:v>0.75277777777777777</c:v>
                </c:pt>
                <c:pt idx="2111">
                  <c:v>0.75347222222222221</c:v>
                </c:pt>
                <c:pt idx="2112">
                  <c:v>0.75347222222222221</c:v>
                </c:pt>
                <c:pt idx="2113">
                  <c:v>0.75416666666666676</c:v>
                </c:pt>
                <c:pt idx="2114">
                  <c:v>0.75416666666666676</c:v>
                </c:pt>
                <c:pt idx="2115">
                  <c:v>0.75486111111111109</c:v>
                </c:pt>
                <c:pt idx="2116">
                  <c:v>0.75486111111111109</c:v>
                </c:pt>
                <c:pt idx="2117">
                  <c:v>0.75555555555555554</c:v>
                </c:pt>
                <c:pt idx="2118">
                  <c:v>0.75555555555555554</c:v>
                </c:pt>
                <c:pt idx="2119">
                  <c:v>0.75624999999999998</c:v>
                </c:pt>
                <c:pt idx="2120">
                  <c:v>0.75624999999999998</c:v>
                </c:pt>
                <c:pt idx="2121">
                  <c:v>0.75694444444444453</c:v>
                </c:pt>
                <c:pt idx="2122">
                  <c:v>0.75694444444444453</c:v>
                </c:pt>
                <c:pt idx="2123">
                  <c:v>0.75763888888888886</c:v>
                </c:pt>
                <c:pt idx="2124">
                  <c:v>0.75763888888888886</c:v>
                </c:pt>
                <c:pt idx="2125">
                  <c:v>0.7583333333333333</c:v>
                </c:pt>
                <c:pt idx="2126">
                  <c:v>0.7583333333333333</c:v>
                </c:pt>
                <c:pt idx="2127">
                  <c:v>0.75902777777777775</c:v>
                </c:pt>
                <c:pt idx="2128">
                  <c:v>0.75902777777777775</c:v>
                </c:pt>
                <c:pt idx="2129">
                  <c:v>0.7597222222222223</c:v>
                </c:pt>
                <c:pt idx="2130">
                  <c:v>0.7597222222222223</c:v>
                </c:pt>
                <c:pt idx="2131">
                  <c:v>0.76041666666666663</c:v>
                </c:pt>
                <c:pt idx="2132">
                  <c:v>0.76041666666666663</c:v>
                </c:pt>
                <c:pt idx="2133">
                  <c:v>0.76111111111111107</c:v>
                </c:pt>
                <c:pt idx="2134">
                  <c:v>0.76111111111111107</c:v>
                </c:pt>
                <c:pt idx="2135">
                  <c:v>0.76180555555555562</c:v>
                </c:pt>
                <c:pt idx="2136">
                  <c:v>0.76180555555555562</c:v>
                </c:pt>
                <c:pt idx="2137">
                  <c:v>0.76249999999999996</c:v>
                </c:pt>
                <c:pt idx="2138">
                  <c:v>0.76249999999999996</c:v>
                </c:pt>
                <c:pt idx="2139">
                  <c:v>0.7631944444444444</c:v>
                </c:pt>
                <c:pt idx="2140">
                  <c:v>0.7631944444444444</c:v>
                </c:pt>
                <c:pt idx="2141">
                  <c:v>0.76388888888888884</c:v>
                </c:pt>
                <c:pt idx="2142">
                  <c:v>0.76388888888888884</c:v>
                </c:pt>
                <c:pt idx="2143">
                  <c:v>0.76458333333333339</c:v>
                </c:pt>
                <c:pt idx="2144">
                  <c:v>0.76458333333333339</c:v>
                </c:pt>
                <c:pt idx="2145">
                  <c:v>0.76527777777777783</c:v>
                </c:pt>
                <c:pt idx="2146">
                  <c:v>0.76527777777777783</c:v>
                </c:pt>
                <c:pt idx="2147">
                  <c:v>0.76597222222222217</c:v>
                </c:pt>
                <c:pt idx="2148">
                  <c:v>0.76597222222222217</c:v>
                </c:pt>
                <c:pt idx="2149">
                  <c:v>0.76666666666666661</c:v>
                </c:pt>
                <c:pt idx="2150">
                  <c:v>0.76666666666666661</c:v>
                </c:pt>
                <c:pt idx="2151">
                  <c:v>0.76736111111111116</c:v>
                </c:pt>
                <c:pt idx="2152">
                  <c:v>0.76736111111111116</c:v>
                </c:pt>
                <c:pt idx="2153">
                  <c:v>0.7680555555555556</c:v>
                </c:pt>
                <c:pt idx="2154">
                  <c:v>0.7680555555555556</c:v>
                </c:pt>
                <c:pt idx="2155">
                  <c:v>0.76875000000000004</c:v>
                </c:pt>
                <c:pt idx="2156">
                  <c:v>0.76944444444444438</c:v>
                </c:pt>
                <c:pt idx="2157">
                  <c:v>0.76944444444444438</c:v>
                </c:pt>
                <c:pt idx="2158">
                  <c:v>0.77013888888888893</c:v>
                </c:pt>
                <c:pt idx="2159">
                  <c:v>0.77013888888888893</c:v>
                </c:pt>
                <c:pt idx="2160">
                  <c:v>0.77083333333333337</c:v>
                </c:pt>
                <c:pt idx="2161">
                  <c:v>0.77083333333333337</c:v>
                </c:pt>
                <c:pt idx="2162">
                  <c:v>0.7715277777777777</c:v>
                </c:pt>
                <c:pt idx="2163">
                  <c:v>0.7715277777777777</c:v>
                </c:pt>
                <c:pt idx="2164">
                  <c:v>0.77222222222222225</c:v>
                </c:pt>
                <c:pt idx="2165">
                  <c:v>0.77222222222222225</c:v>
                </c:pt>
                <c:pt idx="2166">
                  <c:v>0.7729166666666667</c:v>
                </c:pt>
                <c:pt idx="2167">
                  <c:v>0.7729166666666667</c:v>
                </c:pt>
                <c:pt idx="2168">
                  <c:v>0.77361111111111114</c:v>
                </c:pt>
                <c:pt idx="2169">
                  <c:v>0.77361111111111114</c:v>
                </c:pt>
                <c:pt idx="2170">
                  <c:v>0.77430555555555547</c:v>
                </c:pt>
                <c:pt idx="2171">
                  <c:v>0.77430555555555547</c:v>
                </c:pt>
                <c:pt idx="2172">
                  <c:v>0.77500000000000002</c:v>
                </c:pt>
                <c:pt idx="2173">
                  <c:v>0.77500000000000002</c:v>
                </c:pt>
                <c:pt idx="2174">
                  <c:v>0.77569444444444446</c:v>
                </c:pt>
                <c:pt idx="2175">
                  <c:v>0.77569444444444446</c:v>
                </c:pt>
                <c:pt idx="2176">
                  <c:v>0.77638888888888891</c:v>
                </c:pt>
                <c:pt idx="2177">
                  <c:v>0.77638888888888891</c:v>
                </c:pt>
                <c:pt idx="2178">
                  <c:v>0.77708333333333324</c:v>
                </c:pt>
                <c:pt idx="2179">
                  <c:v>0.77708333333333324</c:v>
                </c:pt>
                <c:pt idx="2180">
                  <c:v>0.77777777777777779</c:v>
                </c:pt>
                <c:pt idx="2181">
                  <c:v>0.77777777777777779</c:v>
                </c:pt>
                <c:pt idx="2182">
                  <c:v>0.77847222222222223</c:v>
                </c:pt>
                <c:pt idx="2183">
                  <c:v>0.77847222222222223</c:v>
                </c:pt>
                <c:pt idx="2184">
                  <c:v>0.77916666666666667</c:v>
                </c:pt>
                <c:pt idx="2185">
                  <c:v>0.77916666666666667</c:v>
                </c:pt>
                <c:pt idx="2186">
                  <c:v>0.77986111111111101</c:v>
                </c:pt>
                <c:pt idx="2187">
                  <c:v>0.77986111111111101</c:v>
                </c:pt>
                <c:pt idx="2188">
                  <c:v>0.78055555555555556</c:v>
                </c:pt>
                <c:pt idx="2189">
                  <c:v>0.78055555555555556</c:v>
                </c:pt>
                <c:pt idx="2190">
                  <c:v>0.78125</c:v>
                </c:pt>
                <c:pt idx="2191">
                  <c:v>0.78125</c:v>
                </c:pt>
                <c:pt idx="2192">
                  <c:v>0.78194444444444444</c:v>
                </c:pt>
                <c:pt idx="2193">
                  <c:v>0.78194444444444444</c:v>
                </c:pt>
                <c:pt idx="2194">
                  <c:v>0.78263888888888899</c:v>
                </c:pt>
                <c:pt idx="2195">
                  <c:v>0.78263888888888899</c:v>
                </c:pt>
                <c:pt idx="2196">
                  <c:v>0.78333333333333333</c:v>
                </c:pt>
                <c:pt idx="2197">
                  <c:v>0.78333333333333333</c:v>
                </c:pt>
                <c:pt idx="2198">
                  <c:v>0.78402777777777777</c:v>
                </c:pt>
                <c:pt idx="2199">
                  <c:v>0.78402777777777777</c:v>
                </c:pt>
                <c:pt idx="2200">
                  <c:v>0.78472222222222221</c:v>
                </c:pt>
                <c:pt idx="2201">
                  <c:v>0.78472222222222221</c:v>
                </c:pt>
                <c:pt idx="2202">
                  <c:v>0.78541666666666676</c:v>
                </c:pt>
                <c:pt idx="2203">
                  <c:v>0.78541666666666676</c:v>
                </c:pt>
                <c:pt idx="2204">
                  <c:v>0.78611111111111109</c:v>
                </c:pt>
                <c:pt idx="2205">
                  <c:v>0.78611111111111109</c:v>
                </c:pt>
                <c:pt idx="2206">
                  <c:v>0.78680555555555554</c:v>
                </c:pt>
                <c:pt idx="2207">
                  <c:v>0.78680555555555554</c:v>
                </c:pt>
                <c:pt idx="2208">
                  <c:v>0.78749999999999998</c:v>
                </c:pt>
                <c:pt idx="2209">
                  <c:v>0.78749999999999998</c:v>
                </c:pt>
                <c:pt idx="2210">
                  <c:v>0.78819444444444453</c:v>
                </c:pt>
                <c:pt idx="2211">
                  <c:v>0.78819444444444453</c:v>
                </c:pt>
                <c:pt idx="2212">
                  <c:v>0.78888888888888886</c:v>
                </c:pt>
                <c:pt idx="2213">
                  <c:v>0.78888888888888886</c:v>
                </c:pt>
                <c:pt idx="2214">
                  <c:v>0.7895833333333333</c:v>
                </c:pt>
                <c:pt idx="2215">
                  <c:v>0.7895833333333333</c:v>
                </c:pt>
                <c:pt idx="2216">
                  <c:v>0.79027777777777775</c:v>
                </c:pt>
                <c:pt idx="2217">
                  <c:v>0.79027777777777775</c:v>
                </c:pt>
                <c:pt idx="2218">
                  <c:v>0.7909722222222223</c:v>
                </c:pt>
                <c:pt idx="2219">
                  <c:v>0.7909722222222223</c:v>
                </c:pt>
                <c:pt idx="2220">
                  <c:v>0.79166666666666663</c:v>
                </c:pt>
                <c:pt idx="2221">
                  <c:v>0.79166666666666663</c:v>
                </c:pt>
                <c:pt idx="2222">
                  <c:v>0.79236111111111107</c:v>
                </c:pt>
                <c:pt idx="2223">
                  <c:v>0.79236111111111107</c:v>
                </c:pt>
                <c:pt idx="2224">
                  <c:v>0.79305555555555562</c:v>
                </c:pt>
                <c:pt idx="2225">
                  <c:v>0.79305555555555562</c:v>
                </c:pt>
                <c:pt idx="2226">
                  <c:v>0.79374999999999996</c:v>
                </c:pt>
                <c:pt idx="2227">
                  <c:v>0.79374999999999996</c:v>
                </c:pt>
                <c:pt idx="2228">
                  <c:v>0.7944444444444444</c:v>
                </c:pt>
                <c:pt idx="2229">
                  <c:v>0.7944444444444444</c:v>
                </c:pt>
                <c:pt idx="2230">
                  <c:v>0.79513888888888884</c:v>
                </c:pt>
                <c:pt idx="2231">
                  <c:v>0.79513888888888884</c:v>
                </c:pt>
                <c:pt idx="2232">
                  <c:v>0.79583333333333339</c:v>
                </c:pt>
                <c:pt idx="2233">
                  <c:v>0.79583333333333339</c:v>
                </c:pt>
                <c:pt idx="2234">
                  <c:v>0.79652777777777783</c:v>
                </c:pt>
                <c:pt idx="2235">
                  <c:v>0.79652777777777783</c:v>
                </c:pt>
                <c:pt idx="2236">
                  <c:v>0.79722222222222217</c:v>
                </c:pt>
                <c:pt idx="2237">
                  <c:v>0.79722222222222217</c:v>
                </c:pt>
                <c:pt idx="2238">
                  <c:v>0.79791666666666661</c:v>
                </c:pt>
                <c:pt idx="2239">
                  <c:v>0.79791666666666661</c:v>
                </c:pt>
                <c:pt idx="2240">
                  <c:v>0.79861111111111116</c:v>
                </c:pt>
                <c:pt idx="2241">
                  <c:v>0.79861111111111116</c:v>
                </c:pt>
                <c:pt idx="2242">
                  <c:v>0.7993055555555556</c:v>
                </c:pt>
                <c:pt idx="2243">
                  <c:v>0.7993055555555556</c:v>
                </c:pt>
                <c:pt idx="2244">
                  <c:v>0.8</c:v>
                </c:pt>
                <c:pt idx="2245">
                  <c:v>0.8</c:v>
                </c:pt>
                <c:pt idx="2246">
                  <c:v>0.80069444444444438</c:v>
                </c:pt>
                <c:pt idx="2247">
                  <c:v>0.80069444444444438</c:v>
                </c:pt>
                <c:pt idx="2248">
                  <c:v>0.80138888888888893</c:v>
                </c:pt>
                <c:pt idx="2249">
                  <c:v>0.80138888888888893</c:v>
                </c:pt>
                <c:pt idx="2250">
                  <c:v>0.80208333333333337</c:v>
                </c:pt>
                <c:pt idx="2251">
                  <c:v>0.80208333333333337</c:v>
                </c:pt>
                <c:pt idx="2252">
                  <c:v>0.8027777777777777</c:v>
                </c:pt>
                <c:pt idx="2253">
                  <c:v>0.8027777777777777</c:v>
                </c:pt>
                <c:pt idx="2254">
                  <c:v>0.80347222222222225</c:v>
                </c:pt>
                <c:pt idx="2255">
                  <c:v>0.80347222222222225</c:v>
                </c:pt>
                <c:pt idx="2256">
                  <c:v>0.8041666666666667</c:v>
                </c:pt>
                <c:pt idx="2257">
                  <c:v>0.8041666666666667</c:v>
                </c:pt>
                <c:pt idx="2258">
                  <c:v>0.80486111111111114</c:v>
                </c:pt>
                <c:pt idx="2259">
                  <c:v>0.80486111111111114</c:v>
                </c:pt>
                <c:pt idx="2260">
                  <c:v>0.80555555555555547</c:v>
                </c:pt>
                <c:pt idx="2261">
                  <c:v>0.80555555555555547</c:v>
                </c:pt>
                <c:pt idx="2262">
                  <c:v>0.80625000000000002</c:v>
                </c:pt>
                <c:pt idx="2263">
                  <c:v>0.80625000000000002</c:v>
                </c:pt>
                <c:pt idx="2264">
                  <c:v>0.80694444444444446</c:v>
                </c:pt>
                <c:pt idx="2265">
                  <c:v>0.80694444444444446</c:v>
                </c:pt>
                <c:pt idx="2266">
                  <c:v>0.80763888888888891</c:v>
                </c:pt>
                <c:pt idx="2267">
                  <c:v>0.80763888888888891</c:v>
                </c:pt>
                <c:pt idx="2268">
                  <c:v>0.80833333333333324</c:v>
                </c:pt>
                <c:pt idx="2269">
                  <c:v>0.80833333333333324</c:v>
                </c:pt>
                <c:pt idx="2270">
                  <c:v>0.80902777777777779</c:v>
                </c:pt>
                <c:pt idx="2271">
                  <c:v>0.80902777777777779</c:v>
                </c:pt>
                <c:pt idx="2272">
                  <c:v>0.80972222222222223</c:v>
                </c:pt>
                <c:pt idx="2273">
                  <c:v>0.80972222222222223</c:v>
                </c:pt>
                <c:pt idx="2274">
                  <c:v>0.81041666666666667</c:v>
                </c:pt>
                <c:pt idx="2275">
                  <c:v>0.81041666666666667</c:v>
                </c:pt>
                <c:pt idx="2276">
                  <c:v>0.81111111111111101</c:v>
                </c:pt>
                <c:pt idx="2277">
                  <c:v>0.81111111111111101</c:v>
                </c:pt>
                <c:pt idx="2278">
                  <c:v>0.81180555555555556</c:v>
                </c:pt>
                <c:pt idx="2279">
                  <c:v>0.81180555555555556</c:v>
                </c:pt>
                <c:pt idx="2280">
                  <c:v>0.8125</c:v>
                </c:pt>
                <c:pt idx="2281">
                  <c:v>0.8125</c:v>
                </c:pt>
                <c:pt idx="2282">
                  <c:v>0.81319444444444444</c:v>
                </c:pt>
                <c:pt idx="2283">
                  <c:v>0.81319444444444444</c:v>
                </c:pt>
                <c:pt idx="2284">
                  <c:v>0.81388888888888899</c:v>
                </c:pt>
                <c:pt idx="2285">
                  <c:v>0.81388888888888899</c:v>
                </c:pt>
                <c:pt idx="2286">
                  <c:v>0.81458333333333333</c:v>
                </c:pt>
                <c:pt idx="2287">
                  <c:v>0.81458333333333333</c:v>
                </c:pt>
                <c:pt idx="2288">
                  <c:v>0.81527777777777777</c:v>
                </c:pt>
                <c:pt idx="2289">
                  <c:v>0.81527777777777777</c:v>
                </c:pt>
                <c:pt idx="2290">
                  <c:v>0.81597222222222221</c:v>
                </c:pt>
                <c:pt idx="2291">
                  <c:v>0.81597222222222221</c:v>
                </c:pt>
                <c:pt idx="2292">
                  <c:v>0.81666666666666676</c:v>
                </c:pt>
                <c:pt idx="2293">
                  <c:v>0.81666666666666676</c:v>
                </c:pt>
                <c:pt idx="2294">
                  <c:v>0.81736111111111109</c:v>
                </c:pt>
                <c:pt idx="2295">
                  <c:v>0.81736111111111109</c:v>
                </c:pt>
                <c:pt idx="2296">
                  <c:v>0.81805555555555554</c:v>
                </c:pt>
                <c:pt idx="2297">
                  <c:v>0.81805555555555554</c:v>
                </c:pt>
                <c:pt idx="2298">
                  <c:v>0.81874999999999998</c:v>
                </c:pt>
                <c:pt idx="2299">
                  <c:v>0.81874999999999998</c:v>
                </c:pt>
                <c:pt idx="2300">
                  <c:v>0.81944444444444453</c:v>
                </c:pt>
                <c:pt idx="2301">
                  <c:v>0.81944444444444453</c:v>
                </c:pt>
                <c:pt idx="2302">
                  <c:v>0.82013888888888886</c:v>
                </c:pt>
                <c:pt idx="2303">
                  <c:v>0.82013888888888886</c:v>
                </c:pt>
                <c:pt idx="2304">
                  <c:v>0.8208333333333333</c:v>
                </c:pt>
                <c:pt idx="2305">
                  <c:v>0.8208333333333333</c:v>
                </c:pt>
                <c:pt idx="2306">
                  <c:v>0.82152777777777775</c:v>
                </c:pt>
                <c:pt idx="2307">
                  <c:v>0.82152777777777775</c:v>
                </c:pt>
                <c:pt idx="2308">
                  <c:v>0.8222222222222223</c:v>
                </c:pt>
                <c:pt idx="2309">
                  <c:v>0.8222222222222223</c:v>
                </c:pt>
                <c:pt idx="2310">
                  <c:v>0.82291666666666663</c:v>
                </c:pt>
                <c:pt idx="2311">
                  <c:v>0.82291666666666663</c:v>
                </c:pt>
                <c:pt idx="2312">
                  <c:v>0.82361111111111107</c:v>
                </c:pt>
                <c:pt idx="2313">
                  <c:v>0.82361111111111107</c:v>
                </c:pt>
                <c:pt idx="2314">
                  <c:v>0.82430555555555562</c:v>
                </c:pt>
                <c:pt idx="2315">
                  <c:v>0.82430555555555562</c:v>
                </c:pt>
                <c:pt idx="2316">
                  <c:v>0.82499999999999996</c:v>
                </c:pt>
                <c:pt idx="2317">
                  <c:v>0.82499999999999996</c:v>
                </c:pt>
                <c:pt idx="2318">
                  <c:v>0.8256944444444444</c:v>
                </c:pt>
                <c:pt idx="2319">
                  <c:v>0.82638888888888884</c:v>
                </c:pt>
                <c:pt idx="2320">
                  <c:v>0.82638888888888884</c:v>
                </c:pt>
                <c:pt idx="2321">
                  <c:v>0.82708333333333339</c:v>
                </c:pt>
                <c:pt idx="2322">
                  <c:v>0.82708333333333339</c:v>
                </c:pt>
                <c:pt idx="2323">
                  <c:v>0.82777777777777783</c:v>
                </c:pt>
                <c:pt idx="2324">
                  <c:v>0.82777777777777783</c:v>
                </c:pt>
                <c:pt idx="2325">
                  <c:v>0.82847222222222217</c:v>
                </c:pt>
                <c:pt idx="2326">
                  <c:v>0.82847222222222217</c:v>
                </c:pt>
                <c:pt idx="2327">
                  <c:v>0.82916666666666661</c:v>
                </c:pt>
                <c:pt idx="2328">
                  <c:v>0.82916666666666661</c:v>
                </c:pt>
                <c:pt idx="2329">
                  <c:v>0.82986111111111116</c:v>
                </c:pt>
                <c:pt idx="2330">
                  <c:v>0.82986111111111116</c:v>
                </c:pt>
                <c:pt idx="2331">
                  <c:v>0.8305555555555556</c:v>
                </c:pt>
                <c:pt idx="2332">
                  <c:v>0.8305555555555556</c:v>
                </c:pt>
                <c:pt idx="2333">
                  <c:v>0.83125000000000004</c:v>
                </c:pt>
                <c:pt idx="2334">
                  <c:v>0.83125000000000004</c:v>
                </c:pt>
                <c:pt idx="2335">
                  <c:v>0.83194444444444438</c:v>
                </c:pt>
                <c:pt idx="2336">
                  <c:v>0.83194444444444438</c:v>
                </c:pt>
                <c:pt idx="2337">
                  <c:v>0.83263888888888893</c:v>
                </c:pt>
                <c:pt idx="2338">
                  <c:v>0.83263888888888893</c:v>
                </c:pt>
                <c:pt idx="2339">
                  <c:v>0.83333333333333337</c:v>
                </c:pt>
                <c:pt idx="2340">
                  <c:v>0.83333333333333337</c:v>
                </c:pt>
                <c:pt idx="2341">
                  <c:v>0.8340277777777777</c:v>
                </c:pt>
                <c:pt idx="2342">
                  <c:v>0.8340277777777777</c:v>
                </c:pt>
                <c:pt idx="2343">
                  <c:v>0.83472222222222225</c:v>
                </c:pt>
                <c:pt idx="2344">
                  <c:v>0.83472222222222225</c:v>
                </c:pt>
                <c:pt idx="2345">
                  <c:v>0.8354166666666667</c:v>
                </c:pt>
                <c:pt idx="2346">
                  <c:v>0.8354166666666667</c:v>
                </c:pt>
                <c:pt idx="2347">
                  <c:v>0.83611111111111114</c:v>
                </c:pt>
                <c:pt idx="2348">
                  <c:v>0.83611111111111114</c:v>
                </c:pt>
                <c:pt idx="2349">
                  <c:v>0.83680555555555547</c:v>
                </c:pt>
                <c:pt idx="2350">
                  <c:v>0.83680555555555547</c:v>
                </c:pt>
                <c:pt idx="2351">
                  <c:v>0.83750000000000002</c:v>
                </c:pt>
                <c:pt idx="2352">
                  <c:v>0.83750000000000002</c:v>
                </c:pt>
                <c:pt idx="2353">
                  <c:v>0.83819444444444446</c:v>
                </c:pt>
                <c:pt idx="2354">
                  <c:v>0.83819444444444446</c:v>
                </c:pt>
                <c:pt idx="2355">
                  <c:v>0.83888888888888891</c:v>
                </c:pt>
                <c:pt idx="2356">
                  <c:v>0.83888888888888891</c:v>
                </c:pt>
                <c:pt idx="2357">
                  <c:v>0.83958333333333324</c:v>
                </c:pt>
                <c:pt idx="2358">
                  <c:v>0.83958333333333324</c:v>
                </c:pt>
                <c:pt idx="2359">
                  <c:v>0.84027777777777779</c:v>
                </c:pt>
                <c:pt idx="2360">
                  <c:v>0.84027777777777779</c:v>
                </c:pt>
                <c:pt idx="2361">
                  <c:v>0.84097222222222223</c:v>
                </c:pt>
                <c:pt idx="2362">
                  <c:v>0.84097222222222223</c:v>
                </c:pt>
                <c:pt idx="2363">
                  <c:v>0.84166666666666667</c:v>
                </c:pt>
                <c:pt idx="2364">
                  <c:v>0.84166666666666667</c:v>
                </c:pt>
                <c:pt idx="2365">
                  <c:v>0.84236111111111101</c:v>
                </c:pt>
                <c:pt idx="2366">
                  <c:v>0.84236111111111101</c:v>
                </c:pt>
                <c:pt idx="2367">
                  <c:v>0.84305555555555556</c:v>
                </c:pt>
                <c:pt idx="2368">
                  <c:v>0.84305555555555556</c:v>
                </c:pt>
                <c:pt idx="2369">
                  <c:v>0.84375</c:v>
                </c:pt>
                <c:pt idx="2370">
                  <c:v>0.84375</c:v>
                </c:pt>
                <c:pt idx="2371">
                  <c:v>0.84444444444444444</c:v>
                </c:pt>
                <c:pt idx="2372">
                  <c:v>0.84444444444444444</c:v>
                </c:pt>
                <c:pt idx="2373">
                  <c:v>0.84513888888888899</c:v>
                </c:pt>
                <c:pt idx="2374">
                  <c:v>0.84513888888888899</c:v>
                </c:pt>
                <c:pt idx="2375">
                  <c:v>0.84583333333333333</c:v>
                </c:pt>
                <c:pt idx="2376">
                  <c:v>0.84583333333333333</c:v>
                </c:pt>
                <c:pt idx="2377">
                  <c:v>0.84652777777777777</c:v>
                </c:pt>
                <c:pt idx="2378">
                  <c:v>0.84652777777777777</c:v>
                </c:pt>
                <c:pt idx="2379">
                  <c:v>0.84722222222222221</c:v>
                </c:pt>
                <c:pt idx="2380">
                  <c:v>0.84722222222222221</c:v>
                </c:pt>
                <c:pt idx="2381">
                  <c:v>0.84791666666666676</c:v>
                </c:pt>
                <c:pt idx="2382">
                  <c:v>0.84791666666666676</c:v>
                </c:pt>
                <c:pt idx="2383">
                  <c:v>0.84861111111111109</c:v>
                </c:pt>
                <c:pt idx="2384">
                  <c:v>0.84861111111111109</c:v>
                </c:pt>
                <c:pt idx="2385">
                  <c:v>0.84930555555555554</c:v>
                </c:pt>
                <c:pt idx="2386">
                  <c:v>0.84930555555555554</c:v>
                </c:pt>
                <c:pt idx="2387">
                  <c:v>0.85</c:v>
                </c:pt>
                <c:pt idx="2388">
                  <c:v>0.85</c:v>
                </c:pt>
                <c:pt idx="2389">
                  <c:v>0.85069444444444453</c:v>
                </c:pt>
                <c:pt idx="2390">
                  <c:v>0.85138888888888886</c:v>
                </c:pt>
                <c:pt idx="2391">
                  <c:v>0.85138888888888886</c:v>
                </c:pt>
                <c:pt idx="2392">
                  <c:v>0.8520833333333333</c:v>
                </c:pt>
                <c:pt idx="2393">
                  <c:v>0.8520833333333333</c:v>
                </c:pt>
                <c:pt idx="2394">
                  <c:v>0.85277777777777775</c:v>
                </c:pt>
                <c:pt idx="2395">
                  <c:v>0.85277777777777775</c:v>
                </c:pt>
                <c:pt idx="2396">
                  <c:v>0.8534722222222223</c:v>
                </c:pt>
                <c:pt idx="2397">
                  <c:v>0.8534722222222223</c:v>
                </c:pt>
                <c:pt idx="2398">
                  <c:v>0.85416666666666663</c:v>
                </c:pt>
                <c:pt idx="2399">
                  <c:v>0.85416666666666663</c:v>
                </c:pt>
                <c:pt idx="2400">
                  <c:v>0.85486111111111107</c:v>
                </c:pt>
                <c:pt idx="2401">
                  <c:v>0.85486111111111107</c:v>
                </c:pt>
                <c:pt idx="2402">
                  <c:v>0.85555555555555562</c:v>
                </c:pt>
                <c:pt idx="2403">
                  <c:v>0.85555555555555562</c:v>
                </c:pt>
                <c:pt idx="2404">
                  <c:v>0.85624999999999996</c:v>
                </c:pt>
                <c:pt idx="2405">
                  <c:v>0.85624999999999996</c:v>
                </c:pt>
                <c:pt idx="2406">
                  <c:v>0.8569444444444444</c:v>
                </c:pt>
                <c:pt idx="2407">
                  <c:v>0.8569444444444444</c:v>
                </c:pt>
                <c:pt idx="2408">
                  <c:v>0.85763888888888884</c:v>
                </c:pt>
                <c:pt idx="2409">
                  <c:v>0.85763888888888884</c:v>
                </c:pt>
                <c:pt idx="2410">
                  <c:v>0.85833333333333339</c:v>
                </c:pt>
                <c:pt idx="2411">
                  <c:v>0.85833333333333339</c:v>
                </c:pt>
                <c:pt idx="2412">
                  <c:v>0.85902777777777783</c:v>
                </c:pt>
                <c:pt idx="2413">
                  <c:v>0.85902777777777783</c:v>
                </c:pt>
                <c:pt idx="2414">
                  <c:v>0.85972222222222217</c:v>
                </c:pt>
                <c:pt idx="2415">
                  <c:v>0.85972222222222217</c:v>
                </c:pt>
                <c:pt idx="2416">
                  <c:v>0.86041666666666661</c:v>
                </c:pt>
                <c:pt idx="2417">
                  <c:v>0.86041666666666661</c:v>
                </c:pt>
                <c:pt idx="2418">
                  <c:v>0.86111111111111116</c:v>
                </c:pt>
                <c:pt idx="2419">
                  <c:v>0.86111111111111116</c:v>
                </c:pt>
                <c:pt idx="2420">
                  <c:v>0.8618055555555556</c:v>
                </c:pt>
                <c:pt idx="2421">
                  <c:v>0.8618055555555556</c:v>
                </c:pt>
                <c:pt idx="2422">
                  <c:v>0.86250000000000004</c:v>
                </c:pt>
                <c:pt idx="2423">
                  <c:v>0.86250000000000004</c:v>
                </c:pt>
                <c:pt idx="2424">
                  <c:v>0.86319444444444438</c:v>
                </c:pt>
                <c:pt idx="2425">
                  <c:v>0.86319444444444438</c:v>
                </c:pt>
                <c:pt idx="2426">
                  <c:v>0.86388888888888893</c:v>
                </c:pt>
                <c:pt idx="2427">
                  <c:v>0.86388888888888893</c:v>
                </c:pt>
                <c:pt idx="2428">
                  <c:v>0.86458333333333337</c:v>
                </c:pt>
                <c:pt idx="2429">
                  <c:v>0.86458333333333337</c:v>
                </c:pt>
                <c:pt idx="2430">
                  <c:v>0.8652777777777777</c:v>
                </c:pt>
                <c:pt idx="2431">
                  <c:v>0.8652777777777777</c:v>
                </c:pt>
                <c:pt idx="2432">
                  <c:v>0.86597222222222225</c:v>
                </c:pt>
                <c:pt idx="2433">
                  <c:v>0.86597222222222225</c:v>
                </c:pt>
                <c:pt idx="2434">
                  <c:v>0.8666666666666667</c:v>
                </c:pt>
                <c:pt idx="2435">
                  <c:v>0.8666666666666667</c:v>
                </c:pt>
                <c:pt idx="2436">
                  <c:v>0.86736111111111114</c:v>
                </c:pt>
                <c:pt idx="2437">
                  <c:v>0.86736111111111114</c:v>
                </c:pt>
                <c:pt idx="2438">
                  <c:v>0.86805555555555547</c:v>
                </c:pt>
                <c:pt idx="2439">
                  <c:v>0.86805555555555547</c:v>
                </c:pt>
                <c:pt idx="2440">
                  <c:v>0.86875000000000002</c:v>
                </c:pt>
                <c:pt idx="2441">
                  <c:v>0.86875000000000002</c:v>
                </c:pt>
                <c:pt idx="2442">
                  <c:v>0.86944444444444446</c:v>
                </c:pt>
                <c:pt idx="2443">
                  <c:v>0.86944444444444446</c:v>
                </c:pt>
                <c:pt idx="2444">
                  <c:v>0.87013888888888891</c:v>
                </c:pt>
                <c:pt idx="2445">
                  <c:v>0.87013888888888891</c:v>
                </c:pt>
                <c:pt idx="2446">
                  <c:v>0.87083333333333324</c:v>
                </c:pt>
                <c:pt idx="2447">
                  <c:v>0.87083333333333324</c:v>
                </c:pt>
                <c:pt idx="2448">
                  <c:v>0.87152777777777779</c:v>
                </c:pt>
                <c:pt idx="2449">
                  <c:v>0.87152777777777779</c:v>
                </c:pt>
                <c:pt idx="2450">
                  <c:v>0.87222222222222223</c:v>
                </c:pt>
                <c:pt idx="2451">
                  <c:v>0.87222222222222223</c:v>
                </c:pt>
                <c:pt idx="2452">
                  <c:v>0.87291666666666667</c:v>
                </c:pt>
                <c:pt idx="2453">
                  <c:v>0.87291666666666667</c:v>
                </c:pt>
                <c:pt idx="2454">
                  <c:v>0.87361111111111101</c:v>
                </c:pt>
                <c:pt idx="2455">
                  <c:v>0.87361111111111101</c:v>
                </c:pt>
                <c:pt idx="2456">
                  <c:v>0.87430555555555556</c:v>
                </c:pt>
                <c:pt idx="2457">
                  <c:v>0.87430555555555556</c:v>
                </c:pt>
                <c:pt idx="2458">
                  <c:v>0.875</c:v>
                </c:pt>
                <c:pt idx="2459">
                  <c:v>0.875</c:v>
                </c:pt>
                <c:pt idx="2460">
                  <c:v>0.87569444444444444</c:v>
                </c:pt>
                <c:pt idx="2461">
                  <c:v>0.87569444444444444</c:v>
                </c:pt>
                <c:pt idx="2462">
                  <c:v>0.87638888888888899</c:v>
                </c:pt>
                <c:pt idx="2463">
                  <c:v>0.87638888888888899</c:v>
                </c:pt>
                <c:pt idx="2464">
                  <c:v>0.87708333333333333</c:v>
                </c:pt>
                <c:pt idx="2465">
                  <c:v>0.87708333333333333</c:v>
                </c:pt>
                <c:pt idx="2466">
                  <c:v>0.87777777777777777</c:v>
                </c:pt>
                <c:pt idx="2467">
                  <c:v>0.87777777777777777</c:v>
                </c:pt>
                <c:pt idx="2468">
                  <c:v>0.87847222222222221</c:v>
                </c:pt>
                <c:pt idx="2469">
                  <c:v>0.87847222222222221</c:v>
                </c:pt>
                <c:pt idx="2470">
                  <c:v>0.87916666666666676</c:v>
                </c:pt>
                <c:pt idx="2471">
                  <c:v>0.87916666666666676</c:v>
                </c:pt>
                <c:pt idx="2472">
                  <c:v>0.87986111111111109</c:v>
                </c:pt>
                <c:pt idx="2473">
                  <c:v>0.87986111111111109</c:v>
                </c:pt>
                <c:pt idx="2474">
                  <c:v>0.88055555555555554</c:v>
                </c:pt>
                <c:pt idx="2475">
                  <c:v>0.88055555555555554</c:v>
                </c:pt>
                <c:pt idx="2476">
                  <c:v>0.88124999999999998</c:v>
                </c:pt>
                <c:pt idx="2477">
                  <c:v>0.88124999999999998</c:v>
                </c:pt>
                <c:pt idx="2478">
                  <c:v>0.88194444444444453</c:v>
                </c:pt>
                <c:pt idx="2479">
                  <c:v>0.88194444444444453</c:v>
                </c:pt>
                <c:pt idx="2480">
                  <c:v>0.88263888888888886</c:v>
                </c:pt>
                <c:pt idx="2481">
                  <c:v>0.88263888888888886</c:v>
                </c:pt>
                <c:pt idx="2482">
                  <c:v>0.8833333333333333</c:v>
                </c:pt>
                <c:pt idx="2483">
                  <c:v>0.8833333333333333</c:v>
                </c:pt>
                <c:pt idx="2484">
                  <c:v>0.88402777777777775</c:v>
                </c:pt>
                <c:pt idx="2485">
                  <c:v>0.88402777777777775</c:v>
                </c:pt>
                <c:pt idx="2486">
                  <c:v>0.8847222222222223</c:v>
                </c:pt>
                <c:pt idx="2487">
                  <c:v>0.8847222222222223</c:v>
                </c:pt>
                <c:pt idx="2488">
                  <c:v>0.88541666666666663</c:v>
                </c:pt>
                <c:pt idx="2489">
                  <c:v>0.88611111111111107</c:v>
                </c:pt>
                <c:pt idx="2490">
                  <c:v>0.88611111111111107</c:v>
                </c:pt>
                <c:pt idx="2491">
                  <c:v>0.88680555555555562</c:v>
                </c:pt>
                <c:pt idx="2492">
                  <c:v>0.88680555555555562</c:v>
                </c:pt>
                <c:pt idx="2493">
                  <c:v>0.88749999999999996</c:v>
                </c:pt>
                <c:pt idx="2494">
                  <c:v>0.88749999999999996</c:v>
                </c:pt>
                <c:pt idx="2495">
                  <c:v>0.8881944444444444</c:v>
                </c:pt>
                <c:pt idx="2496">
                  <c:v>0.8881944444444444</c:v>
                </c:pt>
                <c:pt idx="2497">
                  <c:v>0.88888888888888884</c:v>
                </c:pt>
                <c:pt idx="2498">
                  <c:v>0.88888888888888884</c:v>
                </c:pt>
                <c:pt idx="2499">
                  <c:v>0.88958333333333339</c:v>
                </c:pt>
                <c:pt idx="2500">
                  <c:v>0.88958333333333339</c:v>
                </c:pt>
                <c:pt idx="2501">
                  <c:v>0.89027777777777783</c:v>
                </c:pt>
                <c:pt idx="2502">
                  <c:v>0.89027777777777783</c:v>
                </c:pt>
                <c:pt idx="2503">
                  <c:v>0.89097222222222217</c:v>
                </c:pt>
                <c:pt idx="2504">
                  <c:v>0.89097222222222217</c:v>
                </c:pt>
                <c:pt idx="2505">
                  <c:v>0.89166666666666661</c:v>
                </c:pt>
                <c:pt idx="2506">
                  <c:v>0.89166666666666661</c:v>
                </c:pt>
                <c:pt idx="2507">
                  <c:v>0.89236111111111116</c:v>
                </c:pt>
                <c:pt idx="2508">
                  <c:v>0.89236111111111116</c:v>
                </c:pt>
                <c:pt idx="2509">
                  <c:v>0.8930555555555556</c:v>
                </c:pt>
                <c:pt idx="2510">
                  <c:v>0.8930555555555556</c:v>
                </c:pt>
                <c:pt idx="2511">
                  <c:v>0.89375000000000004</c:v>
                </c:pt>
                <c:pt idx="2512">
                  <c:v>0.89375000000000004</c:v>
                </c:pt>
                <c:pt idx="2513">
                  <c:v>0.89444444444444438</c:v>
                </c:pt>
                <c:pt idx="2514">
                  <c:v>0.89444444444444438</c:v>
                </c:pt>
                <c:pt idx="2515">
                  <c:v>0.89513888888888893</c:v>
                </c:pt>
                <c:pt idx="2516">
                  <c:v>0.89513888888888893</c:v>
                </c:pt>
                <c:pt idx="2517">
                  <c:v>0.89583333333333337</c:v>
                </c:pt>
                <c:pt idx="2518">
                  <c:v>0.89583333333333337</c:v>
                </c:pt>
                <c:pt idx="2519">
                  <c:v>0.8965277777777777</c:v>
                </c:pt>
                <c:pt idx="2520">
                  <c:v>0.8965277777777777</c:v>
                </c:pt>
                <c:pt idx="2521">
                  <c:v>0.89722222222222225</c:v>
                </c:pt>
                <c:pt idx="2522">
                  <c:v>0.89722222222222225</c:v>
                </c:pt>
                <c:pt idx="2523">
                  <c:v>0.8979166666666667</c:v>
                </c:pt>
                <c:pt idx="2524">
                  <c:v>0.8979166666666667</c:v>
                </c:pt>
                <c:pt idx="2525">
                  <c:v>0.89861111111111114</c:v>
                </c:pt>
                <c:pt idx="2526">
                  <c:v>0.89861111111111114</c:v>
                </c:pt>
                <c:pt idx="2527">
                  <c:v>0.89930555555555547</c:v>
                </c:pt>
                <c:pt idx="2528">
                  <c:v>0.89930555555555547</c:v>
                </c:pt>
                <c:pt idx="2529">
                  <c:v>0.9</c:v>
                </c:pt>
                <c:pt idx="2530">
                  <c:v>0.9</c:v>
                </c:pt>
                <c:pt idx="2531">
                  <c:v>0.90069444444444446</c:v>
                </c:pt>
                <c:pt idx="2532">
                  <c:v>0.90069444444444446</c:v>
                </c:pt>
                <c:pt idx="2533">
                  <c:v>0.90138888888888891</c:v>
                </c:pt>
                <c:pt idx="2534">
                  <c:v>0.90138888888888891</c:v>
                </c:pt>
                <c:pt idx="2535">
                  <c:v>0.90208333333333324</c:v>
                </c:pt>
                <c:pt idx="2536">
                  <c:v>0.90208333333333324</c:v>
                </c:pt>
                <c:pt idx="2537">
                  <c:v>0.90277777777777779</c:v>
                </c:pt>
                <c:pt idx="2538">
                  <c:v>0.90277777777777779</c:v>
                </c:pt>
                <c:pt idx="2539">
                  <c:v>0.90347222222222223</c:v>
                </c:pt>
                <c:pt idx="2540">
                  <c:v>0.90347222222222223</c:v>
                </c:pt>
                <c:pt idx="2541">
                  <c:v>0.90416666666666667</c:v>
                </c:pt>
                <c:pt idx="2542">
                  <c:v>0.90416666666666667</c:v>
                </c:pt>
                <c:pt idx="2543">
                  <c:v>0.90486111111111101</c:v>
                </c:pt>
                <c:pt idx="2544">
                  <c:v>0.90486111111111101</c:v>
                </c:pt>
                <c:pt idx="2545">
                  <c:v>0.90555555555555556</c:v>
                </c:pt>
                <c:pt idx="2546">
                  <c:v>0.90555555555555556</c:v>
                </c:pt>
                <c:pt idx="2547">
                  <c:v>0.90625</c:v>
                </c:pt>
                <c:pt idx="2548">
                  <c:v>0.90625</c:v>
                </c:pt>
                <c:pt idx="2549">
                  <c:v>0.90694444444444444</c:v>
                </c:pt>
                <c:pt idx="2550">
                  <c:v>0.90694444444444444</c:v>
                </c:pt>
                <c:pt idx="2551">
                  <c:v>0.90763888888888899</c:v>
                </c:pt>
                <c:pt idx="2552">
                  <c:v>0.90763888888888899</c:v>
                </c:pt>
                <c:pt idx="2553">
                  <c:v>0.90833333333333333</c:v>
                </c:pt>
                <c:pt idx="2554">
                  <c:v>0.90833333333333333</c:v>
                </c:pt>
                <c:pt idx="2555">
                  <c:v>0.90902777777777777</c:v>
                </c:pt>
                <c:pt idx="2556">
                  <c:v>0.90902777777777777</c:v>
                </c:pt>
                <c:pt idx="2557">
                  <c:v>0.90972222222222221</c:v>
                </c:pt>
                <c:pt idx="2558">
                  <c:v>0.90972222222222221</c:v>
                </c:pt>
                <c:pt idx="2559">
                  <c:v>0.91041666666666676</c:v>
                </c:pt>
                <c:pt idx="2560">
                  <c:v>0.91041666666666676</c:v>
                </c:pt>
                <c:pt idx="2561">
                  <c:v>0.91111111111111109</c:v>
                </c:pt>
                <c:pt idx="2562">
                  <c:v>0.91111111111111109</c:v>
                </c:pt>
                <c:pt idx="2563">
                  <c:v>0.91180555555555554</c:v>
                </c:pt>
                <c:pt idx="2564">
                  <c:v>0.91180555555555554</c:v>
                </c:pt>
                <c:pt idx="2565">
                  <c:v>0.91249999999999998</c:v>
                </c:pt>
                <c:pt idx="2566">
                  <c:v>0.91249999999999998</c:v>
                </c:pt>
                <c:pt idx="2567">
                  <c:v>0.91319444444444453</c:v>
                </c:pt>
                <c:pt idx="2568">
                  <c:v>0.91319444444444453</c:v>
                </c:pt>
                <c:pt idx="2569">
                  <c:v>0.91388888888888886</c:v>
                </c:pt>
                <c:pt idx="2570">
                  <c:v>0.91388888888888886</c:v>
                </c:pt>
                <c:pt idx="2571">
                  <c:v>0.9145833333333333</c:v>
                </c:pt>
                <c:pt idx="2572">
                  <c:v>0.9145833333333333</c:v>
                </c:pt>
                <c:pt idx="2573">
                  <c:v>0.91527777777777775</c:v>
                </c:pt>
                <c:pt idx="2574">
                  <c:v>0.91527777777777775</c:v>
                </c:pt>
                <c:pt idx="2575">
                  <c:v>0.9159722222222223</c:v>
                </c:pt>
                <c:pt idx="2576">
                  <c:v>0.9159722222222223</c:v>
                </c:pt>
                <c:pt idx="2577">
                  <c:v>0.91666666666666663</c:v>
                </c:pt>
                <c:pt idx="2578">
                  <c:v>0.91666666666666663</c:v>
                </c:pt>
                <c:pt idx="2579">
                  <c:v>0.91736111111111107</c:v>
                </c:pt>
                <c:pt idx="2580">
                  <c:v>0.91736111111111107</c:v>
                </c:pt>
                <c:pt idx="2581">
                  <c:v>0.91805555555555562</c:v>
                </c:pt>
                <c:pt idx="2582">
                  <c:v>0.91805555555555562</c:v>
                </c:pt>
                <c:pt idx="2583">
                  <c:v>0.91874999999999996</c:v>
                </c:pt>
                <c:pt idx="2584">
                  <c:v>0.91874999999999996</c:v>
                </c:pt>
                <c:pt idx="2585">
                  <c:v>0.9194444444444444</c:v>
                </c:pt>
                <c:pt idx="2586">
                  <c:v>0.9194444444444444</c:v>
                </c:pt>
                <c:pt idx="2587">
                  <c:v>0.92013888888888884</c:v>
                </c:pt>
                <c:pt idx="2588">
                  <c:v>0.92013888888888884</c:v>
                </c:pt>
                <c:pt idx="2589">
                  <c:v>0.92083333333333339</c:v>
                </c:pt>
                <c:pt idx="2590">
                  <c:v>0.92083333333333339</c:v>
                </c:pt>
                <c:pt idx="2591">
                  <c:v>0.92152777777777783</c:v>
                </c:pt>
                <c:pt idx="2592">
                  <c:v>0.92152777777777783</c:v>
                </c:pt>
                <c:pt idx="2593">
                  <c:v>0.92222222222222217</c:v>
                </c:pt>
                <c:pt idx="2594">
                  <c:v>0.92222222222222217</c:v>
                </c:pt>
                <c:pt idx="2595">
                  <c:v>0.92291666666666661</c:v>
                </c:pt>
                <c:pt idx="2596">
                  <c:v>0.92291666666666661</c:v>
                </c:pt>
                <c:pt idx="2597">
                  <c:v>0.92361111111111116</c:v>
                </c:pt>
                <c:pt idx="2598">
                  <c:v>0.92361111111111116</c:v>
                </c:pt>
                <c:pt idx="2599">
                  <c:v>0.9243055555555556</c:v>
                </c:pt>
                <c:pt idx="2600">
                  <c:v>0.9243055555555556</c:v>
                </c:pt>
                <c:pt idx="2601">
                  <c:v>0.92500000000000004</c:v>
                </c:pt>
                <c:pt idx="2602">
                  <c:v>0.92500000000000004</c:v>
                </c:pt>
                <c:pt idx="2603">
                  <c:v>0.92569444444444438</c:v>
                </c:pt>
                <c:pt idx="2604">
                  <c:v>0.92569444444444438</c:v>
                </c:pt>
                <c:pt idx="2605">
                  <c:v>0.92638888888888893</c:v>
                </c:pt>
                <c:pt idx="2606">
                  <c:v>0.92638888888888893</c:v>
                </c:pt>
                <c:pt idx="2607">
                  <c:v>0.92708333333333337</c:v>
                </c:pt>
                <c:pt idx="2608">
                  <c:v>0.92708333333333337</c:v>
                </c:pt>
                <c:pt idx="2609">
                  <c:v>0.9277777777777777</c:v>
                </c:pt>
                <c:pt idx="2610">
                  <c:v>0.9277777777777777</c:v>
                </c:pt>
                <c:pt idx="2611">
                  <c:v>0.92847222222222225</c:v>
                </c:pt>
                <c:pt idx="2612">
                  <c:v>0.92847222222222225</c:v>
                </c:pt>
                <c:pt idx="2613">
                  <c:v>0.9291666666666667</c:v>
                </c:pt>
                <c:pt idx="2614">
                  <c:v>0.9291666666666667</c:v>
                </c:pt>
                <c:pt idx="2615">
                  <c:v>0.92986111111111114</c:v>
                </c:pt>
                <c:pt idx="2616">
                  <c:v>0.92986111111111114</c:v>
                </c:pt>
                <c:pt idx="2617">
                  <c:v>0.93055555555555547</c:v>
                </c:pt>
                <c:pt idx="2618">
                  <c:v>0.93055555555555547</c:v>
                </c:pt>
                <c:pt idx="2619">
                  <c:v>0.93125000000000002</c:v>
                </c:pt>
                <c:pt idx="2620">
                  <c:v>0.93125000000000002</c:v>
                </c:pt>
                <c:pt idx="2621">
                  <c:v>0.93194444444444446</c:v>
                </c:pt>
                <c:pt idx="2622">
                  <c:v>0.93194444444444446</c:v>
                </c:pt>
                <c:pt idx="2623">
                  <c:v>0.93263888888888891</c:v>
                </c:pt>
                <c:pt idx="2624">
                  <c:v>0.93263888888888891</c:v>
                </c:pt>
                <c:pt idx="2625">
                  <c:v>0.93333333333333324</c:v>
                </c:pt>
                <c:pt idx="2626">
                  <c:v>0.93333333333333324</c:v>
                </c:pt>
                <c:pt idx="2627">
                  <c:v>0.93402777777777779</c:v>
                </c:pt>
                <c:pt idx="2628">
                  <c:v>0.93402777777777779</c:v>
                </c:pt>
                <c:pt idx="2629">
                  <c:v>0.93472222222222223</c:v>
                </c:pt>
                <c:pt idx="2630">
                  <c:v>0.93472222222222223</c:v>
                </c:pt>
                <c:pt idx="2631">
                  <c:v>0.93541666666666667</c:v>
                </c:pt>
                <c:pt idx="2632">
                  <c:v>0.93541666666666667</c:v>
                </c:pt>
                <c:pt idx="2633">
                  <c:v>0.93611111111111101</c:v>
                </c:pt>
                <c:pt idx="2634">
                  <c:v>0.93611111111111101</c:v>
                </c:pt>
                <c:pt idx="2635">
                  <c:v>0.93680555555555556</c:v>
                </c:pt>
                <c:pt idx="2636">
                  <c:v>0.93680555555555556</c:v>
                </c:pt>
                <c:pt idx="2637">
                  <c:v>0.9375</c:v>
                </c:pt>
                <c:pt idx="2638">
                  <c:v>0.9375</c:v>
                </c:pt>
                <c:pt idx="2639">
                  <c:v>0.93819444444444444</c:v>
                </c:pt>
                <c:pt idx="2640">
                  <c:v>0.93819444444444444</c:v>
                </c:pt>
                <c:pt idx="2641">
                  <c:v>0.93888888888888899</c:v>
                </c:pt>
                <c:pt idx="2642">
                  <c:v>0.93888888888888899</c:v>
                </c:pt>
                <c:pt idx="2643">
                  <c:v>0.93958333333333333</c:v>
                </c:pt>
                <c:pt idx="2644">
                  <c:v>0.93958333333333333</c:v>
                </c:pt>
                <c:pt idx="2645">
                  <c:v>0.94027777777777777</c:v>
                </c:pt>
                <c:pt idx="2646">
                  <c:v>0.94027777777777777</c:v>
                </c:pt>
                <c:pt idx="2647">
                  <c:v>0.94097222222222221</c:v>
                </c:pt>
                <c:pt idx="2648">
                  <c:v>0.94097222222222221</c:v>
                </c:pt>
                <c:pt idx="2649">
                  <c:v>0.94166666666666676</c:v>
                </c:pt>
                <c:pt idx="2650">
                  <c:v>0.94166666666666676</c:v>
                </c:pt>
                <c:pt idx="2651">
                  <c:v>0.94236111111111109</c:v>
                </c:pt>
                <c:pt idx="2652">
                  <c:v>0.94236111111111109</c:v>
                </c:pt>
                <c:pt idx="2653">
                  <c:v>0.94305555555555554</c:v>
                </c:pt>
                <c:pt idx="2654">
                  <c:v>0.94305555555555554</c:v>
                </c:pt>
                <c:pt idx="2655">
                  <c:v>0.94374999999999998</c:v>
                </c:pt>
                <c:pt idx="2656">
                  <c:v>0.94374999999999998</c:v>
                </c:pt>
                <c:pt idx="2657">
                  <c:v>0.94444444444444453</c:v>
                </c:pt>
                <c:pt idx="2658">
                  <c:v>0.94444444444444453</c:v>
                </c:pt>
                <c:pt idx="2659">
                  <c:v>0.94513888888888886</c:v>
                </c:pt>
                <c:pt idx="2660">
                  <c:v>0.94513888888888886</c:v>
                </c:pt>
                <c:pt idx="2661">
                  <c:v>0.9458333333333333</c:v>
                </c:pt>
                <c:pt idx="2662">
                  <c:v>0.9458333333333333</c:v>
                </c:pt>
                <c:pt idx="2663">
                  <c:v>0.94652777777777775</c:v>
                </c:pt>
                <c:pt idx="2664">
                  <c:v>0.94652777777777775</c:v>
                </c:pt>
                <c:pt idx="2665">
                  <c:v>0.9472222222222223</c:v>
                </c:pt>
                <c:pt idx="2666">
                  <c:v>0.9472222222222223</c:v>
                </c:pt>
                <c:pt idx="2667">
                  <c:v>0.94791666666666663</c:v>
                </c:pt>
                <c:pt idx="2668">
                  <c:v>0.94791666666666663</c:v>
                </c:pt>
                <c:pt idx="2669">
                  <c:v>0.94861111111111107</c:v>
                </c:pt>
                <c:pt idx="2670">
                  <c:v>0.94861111111111107</c:v>
                </c:pt>
                <c:pt idx="2671">
                  <c:v>0.94930555555555562</c:v>
                </c:pt>
                <c:pt idx="2672">
                  <c:v>0.94930555555555562</c:v>
                </c:pt>
                <c:pt idx="2673">
                  <c:v>0.95</c:v>
                </c:pt>
                <c:pt idx="2674">
                  <c:v>0.95</c:v>
                </c:pt>
                <c:pt idx="2675">
                  <c:v>0.9506944444444444</c:v>
                </c:pt>
                <c:pt idx="2676">
                  <c:v>0.9506944444444444</c:v>
                </c:pt>
                <c:pt idx="2677">
                  <c:v>0.95138888888888884</c:v>
                </c:pt>
                <c:pt idx="2678">
                  <c:v>0.95138888888888884</c:v>
                </c:pt>
                <c:pt idx="2679">
                  <c:v>0.95208333333333339</c:v>
                </c:pt>
                <c:pt idx="2680">
                  <c:v>0.95208333333333339</c:v>
                </c:pt>
                <c:pt idx="2681">
                  <c:v>0.95277777777777783</c:v>
                </c:pt>
                <c:pt idx="2682">
                  <c:v>0.95277777777777783</c:v>
                </c:pt>
                <c:pt idx="2683">
                  <c:v>0.95347222222222217</c:v>
                </c:pt>
                <c:pt idx="2684">
                  <c:v>0.95347222222222217</c:v>
                </c:pt>
                <c:pt idx="2685">
                  <c:v>0.95416666666666661</c:v>
                </c:pt>
                <c:pt idx="2686">
                  <c:v>0.95416666666666661</c:v>
                </c:pt>
                <c:pt idx="2687">
                  <c:v>0.95486111111111116</c:v>
                </c:pt>
                <c:pt idx="2688">
                  <c:v>0.95486111111111116</c:v>
                </c:pt>
                <c:pt idx="2689">
                  <c:v>0.9555555555555556</c:v>
                </c:pt>
                <c:pt idx="2690">
                  <c:v>0.9555555555555556</c:v>
                </c:pt>
                <c:pt idx="2691">
                  <c:v>0.95625000000000004</c:v>
                </c:pt>
                <c:pt idx="2692">
                  <c:v>0.95625000000000004</c:v>
                </c:pt>
                <c:pt idx="2693">
                  <c:v>0.95694444444444438</c:v>
                </c:pt>
                <c:pt idx="2694">
                  <c:v>0.95694444444444438</c:v>
                </c:pt>
                <c:pt idx="2695">
                  <c:v>0.95763888888888893</c:v>
                </c:pt>
                <c:pt idx="2696">
                  <c:v>0.95763888888888893</c:v>
                </c:pt>
                <c:pt idx="2697">
                  <c:v>0.95833333333333337</c:v>
                </c:pt>
                <c:pt idx="2698">
                  <c:v>0.95833333333333337</c:v>
                </c:pt>
                <c:pt idx="2699">
                  <c:v>0.9590277777777777</c:v>
                </c:pt>
                <c:pt idx="2700">
                  <c:v>0.9590277777777777</c:v>
                </c:pt>
                <c:pt idx="2701">
                  <c:v>0.95972222222222225</c:v>
                </c:pt>
                <c:pt idx="2702">
                  <c:v>0.95972222222222225</c:v>
                </c:pt>
                <c:pt idx="2703">
                  <c:v>0.9604166666666667</c:v>
                </c:pt>
                <c:pt idx="2704">
                  <c:v>0.9604166666666667</c:v>
                </c:pt>
                <c:pt idx="2705">
                  <c:v>0.96111111111111114</c:v>
                </c:pt>
                <c:pt idx="2706">
                  <c:v>0.96111111111111114</c:v>
                </c:pt>
                <c:pt idx="2707">
                  <c:v>0.96180555555555547</c:v>
                </c:pt>
                <c:pt idx="2708">
                  <c:v>0.96180555555555547</c:v>
                </c:pt>
                <c:pt idx="2709">
                  <c:v>0.96250000000000002</c:v>
                </c:pt>
                <c:pt idx="2710">
                  <c:v>0.96250000000000002</c:v>
                </c:pt>
                <c:pt idx="2711">
                  <c:v>0.96319444444444446</c:v>
                </c:pt>
                <c:pt idx="2712">
                  <c:v>0.96319444444444446</c:v>
                </c:pt>
                <c:pt idx="2713">
                  <c:v>0.96388888888888891</c:v>
                </c:pt>
                <c:pt idx="2714">
                  <c:v>0.96388888888888891</c:v>
                </c:pt>
                <c:pt idx="2715">
                  <c:v>0.96458333333333324</c:v>
                </c:pt>
                <c:pt idx="2716">
                  <c:v>0.96458333333333324</c:v>
                </c:pt>
                <c:pt idx="2717">
                  <c:v>0.96527777777777779</c:v>
                </c:pt>
                <c:pt idx="2718">
                  <c:v>0.96527777777777779</c:v>
                </c:pt>
                <c:pt idx="2719">
                  <c:v>0.96597222222222223</c:v>
                </c:pt>
                <c:pt idx="2720">
                  <c:v>0.96597222222222223</c:v>
                </c:pt>
                <c:pt idx="2721">
                  <c:v>0.96666666666666667</c:v>
                </c:pt>
                <c:pt idx="2722">
                  <c:v>0.96666666666666667</c:v>
                </c:pt>
                <c:pt idx="2723">
                  <c:v>0.96736111111111101</c:v>
                </c:pt>
                <c:pt idx="2724">
                  <c:v>0.96736111111111101</c:v>
                </c:pt>
                <c:pt idx="2725">
                  <c:v>0.96805555555555556</c:v>
                </c:pt>
                <c:pt idx="2726">
                  <c:v>0.96805555555555556</c:v>
                </c:pt>
                <c:pt idx="2727">
                  <c:v>0.96875</c:v>
                </c:pt>
                <c:pt idx="2728">
                  <c:v>0.96875</c:v>
                </c:pt>
                <c:pt idx="2729">
                  <c:v>0.96944444444444444</c:v>
                </c:pt>
                <c:pt idx="2730">
                  <c:v>0.96944444444444444</c:v>
                </c:pt>
                <c:pt idx="2731">
                  <c:v>0.97013888888888899</c:v>
                </c:pt>
                <c:pt idx="2732">
                  <c:v>0.97013888888888899</c:v>
                </c:pt>
                <c:pt idx="2733">
                  <c:v>0.97083333333333333</c:v>
                </c:pt>
                <c:pt idx="2734">
                  <c:v>0.97083333333333333</c:v>
                </c:pt>
                <c:pt idx="2735">
                  <c:v>0.97152777777777777</c:v>
                </c:pt>
                <c:pt idx="2736">
                  <c:v>0.97152777777777777</c:v>
                </c:pt>
                <c:pt idx="2737">
                  <c:v>0.97222222222222221</c:v>
                </c:pt>
                <c:pt idx="2738">
                  <c:v>0.97222222222222221</c:v>
                </c:pt>
                <c:pt idx="2739">
                  <c:v>0.97291666666666676</c:v>
                </c:pt>
                <c:pt idx="2740">
                  <c:v>0.97291666666666676</c:v>
                </c:pt>
                <c:pt idx="2741">
                  <c:v>0.97361111111111109</c:v>
                </c:pt>
                <c:pt idx="2742">
                  <c:v>0.97361111111111109</c:v>
                </c:pt>
                <c:pt idx="2743">
                  <c:v>0.97430555555555554</c:v>
                </c:pt>
                <c:pt idx="2744">
                  <c:v>0.97430555555555554</c:v>
                </c:pt>
                <c:pt idx="2745">
                  <c:v>0.97499999999999998</c:v>
                </c:pt>
                <c:pt idx="2746">
                  <c:v>0.97499999999999998</c:v>
                </c:pt>
                <c:pt idx="2747">
                  <c:v>0.97569444444444453</c:v>
                </c:pt>
                <c:pt idx="2748">
                  <c:v>0.97569444444444453</c:v>
                </c:pt>
                <c:pt idx="2749">
                  <c:v>0.97638888888888886</c:v>
                </c:pt>
                <c:pt idx="2750">
                  <c:v>0.97638888888888886</c:v>
                </c:pt>
                <c:pt idx="2751">
                  <c:v>0.9770833333333333</c:v>
                </c:pt>
                <c:pt idx="2752">
                  <c:v>0.9770833333333333</c:v>
                </c:pt>
                <c:pt idx="2753">
                  <c:v>0.97777777777777775</c:v>
                </c:pt>
                <c:pt idx="2754">
                  <c:v>0.97777777777777775</c:v>
                </c:pt>
                <c:pt idx="2755">
                  <c:v>0.9784722222222223</c:v>
                </c:pt>
                <c:pt idx="2756">
                  <c:v>0.9784722222222223</c:v>
                </c:pt>
                <c:pt idx="2757">
                  <c:v>0.97916666666666663</c:v>
                </c:pt>
                <c:pt idx="2758">
                  <c:v>0.97916666666666663</c:v>
                </c:pt>
                <c:pt idx="2759">
                  <c:v>0.97986111111111107</c:v>
                </c:pt>
                <c:pt idx="2760">
                  <c:v>0.97986111111111107</c:v>
                </c:pt>
                <c:pt idx="2761">
                  <c:v>0.98055555555555562</c:v>
                </c:pt>
                <c:pt idx="2762">
                  <c:v>0.98055555555555562</c:v>
                </c:pt>
                <c:pt idx="2763">
                  <c:v>0.98124999999999996</c:v>
                </c:pt>
                <c:pt idx="2764">
                  <c:v>0.98124999999999996</c:v>
                </c:pt>
                <c:pt idx="2765">
                  <c:v>0.9819444444444444</c:v>
                </c:pt>
                <c:pt idx="2766">
                  <c:v>0.9819444444444444</c:v>
                </c:pt>
                <c:pt idx="2767">
                  <c:v>0.98263888888888884</c:v>
                </c:pt>
                <c:pt idx="2768">
                  <c:v>0.98263888888888884</c:v>
                </c:pt>
                <c:pt idx="2769">
                  <c:v>0.98333333333333339</c:v>
                </c:pt>
                <c:pt idx="2770">
                  <c:v>0.98333333333333339</c:v>
                </c:pt>
                <c:pt idx="2771">
                  <c:v>0.98402777777777783</c:v>
                </c:pt>
                <c:pt idx="2772">
                  <c:v>0.98402777777777783</c:v>
                </c:pt>
                <c:pt idx="2773">
                  <c:v>0.98472222222222217</c:v>
                </c:pt>
                <c:pt idx="2774">
                  <c:v>0.98472222222222217</c:v>
                </c:pt>
                <c:pt idx="2775">
                  <c:v>0.98541666666666661</c:v>
                </c:pt>
                <c:pt idx="2776">
                  <c:v>0.98541666666666661</c:v>
                </c:pt>
                <c:pt idx="2777">
                  <c:v>0.98611111111111116</c:v>
                </c:pt>
                <c:pt idx="2778">
                  <c:v>0.98611111111111116</c:v>
                </c:pt>
                <c:pt idx="2779">
                  <c:v>0.9868055555555556</c:v>
                </c:pt>
                <c:pt idx="2780">
                  <c:v>0.9868055555555556</c:v>
                </c:pt>
                <c:pt idx="2781">
                  <c:v>0.98750000000000004</c:v>
                </c:pt>
                <c:pt idx="2782">
                  <c:v>0.98750000000000004</c:v>
                </c:pt>
                <c:pt idx="2783">
                  <c:v>0.98819444444444438</c:v>
                </c:pt>
                <c:pt idx="2784">
                  <c:v>0.98819444444444438</c:v>
                </c:pt>
                <c:pt idx="2785">
                  <c:v>0.98888888888888893</c:v>
                </c:pt>
                <c:pt idx="2786">
                  <c:v>0.98888888888888893</c:v>
                </c:pt>
                <c:pt idx="2787">
                  <c:v>0.98958333333333337</c:v>
                </c:pt>
                <c:pt idx="2788">
                  <c:v>0.98958333333333337</c:v>
                </c:pt>
                <c:pt idx="2789">
                  <c:v>0.9902777777777777</c:v>
                </c:pt>
                <c:pt idx="2790">
                  <c:v>0.9902777777777777</c:v>
                </c:pt>
                <c:pt idx="2791">
                  <c:v>0.99097222222222225</c:v>
                </c:pt>
                <c:pt idx="2792">
                  <c:v>0.99097222222222225</c:v>
                </c:pt>
                <c:pt idx="2793">
                  <c:v>0.9916666666666667</c:v>
                </c:pt>
                <c:pt idx="2794">
                  <c:v>0.9916666666666667</c:v>
                </c:pt>
                <c:pt idx="2795">
                  <c:v>0.99236111111111114</c:v>
                </c:pt>
                <c:pt idx="2796">
                  <c:v>0.99236111111111114</c:v>
                </c:pt>
                <c:pt idx="2797">
                  <c:v>0.99305555555555547</c:v>
                </c:pt>
                <c:pt idx="2798">
                  <c:v>0.99305555555555547</c:v>
                </c:pt>
                <c:pt idx="2799">
                  <c:v>0.99375000000000002</c:v>
                </c:pt>
                <c:pt idx="2800">
                  <c:v>0.99375000000000002</c:v>
                </c:pt>
                <c:pt idx="2801">
                  <c:v>0.99444444444444446</c:v>
                </c:pt>
                <c:pt idx="2802">
                  <c:v>0.99444444444444446</c:v>
                </c:pt>
                <c:pt idx="2803">
                  <c:v>0.99513888888888891</c:v>
                </c:pt>
                <c:pt idx="2804">
                  <c:v>0.99513888888888891</c:v>
                </c:pt>
                <c:pt idx="2805">
                  <c:v>0.99583333333333324</c:v>
                </c:pt>
                <c:pt idx="2806">
                  <c:v>0.99583333333333324</c:v>
                </c:pt>
                <c:pt idx="2807">
                  <c:v>0.99652777777777779</c:v>
                </c:pt>
                <c:pt idx="2808">
                  <c:v>0.99652777777777779</c:v>
                </c:pt>
                <c:pt idx="2809">
                  <c:v>0.99722222222222223</c:v>
                </c:pt>
                <c:pt idx="2810">
                  <c:v>0.99722222222222223</c:v>
                </c:pt>
                <c:pt idx="2811">
                  <c:v>0.99791666666666667</c:v>
                </c:pt>
                <c:pt idx="2812">
                  <c:v>0.99791666666666667</c:v>
                </c:pt>
                <c:pt idx="2813">
                  <c:v>0.99861111111111101</c:v>
                </c:pt>
                <c:pt idx="2814">
                  <c:v>0.99861111111111101</c:v>
                </c:pt>
                <c:pt idx="2815">
                  <c:v>0.99930555555555556</c:v>
                </c:pt>
                <c:pt idx="2816">
                  <c:v>0.99930555555555556</c:v>
                </c:pt>
              </c:numCache>
            </c:numRef>
          </c:cat>
          <c:val>
            <c:numRef>
              <c:f>Sheet1!$C$2:$C$2819</c:f>
              <c:numCache>
                <c:formatCode>General</c:formatCode>
                <c:ptCount val="2818"/>
                <c:pt idx="0">
                  <c:v>234.94381999999999</c:v>
                </c:pt>
                <c:pt idx="1">
                  <c:v>234.83146099999999</c:v>
                </c:pt>
                <c:pt idx="2">
                  <c:v>234.94381999999999</c:v>
                </c:pt>
                <c:pt idx="3">
                  <c:v>234.94381999999999</c:v>
                </c:pt>
                <c:pt idx="4">
                  <c:v>234.83146099999999</c:v>
                </c:pt>
                <c:pt idx="5">
                  <c:v>234.83146099999999</c:v>
                </c:pt>
                <c:pt idx="6">
                  <c:v>234.83146099999999</c:v>
                </c:pt>
                <c:pt idx="7">
                  <c:v>234.83146099999999</c:v>
                </c:pt>
                <c:pt idx="8">
                  <c:v>234.94381999999999</c:v>
                </c:pt>
                <c:pt idx="9">
                  <c:v>234.83146099999999</c:v>
                </c:pt>
                <c:pt idx="10">
                  <c:v>234.83146099999999</c:v>
                </c:pt>
                <c:pt idx="11">
                  <c:v>234.83146099999999</c:v>
                </c:pt>
                <c:pt idx="12">
                  <c:v>234.71910099999999</c:v>
                </c:pt>
                <c:pt idx="13">
                  <c:v>234.83146099999999</c:v>
                </c:pt>
                <c:pt idx="14">
                  <c:v>234.83146099999999</c:v>
                </c:pt>
                <c:pt idx="15">
                  <c:v>234.94381999999999</c:v>
                </c:pt>
                <c:pt idx="16">
                  <c:v>234.83146099999999</c:v>
                </c:pt>
                <c:pt idx="17">
                  <c:v>234.94381999999999</c:v>
                </c:pt>
                <c:pt idx="18">
                  <c:v>234.83146099999999</c:v>
                </c:pt>
                <c:pt idx="19">
                  <c:v>234.94381999999999</c:v>
                </c:pt>
                <c:pt idx="20">
                  <c:v>234.83146099999999</c:v>
                </c:pt>
                <c:pt idx="21">
                  <c:v>234.94381999999999</c:v>
                </c:pt>
                <c:pt idx="22">
                  <c:v>234.83146099999999</c:v>
                </c:pt>
                <c:pt idx="23">
                  <c:v>234.94381999999999</c:v>
                </c:pt>
                <c:pt idx="24">
                  <c:v>235.05618000000001</c:v>
                </c:pt>
                <c:pt idx="25">
                  <c:v>235.05618000000001</c:v>
                </c:pt>
                <c:pt idx="26">
                  <c:v>235.16853900000001</c:v>
                </c:pt>
                <c:pt idx="27">
                  <c:v>235.16853900000001</c:v>
                </c:pt>
                <c:pt idx="28">
                  <c:v>235.16853900000001</c:v>
                </c:pt>
                <c:pt idx="29">
                  <c:v>235.28089900000001</c:v>
                </c:pt>
                <c:pt idx="30">
                  <c:v>235.28089900000001</c:v>
                </c:pt>
                <c:pt idx="31">
                  <c:v>235.393258</c:v>
                </c:pt>
                <c:pt idx="32">
                  <c:v>235.28089900000001</c:v>
                </c:pt>
                <c:pt idx="33">
                  <c:v>235.393258</c:v>
                </c:pt>
                <c:pt idx="34">
                  <c:v>235.393258</c:v>
                </c:pt>
                <c:pt idx="35">
                  <c:v>235.28089900000001</c:v>
                </c:pt>
                <c:pt idx="36">
                  <c:v>235.28089900000001</c:v>
                </c:pt>
                <c:pt idx="37">
                  <c:v>235.393258</c:v>
                </c:pt>
                <c:pt idx="38">
                  <c:v>235.28089900000001</c:v>
                </c:pt>
                <c:pt idx="39">
                  <c:v>235.28089900000001</c:v>
                </c:pt>
                <c:pt idx="40">
                  <c:v>235.16853900000001</c:v>
                </c:pt>
                <c:pt idx="41">
                  <c:v>235.05618000000001</c:v>
                </c:pt>
                <c:pt idx="42">
                  <c:v>235.05618000000001</c:v>
                </c:pt>
                <c:pt idx="43">
                  <c:v>235.28089900000001</c:v>
                </c:pt>
                <c:pt idx="44">
                  <c:v>235.28089900000001</c:v>
                </c:pt>
                <c:pt idx="45">
                  <c:v>235.28089900000001</c:v>
                </c:pt>
                <c:pt idx="46">
                  <c:v>235.28089900000001</c:v>
                </c:pt>
                <c:pt idx="47">
                  <c:v>235.28089900000001</c:v>
                </c:pt>
                <c:pt idx="48">
                  <c:v>235.28089900000001</c:v>
                </c:pt>
                <c:pt idx="49">
                  <c:v>235.16853900000001</c:v>
                </c:pt>
                <c:pt idx="50">
                  <c:v>235.16853900000001</c:v>
                </c:pt>
                <c:pt idx="51">
                  <c:v>235.16853900000001</c:v>
                </c:pt>
                <c:pt idx="52">
                  <c:v>235.16853900000001</c:v>
                </c:pt>
                <c:pt idx="53">
                  <c:v>235.28089900000001</c:v>
                </c:pt>
                <c:pt idx="54">
                  <c:v>235.28089900000001</c:v>
                </c:pt>
                <c:pt idx="55">
                  <c:v>235.16853900000001</c:v>
                </c:pt>
                <c:pt idx="56">
                  <c:v>235.05618000000001</c:v>
                </c:pt>
                <c:pt idx="57">
                  <c:v>235.16853900000001</c:v>
                </c:pt>
                <c:pt idx="58">
                  <c:v>235.05618000000001</c:v>
                </c:pt>
                <c:pt idx="59">
                  <c:v>235.16853900000001</c:v>
                </c:pt>
                <c:pt idx="60">
                  <c:v>235.28089900000001</c:v>
                </c:pt>
                <c:pt idx="61">
                  <c:v>235.28089900000001</c:v>
                </c:pt>
                <c:pt idx="62">
                  <c:v>235.16853900000001</c:v>
                </c:pt>
                <c:pt idx="63">
                  <c:v>235.16853900000001</c:v>
                </c:pt>
                <c:pt idx="64">
                  <c:v>235.28089900000001</c:v>
                </c:pt>
                <c:pt idx="65">
                  <c:v>235.28089900000001</c:v>
                </c:pt>
                <c:pt idx="66">
                  <c:v>235.28089900000001</c:v>
                </c:pt>
                <c:pt idx="67">
                  <c:v>235.28089900000001</c:v>
                </c:pt>
                <c:pt idx="68">
                  <c:v>235.16853900000001</c:v>
                </c:pt>
                <c:pt idx="69">
                  <c:v>235.28089900000001</c:v>
                </c:pt>
                <c:pt idx="70">
                  <c:v>235.28089900000001</c:v>
                </c:pt>
                <c:pt idx="71">
                  <c:v>235.505618</c:v>
                </c:pt>
                <c:pt idx="72">
                  <c:v>235.505618</c:v>
                </c:pt>
                <c:pt idx="73">
                  <c:v>235.61797799999999</c:v>
                </c:pt>
                <c:pt idx="74">
                  <c:v>235.505618</c:v>
                </c:pt>
                <c:pt idx="75">
                  <c:v>235.61797799999999</c:v>
                </c:pt>
                <c:pt idx="76">
                  <c:v>235.61797799999999</c:v>
                </c:pt>
                <c:pt idx="77">
                  <c:v>235.505618</c:v>
                </c:pt>
                <c:pt idx="78">
                  <c:v>235.393258</c:v>
                </c:pt>
                <c:pt idx="79">
                  <c:v>235.505618</c:v>
                </c:pt>
                <c:pt idx="80">
                  <c:v>235.505618</c:v>
                </c:pt>
                <c:pt idx="81">
                  <c:v>235.61797799999999</c:v>
                </c:pt>
                <c:pt idx="82">
                  <c:v>235.61797799999999</c:v>
                </c:pt>
                <c:pt idx="83">
                  <c:v>235.61797799999999</c:v>
                </c:pt>
                <c:pt idx="84">
                  <c:v>235.61797799999999</c:v>
                </c:pt>
                <c:pt idx="85">
                  <c:v>235.505618</c:v>
                </c:pt>
                <c:pt idx="86">
                  <c:v>235.505618</c:v>
                </c:pt>
                <c:pt idx="87">
                  <c:v>235.505618</c:v>
                </c:pt>
                <c:pt idx="88">
                  <c:v>235.61797799999999</c:v>
                </c:pt>
                <c:pt idx="89">
                  <c:v>235.505618</c:v>
                </c:pt>
                <c:pt idx="90">
                  <c:v>235.61797799999999</c:v>
                </c:pt>
                <c:pt idx="91">
                  <c:v>235.505618</c:v>
                </c:pt>
                <c:pt idx="92">
                  <c:v>235.505618</c:v>
                </c:pt>
                <c:pt idx="93">
                  <c:v>235.393258</c:v>
                </c:pt>
                <c:pt idx="94">
                  <c:v>235.505618</c:v>
                </c:pt>
                <c:pt idx="95">
                  <c:v>235.393258</c:v>
                </c:pt>
                <c:pt idx="96">
                  <c:v>235.393258</c:v>
                </c:pt>
                <c:pt idx="97">
                  <c:v>235.393258</c:v>
                </c:pt>
                <c:pt idx="98">
                  <c:v>235.393258</c:v>
                </c:pt>
                <c:pt idx="99">
                  <c:v>235.505618</c:v>
                </c:pt>
                <c:pt idx="100">
                  <c:v>235.505618</c:v>
                </c:pt>
                <c:pt idx="101">
                  <c:v>235.393258</c:v>
                </c:pt>
                <c:pt idx="102">
                  <c:v>235.505618</c:v>
                </c:pt>
                <c:pt idx="103">
                  <c:v>235.505618</c:v>
                </c:pt>
                <c:pt idx="104">
                  <c:v>235.505618</c:v>
                </c:pt>
                <c:pt idx="105">
                  <c:v>235.505618</c:v>
                </c:pt>
                <c:pt idx="106">
                  <c:v>235.505618</c:v>
                </c:pt>
                <c:pt idx="107">
                  <c:v>235.505618</c:v>
                </c:pt>
                <c:pt idx="108">
                  <c:v>235.393258</c:v>
                </c:pt>
                <c:pt idx="109">
                  <c:v>235.505618</c:v>
                </c:pt>
                <c:pt idx="110">
                  <c:v>235.505618</c:v>
                </c:pt>
                <c:pt idx="111">
                  <c:v>235.505618</c:v>
                </c:pt>
                <c:pt idx="112">
                  <c:v>235.505618</c:v>
                </c:pt>
                <c:pt idx="113">
                  <c:v>235.505618</c:v>
                </c:pt>
                <c:pt idx="114">
                  <c:v>235.505618</c:v>
                </c:pt>
                <c:pt idx="115">
                  <c:v>235.505618</c:v>
                </c:pt>
                <c:pt idx="116">
                  <c:v>235.61797799999999</c:v>
                </c:pt>
                <c:pt idx="117">
                  <c:v>235.505618</c:v>
                </c:pt>
                <c:pt idx="118">
                  <c:v>235.61797799999999</c:v>
                </c:pt>
                <c:pt idx="119">
                  <c:v>235.61797799999999</c:v>
                </c:pt>
                <c:pt idx="120">
                  <c:v>235.73033699999999</c:v>
                </c:pt>
                <c:pt idx="121">
                  <c:v>235.84269699999999</c:v>
                </c:pt>
                <c:pt idx="122">
                  <c:v>235.84269699999999</c:v>
                </c:pt>
                <c:pt idx="123">
                  <c:v>235.84269699999999</c:v>
                </c:pt>
                <c:pt idx="124">
                  <c:v>235.05618000000001</c:v>
                </c:pt>
                <c:pt idx="125">
                  <c:v>234.71910099999999</c:v>
                </c:pt>
                <c:pt idx="126">
                  <c:v>233.03370799999999</c:v>
                </c:pt>
                <c:pt idx="127">
                  <c:v>232.808989</c:v>
                </c:pt>
                <c:pt idx="128">
                  <c:v>230.898876</c:v>
                </c:pt>
                <c:pt idx="129">
                  <c:v>230.786517</c:v>
                </c:pt>
                <c:pt idx="130">
                  <c:v>230.44943799999999</c:v>
                </c:pt>
                <c:pt idx="131">
                  <c:v>230.44943799999999</c:v>
                </c:pt>
                <c:pt idx="132">
                  <c:v>230.56179800000001</c:v>
                </c:pt>
                <c:pt idx="133">
                  <c:v>230.44943799999999</c:v>
                </c:pt>
                <c:pt idx="134">
                  <c:v>230.56179800000001</c:v>
                </c:pt>
                <c:pt idx="135">
                  <c:v>230.898876</c:v>
                </c:pt>
                <c:pt idx="136">
                  <c:v>231.011236</c:v>
                </c:pt>
                <c:pt idx="137">
                  <c:v>231.23595499999999</c:v>
                </c:pt>
                <c:pt idx="138">
                  <c:v>231.46067400000001</c:v>
                </c:pt>
                <c:pt idx="139">
                  <c:v>231.57303400000001</c:v>
                </c:pt>
                <c:pt idx="140">
                  <c:v>231.797753</c:v>
                </c:pt>
                <c:pt idx="141">
                  <c:v>231.910112</c:v>
                </c:pt>
                <c:pt idx="142">
                  <c:v>232.13483099999999</c:v>
                </c:pt>
                <c:pt idx="143">
                  <c:v>232.02247199999999</c:v>
                </c:pt>
                <c:pt idx="144">
                  <c:v>232.24719099999999</c:v>
                </c:pt>
                <c:pt idx="145">
                  <c:v>232.35955100000001</c:v>
                </c:pt>
                <c:pt idx="146">
                  <c:v>232.35955100000001</c:v>
                </c:pt>
                <c:pt idx="147">
                  <c:v>232.35955100000001</c:v>
                </c:pt>
                <c:pt idx="148">
                  <c:v>232.58427</c:v>
                </c:pt>
                <c:pt idx="149">
                  <c:v>232.58427</c:v>
                </c:pt>
                <c:pt idx="150">
                  <c:v>232.58427</c:v>
                </c:pt>
                <c:pt idx="151">
                  <c:v>232.808989</c:v>
                </c:pt>
                <c:pt idx="152">
                  <c:v>232.808989</c:v>
                </c:pt>
                <c:pt idx="153">
                  <c:v>233.03370799999999</c:v>
                </c:pt>
                <c:pt idx="154">
                  <c:v>232.92134799999999</c:v>
                </c:pt>
                <c:pt idx="155">
                  <c:v>233.03370799999999</c:v>
                </c:pt>
                <c:pt idx="156">
                  <c:v>233.03370799999999</c:v>
                </c:pt>
                <c:pt idx="157">
                  <c:v>233.25842700000001</c:v>
                </c:pt>
                <c:pt idx="158">
                  <c:v>233.14606699999999</c:v>
                </c:pt>
                <c:pt idx="159">
                  <c:v>233.25842700000001</c:v>
                </c:pt>
                <c:pt idx="160">
                  <c:v>233.37078700000001</c:v>
                </c:pt>
                <c:pt idx="161">
                  <c:v>233.483146</c:v>
                </c:pt>
                <c:pt idx="162">
                  <c:v>233.595506</c:v>
                </c:pt>
                <c:pt idx="163">
                  <c:v>233.707865</c:v>
                </c:pt>
                <c:pt idx="164">
                  <c:v>233.707865</c:v>
                </c:pt>
                <c:pt idx="165">
                  <c:v>233.93258399999999</c:v>
                </c:pt>
                <c:pt idx="166">
                  <c:v>234.04494399999999</c:v>
                </c:pt>
                <c:pt idx="167">
                  <c:v>234.15730300000001</c:v>
                </c:pt>
                <c:pt idx="168">
                  <c:v>234.15730300000001</c:v>
                </c:pt>
                <c:pt idx="169">
                  <c:v>234.38202200000001</c:v>
                </c:pt>
                <c:pt idx="170">
                  <c:v>234.26966300000001</c:v>
                </c:pt>
                <c:pt idx="171">
                  <c:v>234.38202200000001</c:v>
                </c:pt>
                <c:pt idx="172">
                  <c:v>234.38202200000001</c:v>
                </c:pt>
                <c:pt idx="173">
                  <c:v>234.26966300000001</c:v>
                </c:pt>
                <c:pt idx="174">
                  <c:v>234.38202200000001</c:v>
                </c:pt>
                <c:pt idx="175">
                  <c:v>234.38202200000001</c:v>
                </c:pt>
                <c:pt idx="176">
                  <c:v>234.38202200000001</c:v>
                </c:pt>
                <c:pt idx="177">
                  <c:v>234.38202200000001</c:v>
                </c:pt>
                <c:pt idx="178">
                  <c:v>234.494382</c:v>
                </c:pt>
                <c:pt idx="179">
                  <c:v>234.494382</c:v>
                </c:pt>
                <c:pt idx="180">
                  <c:v>234.38202200000001</c:v>
                </c:pt>
                <c:pt idx="181">
                  <c:v>234.494382</c:v>
                </c:pt>
                <c:pt idx="182">
                  <c:v>234.38202200000001</c:v>
                </c:pt>
                <c:pt idx="183">
                  <c:v>234.494382</c:v>
                </c:pt>
                <c:pt idx="184">
                  <c:v>234.38202200000001</c:v>
                </c:pt>
                <c:pt idx="185">
                  <c:v>234.26966300000001</c:v>
                </c:pt>
                <c:pt idx="186">
                  <c:v>234.26966300000001</c:v>
                </c:pt>
                <c:pt idx="187">
                  <c:v>234.38202200000001</c:v>
                </c:pt>
                <c:pt idx="188">
                  <c:v>234.38202200000001</c:v>
                </c:pt>
                <c:pt idx="189">
                  <c:v>234.494382</c:v>
                </c:pt>
                <c:pt idx="190">
                  <c:v>234.494382</c:v>
                </c:pt>
                <c:pt idx="191">
                  <c:v>234.38202200000001</c:v>
                </c:pt>
                <c:pt idx="192">
                  <c:v>234.38202200000001</c:v>
                </c:pt>
                <c:pt idx="193">
                  <c:v>234.38202200000001</c:v>
                </c:pt>
                <c:pt idx="194">
                  <c:v>234.38202200000001</c:v>
                </c:pt>
                <c:pt idx="195">
                  <c:v>234.38202200000001</c:v>
                </c:pt>
                <c:pt idx="196">
                  <c:v>234.26966300000001</c:v>
                </c:pt>
                <c:pt idx="197">
                  <c:v>234.26966300000001</c:v>
                </c:pt>
                <c:pt idx="198">
                  <c:v>234.26966300000001</c:v>
                </c:pt>
                <c:pt idx="199">
                  <c:v>234.26966300000001</c:v>
                </c:pt>
                <c:pt idx="200">
                  <c:v>234.26966300000001</c:v>
                </c:pt>
                <c:pt idx="201">
                  <c:v>234.26966300000001</c:v>
                </c:pt>
                <c:pt idx="202">
                  <c:v>234.38202200000001</c:v>
                </c:pt>
                <c:pt idx="203">
                  <c:v>234.26966300000001</c:v>
                </c:pt>
                <c:pt idx="204">
                  <c:v>234.26966300000001</c:v>
                </c:pt>
                <c:pt idx="205">
                  <c:v>234.26966300000001</c:v>
                </c:pt>
                <c:pt idx="206">
                  <c:v>234.15730300000001</c:v>
                </c:pt>
                <c:pt idx="207">
                  <c:v>234.26966300000001</c:v>
                </c:pt>
                <c:pt idx="208">
                  <c:v>234.26966300000001</c:v>
                </c:pt>
                <c:pt idx="209">
                  <c:v>234.38202200000001</c:v>
                </c:pt>
                <c:pt idx="210">
                  <c:v>234.26966300000001</c:v>
                </c:pt>
                <c:pt idx="211">
                  <c:v>234.38202200000001</c:v>
                </c:pt>
                <c:pt idx="212">
                  <c:v>234.38202200000001</c:v>
                </c:pt>
                <c:pt idx="213">
                  <c:v>234.38202200000001</c:v>
                </c:pt>
                <c:pt idx="214">
                  <c:v>234.38202200000001</c:v>
                </c:pt>
                <c:pt idx="215">
                  <c:v>234.38202200000001</c:v>
                </c:pt>
                <c:pt idx="216">
                  <c:v>234.38202200000001</c:v>
                </c:pt>
                <c:pt idx="217">
                  <c:v>234.606742</c:v>
                </c:pt>
                <c:pt idx="218">
                  <c:v>234.606742</c:v>
                </c:pt>
                <c:pt idx="219">
                  <c:v>234.606742</c:v>
                </c:pt>
                <c:pt idx="220">
                  <c:v>234.71910099999999</c:v>
                </c:pt>
                <c:pt idx="221">
                  <c:v>234.71910099999999</c:v>
                </c:pt>
                <c:pt idx="222">
                  <c:v>234.71910099999999</c:v>
                </c:pt>
                <c:pt idx="223">
                  <c:v>234.71910099999999</c:v>
                </c:pt>
                <c:pt idx="224">
                  <c:v>234.71910099999999</c:v>
                </c:pt>
                <c:pt idx="225">
                  <c:v>234.71910099999999</c:v>
                </c:pt>
                <c:pt idx="226">
                  <c:v>234.71910099999999</c:v>
                </c:pt>
                <c:pt idx="227">
                  <c:v>234.71910099999999</c:v>
                </c:pt>
                <c:pt idx="228">
                  <c:v>234.71910099999999</c:v>
                </c:pt>
                <c:pt idx="229">
                  <c:v>234.71910099999999</c:v>
                </c:pt>
                <c:pt idx="230">
                  <c:v>234.71910099999999</c:v>
                </c:pt>
                <c:pt idx="231">
                  <c:v>234.71910099999999</c:v>
                </c:pt>
                <c:pt idx="232">
                  <c:v>234.71910099999999</c:v>
                </c:pt>
                <c:pt idx="233">
                  <c:v>234.71910099999999</c:v>
                </c:pt>
                <c:pt idx="234">
                  <c:v>234.71910099999999</c:v>
                </c:pt>
                <c:pt idx="235">
                  <c:v>234.71910099999999</c:v>
                </c:pt>
                <c:pt idx="236">
                  <c:v>234.71910099999999</c:v>
                </c:pt>
                <c:pt idx="237">
                  <c:v>234.71910099999999</c:v>
                </c:pt>
                <c:pt idx="238">
                  <c:v>234.71910099999999</c:v>
                </c:pt>
                <c:pt idx="239">
                  <c:v>234.71910099999999</c:v>
                </c:pt>
                <c:pt idx="240">
                  <c:v>234.71910099999999</c:v>
                </c:pt>
                <c:pt idx="241">
                  <c:v>234.71910099999999</c:v>
                </c:pt>
                <c:pt idx="242">
                  <c:v>234.71910099999999</c:v>
                </c:pt>
                <c:pt idx="243">
                  <c:v>234.71910099999999</c:v>
                </c:pt>
                <c:pt idx="244">
                  <c:v>234.83146099999999</c:v>
                </c:pt>
                <c:pt idx="245">
                  <c:v>234.71910099999999</c:v>
                </c:pt>
                <c:pt idx="246">
                  <c:v>234.71910099999999</c:v>
                </c:pt>
                <c:pt idx="247">
                  <c:v>234.71910099999999</c:v>
                </c:pt>
                <c:pt idx="248">
                  <c:v>234.71910099999999</c:v>
                </c:pt>
                <c:pt idx="249">
                  <c:v>234.71910099999999</c:v>
                </c:pt>
                <c:pt idx="250">
                  <c:v>234.71910099999999</c:v>
                </c:pt>
                <c:pt idx="251">
                  <c:v>234.71910099999999</c:v>
                </c:pt>
                <c:pt idx="252">
                  <c:v>234.606742</c:v>
                </c:pt>
                <c:pt idx="253">
                  <c:v>234.83146099999999</c:v>
                </c:pt>
                <c:pt idx="254">
                  <c:v>234.71910099999999</c:v>
                </c:pt>
                <c:pt idx="255">
                  <c:v>234.606742</c:v>
                </c:pt>
                <c:pt idx="256">
                  <c:v>234.71910099999999</c:v>
                </c:pt>
                <c:pt idx="257">
                  <c:v>234.71910099999999</c:v>
                </c:pt>
                <c:pt idx="258">
                  <c:v>234.71910099999999</c:v>
                </c:pt>
                <c:pt idx="259">
                  <c:v>234.71910099999999</c:v>
                </c:pt>
                <c:pt idx="260">
                  <c:v>234.71910099999999</c:v>
                </c:pt>
                <c:pt idx="261">
                  <c:v>234.71910099999999</c:v>
                </c:pt>
                <c:pt idx="262">
                  <c:v>234.83146099999999</c:v>
                </c:pt>
                <c:pt idx="263">
                  <c:v>234.71910099999999</c:v>
                </c:pt>
                <c:pt idx="264">
                  <c:v>234.606742</c:v>
                </c:pt>
                <c:pt idx="265">
                  <c:v>234.71910099999999</c:v>
                </c:pt>
                <c:pt idx="266">
                  <c:v>234.71910099999999</c:v>
                </c:pt>
                <c:pt idx="267">
                  <c:v>235.05618000000001</c:v>
                </c:pt>
                <c:pt idx="268">
                  <c:v>235.05618000000001</c:v>
                </c:pt>
                <c:pt idx="269">
                  <c:v>235.05618000000001</c:v>
                </c:pt>
                <c:pt idx="270">
                  <c:v>235.28089900000001</c:v>
                </c:pt>
                <c:pt idx="271">
                  <c:v>235.28089900000001</c:v>
                </c:pt>
                <c:pt idx="272">
                  <c:v>235.393258</c:v>
                </c:pt>
                <c:pt idx="273">
                  <c:v>235.393258</c:v>
                </c:pt>
                <c:pt idx="274">
                  <c:v>235.393258</c:v>
                </c:pt>
                <c:pt idx="275">
                  <c:v>235.505618</c:v>
                </c:pt>
                <c:pt idx="276">
                  <c:v>235.393258</c:v>
                </c:pt>
                <c:pt idx="277">
                  <c:v>235.505618</c:v>
                </c:pt>
                <c:pt idx="278">
                  <c:v>235.505618</c:v>
                </c:pt>
                <c:pt idx="279">
                  <c:v>235.393258</c:v>
                </c:pt>
                <c:pt idx="280">
                  <c:v>235.505618</c:v>
                </c:pt>
                <c:pt idx="281">
                  <c:v>235.505618</c:v>
                </c:pt>
                <c:pt idx="282">
                  <c:v>235.505618</c:v>
                </c:pt>
                <c:pt idx="283">
                  <c:v>235.393258</c:v>
                </c:pt>
                <c:pt idx="284">
                  <c:v>235.393258</c:v>
                </c:pt>
                <c:pt idx="285">
                  <c:v>235.393258</c:v>
                </c:pt>
                <c:pt idx="286">
                  <c:v>235.505618</c:v>
                </c:pt>
                <c:pt idx="287">
                  <c:v>235.505618</c:v>
                </c:pt>
                <c:pt idx="288">
                  <c:v>235.393258</c:v>
                </c:pt>
                <c:pt idx="289">
                  <c:v>235.505618</c:v>
                </c:pt>
                <c:pt idx="290">
                  <c:v>235.393258</c:v>
                </c:pt>
                <c:pt idx="291">
                  <c:v>235.393258</c:v>
                </c:pt>
                <c:pt idx="292">
                  <c:v>235.393258</c:v>
                </c:pt>
                <c:pt idx="293">
                  <c:v>235.16853900000001</c:v>
                </c:pt>
                <c:pt idx="294">
                  <c:v>235.393258</c:v>
                </c:pt>
                <c:pt idx="295">
                  <c:v>235.393258</c:v>
                </c:pt>
                <c:pt idx="296">
                  <c:v>235.28089900000001</c:v>
                </c:pt>
                <c:pt idx="297">
                  <c:v>235.393258</c:v>
                </c:pt>
                <c:pt idx="298">
                  <c:v>235.505618</c:v>
                </c:pt>
                <c:pt idx="299">
                  <c:v>235.393258</c:v>
                </c:pt>
                <c:pt idx="300">
                  <c:v>235.393258</c:v>
                </c:pt>
                <c:pt idx="301">
                  <c:v>235.393258</c:v>
                </c:pt>
                <c:pt idx="302">
                  <c:v>235.505618</c:v>
                </c:pt>
                <c:pt idx="303">
                  <c:v>235.393258</c:v>
                </c:pt>
                <c:pt idx="304">
                  <c:v>235.393258</c:v>
                </c:pt>
                <c:pt idx="305">
                  <c:v>235.393258</c:v>
                </c:pt>
                <c:pt idx="306">
                  <c:v>235.505618</c:v>
                </c:pt>
                <c:pt idx="307">
                  <c:v>235.393258</c:v>
                </c:pt>
                <c:pt idx="308">
                  <c:v>235.393258</c:v>
                </c:pt>
                <c:pt idx="309">
                  <c:v>235.393258</c:v>
                </c:pt>
                <c:pt idx="310">
                  <c:v>235.393258</c:v>
                </c:pt>
                <c:pt idx="311">
                  <c:v>235.28089900000001</c:v>
                </c:pt>
                <c:pt idx="312">
                  <c:v>235.393258</c:v>
                </c:pt>
                <c:pt idx="313">
                  <c:v>235.393258</c:v>
                </c:pt>
                <c:pt idx="314">
                  <c:v>235.393258</c:v>
                </c:pt>
                <c:pt idx="315">
                  <c:v>235.393258</c:v>
                </c:pt>
                <c:pt idx="316">
                  <c:v>235.393258</c:v>
                </c:pt>
                <c:pt idx="317">
                  <c:v>235.393258</c:v>
                </c:pt>
                <c:pt idx="318">
                  <c:v>235.393258</c:v>
                </c:pt>
                <c:pt idx="319">
                  <c:v>235.393258</c:v>
                </c:pt>
                <c:pt idx="320">
                  <c:v>235.505618</c:v>
                </c:pt>
                <c:pt idx="321">
                  <c:v>235.505618</c:v>
                </c:pt>
                <c:pt idx="322">
                  <c:v>235.505618</c:v>
                </c:pt>
                <c:pt idx="323">
                  <c:v>235.393258</c:v>
                </c:pt>
                <c:pt idx="324">
                  <c:v>235.393258</c:v>
                </c:pt>
                <c:pt idx="325">
                  <c:v>235.505618</c:v>
                </c:pt>
                <c:pt idx="326">
                  <c:v>235.393258</c:v>
                </c:pt>
                <c:pt idx="327">
                  <c:v>235.393258</c:v>
                </c:pt>
                <c:pt idx="328">
                  <c:v>235.505618</c:v>
                </c:pt>
                <c:pt idx="329">
                  <c:v>235.505618</c:v>
                </c:pt>
                <c:pt idx="330">
                  <c:v>235.505618</c:v>
                </c:pt>
                <c:pt idx="331">
                  <c:v>235.505618</c:v>
                </c:pt>
                <c:pt idx="332">
                  <c:v>235.505618</c:v>
                </c:pt>
                <c:pt idx="333">
                  <c:v>235.73033699999999</c:v>
                </c:pt>
                <c:pt idx="334">
                  <c:v>235.84269699999999</c:v>
                </c:pt>
                <c:pt idx="335">
                  <c:v>235.84269699999999</c:v>
                </c:pt>
                <c:pt idx="336">
                  <c:v>235.95505600000001</c:v>
                </c:pt>
                <c:pt idx="337">
                  <c:v>236.17977500000001</c:v>
                </c:pt>
                <c:pt idx="338">
                  <c:v>236.06741600000001</c:v>
                </c:pt>
                <c:pt idx="339">
                  <c:v>236.17977500000001</c:v>
                </c:pt>
                <c:pt idx="340">
                  <c:v>236.17977500000001</c:v>
                </c:pt>
                <c:pt idx="341">
                  <c:v>236.17977500000001</c:v>
                </c:pt>
                <c:pt idx="342">
                  <c:v>236.06741600000001</c:v>
                </c:pt>
                <c:pt idx="343">
                  <c:v>236.06741600000001</c:v>
                </c:pt>
                <c:pt idx="344">
                  <c:v>235.95505600000001</c:v>
                </c:pt>
                <c:pt idx="345">
                  <c:v>236.06741600000001</c:v>
                </c:pt>
                <c:pt idx="346">
                  <c:v>235.95505600000001</c:v>
                </c:pt>
                <c:pt idx="347">
                  <c:v>236.06741600000001</c:v>
                </c:pt>
                <c:pt idx="348">
                  <c:v>235.95505600000001</c:v>
                </c:pt>
                <c:pt idx="349">
                  <c:v>236.06741600000001</c:v>
                </c:pt>
                <c:pt idx="350">
                  <c:v>236.17977500000001</c:v>
                </c:pt>
                <c:pt idx="351">
                  <c:v>236.17977500000001</c:v>
                </c:pt>
                <c:pt idx="352">
                  <c:v>236.17977500000001</c:v>
                </c:pt>
                <c:pt idx="353">
                  <c:v>236.06741600000001</c:v>
                </c:pt>
                <c:pt idx="354">
                  <c:v>236.06741600000001</c:v>
                </c:pt>
                <c:pt idx="355">
                  <c:v>236.06741600000001</c:v>
                </c:pt>
                <c:pt idx="356">
                  <c:v>236.17977500000001</c:v>
                </c:pt>
                <c:pt idx="357">
                  <c:v>236.17977500000001</c:v>
                </c:pt>
                <c:pt idx="358">
                  <c:v>236.17977500000001</c:v>
                </c:pt>
                <c:pt idx="359">
                  <c:v>236.06741600000001</c:v>
                </c:pt>
                <c:pt idx="360">
                  <c:v>236.17977500000001</c:v>
                </c:pt>
                <c:pt idx="361">
                  <c:v>235.95505600000001</c:v>
                </c:pt>
                <c:pt idx="362">
                  <c:v>236.06741600000001</c:v>
                </c:pt>
                <c:pt idx="363">
                  <c:v>236.06741600000001</c:v>
                </c:pt>
                <c:pt idx="364">
                  <c:v>236.06741600000001</c:v>
                </c:pt>
                <c:pt idx="365">
                  <c:v>236.06741600000001</c:v>
                </c:pt>
                <c:pt idx="366">
                  <c:v>236.06741600000001</c:v>
                </c:pt>
                <c:pt idx="367">
                  <c:v>236.06741600000001</c:v>
                </c:pt>
                <c:pt idx="368">
                  <c:v>236.06741600000001</c:v>
                </c:pt>
                <c:pt idx="369">
                  <c:v>236.06741600000001</c:v>
                </c:pt>
                <c:pt idx="370">
                  <c:v>236.06741600000001</c:v>
                </c:pt>
                <c:pt idx="371">
                  <c:v>236.06741600000001</c:v>
                </c:pt>
                <c:pt idx="372">
                  <c:v>236.17977500000001</c:v>
                </c:pt>
                <c:pt idx="373">
                  <c:v>236.06741600000001</c:v>
                </c:pt>
                <c:pt idx="374">
                  <c:v>236.06741600000001</c:v>
                </c:pt>
                <c:pt idx="375">
                  <c:v>236.06741600000001</c:v>
                </c:pt>
                <c:pt idx="376">
                  <c:v>236.17977500000001</c:v>
                </c:pt>
                <c:pt idx="377">
                  <c:v>236.17977500000001</c:v>
                </c:pt>
                <c:pt idx="378">
                  <c:v>236.17977500000001</c:v>
                </c:pt>
                <c:pt idx="379">
                  <c:v>236.17977500000001</c:v>
                </c:pt>
                <c:pt idx="380">
                  <c:v>236.17977500000001</c:v>
                </c:pt>
                <c:pt idx="381">
                  <c:v>236.17977500000001</c:v>
                </c:pt>
                <c:pt idx="382">
                  <c:v>236.404494</c:v>
                </c:pt>
                <c:pt idx="383">
                  <c:v>236.516854</c:v>
                </c:pt>
                <c:pt idx="384">
                  <c:v>236.516854</c:v>
                </c:pt>
                <c:pt idx="385">
                  <c:v>236.62921299999999</c:v>
                </c:pt>
                <c:pt idx="386">
                  <c:v>236.74157299999999</c:v>
                </c:pt>
                <c:pt idx="387">
                  <c:v>236.74157299999999</c:v>
                </c:pt>
                <c:pt idx="388">
                  <c:v>236.74157299999999</c:v>
                </c:pt>
                <c:pt idx="389">
                  <c:v>236.74157299999999</c:v>
                </c:pt>
                <c:pt idx="390">
                  <c:v>236.74157299999999</c:v>
                </c:pt>
                <c:pt idx="391">
                  <c:v>236.74157299999999</c:v>
                </c:pt>
                <c:pt idx="392">
                  <c:v>236.74157299999999</c:v>
                </c:pt>
                <c:pt idx="393">
                  <c:v>236.74157299999999</c:v>
                </c:pt>
                <c:pt idx="394">
                  <c:v>236.74157299999999</c:v>
                </c:pt>
                <c:pt idx="395">
                  <c:v>236.62921299999999</c:v>
                </c:pt>
                <c:pt idx="396">
                  <c:v>236.74157299999999</c:v>
                </c:pt>
                <c:pt idx="397">
                  <c:v>236.74157299999999</c:v>
                </c:pt>
                <c:pt idx="398">
                  <c:v>236.74157299999999</c:v>
                </c:pt>
                <c:pt idx="399">
                  <c:v>236.62921299999999</c:v>
                </c:pt>
                <c:pt idx="400">
                  <c:v>236.74157299999999</c:v>
                </c:pt>
                <c:pt idx="401">
                  <c:v>236.74157299999999</c:v>
                </c:pt>
                <c:pt idx="402">
                  <c:v>236.62921299999999</c:v>
                </c:pt>
                <c:pt idx="403">
                  <c:v>236.62921299999999</c:v>
                </c:pt>
                <c:pt idx="404">
                  <c:v>236.74157299999999</c:v>
                </c:pt>
                <c:pt idx="405">
                  <c:v>236.62921299999999</c:v>
                </c:pt>
                <c:pt idx="406">
                  <c:v>236.62921299999999</c:v>
                </c:pt>
                <c:pt idx="407">
                  <c:v>236.74157299999999</c:v>
                </c:pt>
                <c:pt idx="408">
                  <c:v>236.62921299999999</c:v>
                </c:pt>
                <c:pt idx="409">
                  <c:v>236.62921299999999</c:v>
                </c:pt>
                <c:pt idx="410">
                  <c:v>236.62921299999999</c:v>
                </c:pt>
                <c:pt idx="411">
                  <c:v>236.74157299999999</c:v>
                </c:pt>
                <c:pt idx="412">
                  <c:v>236.62921299999999</c:v>
                </c:pt>
                <c:pt idx="413">
                  <c:v>236.62921299999999</c:v>
                </c:pt>
                <c:pt idx="414">
                  <c:v>236.62921299999999</c:v>
                </c:pt>
                <c:pt idx="415">
                  <c:v>236.62921299999999</c:v>
                </c:pt>
                <c:pt idx="416">
                  <c:v>236.62921299999999</c:v>
                </c:pt>
                <c:pt idx="417">
                  <c:v>236.74157299999999</c:v>
                </c:pt>
                <c:pt idx="418">
                  <c:v>236.74157299999999</c:v>
                </c:pt>
                <c:pt idx="419">
                  <c:v>236.62921299999999</c:v>
                </c:pt>
                <c:pt idx="420">
                  <c:v>236.62921299999999</c:v>
                </c:pt>
                <c:pt idx="421">
                  <c:v>236.62921299999999</c:v>
                </c:pt>
                <c:pt idx="422">
                  <c:v>236.62921299999999</c:v>
                </c:pt>
                <c:pt idx="423">
                  <c:v>236.74157299999999</c:v>
                </c:pt>
                <c:pt idx="424">
                  <c:v>236.74157299999999</c:v>
                </c:pt>
                <c:pt idx="425">
                  <c:v>236.74157299999999</c:v>
                </c:pt>
                <c:pt idx="426">
                  <c:v>236.85393300000001</c:v>
                </c:pt>
                <c:pt idx="427">
                  <c:v>236.74157299999999</c:v>
                </c:pt>
                <c:pt idx="428">
                  <c:v>236.74157299999999</c:v>
                </c:pt>
                <c:pt idx="429">
                  <c:v>236.85393300000001</c:v>
                </c:pt>
                <c:pt idx="430">
                  <c:v>236.85393300000001</c:v>
                </c:pt>
                <c:pt idx="431">
                  <c:v>236.96629200000001</c:v>
                </c:pt>
                <c:pt idx="432">
                  <c:v>237.07865200000001</c:v>
                </c:pt>
                <c:pt idx="433">
                  <c:v>237.07865200000001</c:v>
                </c:pt>
                <c:pt idx="434">
                  <c:v>237.07865200000001</c:v>
                </c:pt>
                <c:pt idx="435">
                  <c:v>237.07865200000001</c:v>
                </c:pt>
                <c:pt idx="436">
                  <c:v>237.07865200000001</c:v>
                </c:pt>
                <c:pt idx="437">
                  <c:v>237.07865200000001</c:v>
                </c:pt>
                <c:pt idx="438">
                  <c:v>237.07865200000001</c:v>
                </c:pt>
                <c:pt idx="439">
                  <c:v>237.191011</c:v>
                </c:pt>
                <c:pt idx="440">
                  <c:v>237.191011</c:v>
                </c:pt>
                <c:pt idx="441">
                  <c:v>237.07865200000001</c:v>
                </c:pt>
                <c:pt idx="442">
                  <c:v>236.96629200000001</c:v>
                </c:pt>
                <c:pt idx="443">
                  <c:v>237.07865200000001</c:v>
                </c:pt>
                <c:pt idx="444">
                  <c:v>237.07865200000001</c:v>
                </c:pt>
                <c:pt idx="445">
                  <c:v>236.96629200000001</c:v>
                </c:pt>
                <c:pt idx="446">
                  <c:v>237.07865200000001</c:v>
                </c:pt>
                <c:pt idx="447">
                  <c:v>237.07865200000001</c:v>
                </c:pt>
                <c:pt idx="448">
                  <c:v>237.191011</c:v>
                </c:pt>
                <c:pt idx="449">
                  <c:v>237.07865200000001</c:v>
                </c:pt>
                <c:pt idx="450">
                  <c:v>237.191011</c:v>
                </c:pt>
                <c:pt idx="451">
                  <c:v>237.191011</c:v>
                </c:pt>
                <c:pt idx="452">
                  <c:v>237.191011</c:v>
                </c:pt>
                <c:pt idx="453">
                  <c:v>237.191011</c:v>
                </c:pt>
                <c:pt idx="454">
                  <c:v>237.07865200000001</c:v>
                </c:pt>
                <c:pt idx="455">
                  <c:v>237.07865200000001</c:v>
                </c:pt>
                <c:pt idx="456">
                  <c:v>237.07865200000001</c:v>
                </c:pt>
                <c:pt idx="457">
                  <c:v>237.191011</c:v>
                </c:pt>
                <c:pt idx="458">
                  <c:v>237.191011</c:v>
                </c:pt>
                <c:pt idx="459">
                  <c:v>237.191011</c:v>
                </c:pt>
                <c:pt idx="460">
                  <c:v>237.07865200000001</c:v>
                </c:pt>
                <c:pt idx="461">
                  <c:v>237.191011</c:v>
                </c:pt>
                <c:pt idx="462">
                  <c:v>237.07865200000001</c:v>
                </c:pt>
                <c:pt idx="463">
                  <c:v>237.07865200000001</c:v>
                </c:pt>
                <c:pt idx="464">
                  <c:v>237.07865200000001</c:v>
                </c:pt>
                <c:pt idx="465">
                  <c:v>237.07865200000001</c:v>
                </c:pt>
                <c:pt idx="466">
                  <c:v>237.07865200000001</c:v>
                </c:pt>
                <c:pt idx="467">
                  <c:v>236.96629200000001</c:v>
                </c:pt>
                <c:pt idx="468">
                  <c:v>237.07865200000001</c:v>
                </c:pt>
                <c:pt idx="469">
                  <c:v>237.07865200000001</c:v>
                </c:pt>
                <c:pt idx="470">
                  <c:v>236.96629200000001</c:v>
                </c:pt>
                <c:pt idx="471">
                  <c:v>237.07865200000001</c:v>
                </c:pt>
                <c:pt idx="472">
                  <c:v>237.07865200000001</c:v>
                </c:pt>
                <c:pt idx="473">
                  <c:v>237.07865200000001</c:v>
                </c:pt>
                <c:pt idx="474">
                  <c:v>237.07865200000001</c:v>
                </c:pt>
                <c:pt idx="475">
                  <c:v>236.96629200000001</c:v>
                </c:pt>
                <c:pt idx="476">
                  <c:v>236.96629200000001</c:v>
                </c:pt>
                <c:pt idx="477">
                  <c:v>237.07865200000001</c:v>
                </c:pt>
                <c:pt idx="478">
                  <c:v>237.07865200000001</c:v>
                </c:pt>
                <c:pt idx="479">
                  <c:v>237.07865200000001</c:v>
                </c:pt>
                <c:pt idx="480">
                  <c:v>237.191011</c:v>
                </c:pt>
                <c:pt idx="481">
                  <c:v>237.191011</c:v>
                </c:pt>
                <c:pt idx="482">
                  <c:v>237.07865200000001</c:v>
                </c:pt>
                <c:pt idx="483">
                  <c:v>237.191011</c:v>
                </c:pt>
                <c:pt idx="484">
                  <c:v>237.07865200000001</c:v>
                </c:pt>
                <c:pt idx="485">
                  <c:v>237.191011</c:v>
                </c:pt>
                <c:pt idx="486">
                  <c:v>237.07865200000001</c:v>
                </c:pt>
                <c:pt idx="487">
                  <c:v>237.191011</c:v>
                </c:pt>
                <c:pt idx="488">
                  <c:v>237.303371</c:v>
                </c:pt>
                <c:pt idx="489">
                  <c:v>237.41573</c:v>
                </c:pt>
                <c:pt idx="490">
                  <c:v>237.41573</c:v>
                </c:pt>
                <c:pt idx="491">
                  <c:v>237.41573</c:v>
                </c:pt>
                <c:pt idx="492">
                  <c:v>237.41573</c:v>
                </c:pt>
                <c:pt idx="493">
                  <c:v>237.64044899999999</c:v>
                </c:pt>
                <c:pt idx="494">
                  <c:v>237.52808999999999</c:v>
                </c:pt>
                <c:pt idx="495">
                  <c:v>237.52808999999999</c:v>
                </c:pt>
                <c:pt idx="496">
                  <c:v>237.64044899999999</c:v>
                </c:pt>
                <c:pt idx="497">
                  <c:v>237.64044899999999</c:v>
                </c:pt>
                <c:pt idx="498">
                  <c:v>237.64044899999999</c:v>
                </c:pt>
                <c:pt idx="499">
                  <c:v>237.64044899999999</c:v>
                </c:pt>
                <c:pt idx="500">
                  <c:v>237.64044899999999</c:v>
                </c:pt>
                <c:pt idx="501">
                  <c:v>237.64044899999999</c:v>
                </c:pt>
                <c:pt idx="502">
                  <c:v>237.52808999999999</c:v>
                </c:pt>
                <c:pt idx="503">
                  <c:v>237.64044899999999</c:v>
                </c:pt>
                <c:pt idx="504">
                  <c:v>237.64044899999999</c:v>
                </c:pt>
                <c:pt idx="505">
                  <c:v>237.64044899999999</c:v>
                </c:pt>
                <c:pt idx="506">
                  <c:v>237.64044899999999</c:v>
                </c:pt>
                <c:pt idx="507">
                  <c:v>237.52808999999999</c:v>
                </c:pt>
                <c:pt idx="508">
                  <c:v>237.52808999999999</c:v>
                </c:pt>
                <c:pt idx="509">
                  <c:v>237.52808999999999</c:v>
                </c:pt>
                <c:pt idx="510">
                  <c:v>237.41573</c:v>
                </c:pt>
                <c:pt idx="511">
                  <c:v>237.52808999999999</c:v>
                </c:pt>
                <c:pt idx="512">
                  <c:v>237.52808999999999</c:v>
                </c:pt>
                <c:pt idx="513">
                  <c:v>237.52808999999999</c:v>
                </c:pt>
                <c:pt idx="514">
                  <c:v>237.52808999999999</c:v>
                </c:pt>
                <c:pt idx="515">
                  <c:v>237.52808999999999</c:v>
                </c:pt>
                <c:pt idx="516">
                  <c:v>237.41573</c:v>
                </c:pt>
                <c:pt idx="517">
                  <c:v>237.52808999999999</c:v>
                </c:pt>
                <c:pt idx="518">
                  <c:v>237.52808999999999</c:v>
                </c:pt>
                <c:pt idx="519">
                  <c:v>237.52808999999999</c:v>
                </c:pt>
                <c:pt idx="520">
                  <c:v>237.52808999999999</c:v>
                </c:pt>
                <c:pt idx="521">
                  <c:v>237.64044899999999</c:v>
                </c:pt>
                <c:pt idx="522">
                  <c:v>237.52808999999999</c:v>
                </c:pt>
                <c:pt idx="523">
                  <c:v>237.52808999999999</c:v>
                </c:pt>
                <c:pt idx="524">
                  <c:v>237.52808999999999</c:v>
                </c:pt>
                <c:pt idx="525">
                  <c:v>237.41573</c:v>
                </c:pt>
                <c:pt idx="526">
                  <c:v>237.41573</c:v>
                </c:pt>
                <c:pt idx="527">
                  <c:v>237.41573</c:v>
                </c:pt>
                <c:pt idx="528">
                  <c:v>237.41573</c:v>
                </c:pt>
                <c:pt idx="529">
                  <c:v>237.52808999999999</c:v>
                </c:pt>
                <c:pt idx="530">
                  <c:v>237.52808999999999</c:v>
                </c:pt>
                <c:pt idx="531">
                  <c:v>237.52808999999999</c:v>
                </c:pt>
                <c:pt idx="532">
                  <c:v>237.64044899999999</c:v>
                </c:pt>
                <c:pt idx="533">
                  <c:v>237.52808999999999</c:v>
                </c:pt>
                <c:pt idx="534">
                  <c:v>237.52808999999999</c:v>
                </c:pt>
                <c:pt idx="535">
                  <c:v>237.64044899999999</c:v>
                </c:pt>
                <c:pt idx="536">
                  <c:v>237.64044899999999</c:v>
                </c:pt>
                <c:pt idx="537">
                  <c:v>237.64044899999999</c:v>
                </c:pt>
                <c:pt idx="538">
                  <c:v>237.64044899999999</c:v>
                </c:pt>
                <c:pt idx="539">
                  <c:v>237.64044899999999</c:v>
                </c:pt>
                <c:pt idx="540">
                  <c:v>237.86516900000001</c:v>
                </c:pt>
                <c:pt idx="541">
                  <c:v>237.86516900000001</c:v>
                </c:pt>
                <c:pt idx="542">
                  <c:v>237.86516900000001</c:v>
                </c:pt>
                <c:pt idx="543">
                  <c:v>237.86516900000001</c:v>
                </c:pt>
                <c:pt idx="544">
                  <c:v>237.86516900000001</c:v>
                </c:pt>
                <c:pt idx="545">
                  <c:v>237.86516900000001</c:v>
                </c:pt>
                <c:pt idx="546">
                  <c:v>237.86516900000001</c:v>
                </c:pt>
                <c:pt idx="547">
                  <c:v>237.86516900000001</c:v>
                </c:pt>
                <c:pt idx="548">
                  <c:v>237.86516900000001</c:v>
                </c:pt>
                <c:pt idx="549">
                  <c:v>237.86516900000001</c:v>
                </c:pt>
                <c:pt idx="550">
                  <c:v>237.86516900000001</c:v>
                </c:pt>
                <c:pt idx="551">
                  <c:v>237.86516900000001</c:v>
                </c:pt>
                <c:pt idx="552">
                  <c:v>237.86516900000001</c:v>
                </c:pt>
                <c:pt idx="553">
                  <c:v>237.86516900000001</c:v>
                </c:pt>
                <c:pt idx="554">
                  <c:v>237.86516900000001</c:v>
                </c:pt>
                <c:pt idx="555">
                  <c:v>237.86516900000001</c:v>
                </c:pt>
                <c:pt idx="556">
                  <c:v>237.86516900000001</c:v>
                </c:pt>
                <c:pt idx="557">
                  <c:v>237.86516900000001</c:v>
                </c:pt>
                <c:pt idx="558">
                  <c:v>237.97752800000001</c:v>
                </c:pt>
                <c:pt idx="559">
                  <c:v>237.86516900000001</c:v>
                </c:pt>
                <c:pt idx="560">
                  <c:v>237.86516900000001</c:v>
                </c:pt>
                <c:pt idx="561">
                  <c:v>237.75280900000001</c:v>
                </c:pt>
                <c:pt idx="562">
                  <c:v>237.75280900000001</c:v>
                </c:pt>
                <c:pt idx="563">
                  <c:v>237.86516900000001</c:v>
                </c:pt>
                <c:pt idx="564">
                  <c:v>237.86516900000001</c:v>
                </c:pt>
                <c:pt idx="565">
                  <c:v>237.75280900000001</c:v>
                </c:pt>
                <c:pt idx="566">
                  <c:v>237.75280900000001</c:v>
                </c:pt>
                <c:pt idx="567">
                  <c:v>237.86516900000001</c:v>
                </c:pt>
                <c:pt idx="568">
                  <c:v>237.86516900000001</c:v>
                </c:pt>
                <c:pt idx="569">
                  <c:v>237.75280900000001</c:v>
                </c:pt>
                <c:pt idx="570">
                  <c:v>237.64044899999999</c:v>
                </c:pt>
                <c:pt idx="571">
                  <c:v>237.75280900000001</c:v>
                </c:pt>
                <c:pt idx="572">
                  <c:v>237.75280900000001</c:v>
                </c:pt>
                <c:pt idx="573">
                  <c:v>237.75280900000001</c:v>
                </c:pt>
                <c:pt idx="574">
                  <c:v>237.75280900000001</c:v>
                </c:pt>
                <c:pt idx="575">
                  <c:v>237.64044899999999</c:v>
                </c:pt>
                <c:pt idx="576">
                  <c:v>237.75280900000001</c:v>
                </c:pt>
                <c:pt idx="577">
                  <c:v>237.86516900000001</c:v>
                </c:pt>
                <c:pt idx="578">
                  <c:v>237.75280900000001</c:v>
                </c:pt>
                <c:pt idx="579">
                  <c:v>237.75280900000001</c:v>
                </c:pt>
                <c:pt idx="580">
                  <c:v>237.86516900000001</c:v>
                </c:pt>
                <c:pt idx="581">
                  <c:v>237.75280900000001</c:v>
                </c:pt>
                <c:pt idx="582">
                  <c:v>237.75280900000001</c:v>
                </c:pt>
                <c:pt idx="583">
                  <c:v>237.75280900000001</c:v>
                </c:pt>
                <c:pt idx="584">
                  <c:v>237.64044899999999</c:v>
                </c:pt>
                <c:pt idx="585">
                  <c:v>237.86516900000001</c:v>
                </c:pt>
                <c:pt idx="586">
                  <c:v>237.86516900000001</c:v>
                </c:pt>
                <c:pt idx="587">
                  <c:v>237.75280900000001</c:v>
                </c:pt>
                <c:pt idx="588">
                  <c:v>237.86516900000001</c:v>
                </c:pt>
                <c:pt idx="589">
                  <c:v>237.75280900000001</c:v>
                </c:pt>
                <c:pt idx="590">
                  <c:v>237.86516900000001</c:v>
                </c:pt>
                <c:pt idx="591">
                  <c:v>237.86516900000001</c:v>
                </c:pt>
                <c:pt idx="592">
                  <c:v>237.86516900000001</c:v>
                </c:pt>
                <c:pt idx="593">
                  <c:v>237.97752800000001</c:v>
                </c:pt>
                <c:pt idx="594">
                  <c:v>238.202247</c:v>
                </c:pt>
                <c:pt idx="595">
                  <c:v>238.314607</c:v>
                </c:pt>
                <c:pt idx="596">
                  <c:v>238.314607</c:v>
                </c:pt>
                <c:pt idx="597">
                  <c:v>238.202247</c:v>
                </c:pt>
                <c:pt idx="598">
                  <c:v>238.202247</c:v>
                </c:pt>
                <c:pt idx="599">
                  <c:v>238.202247</c:v>
                </c:pt>
                <c:pt idx="600">
                  <c:v>238.202247</c:v>
                </c:pt>
                <c:pt idx="601">
                  <c:v>238.314607</c:v>
                </c:pt>
                <c:pt idx="602">
                  <c:v>238.314607</c:v>
                </c:pt>
                <c:pt idx="603">
                  <c:v>238.314607</c:v>
                </c:pt>
                <c:pt idx="604">
                  <c:v>238.314607</c:v>
                </c:pt>
                <c:pt idx="605">
                  <c:v>238.314607</c:v>
                </c:pt>
                <c:pt idx="606">
                  <c:v>238.202247</c:v>
                </c:pt>
                <c:pt idx="607">
                  <c:v>238.314607</c:v>
                </c:pt>
                <c:pt idx="608">
                  <c:v>238.314607</c:v>
                </c:pt>
                <c:pt idx="609">
                  <c:v>238.314607</c:v>
                </c:pt>
                <c:pt idx="610">
                  <c:v>238.314607</c:v>
                </c:pt>
                <c:pt idx="611">
                  <c:v>238.314607</c:v>
                </c:pt>
                <c:pt idx="612">
                  <c:v>238.202247</c:v>
                </c:pt>
                <c:pt idx="613">
                  <c:v>238.202247</c:v>
                </c:pt>
                <c:pt idx="614">
                  <c:v>238.314607</c:v>
                </c:pt>
                <c:pt idx="615">
                  <c:v>238.202247</c:v>
                </c:pt>
                <c:pt idx="616">
                  <c:v>238.314607</c:v>
                </c:pt>
                <c:pt idx="617">
                  <c:v>238.202247</c:v>
                </c:pt>
                <c:pt idx="618">
                  <c:v>238.089888</c:v>
                </c:pt>
                <c:pt idx="619">
                  <c:v>238.089888</c:v>
                </c:pt>
                <c:pt idx="620">
                  <c:v>238.202247</c:v>
                </c:pt>
                <c:pt idx="621">
                  <c:v>238.202247</c:v>
                </c:pt>
                <c:pt idx="622">
                  <c:v>238.202247</c:v>
                </c:pt>
                <c:pt idx="623">
                  <c:v>238.202247</c:v>
                </c:pt>
                <c:pt idx="624">
                  <c:v>238.202247</c:v>
                </c:pt>
                <c:pt idx="625">
                  <c:v>238.089888</c:v>
                </c:pt>
                <c:pt idx="626">
                  <c:v>238.202247</c:v>
                </c:pt>
                <c:pt idx="627">
                  <c:v>237.97752800000001</c:v>
                </c:pt>
                <c:pt idx="628">
                  <c:v>238.089888</c:v>
                </c:pt>
                <c:pt idx="629">
                  <c:v>238.202247</c:v>
                </c:pt>
                <c:pt idx="630">
                  <c:v>238.202247</c:v>
                </c:pt>
                <c:pt idx="631">
                  <c:v>238.202247</c:v>
                </c:pt>
                <c:pt idx="632">
                  <c:v>238.202247</c:v>
                </c:pt>
                <c:pt idx="633">
                  <c:v>238.202247</c:v>
                </c:pt>
                <c:pt idx="634">
                  <c:v>238.314607</c:v>
                </c:pt>
                <c:pt idx="635">
                  <c:v>238.202247</c:v>
                </c:pt>
                <c:pt idx="636">
                  <c:v>238.314607</c:v>
                </c:pt>
                <c:pt idx="637">
                  <c:v>238.202247</c:v>
                </c:pt>
                <c:pt idx="638">
                  <c:v>238.42696599999999</c:v>
                </c:pt>
                <c:pt idx="639">
                  <c:v>238.42696599999999</c:v>
                </c:pt>
                <c:pt idx="640">
                  <c:v>238.53932599999999</c:v>
                </c:pt>
                <c:pt idx="641">
                  <c:v>238.65168499999999</c:v>
                </c:pt>
                <c:pt idx="642">
                  <c:v>238.53932599999999</c:v>
                </c:pt>
                <c:pt idx="643">
                  <c:v>238.65168499999999</c:v>
                </c:pt>
                <c:pt idx="644">
                  <c:v>238.53932599999999</c:v>
                </c:pt>
                <c:pt idx="645">
                  <c:v>238.53932599999999</c:v>
                </c:pt>
                <c:pt idx="646">
                  <c:v>238.53932599999999</c:v>
                </c:pt>
                <c:pt idx="647">
                  <c:v>238.53932599999999</c:v>
                </c:pt>
                <c:pt idx="648">
                  <c:v>238.53932599999999</c:v>
                </c:pt>
                <c:pt idx="649">
                  <c:v>238.65168499999999</c:v>
                </c:pt>
                <c:pt idx="650">
                  <c:v>238.53932599999999</c:v>
                </c:pt>
                <c:pt idx="651">
                  <c:v>238.65168499999999</c:v>
                </c:pt>
                <c:pt idx="652">
                  <c:v>238.53932599999999</c:v>
                </c:pt>
                <c:pt idx="653">
                  <c:v>238.65168499999999</c:v>
                </c:pt>
                <c:pt idx="654">
                  <c:v>238.314607</c:v>
                </c:pt>
                <c:pt idx="655">
                  <c:v>238.42696599999999</c:v>
                </c:pt>
                <c:pt idx="656">
                  <c:v>238.65168499999999</c:v>
                </c:pt>
                <c:pt idx="657">
                  <c:v>238.53932599999999</c:v>
                </c:pt>
                <c:pt idx="658">
                  <c:v>238.42696599999999</c:v>
                </c:pt>
                <c:pt idx="659">
                  <c:v>238.53932599999999</c:v>
                </c:pt>
                <c:pt idx="660">
                  <c:v>238.42696599999999</c:v>
                </c:pt>
                <c:pt idx="661">
                  <c:v>238.42696599999999</c:v>
                </c:pt>
                <c:pt idx="662">
                  <c:v>238.42696599999999</c:v>
                </c:pt>
                <c:pt idx="663">
                  <c:v>238.42696599999999</c:v>
                </c:pt>
                <c:pt idx="664">
                  <c:v>238.53932599999999</c:v>
                </c:pt>
                <c:pt idx="665">
                  <c:v>238.42696599999999</c:v>
                </c:pt>
                <c:pt idx="666">
                  <c:v>238.53932599999999</c:v>
                </c:pt>
                <c:pt idx="667">
                  <c:v>238.42696599999999</c:v>
                </c:pt>
                <c:pt idx="668">
                  <c:v>238.53932599999999</c:v>
                </c:pt>
                <c:pt idx="669">
                  <c:v>238.53932599999999</c:v>
                </c:pt>
                <c:pt idx="670">
                  <c:v>238.53932599999999</c:v>
                </c:pt>
                <c:pt idx="671">
                  <c:v>238.65168499999999</c:v>
                </c:pt>
                <c:pt idx="672">
                  <c:v>238.65168499999999</c:v>
                </c:pt>
                <c:pt idx="673">
                  <c:v>238.53932599999999</c:v>
                </c:pt>
                <c:pt idx="674">
                  <c:v>238.53932599999999</c:v>
                </c:pt>
                <c:pt idx="675">
                  <c:v>238.53932599999999</c:v>
                </c:pt>
                <c:pt idx="676">
                  <c:v>238.53932599999999</c:v>
                </c:pt>
                <c:pt idx="677">
                  <c:v>238.53932599999999</c:v>
                </c:pt>
                <c:pt idx="678">
                  <c:v>238.65168499999999</c:v>
                </c:pt>
                <c:pt idx="679">
                  <c:v>238.65168499999999</c:v>
                </c:pt>
                <c:pt idx="680">
                  <c:v>238.53932599999999</c:v>
                </c:pt>
                <c:pt idx="681">
                  <c:v>238.42696599999999</c:v>
                </c:pt>
                <c:pt idx="682">
                  <c:v>238.87640400000001</c:v>
                </c:pt>
                <c:pt idx="683">
                  <c:v>238.76404500000001</c:v>
                </c:pt>
                <c:pt idx="684">
                  <c:v>238.76404500000001</c:v>
                </c:pt>
                <c:pt idx="685">
                  <c:v>238.87640400000001</c:v>
                </c:pt>
                <c:pt idx="686">
                  <c:v>238.76404500000001</c:v>
                </c:pt>
                <c:pt idx="687">
                  <c:v>238.87640400000001</c:v>
                </c:pt>
                <c:pt idx="688">
                  <c:v>238.988764</c:v>
                </c:pt>
                <c:pt idx="689">
                  <c:v>238.988764</c:v>
                </c:pt>
                <c:pt idx="690">
                  <c:v>238.87640400000001</c:v>
                </c:pt>
                <c:pt idx="691">
                  <c:v>238.988764</c:v>
                </c:pt>
                <c:pt idx="692">
                  <c:v>238.87640400000001</c:v>
                </c:pt>
                <c:pt idx="693">
                  <c:v>238.87640400000001</c:v>
                </c:pt>
                <c:pt idx="694">
                  <c:v>238.87640400000001</c:v>
                </c:pt>
                <c:pt idx="695">
                  <c:v>238.87640400000001</c:v>
                </c:pt>
                <c:pt idx="696">
                  <c:v>238.87640400000001</c:v>
                </c:pt>
                <c:pt idx="697">
                  <c:v>238.988764</c:v>
                </c:pt>
                <c:pt idx="698">
                  <c:v>238.988764</c:v>
                </c:pt>
                <c:pt idx="699">
                  <c:v>238.87640400000001</c:v>
                </c:pt>
                <c:pt idx="700">
                  <c:v>238.988764</c:v>
                </c:pt>
                <c:pt idx="701">
                  <c:v>238.87640400000001</c:v>
                </c:pt>
                <c:pt idx="702">
                  <c:v>238.988764</c:v>
                </c:pt>
                <c:pt idx="703">
                  <c:v>238.988764</c:v>
                </c:pt>
                <c:pt idx="704">
                  <c:v>238.87640400000001</c:v>
                </c:pt>
                <c:pt idx="705">
                  <c:v>238.87640400000001</c:v>
                </c:pt>
                <c:pt idx="706">
                  <c:v>238.988764</c:v>
                </c:pt>
                <c:pt idx="707">
                  <c:v>238.87640400000001</c:v>
                </c:pt>
                <c:pt idx="708">
                  <c:v>238.76404500000001</c:v>
                </c:pt>
                <c:pt idx="709">
                  <c:v>238.988764</c:v>
                </c:pt>
                <c:pt idx="710">
                  <c:v>238.988764</c:v>
                </c:pt>
                <c:pt idx="711">
                  <c:v>238.76404500000001</c:v>
                </c:pt>
                <c:pt idx="712">
                  <c:v>238.988764</c:v>
                </c:pt>
                <c:pt idx="713">
                  <c:v>238.87640400000001</c:v>
                </c:pt>
                <c:pt idx="714">
                  <c:v>238.87640400000001</c:v>
                </c:pt>
                <c:pt idx="715">
                  <c:v>238.988764</c:v>
                </c:pt>
                <c:pt idx="716">
                  <c:v>238.87640400000001</c:v>
                </c:pt>
                <c:pt idx="717">
                  <c:v>238.87640400000001</c:v>
                </c:pt>
                <c:pt idx="718">
                  <c:v>238.76404500000001</c:v>
                </c:pt>
                <c:pt idx="719">
                  <c:v>238.76404500000001</c:v>
                </c:pt>
                <c:pt idx="720">
                  <c:v>238.76404500000001</c:v>
                </c:pt>
                <c:pt idx="721">
                  <c:v>238.87640400000001</c:v>
                </c:pt>
                <c:pt idx="722">
                  <c:v>238.87640400000001</c:v>
                </c:pt>
                <c:pt idx="723">
                  <c:v>238.87640400000001</c:v>
                </c:pt>
                <c:pt idx="724">
                  <c:v>238.87640400000001</c:v>
                </c:pt>
                <c:pt idx="725">
                  <c:v>238.76404500000001</c:v>
                </c:pt>
                <c:pt idx="726">
                  <c:v>238.988764</c:v>
                </c:pt>
                <c:pt idx="727">
                  <c:v>238.87640400000001</c:v>
                </c:pt>
                <c:pt idx="728">
                  <c:v>238.988764</c:v>
                </c:pt>
                <c:pt idx="729">
                  <c:v>238.988764</c:v>
                </c:pt>
                <c:pt idx="730">
                  <c:v>239.213483</c:v>
                </c:pt>
                <c:pt idx="731">
                  <c:v>239.32584299999999</c:v>
                </c:pt>
                <c:pt idx="732">
                  <c:v>238.988764</c:v>
                </c:pt>
                <c:pt idx="733">
                  <c:v>239.213483</c:v>
                </c:pt>
                <c:pt idx="734">
                  <c:v>239.101124</c:v>
                </c:pt>
                <c:pt idx="735">
                  <c:v>239.213483</c:v>
                </c:pt>
                <c:pt idx="736">
                  <c:v>239.213483</c:v>
                </c:pt>
                <c:pt idx="737">
                  <c:v>239.32584299999999</c:v>
                </c:pt>
                <c:pt idx="738">
                  <c:v>239.213483</c:v>
                </c:pt>
                <c:pt idx="739">
                  <c:v>239.101124</c:v>
                </c:pt>
                <c:pt idx="740">
                  <c:v>239.213483</c:v>
                </c:pt>
                <c:pt idx="741">
                  <c:v>239.101124</c:v>
                </c:pt>
                <c:pt idx="742">
                  <c:v>239.213483</c:v>
                </c:pt>
                <c:pt idx="743">
                  <c:v>239.32584299999999</c:v>
                </c:pt>
                <c:pt idx="744">
                  <c:v>239.213483</c:v>
                </c:pt>
                <c:pt idx="745">
                  <c:v>239.213483</c:v>
                </c:pt>
                <c:pt idx="746">
                  <c:v>239.213483</c:v>
                </c:pt>
                <c:pt idx="747">
                  <c:v>239.213483</c:v>
                </c:pt>
                <c:pt idx="748">
                  <c:v>239.213483</c:v>
                </c:pt>
                <c:pt idx="749">
                  <c:v>239.213483</c:v>
                </c:pt>
                <c:pt idx="750">
                  <c:v>239.213483</c:v>
                </c:pt>
                <c:pt idx="751">
                  <c:v>239.213483</c:v>
                </c:pt>
                <c:pt idx="752">
                  <c:v>239.213483</c:v>
                </c:pt>
                <c:pt idx="753">
                  <c:v>239.213483</c:v>
                </c:pt>
                <c:pt idx="754">
                  <c:v>239.101124</c:v>
                </c:pt>
                <c:pt idx="755">
                  <c:v>239.101124</c:v>
                </c:pt>
                <c:pt idx="756">
                  <c:v>239.213483</c:v>
                </c:pt>
                <c:pt idx="757">
                  <c:v>239.101124</c:v>
                </c:pt>
                <c:pt idx="758">
                  <c:v>239.101124</c:v>
                </c:pt>
                <c:pt idx="759">
                  <c:v>239.101124</c:v>
                </c:pt>
                <c:pt idx="760">
                  <c:v>239.213483</c:v>
                </c:pt>
                <c:pt idx="761">
                  <c:v>239.101124</c:v>
                </c:pt>
                <c:pt idx="762">
                  <c:v>239.101124</c:v>
                </c:pt>
                <c:pt idx="763">
                  <c:v>239.101124</c:v>
                </c:pt>
                <c:pt idx="764">
                  <c:v>239.101124</c:v>
                </c:pt>
                <c:pt idx="765">
                  <c:v>239.101124</c:v>
                </c:pt>
                <c:pt idx="766">
                  <c:v>239.213483</c:v>
                </c:pt>
                <c:pt idx="767">
                  <c:v>239.32584299999999</c:v>
                </c:pt>
                <c:pt idx="768">
                  <c:v>239.43820199999999</c:v>
                </c:pt>
                <c:pt idx="769">
                  <c:v>239.43820199999999</c:v>
                </c:pt>
                <c:pt idx="770">
                  <c:v>239.55056200000001</c:v>
                </c:pt>
                <c:pt idx="771">
                  <c:v>239.55056200000001</c:v>
                </c:pt>
                <c:pt idx="772">
                  <c:v>239.213483</c:v>
                </c:pt>
                <c:pt idx="773">
                  <c:v>239.66292100000001</c:v>
                </c:pt>
                <c:pt idx="774">
                  <c:v>239.55056200000001</c:v>
                </c:pt>
                <c:pt idx="775">
                  <c:v>239.55056200000001</c:v>
                </c:pt>
                <c:pt idx="776">
                  <c:v>239.55056200000001</c:v>
                </c:pt>
                <c:pt idx="777">
                  <c:v>239.66292100000001</c:v>
                </c:pt>
                <c:pt idx="778">
                  <c:v>239.66292100000001</c:v>
                </c:pt>
                <c:pt idx="779">
                  <c:v>239.66292100000001</c:v>
                </c:pt>
                <c:pt idx="780">
                  <c:v>239.43820199999999</c:v>
                </c:pt>
                <c:pt idx="781">
                  <c:v>239.32584299999999</c:v>
                </c:pt>
                <c:pt idx="782">
                  <c:v>239.66292100000001</c:v>
                </c:pt>
                <c:pt idx="783">
                  <c:v>239.55056200000001</c:v>
                </c:pt>
                <c:pt idx="784">
                  <c:v>239.43820199999999</c:v>
                </c:pt>
                <c:pt idx="785">
                  <c:v>239.55056200000001</c:v>
                </c:pt>
                <c:pt idx="786">
                  <c:v>239.43820199999999</c:v>
                </c:pt>
                <c:pt idx="787">
                  <c:v>239.43820199999999</c:v>
                </c:pt>
                <c:pt idx="788">
                  <c:v>239.55056200000001</c:v>
                </c:pt>
                <c:pt idx="789">
                  <c:v>239.32584299999999</c:v>
                </c:pt>
                <c:pt idx="790">
                  <c:v>239.43820199999999</c:v>
                </c:pt>
                <c:pt idx="791">
                  <c:v>239.43820199999999</c:v>
                </c:pt>
                <c:pt idx="792">
                  <c:v>239.55056200000001</c:v>
                </c:pt>
                <c:pt idx="793">
                  <c:v>239.213483</c:v>
                </c:pt>
                <c:pt idx="794">
                  <c:v>239.32584299999999</c:v>
                </c:pt>
                <c:pt idx="795">
                  <c:v>239.32584299999999</c:v>
                </c:pt>
                <c:pt idx="796">
                  <c:v>239.55056200000001</c:v>
                </c:pt>
                <c:pt idx="797">
                  <c:v>239.32584299999999</c:v>
                </c:pt>
                <c:pt idx="798">
                  <c:v>239.43820199999999</c:v>
                </c:pt>
                <c:pt idx="799">
                  <c:v>239.55056200000001</c:v>
                </c:pt>
                <c:pt idx="800">
                  <c:v>239.66292100000001</c:v>
                </c:pt>
                <c:pt idx="801">
                  <c:v>239.55056200000001</c:v>
                </c:pt>
                <c:pt idx="802">
                  <c:v>239.66292100000001</c:v>
                </c:pt>
                <c:pt idx="803">
                  <c:v>239.77528100000001</c:v>
                </c:pt>
                <c:pt idx="804">
                  <c:v>239.66292100000001</c:v>
                </c:pt>
                <c:pt idx="805">
                  <c:v>239.43820199999999</c:v>
                </c:pt>
                <c:pt idx="806">
                  <c:v>237.41573</c:v>
                </c:pt>
                <c:pt idx="807">
                  <c:v>237.07865200000001</c:v>
                </c:pt>
                <c:pt idx="808">
                  <c:v>234.71910099999999</c:v>
                </c:pt>
                <c:pt idx="809">
                  <c:v>234.606742</c:v>
                </c:pt>
                <c:pt idx="810">
                  <c:v>234.494382</c:v>
                </c:pt>
                <c:pt idx="811">
                  <c:v>234.26966300000001</c:v>
                </c:pt>
                <c:pt idx="812">
                  <c:v>234.38202200000001</c:v>
                </c:pt>
                <c:pt idx="813">
                  <c:v>234.26966300000001</c:v>
                </c:pt>
                <c:pt idx="814">
                  <c:v>234.606742</c:v>
                </c:pt>
                <c:pt idx="815">
                  <c:v>234.71910099999999</c:v>
                </c:pt>
                <c:pt idx="816">
                  <c:v>235.05618000000001</c:v>
                </c:pt>
                <c:pt idx="817">
                  <c:v>235.16853900000001</c:v>
                </c:pt>
                <c:pt idx="818">
                  <c:v>235.393258</c:v>
                </c:pt>
                <c:pt idx="819">
                  <c:v>235.61797799999999</c:v>
                </c:pt>
                <c:pt idx="820">
                  <c:v>235.84269699999999</c:v>
                </c:pt>
                <c:pt idx="821">
                  <c:v>235.95505600000001</c:v>
                </c:pt>
                <c:pt idx="822">
                  <c:v>236.292135</c:v>
                </c:pt>
                <c:pt idx="823">
                  <c:v>236.292135</c:v>
                </c:pt>
                <c:pt idx="824">
                  <c:v>236.516854</c:v>
                </c:pt>
                <c:pt idx="825">
                  <c:v>236.516854</c:v>
                </c:pt>
                <c:pt idx="826">
                  <c:v>236.62921299999999</c:v>
                </c:pt>
                <c:pt idx="827">
                  <c:v>236.74157299999999</c:v>
                </c:pt>
                <c:pt idx="828">
                  <c:v>236.85393300000001</c:v>
                </c:pt>
                <c:pt idx="829">
                  <c:v>236.85393300000001</c:v>
                </c:pt>
                <c:pt idx="830">
                  <c:v>236.96629200000001</c:v>
                </c:pt>
                <c:pt idx="831">
                  <c:v>236.96629200000001</c:v>
                </c:pt>
                <c:pt idx="832">
                  <c:v>237.303371</c:v>
                </c:pt>
                <c:pt idx="833">
                  <c:v>237.41573</c:v>
                </c:pt>
                <c:pt idx="834">
                  <c:v>237.191011</c:v>
                </c:pt>
                <c:pt idx="835">
                  <c:v>237.191011</c:v>
                </c:pt>
                <c:pt idx="836">
                  <c:v>237.41573</c:v>
                </c:pt>
                <c:pt idx="837">
                  <c:v>237.303371</c:v>
                </c:pt>
                <c:pt idx="838">
                  <c:v>237.41573</c:v>
                </c:pt>
                <c:pt idx="839">
                  <c:v>237.303371</c:v>
                </c:pt>
                <c:pt idx="840">
                  <c:v>237.303371</c:v>
                </c:pt>
                <c:pt idx="841">
                  <c:v>237.41573</c:v>
                </c:pt>
                <c:pt idx="842">
                  <c:v>237.303371</c:v>
                </c:pt>
                <c:pt idx="843">
                  <c:v>237.41573</c:v>
                </c:pt>
                <c:pt idx="844">
                  <c:v>237.41573</c:v>
                </c:pt>
                <c:pt idx="845">
                  <c:v>237.303371</c:v>
                </c:pt>
                <c:pt idx="846">
                  <c:v>237.303371</c:v>
                </c:pt>
                <c:pt idx="847">
                  <c:v>237.303371</c:v>
                </c:pt>
                <c:pt idx="848">
                  <c:v>237.41573</c:v>
                </c:pt>
                <c:pt idx="849">
                  <c:v>237.191011</c:v>
                </c:pt>
                <c:pt idx="850">
                  <c:v>237.303371</c:v>
                </c:pt>
                <c:pt idx="851">
                  <c:v>237.41573</c:v>
                </c:pt>
                <c:pt idx="852">
                  <c:v>237.41573</c:v>
                </c:pt>
                <c:pt idx="853">
                  <c:v>237.07865200000001</c:v>
                </c:pt>
                <c:pt idx="854">
                  <c:v>237.303371</c:v>
                </c:pt>
                <c:pt idx="855">
                  <c:v>237.75280900000001</c:v>
                </c:pt>
                <c:pt idx="856">
                  <c:v>237.75280900000001</c:v>
                </c:pt>
                <c:pt idx="857">
                  <c:v>237.97752800000001</c:v>
                </c:pt>
                <c:pt idx="858">
                  <c:v>237.86516900000001</c:v>
                </c:pt>
                <c:pt idx="859">
                  <c:v>238.314607</c:v>
                </c:pt>
                <c:pt idx="860">
                  <c:v>238.202247</c:v>
                </c:pt>
                <c:pt idx="861">
                  <c:v>238.42696599999999</c:v>
                </c:pt>
                <c:pt idx="862">
                  <c:v>238.314607</c:v>
                </c:pt>
                <c:pt idx="863">
                  <c:v>238.53932599999999</c:v>
                </c:pt>
                <c:pt idx="864">
                  <c:v>238.53932599999999</c:v>
                </c:pt>
                <c:pt idx="865">
                  <c:v>238.42696599999999</c:v>
                </c:pt>
                <c:pt idx="866">
                  <c:v>238.76404500000001</c:v>
                </c:pt>
                <c:pt idx="867">
                  <c:v>238.76404500000001</c:v>
                </c:pt>
                <c:pt idx="868">
                  <c:v>238.65168499999999</c:v>
                </c:pt>
                <c:pt idx="869">
                  <c:v>238.76404500000001</c:v>
                </c:pt>
                <c:pt idx="870">
                  <c:v>238.76404500000001</c:v>
                </c:pt>
                <c:pt idx="871">
                  <c:v>238.65168499999999</c:v>
                </c:pt>
                <c:pt idx="872">
                  <c:v>238.76404500000001</c:v>
                </c:pt>
                <c:pt idx="873">
                  <c:v>238.76404500000001</c:v>
                </c:pt>
                <c:pt idx="874">
                  <c:v>238.65168499999999</c:v>
                </c:pt>
                <c:pt idx="875">
                  <c:v>238.76404500000001</c:v>
                </c:pt>
                <c:pt idx="876">
                  <c:v>238.76404500000001</c:v>
                </c:pt>
                <c:pt idx="877">
                  <c:v>238.76404500000001</c:v>
                </c:pt>
                <c:pt idx="878">
                  <c:v>238.76404500000001</c:v>
                </c:pt>
                <c:pt idx="879">
                  <c:v>238.65168499999999</c:v>
                </c:pt>
                <c:pt idx="880">
                  <c:v>238.65168499999999</c:v>
                </c:pt>
                <c:pt idx="881">
                  <c:v>238.65168499999999</c:v>
                </c:pt>
                <c:pt idx="882">
                  <c:v>238.65168499999999</c:v>
                </c:pt>
                <c:pt idx="883">
                  <c:v>238.65168499999999</c:v>
                </c:pt>
                <c:pt idx="884">
                  <c:v>238.65168499999999</c:v>
                </c:pt>
                <c:pt idx="885">
                  <c:v>238.65168499999999</c:v>
                </c:pt>
                <c:pt idx="886">
                  <c:v>238.65168499999999</c:v>
                </c:pt>
                <c:pt idx="887">
                  <c:v>238.65168499999999</c:v>
                </c:pt>
                <c:pt idx="888">
                  <c:v>238.314607</c:v>
                </c:pt>
                <c:pt idx="889">
                  <c:v>238.42696599999999</c:v>
                </c:pt>
                <c:pt idx="890">
                  <c:v>238.65168499999999</c:v>
                </c:pt>
                <c:pt idx="891">
                  <c:v>238.65168499999999</c:v>
                </c:pt>
                <c:pt idx="892">
                  <c:v>238.53932599999999</c:v>
                </c:pt>
                <c:pt idx="893">
                  <c:v>238.53932599999999</c:v>
                </c:pt>
                <c:pt idx="894">
                  <c:v>238.53932599999999</c:v>
                </c:pt>
                <c:pt idx="895">
                  <c:v>238.53932599999999</c:v>
                </c:pt>
                <c:pt idx="896">
                  <c:v>238.53932599999999</c:v>
                </c:pt>
                <c:pt idx="897">
                  <c:v>238.53932599999999</c:v>
                </c:pt>
                <c:pt idx="898">
                  <c:v>238.42696599999999</c:v>
                </c:pt>
                <c:pt idx="899">
                  <c:v>238.42696599999999</c:v>
                </c:pt>
                <c:pt idx="900">
                  <c:v>238.42696599999999</c:v>
                </c:pt>
                <c:pt idx="901">
                  <c:v>238.42696599999999</c:v>
                </c:pt>
                <c:pt idx="902">
                  <c:v>238.202247</c:v>
                </c:pt>
                <c:pt idx="903">
                  <c:v>238.202247</c:v>
                </c:pt>
                <c:pt idx="904">
                  <c:v>238.314607</c:v>
                </c:pt>
                <c:pt idx="905">
                  <c:v>238.314607</c:v>
                </c:pt>
                <c:pt idx="906">
                  <c:v>238.202247</c:v>
                </c:pt>
                <c:pt idx="907">
                  <c:v>238.53932599999999</c:v>
                </c:pt>
                <c:pt idx="908">
                  <c:v>238.53932599999999</c:v>
                </c:pt>
                <c:pt idx="909">
                  <c:v>238.53932599999999</c:v>
                </c:pt>
                <c:pt idx="910">
                  <c:v>238.76404500000001</c:v>
                </c:pt>
                <c:pt idx="911">
                  <c:v>238.76404500000001</c:v>
                </c:pt>
                <c:pt idx="912">
                  <c:v>238.76404500000001</c:v>
                </c:pt>
                <c:pt idx="913">
                  <c:v>238.87640400000001</c:v>
                </c:pt>
                <c:pt idx="914">
                  <c:v>238.76404500000001</c:v>
                </c:pt>
                <c:pt idx="915">
                  <c:v>238.988764</c:v>
                </c:pt>
                <c:pt idx="916">
                  <c:v>238.87640400000001</c:v>
                </c:pt>
                <c:pt idx="917">
                  <c:v>238.988764</c:v>
                </c:pt>
                <c:pt idx="918">
                  <c:v>238.76404500000001</c:v>
                </c:pt>
                <c:pt idx="919">
                  <c:v>238.76404500000001</c:v>
                </c:pt>
                <c:pt idx="920">
                  <c:v>238.76404500000001</c:v>
                </c:pt>
                <c:pt idx="921">
                  <c:v>238.76404500000001</c:v>
                </c:pt>
                <c:pt idx="922">
                  <c:v>238.988764</c:v>
                </c:pt>
                <c:pt idx="923">
                  <c:v>238.988764</c:v>
                </c:pt>
                <c:pt idx="924">
                  <c:v>238.76404500000001</c:v>
                </c:pt>
                <c:pt idx="925">
                  <c:v>238.87640400000001</c:v>
                </c:pt>
                <c:pt idx="926">
                  <c:v>238.988764</c:v>
                </c:pt>
                <c:pt idx="927">
                  <c:v>238.988764</c:v>
                </c:pt>
                <c:pt idx="928">
                  <c:v>238.87640400000001</c:v>
                </c:pt>
                <c:pt idx="929">
                  <c:v>238.988764</c:v>
                </c:pt>
                <c:pt idx="930">
                  <c:v>238.87640400000001</c:v>
                </c:pt>
                <c:pt idx="931">
                  <c:v>238.988764</c:v>
                </c:pt>
                <c:pt idx="932">
                  <c:v>238.87640400000001</c:v>
                </c:pt>
                <c:pt idx="933">
                  <c:v>238.988764</c:v>
                </c:pt>
                <c:pt idx="934">
                  <c:v>238.87640400000001</c:v>
                </c:pt>
                <c:pt idx="935">
                  <c:v>238.76404500000001</c:v>
                </c:pt>
                <c:pt idx="936">
                  <c:v>238.988764</c:v>
                </c:pt>
                <c:pt idx="937">
                  <c:v>238.988764</c:v>
                </c:pt>
                <c:pt idx="938">
                  <c:v>238.87640400000001</c:v>
                </c:pt>
                <c:pt idx="939">
                  <c:v>238.988764</c:v>
                </c:pt>
                <c:pt idx="940">
                  <c:v>238.65168499999999</c:v>
                </c:pt>
                <c:pt idx="941">
                  <c:v>238.65168499999999</c:v>
                </c:pt>
                <c:pt idx="942">
                  <c:v>238.76404500000001</c:v>
                </c:pt>
                <c:pt idx="943">
                  <c:v>238.76404500000001</c:v>
                </c:pt>
                <c:pt idx="944">
                  <c:v>238.76404500000001</c:v>
                </c:pt>
                <c:pt idx="945">
                  <c:v>238.65168499999999</c:v>
                </c:pt>
                <c:pt idx="946">
                  <c:v>238.65168499999999</c:v>
                </c:pt>
                <c:pt idx="947">
                  <c:v>238.65168499999999</c:v>
                </c:pt>
                <c:pt idx="948">
                  <c:v>238.53932599999999</c:v>
                </c:pt>
                <c:pt idx="949">
                  <c:v>238.53932599999999</c:v>
                </c:pt>
                <c:pt idx="950">
                  <c:v>238.65168499999999</c:v>
                </c:pt>
                <c:pt idx="951">
                  <c:v>238.87640400000001</c:v>
                </c:pt>
                <c:pt idx="952">
                  <c:v>238.87640400000001</c:v>
                </c:pt>
                <c:pt idx="953">
                  <c:v>238.87640400000001</c:v>
                </c:pt>
                <c:pt idx="954">
                  <c:v>238.76404500000001</c:v>
                </c:pt>
                <c:pt idx="955">
                  <c:v>238.76404500000001</c:v>
                </c:pt>
                <c:pt idx="956">
                  <c:v>238.76404500000001</c:v>
                </c:pt>
                <c:pt idx="957">
                  <c:v>238.87640400000001</c:v>
                </c:pt>
                <c:pt idx="958">
                  <c:v>238.87640400000001</c:v>
                </c:pt>
                <c:pt idx="959">
                  <c:v>238.988764</c:v>
                </c:pt>
                <c:pt idx="960">
                  <c:v>238.76404500000001</c:v>
                </c:pt>
                <c:pt idx="961">
                  <c:v>238.76404500000001</c:v>
                </c:pt>
                <c:pt idx="962">
                  <c:v>238.65168499999999</c:v>
                </c:pt>
                <c:pt idx="963">
                  <c:v>238.87640400000001</c:v>
                </c:pt>
                <c:pt idx="964">
                  <c:v>238.87640400000001</c:v>
                </c:pt>
                <c:pt idx="965">
                  <c:v>238.76404500000001</c:v>
                </c:pt>
                <c:pt idx="966">
                  <c:v>238.76404500000001</c:v>
                </c:pt>
                <c:pt idx="967">
                  <c:v>238.87640400000001</c:v>
                </c:pt>
                <c:pt idx="968">
                  <c:v>238.76404500000001</c:v>
                </c:pt>
                <c:pt idx="969">
                  <c:v>238.87640400000001</c:v>
                </c:pt>
                <c:pt idx="970">
                  <c:v>238.76404500000001</c:v>
                </c:pt>
                <c:pt idx="971">
                  <c:v>238.76404500000001</c:v>
                </c:pt>
                <c:pt idx="972">
                  <c:v>238.76404500000001</c:v>
                </c:pt>
                <c:pt idx="973">
                  <c:v>238.87640400000001</c:v>
                </c:pt>
                <c:pt idx="974">
                  <c:v>238.65168499999999</c:v>
                </c:pt>
                <c:pt idx="975">
                  <c:v>238.76404500000001</c:v>
                </c:pt>
                <c:pt idx="976">
                  <c:v>238.76404500000001</c:v>
                </c:pt>
                <c:pt idx="977">
                  <c:v>238.76404500000001</c:v>
                </c:pt>
                <c:pt idx="978">
                  <c:v>238.87640400000001</c:v>
                </c:pt>
                <c:pt idx="979">
                  <c:v>238.76404500000001</c:v>
                </c:pt>
                <c:pt idx="980">
                  <c:v>238.988764</c:v>
                </c:pt>
                <c:pt idx="981">
                  <c:v>238.76404500000001</c:v>
                </c:pt>
                <c:pt idx="982">
                  <c:v>238.76404500000001</c:v>
                </c:pt>
                <c:pt idx="983">
                  <c:v>238.988764</c:v>
                </c:pt>
                <c:pt idx="984">
                  <c:v>238.988764</c:v>
                </c:pt>
                <c:pt idx="985">
                  <c:v>238.87640400000001</c:v>
                </c:pt>
                <c:pt idx="986">
                  <c:v>239.101124</c:v>
                </c:pt>
                <c:pt idx="987">
                  <c:v>238.988764</c:v>
                </c:pt>
                <c:pt idx="988">
                  <c:v>239.101124</c:v>
                </c:pt>
                <c:pt idx="989">
                  <c:v>238.988764</c:v>
                </c:pt>
                <c:pt idx="990">
                  <c:v>239.213483</c:v>
                </c:pt>
                <c:pt idx="991">
                  <c:v>239.213483</c:v>
                </c:pt>
                <c:pt idx="992">
                  <c:v>239.101124</c:v>
                </c:pt>
                <c:pt idx="993">
                  <c:v>239.213483</c:v>
                </c:pt>
                <c:pt idx="994">
                  <c:v>239.32584299999999</c:v>
                </c:pt>
                <c:pt idx="995">
                  <c:v>239.101124</c:v>
                </c:pt>
                <c:pt idx="996">
                  <c:v>239.213483</c:v>
                </c:pt>
                <c:pt idx="997">
                  <c:v>239.213483</c:v>
                </c:pt>
                <c:pt idx="998">
                  <c:v>239.101124</c:v>
                </c:pt>
                <c:pt idx="999">
                  <c:v>239.213483</c:v>
                </c:pt>
                <c:pt idx="1000">
                  <c:v>239.213483</c:v>
                </c:pt>
                <c:pt idx="1001">
                  <c:v>239.32584299999999</c:v>
                </c:pt>
                <c:pt idx="1002">
                  <c:v>239.213483</c:v>
                </c:pt>
                <c:pt idx="1003">
                  <c:v>239.213483</c:v>
                </c:pt>
                <c:pt idx="1004">
                  <c:v>239.213483</c:v>
                </c:pt>
                <c:pt idx="1005">
                  <c:v>239.213483</c:v>
                </c:pt>
                <c:pt idx="1006">
                  <c:v>239.213483</c:v>
                </c:pt>
                <c:pt idx="1007">
                  <c:v>239.213483</c:v>
                </c:pt>
                <c:pt idx="1008">
                  <c:v>239.213483</c:v>
                </c:pt>
                <c:pt idx="1009">
                  <c:v>239.213483</c:v>
                </c:pt>
                <c:pt idx="1010">
                  <c:v>239.213483</c:v>
                </c:pt>
                <c:pt idx="1011">
                  <c:v>239.213483</c:v>
                </c:pt>
                <c:pt idx="1012">
                  <c:v>239.213483</c:v>
                </c:pt>
                <c:pt idx="1013">
                  <c:v>239.213483</c:v>
                </c:pt>
                <c:pt idx="1014">
                  <c:v>239.101124</c:v>
                </c:pt>
                <c:pt idx="1015">
                  <c:v>239.101124</c:v>
                </c:pt>
                <c:pt idx="1016">
                  <c:v>238.988764</c:v>
                </c:pt>
                <c:pt idx="1017">
                  <c:v>239.213483</c:v>
                </c:pt>
                <c:pt idx="1018">
                  <c:v>239.213483</c:v>
                </c:pt>
                <c:pt idx="1019">
                  <c:v>239.101124</c:v>
                </c:pt>
                <c:pt idx="1020">
                  <c:v>239.101124</c:v>
                </c:pt>
                <c:pt idx="1021">
                  <c:v>239.101124</c:v>
                </c:pt>
                <c:pt idx="1022">
                  <c:v>239.101124</c:v>
                </c:pt>
                <c:pt idx="1023">
                  <c:v>239.213483</c:v>
                </c:pt>
                <c:pt idx="1024">
                  <c:v>239.213483</c:v>
                </c:pt>
                <c:pt idx="1025">
                  <c:v>239.213483</c:v>
                </c:pt>
                <c:pt idx="1026">
                  <c:v>239.213483</c:v>
                </c:pt>
                <c:pt idx="1027">
                  <c:v>239.101124</c:v>
                </c:pt>
                <c:pt idx="1028">
                  <c:v>239.101124</c:v>
                </c:pt>
                <c:pt idx="1029">
                  <c:v>239.213483</c:v>
                </c:pt>
                <c:pt idx="1030">
                  <c:v>239.213483</c:v>
                </c:pt>
                <c:pt idx="1031">
                  <c:v>239.213483</c:v>
                </c:pt>
                <c:pt idx="1032">
                  <c:v>239.213483</c:v>
                </c:pt>
                <c:pt idx="1033">
                  <c:v>239.66292100000001</c:v>
                </c:pt>
                <c:pt idx="1034">
                  <c:v>239.55056200000001</c:v>
                </c:pt>
                <c:pt idx="1035">
                  <c:v>239.66292100000001</c:v>
                </c:pt>
                <c:pt idx="1036">
                  <c:v>239.77528100000001</c:v>
                </c:pt>
                <c:pt idx="1037">
                  <c:v>239.66292100000001</c:v>
                </c:pt>
                <c:pt idx="1038">
                  <c:v>239.77528100000001</c:v>
                </c:pt>
                <c:pt idx="1039">
                  <c:v>239.77528100000001</c:v>
                </c:pt>
                <c:pt idx="1040">
                  <c:v>239.77528100000001</c:v>
                </c:pt>
                <c:pt idx="1041">
                  <c:v>239.66292100000001</c:v>
                </c:pt>
                <c:pt idx="1042">
                  <c:v>239.66292100000001</c:v>
                </c:pt>
                <c:pt idx="1043">
                  <c:v>239.77528100000001</c:v>
                </c:pt>
                <c:pt idx="1044">
                  <c:v>239.77528100000001</c:v>
                </c:pt>
                <c:pt idx="1045">
                  <c:v>239.66292100000001</c:v>
                </c:pt>
                <c:pt idx="1046">
                  <c:v>239.66292100000001</c:v>
                </c:pt>
                <c:pt idx="1047">
                  <c:v>239.55056200000001</c:v>
                </c:pt>
                <c:pt idx="1048">
                  <c:v>239.55056200000001</c:v>
                </c:pt>
                <c:pt idx="1049">
                  <c:v>239.66292100000001</c:v>
                </c:pt>
                <c:pt idx="1050">
                  <c:v>239.66292100000001</c:v>
                </c:pt>
                <c:pt idx="1051">
                  <c:v>239.66292100000001</c:v>
                </c:pt>
                <c:pt idx="1052">
                  <c:v>239.55056200000001</c:v>
                </c:pt>
                <c:pt idx="1053">
                  <c:v>239.66292100000001</c:v>
                </c:pt>
                <c:pt idx="1054">
                  <c:v>239.55056200000001</c:v>
                </c:pt>
                <c:pt idx="1055">
                  <c:v>239.55056200000001</c:v>
                </c:pt>
                <c:pt idx="1056">
                  <c:v>239.55056200000001</c:v>
                </c:pt>
                <c:pt idx="1057">
                  <c:v>239.66292100000001</c:v>
                </c:pt>
                <c:pt idx="1058">
                  <c:v>239.55056200000001</c:v>
                </c:pt>
                <c:pt idx="1059">
                  <c:v>239.66292100000001</c:v>
                </c:pt>
                <c:pt idx="1060">
                  <c:v>239.66292100000001</c:v>
                </c:pt>
                <c:pt idx="1061">
                  <c:v>239.55056200000001</c:v>
                </c:pt>
                <c:pt idx="1062">
                  <c:v>239.32584299999999</c:v>
                </c:pt>
                <c:pt idx="1063">
                  <c:v>239.32584299999999</c:v>
                </c:pt>
                <c:pt idx="1064">
                  <c:v>239.32584299999999</c:v>
                </c:pt>
                <c:pt idx="1065">
                  <c:v>239.32584299999999</c:v>
                </c:pt>
                <c:pt idx="1066">
                  <c:v>239.43820199999999</c:v>
                </c:pt>
                <c:pt idx="1067">
                  <c:v>239.32584299999999</c:v>
                </c:pt>
                <c:pt idx="1068">
                  <c:v>239.43820199999999</c:v>
                </c:pt>
                <c:pt idx="1069">
                  <c:v>239.32584299999999</c:v>
                </c:pt>
                <c:pt idx="1070">
                  <c:v>239.32584299999999</c:v>
                </c:pt>
                <c:pt idx="1071">
                  <c:v>239.32584299999999</c:v>
                </c:pt>
                <c:pt idx="1072">
                  <c:v>239.32584299999999</c:v>
                </c:pt>
                <c:pt idx="1073">
                  <c:v>239.43820199999999</c:v>
                </c:pt>
                <c:pt idx="1074">
                  <c:v>239.43820199999999</c:v>
                </c:pt>
                <c:pt idx="1075">
                  <c:v>239.66292100000001</c:v>
                </c:pt>
                <c:pt idx="1076">
                  <c:v>239.55056200000001</c:v>
                </c:pt>
                <c:pt idx="1077">
                  <c:v>239.88764</c:v>
                </c:pt>
                <c:pt idx="1078">
                  <c:v>239.88764</c:v>
                </c:pt>
                <c:pt idx="1079">
                  <c:v>239.88764</c:v>
                </c:pt>
                <c:pt idx="1080">
                  <c:v>239.77528100000001</c:v>
                </c:pt>
                <c:pt idx="1081">
                  <c:v>239.66292100000001</c:v>
                </c:pt>
                <c:pt idx="1082">
                  <c:v>239.88764</c:v>
                </c:pt>
                <c:pt idx="1083">
                  <c:v>239.88764</c:v>
                </c:pt>
                <c:pt idx="1084">
                  <c:v>239.77528100000001</c:v>
                </c:pt>
                <c:pt idx="1085">
                  <c:v>239.77528100000001</c:v>
                </c:pt>
                <c:pt idx="1086">
                  <c:v>239.77528100000001</c:v>
                </c:pt>
                <c:pt idx="1087">
                  <c:v>239.77528100000001</c:v>
                </c:pt>
                <c:pt idx="1088">
                  <c:v>240</c:v>
                </c:pt>
                <c:pt idx="1089">
                  <c:v>239.77528100000001</c:v>
                </c:pt>
                <c:pt idx="1090">
                  <c:v>239.77528100000001</c:v>
                </c:pt>
                <c:pt idx="1091">
                  <c:v>239.66292100000001</c:v>
                </c:pt>
                <c:pt idx="1092">
                  <c:v>239.77528100000001</c:v>
                </c:pt>
                <c:pt idx="1093">
                  <c:v>239.88764</c:v>
                </c:pt>
                <c:pt idx="1094">
                  <c:v>239.88764</c:v>
                </c:pt>
                <c:pt idx="1095">
                  <c:v>239.66292100000001</c:v>
                </c:pt>
                <c:pt idx="1096">
                  <c:v>239.88764</c:v>
                </c:pt>
                <c:pt idx="1097">
                  <c:v>239.77528100000001</c:v>
                </c:pt>
                <c:pt idx="1098">
                  <c:v>239.77528100000001</c:v>
                </c:pt>
                <c:pt idx="1099">
                  <c:v>239.77528100000001</c:v>
                </c:pt>
                <c:pt idx="1100">
                  <c:v>239.77528100000001</c:v>
                </c:pt>
                <c:pt idx="1101">
                  <c:v>239.77528100000001</c:v>
                </c:pt>
                <c:pt idx="1102">
                  <c:v>239.88764</c:v>
                </c:pt>
                <c:pt idx="1103">
                  <c:v>239.77528100000001</c:v>
                </c:pt>
                <c:pt idx="1104">
                  <c:v>239.77528100000001</c:v>
                </c:pt>
                <c:pt idx="1105">
                  <c:v>239.77528100000001</c:v>
                </c:pt>
                <c:pt idx="1106">
                  <c:v>239.88764</c:v>
                </c:pt>
                <c:pt idx="1107">
                  <c:v>239.77528100000001</c:v>
                </c:pt>
                <c:pt idx="1108">
                  <c:v>239.66292100000001</c:v>
                </c:pt>
                <c:pt idx="1109">
                  <c:v>239.77528100000001</c:v>
                </c:pt>
                <c:pt idx="1110">
                  <c:v>239.77528100000001</c:v>
                </c:pt>
                <c:pt idx="1111">
                  <c:v>239.88764</c:v>
                </c:pt>
                <c:pt idx="1112">
                  <c:v>239.77528100000001</c:v>
                </c:pt>
                <c:pt idx="1113">
                  <c:v>239.88764</c:v>
                </c:pt>
                <c:pt idx="1114">
                  <c:v>239.88764</c:v>
                </c:pt>
                <c:pt idx="1115">
                  <c:v>239.88764</c:v>
                </c:pt>
                <c:pt idx="1116">
                  <c:v>239.88764</c:v>
                </c:pt>
                <c:pt idx="1117">
                  <c:v>240</c:v>
                </c:pt>
                <c:pt idx="1118">
                  <c:v>239.88764</c:v>
                </c:pt>
                <c:pt idx="1119">
                  <c:v>240.22471899999999</c:v>
                </c:pt>
                <c:pt idx="1120">
                  <c:v>240.11236</c:v>
                </c:pt>
                <c:pt idx="1121">
                  <c:v>240.22471899999999</c:v>
                </c:pt>
                <c:pt idx="1122">
                  <c:v>240.22471899999999</c:v>
                </c:pt>
                <c:pt idx="1123">
                  <c:v>240.22471899999999</c:v>
                </c:pt>
                <c:pt idx="1124">
                  <c:v>240.11236</c:v>
                </c:pt>
                <c:pt idx="1125">
                  <c:v>240.33707899999999</c:v>
                </c:pt>
                <c:pt idx="1126">
                  <c:v>240.33707899999999</c:v>
                </c:pt>
                <c:pt idx="1127">
                  <c:v>240.44943799999999</c:v>
                </c:pt>
                <c:pt idx="1128">
                  <c:v>240.33707899999999</c:v>
                </c:pt>
                <c:pt idx="1129">
                  <c:v>240.33707899999999</c:v>
                </c:pt>
                <c:pt idx="1130">
                  <c:v>240.44943799999999</c:v>
                </c:pt>
                <c:pt idx="1131">
                  <c:v>240.44943799999999</c:v>
                </c:pt>
                <c:pt idx="1132">
                  <c:v>240.22471899999999</c:v>
                </c:pt>
                <c:pt idx="1133">
                  <c:v>240.33707899999999</c:v>
                </c:pt>
                <c:pt idx="1134">
                  <c:v>240.33707899999999</c:v>
                </c:pt>
                <c:pt idx="1135">
                  <c:v>240.11236</c:v>
                </c:pt>
                <c:pt idx="1136">
                  <c:v>240.33707899999999</c:v>
                </c:pt>
                <c:pt idx="1137">
                  <c:v>240.33707899999999</c:v>
                </c:pt>
                <c:pt idx="1138">
                  <c:v>240.33707899999999</c:v>
                </c:pt>
                <c:pt idx="1139">
                  <c:v>240.33707899999999</c:v>
                </c:pt>
                <c:pt idx="1140">
                  <c:v>240.22471899999999</c:v>
                </c:pt>
                <c:pt idx="1141">
                  <c:v>240.22471899999999</c:v>
                </c:pt>
                <c:pt idx="1142">
                  <c:v>240.33707899999999</c:v>
                </c:pt>
                <c:pt idx="1143">
                  <c:v>240.33707899999999</c:v>
                </c:pt>
                <c:pt idx="1144">
                  <c:v>240.44943799999999</c:v>
                </c:pt>
                <c:pt idx="1145">
                  <c:v>240.11236</c:v>
                </c:pt>
                <c:pt idx="1146">
                  <c:v>240.22471899999999</c:v>
                </c:pt>
                <c:pt idx="1147">
                  <c:v>240.22471899999999</c:v>
                </c:pt>
                <c:pt idx="1148">
                  <c:v>240.33707899999999</c:v>
                </c:pt>
                <c:pt idx="1149">
                  <c:v>240.44943799999999</c:v>
                </c:pt>
                <c:pt idx="1150">
                  <c:v>240.33707899999999</c:v>
                </c:pt>
                <c:pt idx="1151">
                  <c:v>240.11236</c:v>
                </c:pt>
                <c:pt idx="1152">
                  <c:v>240.11236</c:v>
                </c:pt>
                <c:pt idx="1153">
                  <c:v>240.11236</c:v>
                </c:pt>
                <c:pt idx="1154">
                  <c:v>240.11236</c:v>
                </c:pt>
                <c:pt idx="1155">
                  <c:v>240.33707899999999</c:v>
                </c:pt>
                <c:pt idx="1156">
                  <c:v>240.33707899999999</c:v>
                </c:pt>
                <c:pt idx="1157">
                  <c:v>240.44943799999999</c:v>
                </c:pt>
                <c:pt idx="1158">
                  <c:v>240.44943799999999</c:v>
                </c:pt>
                <c:pt idx="1159">
                  <c:v>240.898876</c:v>
                </c:pt>
                <c:pt idx="1160">
                  <c:v>240.898876</c:v>
                </c:pt>
                <c:pt idx="1161">
                  <c:v>240.898876</c:v>
                </c:pt>
                <c:pt idx="1162">
                  <c:v>240.786517</c:v>
                </c:pt>
                <c:pt idx="1163">
                  <c:v>240.898876</c:v>
                </c:pt>
                <c:pt idx="1164">
                  <c:v>240.786517</c:v>
                </c:pt>
                <c:pt idx="1165">
                  <c:v>240.786517</c:v>
                </c:pt>
                <c:pt idx="1166">
                  <c:v>240.898876</c:v>
                </c:pt>
                <c:pt idx="1167">
                  <c:v>240.67415700000001</c:v>
                </c:pt>
                <c:pt idx="1168">
                  <c:v>241.011236</c:v>
                </c:pt>
                <c:pt idx="1169">
                  <c:v>240.786517</c:v>
                </c:pt>
                <c:pt idx="1170">
                  <c:v>240.786517</c:v>
                </c:pt>
                <c:pt idx="1171">
                  <c:v>240.786517</c:v>
                </c:pt>
                <c:pt idx="1172">
                  <c:v>240.786517</c:v>
                </c:pt>
                <c:pt idx="1173">
                  <c:v>240.898876</c:v>
                </c:pt>
                <c:pt idx="1174">
                  <c:v>240.67415700000001</c:v>
                </c:pt>
                <c:pt idx="1175">
                  <c:v>240.898876</c:v>
                </c:pt>
                <c:pt idx="1176">
                  <c:v>240.898876</c:v>
                </c:pt>
                <c:pt idx="1177">
                  <c:v>240.898876</c:v>
                </c:pt>
                <c:pt idx="1178">
                  <c:v>240.786517</c:v>
                </c:pt>
                <c:pt idx="1179">
                  <c:v>240.898876</c:v>
                </c:pt>
                <c:pt idx="1180">
                  <c:v>240.898876</c:v>
                </c:pt>
                <c:pt idx="1181">
                  <c:v>240.786517</c:v>
                </c:pt>
                <c:pt idx="1182">
                  <c:v>240.786517</c:v>
                </c:pt>
                <c:pt idx="1183">
                  <c:v>240.786517</c:v>
                </c:pt>
                <c:pt idx="1184">
                  <c:v>240.67415700000001</c:v>
                </c:pt>
                <c:pt idx="1185">
                  <c:v>240.67415700000001</c:v>
                </c:pt>
                <c:pt idx="1186">
                  <c:v>240.67415700000001</c:v>
                </c:pt>
                <c:pt idx="1187">
                  <c:v>240.67415700000001</c:v>
                </c:pt>
                <c:pt idx="1188">
                  <c:v>240.56179800000001</c:v>
                </c:pt>
                <c:pt idx="1189">
                  <c:v>240.56179800000001</c:v>
                </c:pt>
                <c:pt idx="1190">
                  <c:v>240.56179800000001</c:v>
                </c:pt>
                <c:pt idx="1191">
                  <c:v>240.56179800000001</c:v>
                </c:pt>
                <c:pt idx="1192">
                  <c:v>240.56179800000001</c:v>
                </c:pt>
                <c:pt idx="1193">
                  <c:v>240.67415700000001</c:v>
                </c:pt>
                <c:pt idx="1194">
                  <c:v>240.67415700000001</c:v>
                </c:pt>
                <c:pt idx="1195">
                  <c:v>240.67415700000001</c:v>
                </c:pt>
                <c:pt idx="1196">
                  <c:v>240.56179800000001</c:v>
                </c:pt>
                <c:pt idx="1197">
                  <c:v>240.67415700000001</c:v>
                </c:pt>
                <c:pt idx="1198">
                  <c:v>240.786517</c:v>
                </c:pt>
                <c:pt idx="1199">
                  <c:v>240.786517</c:v>
                </c:pt>
                <c:pt idx="1200">
                  <c:v>241.011236</c:v>
                </c:pt>
                <c:pt idx="1201">
                  <c:v>240.898876</c:v>
                </c:pt>
                <c:pt idx="1202">
                  <c:v>240.898876</c:v>
                </c:pt>
                <c:pt idx="1203">
                  <c:v>241.011236</c:v>
                </c:pt>
                <c:pt idx="1204">
                  <c:v>241.12359599999999</c:v>
                </c:pt>
                <c:pt idx="1205">
                  <c:v>241.011236</c:v>
                </c:pt>
                <c:pt idx="1206">
                  <c:v>241.12359599999999</c:v>
                </c:pt>
                <c:pt idx="1207">
                  <c:v>241.12359599999999</c:v>
                </c:pt>
                <c:pt idx="1208">
                  <c:v>241.12359599999999</c:v>
                </c:pt>
                <c:pt idx="1209">
                  <c:v>241.12359599999999</c:v>
                </c:pt>
                <c:pt idx="1210">
                  <c:v>241.011236</c:v>
                </c:pt>
                <c:pt idx="1211">
                  <c:v>241.12359599999999</c:v>
                </c:pt>
                <c:pt idx="1212">
                  <c:v>241.12359599999999</c:v>
                </c:pt>
                <c:pt idx="1213">
                  <c:v>241.12359599999999</c:v>
                </c:pt>
                <c:pt idx="1214">
                  <c:v>241.011236</c:v>
                </c:pt>
                <c:pt idx="1215">
                  <c:v>241.011236</c:v>
                </c:pt>
                <c:pt idx="1216">
                  <c:v>241.011236</c:v>
                </c:pt>
                <c:pt idx="1217">
                  <c:v>241.12359599999999</c:v>
                </c:pt>
                <c:pt idx="1218">
                  <c:v>241.011236</c:v>
                </c:pt>
                <c:pt idx="1219">
                  <c:v>241.011236</c:v>
                </c:pt>
                <c:pt idx="1220">
                  <c:v>241.011236</c:v>
                </c:pt>
                <c:pt idx="1221">
                  <c:v>240.898876</c:v>
                </c:pt>
                <c:pt idx="1222">
                  <c:v>240.786517</c:v>
                </c:pt>
                <c:pt idx="1223">
                  <c:v>240.67415700000001</c:v>
                </c:pt>
                <c:pt idx="1224">
                  <c:v>240.67415700000001</c:v>
                </c:pt>
                <c:pt idx="1225">
                  <c:v>240.898876</c:v>
                </c:pt>
                <c:pt idx="1226">
                  <c:v>241.011236</c:v>
                </c:pt>
                <c:pt idx="1227">
                  <c:v>240.898876</c:v>
                </c:pt>
                <c:pt idx="1228">
                  <c:v>241.011236</c:v>
                </c:pt>
                <c:pt idx="1229">
                  <c:v>241.011236</c:v>
                </c:pt>
                <c:pt idx="1230">
                  <c:v>241.011236</c:v>
                </c:pt>
                <c:pt idx="1231">
                  <c:v>241.011236</c:v>
                </c:pt>
                <c:pt idx="1232">
                  <c:v>241.011236</c:v>
                </c:pt>
                <c:pt idx="1233">
                  <c:v>240.898876</c:v>
                </c:pt>
                <c:pt idx="1234">
                  <c:v>240.898876</c:v>
                </c:pt>
                <c:pt idx="1235">
                  <c:v>240.898876</c:v>
                </c:pt>
                <c:pt idx="1236">
                  <c:v>241.12359599999999</c:v>
                </c:pt>
                <c:pt idx="1237">
                  <c:v>241.12359599999999</c:v>
                </c:pt>
                <c:pt idx="1238">
                  <c:v>241.34831500000001</c:v>
                </c:pt>
                <c:pt idx="1239">
                  <c:v>241.34831500000001</c:v>
                </c:pt>
                <c:pt idx="1240">
                  <c:v>241.34831500000001</c:v>
                </c:pt>
                <c:pt idx="1241">
                  <c:v>241.12359599999999</c:v>
                </c:pt>
                <c:pt idx="1242">
                  <c:v>241.23595499999999</c:v>
                </c:pt>
                <c:pt idx="1243">
                  <c:v>241.46067400000001</c:v>
                </c:pt>
                <c:pt idx="1244">
                  <c:v>241.34831500000001</c:v>
                </c:pt>
                <c:pt idx="1245">
                  <c:v>241.23595499999999</c:v>
                </c:pt>
                <c:pt idx="1246">
                  <c:v>241.12359599999999</c:v>
                </c:pt>
                <c:pt idx="1247">
                  <c:v>241.46067400000001</c:v>
                </c:pt>
                <c:pt idx="1248">
                  <c:v>241.34831500000001</c:v>
                </c:pt>
                <c:pt idx="1249">
                  <c:v>241.46067400000001</c:v>
                </c:pt>
                <c:pt idx="1250">
                  <c:v>241.46067400000001</c:v>
                </c:pt>
                <c:pt idx="1251">
                  <c:v>241.34831500000001</c:v>
                </c:pt>
                <c:pt idx="1252">
                  <c:v>241.34831500000001</c:v>
                </c:pt>
                <c:pt idx="1253">
                  <c:v>241.46067400000001</c:v>
                </c:pt>
                <c:pt idx="1254">
                  <c:v>241.46067400000001</c:v>
                </c:pt>
                <c:pt idx="1255">
                  <c:v>241.23595499999999</c:v>
                </c:pt>
                <c:pt idx="1256">
                  <c:v>241.23595499999999</c:v>
                </c:pt>
                <c:pt idx="1257">
                  <c:v>241.23595499999999</c:v>
                </c:pt>
                <c:pt idx="1258">
                  <c:v>241.34831500000001</c:v>
                </c:pt>
                <c:pt idx="1259">
                  <c:v>241.23595499999999</c:v>
                </c:pt>
                <c:pt idx="1260">
                  <c:v>241.34831500000001</c:v>
                </c:pt>
                <c:pt idx="1261">
                  <c:v>241.011236</c:v>
                </c:pt>
                <c:pt idx="1262">
                  <c:v>241.23595499999999</c:v>
                </c:pt>
                <c:pt idx="1263">
                  <c:v>241.23595499999999</c:v>
                </c:pt>
                <c:pt idx="1264">
                  <c:v>241.12359599999999</c:v>
                </c:pt>
                <c:pt idx="1265">
                  <c:v>241.34831500000001</c:v>
                </c:pt>
                <c:pt idx="1266">
                  <c:v>241.34831500000001</c:v>
                </c:pt>
                <c:pt idx="1267">
                  <c:v>241.12359599999999</c:v>
                </c:pt>
                <c:pt idx="1268">
                  <c:v>241.46067400000001</c:v>
                </c:pt>
                <c:pt idx="1269">
                  <c:v>241.34831500000001</c:v>
                </c:pt>
                <c:pt idx="1270">
                  <c:v>241.23595499999999</c:v>
                </c:pt>
                <c:pt idx="1271">
                  <c:v>241.34831500000001</c:v>
                </c:pt>
                <c:pt idx="1272">
                  <c:v>241.34831500000001</c:v>
                </c:pt>
                <c:pt idx="1273">
                  <c:v>241.57303400000001</c:v>
                </c:pt>
                <c:pt idx="1274">
                  <c:v>241.57303400000001</c:v>
                </c:pt>
                <c:pt idx="1275">
                  <c:v>241.57303400000001</c:v>
                </c:pt>
                <c:pt idx="1276">
                  <c:v>241.685393</c:v>
                </c:pt>
                <c:pt idx="1277">
                  <c:v>241.57303400000001</c:v>
                </c:pt>
                <c:pt idx="1278">
                  <c:v>241.46067400000001</c:v>
                </c:pt>
                <c:pt idx="1279">
                  <c:v>241.57303400000001</c:v>
                </c:pt>
                <c:pt idx="1280">
                  <c:v>241.685393</c:v>
                </c:pt>
                <c:pt idx="1281">
                  <c:v>241.46067400000001</c:v>
                </c:pt>
                <c:pt idx="1282">
                  <c:v>241.685393</c:v>
                </c:pt>
                <c:pt idx="1283">
                  <c:v>241.685393</c:v>
                </c:pt>
                <c:pt idx="1284">
                  <c:v>241.685393</c:v>
                </c:pt>
                <c:pt idx="1285">
                  <c:v>241.57303400000001</c:v>
                </c:pt>
                <c:pt idx="1286">
                  <c:v>241.685393</c:v>
                </c:pt>
                <c:pt idx="1287">
                  <c:v>241.46067400000001</c:v>
                </c:pt>
                <c:pt idx="1288">
                  <c:v>241.46067400000001</c:v>
                </c:pt>
                <c:pt idx="1289">
                  <c:v>241.46067400000001</c:v>
                </c:pt>
                <c:pt idx="1290">
                  <c:v>241.57303400000001</c:v>
                </c:pt>
                <c:pt idx="1291">
                  <c:v>241.46067400000001</c:v>
                </c:pt>
                <c:pt idx="1292">
                  <c:v>241.685393</c:v>
                </c:pt>
                <c:pt idx="1293">
                  <c:v>241.46067400000001</c:v>
                </c:pt>
                <c:pt idx="1294">
                  <c:v>241.46067400000001</c:v>
                </c:pt>
                <c:pt idx="1295">
                  <c:v>241.46067400000001</c:v>
                </c:pt>
                <c:pt idx="1296">
                  <c:v>241.46067400000001</c:v>
                </c:pt>
                <c:pt idx="1297">
                  <c:v>241.57303400000001</c:v>
                </c:pt>
                <c:pt idx="1298">
                  <c:v>241.46067400000001</c:v>
                </c:pt>
                <c:pt idx="1299">
                  <c:v>241.46067400000001</c:v>
                </c:pt>
                <c:pt idx="1300">
                  <c:v>241.46067400000001</c:v>
                </c:pt>
                <c:pt idx="1301">
                  <c:v>241.46067400000001</c:v>
                </c:pt>
                <c:pt idx="1302">
                  <c:v>241.46067400000001</c:v>
                </c:pt>
                <c:pt idx="1303">
                  <c:v>241.46067400000001</c:v>
                </c:pt>
                <c:pt idx="1304">
                  <c:v>241.34831500000001</c:v>
                </c:pt>
                <c:pt idx="1305">
                  <c:v>241.46067400000001</c:v>
                </c:pt>
                <c:pt idx="1306">
                  <c:v>241.46067400000001</c:v>
                </c:pt>
                <c:pt idx="1307">
                  <c:v>241.46067400000001</c:v>
                </c:pt>
                <c:pt idx="1308">
                  <c:v>241.46067400000001</c:v>
                </c:pt>
                <c:pt idx="1309">
                  <c:v>241.685393</c:v>
                </c:pt>
                <c:pt idx="1310">
                  <c:v>241.910112</c:v>
                </c:pt>
                <c:pt idx="1311">
                  <c:v>241.910112</c:v>
                </c:pt>
                <c:pt idx="1312">
                  <c:v>241.910112</c:v>
                </c:pt>
                <c:pt idx="1313">
                  <c:v>241.797753</c:v>
                </c:pt>
                <c:pt idx="1314">
                  <c:v>241.797753</c:v>
                </c:pt>
                <c:pt idx="1315">
                  <c:v>241.910112</c:v>
                </c:pt>
                <c:pt idx="1316">
                  <c:v>241.797753</c:v>
                </c:pt>
                <c:pt idx="1317">
                  <c:v>241.910112</c:v>
                </c:pt>
                <c:pt idx="1318">
                  <c:v>242.02247199999999</c:v>
                </c:pt>
                <c:pt idx="1319">
                  <c:v>241.910112</c:v>
                </c:pt>
                <c:pt idx="1320">
                  <c:v>241.797753</c:v>
                </c:pt>
                <c:pt idx="1321">
                  <c:v>241.910112</c:v>
                </c:pt>
                <c:pt idx="1322">
                  <c:v>241.910112</c:v>
                </c:pt>
                <c:pt idx="1323">
                  <c:v>241.910112</c:v>
                </c:pt>
                <c:pt idx="1324">
                  <c:v>241.685393</c:v>
                </c:pt>
                <c:pt idx="1325">
                  <c:v>241.685393</c:v>
                </c:pt>
                <c:pt idx="1326">
                  <c:v>241.797753</c:v>
                </c:pt>
                <c:pt idx="1327">
                  <c:v>241.797753</c:v>
                </c:pt>
                <c:pt idx="1328">
                  <c:v>241.910112</c:v>
                </c:pt>
                <c:pt idx="1329">
                  <c:v>241.685393</c:v>
                </c:pt>
                <c:pt idx="1330">
                  <c:v>241.57303400000001</c:v>
                </c:pt>
                <c:pt idx="1331">
                  <c:v>241.685393</c:v>
                </c:pt>
                <c:pt idx="1332">
                  <c:v>241.46067400000001</c:v>
                </c:pt>
                <c:pt idx="1333">
                  <c:v>241.57303400000001</c:v>
                </c:pt>
                <c:pt idx="1334">
                  <c:v>241.685393</c:v>
                </c:pt>
                <c:pt idx="1335">
                  <c:v>241.685393</c:v>
                </c:pt>
                <c:pt idx="1336">
                  <c:v>241.685393</c:v>
                </c:pt>
                <c:pt idx="1337">
                  <c:v>241.685393</c:v>
                </c:pt>
                <c:pt idx="1338">
                  <c:v>241.685393</c:v>
                </c:pt>
                <c:pt idx="1339">
                  <c:v>241.685393</c:v>
                </c:pt>
                <c:pt idx="1340">
                  <c:v>241.57303400000001</c:v>
                </c:pt>
                <c:pt idx="1341">
                  <c:v>241.685393</c:v>
                </c:pt>
                <c:pt idx="1342">
                  <c:v>241.685393</c:v>
                </c:pt>
                <c:pt idx="1343">
                  <c:v>241.57303400000001</c:v>
                </c:pt>
                <c:pt idx="1344">
                  <c:v>241.685393</c:v>
                </c:pt>
                <c:pt idx="1345">
                  <c:v>241.685393</c:v>
                </c:pt>
                <c:pt idx="1346">
                  <c:v>241.797753</c:v>
                </c:pt>
                <c:pt idx="1347">
                  <c:v>242.02247199999999</c:v>
                </c:pt>
                <c:pt idx="1348">
                  <c:v>242.13483099999999</c:v>
                </c:pt>
                <c:pt idx="1349">
                  <c:v>241.910112</c:v>
                </c:pt>
                <c:pt idx="1350">
                  <c:v>241.910112</c:v>
                </c:pt>
                <c:pt idx="1351">
                  <c:v>241.910112</c:v>
                </c:pt>
                <c:pt idx="1352">
                  <c:v>241.797753</c:v>
                </c:pt>
                <c:pt idx="1353">
                  <c:v>242.02247199999999</c:v>
                </c:pt>
                <c:pt idx="1354">
                  <c:v>242.13483099999999</c:v>
                </c:pt>
                <c:pt idx="1355">
                  <c:v>242.13483099999999</c:v>
                </c:pt>
                <c:pt idx="1356">
                  <c:v>242.02247199999999</c:v>
                </c:pt>
                <c:pt idx="1357">
                  <c:v>242.13483099999999</c:v>
                </c:pt>
                <c:pt idx="1358">
                  <c:v>242.02247199999999</c:v>
                </c:pt>
                <c:pt idx="1359">
                  <c:v>242.13483099999999</c:v>
                </c:pt>
                <c:pt idx="1360">
                  <c:v>242.02247199999999</c:v>
                </c:pt>
                <c:pt idx="1361">
                  <c:v>242.02247199999999</c:v>
                </c:pt>
                <c:pt idx="1362">
                  <c:v>242.13483099999999</c:v>
                </c:pt>
                <c:pt idx="1363">
                  <c:v>241.797753</c:v>
                </c:pt>
                <c:pt idx="1364">
                  <c:v>241.910112</c:v>
                </c:pt>
                <c:pt idx="1365">
                  <c:v>241.797753</c:v>
                </c:pt>
                <c:pt idx="1366">
                  <c:v>241.797753</c:v>
                </c:pt>
                <c:pt idx="1367">
                  <c:v>241.685393</c:v>
                </c:pt>
                <c:pt idx="1368">
                  <c:v>241.685393</c:v>
                </c:pt>
                <c:pt idx="1369">
                  <c:v>241.797753</c:v>
                </c:pt>
                <c:pt idx="1370">
                  <c:v>241.797753</c:v>
                </c:pt>
                <c:pt idx="1371">
                  <c:v>241.797753</c:v>
                </c:pt>
                <c:pt idx="1372">
                  <c:v>241.46067400000001</c:v>
                </c:pt>
                <c:pt idx="1373">
                  <c:v>241.57303400000001</c:v>
                </c:pt>
                <c:pt idx="1374">
                  <c:v>241.685393</c:v>
                </c:pt>
                <c:pt idx="1375">
                  <c:v>241.685393</c:v>
                </c:pt>
                <c:pt idx="1376">
                  <c:v>241.685393</c:v>
                </c:pt>
                <c:pt idx="1377">
                  <c:v>241.910112</c:v>
                </c:pt>
                <c:pt idx="1378">
                  <c:v>241.910112</c:v>
                </c:pt>
                <c:pt idx="1379">
                  <c:v>242.02247199999999</c:v>
                </c:pt>
                <c:pt idx="1380">
                  <c:v>242.02247199999999</c:v>
                </c:pt>
                <c:pt idx="1381">
                  <c:v>242.24719099999999</c:v>
                </c:pt>
                <c:pt idx="1382">
                  <c:v>242.24719099999999</c:v>
                </c:pt>
                <c:pt idx="1383">
                  <c:v>242.13483099999999</c:v>
                </c:pt>
                <c:pt idx="1384">
                  <c:v>242.02247199999999</c:v>
                </c:pt>
                <c:pt idx="1385">
                  <c:v>242.24719099999999</c:v>
                </c:pt>
                <c:pt idx="1386">
                  <c:v>242.13483099999999</c:v>
                </c:pt>
                <c:pt idx="1387">
                  <c:v>242.13483099999999</c:v>
                </c:pt>
                <c:pt idx="1388">
                  <c:v>242.24719099999999</c:v>
                </c:pt>
                <c:pt idx="1389">
                  <c:v>242.02247199999999</c:v>
                </c:pt>
                <c:pt idx="1390">
                  <c:v>242.02247199999999</c:v>
                </c:pt>
                <c:pt idx="1391">
                  <c:v>242.13483099999999</c:v>
                </c:pt>
                <c:pt idx="1392">
                  <c:v>242.02247199999999</c:v>
                </c:pt>
                <c:pt idx="1393">
                  <c:v>242.13483099999999</c:v>
                </c:pt>
                <c:pt idx="1394">
                  <c:v>242.02247199999999</c:v>
                </c:pt>
                <c:pt idx="1395">
                  <c:v>242.13483099999999</c:v>
                </c:pt>
                <c:pt idx="1396">
                  <c:v>242.24719099999999</c:v>
                </c:pt>
                <c:pt idx="1397">
                  <c:v>242.02247199999999</c:v>
                </c:pt>
                <c:pt idx="1398">
                  <c:v>241.910112</c:v>
                </c:pt>
                <c:pt idx="1399">
                  <c:v>241.910112</c:v>
                </c:pt>
                <c:pt idx="1400">
                  <c:v>242.02247199999999</c:v>
                </c:pt>
                <c:pt idx="1401">
                  <c:v>242.02247199999999</c:v>
                </c:pt>
                <c:pt idx="1402">
                  <c:v>242.13483099999999</c:v>
                </c:pt>
                <c:pt idx="1403">
                  <c:v>242.02247199999999</c:v>
                </c:pt>
                <c:pt idx="1404">
                  <c:v>242.02247199999999</c:v>
                </c:pt>
                <c:pt idx="1405">
                  <c:v>242.13483099999999</c:v>
                </c:pt>
                <c:pt idx="1406">
                  <c:v>242.02247199999999</c:v>
                </c:pt>
                <c:pt idx="1407">
                  <c:v>242.13483099999999</c:v>
                </c:pt>
                <c:pt idx="1408">
                  <c:v>242.02247199999999</c:v>
                </c:pt>
                <c:pt idx="1409">
                  <c:v>242.02247199999999</c:v>
                </c:pt>
                <c:pt idx="1410">
                  <c:v>242.02247199999999</c:v>
                </c:pt>
                <c:pt idx="1411">
                  <c:v>242.13483099999999</c:v>
                </c:pt>
                <c:pt idx="1412">
                  <c:v>242.13483099999999</c:v>
                </c:pt>
                <c:pt idx="1413">
                  <c:v>242.13483099999999</c:v>
                </c:pt>
                <c:pt idx="1414">
                  <c:v>242.13483099999999</c:v>
                </c:pt>
                <c:pt idx="1415">
                  <c:v>242.24719099999999</c:v>
                </c:pt>
                <c:pt idx="1416">
                  <c:v>242.24719099999999</c:v>
                </c:pt>
                <c:pt idx="1417">
                  <c:v>242.13483099999999</c:v>
                </c:pt>
                <c:pt idx="1418">
                  <c:v>242.13483099999999</c:v>
                </c:pt>
                <c:pt idx="1419">
                  <c:v>242.02247199999999</c:v>
                </c:pt>
                <c:pt idx="1420">
                  <c:v>242.35955100000001</c:v>
                </c:pt>
                <c:pt idx="1421">
                  <c:v>242.13483099999999</c:v>
                </c:pt>
                <c:pt idx="1422">
                  <c:v>242.13483099999999</c:v>
                </c:pt>
                <c:pt idx="1423">
                  <c:v>242.24719099999999</c:v>
                </c:pt>
                <c:pt idx="1424">
                  <c:v>242.13483099999999</c:v>
                </c:pt>
                <c:pt idx="1425">
                  <c:v>242.24719099999999</c:v>
                </c:pt>
                <c:pt idx="1426">
                  <c:v>242.13483099999999</c:v>
                </c:pt>
                <c:pt idx="1427">
                  <c:v>242.13483099999999</c:v>
                </c:pt>
                <c:pt idx="1428">
                  <c:v>242.24719099999999</c:v>
                </c:pt>
                <c:pt idx="1429">
                  <c:v>242.24719099999999</c:v>
                </c:pt>
                <c:pt idx="1430">
                  <c:v>242.24719099999999</c:v>
                </c:pt>
                <c:pt idx="1431">
                  <c:v>242.24719099999999</c:v>
                </c:pt>
                <c:pt idx="1432">
                  <c:v>242.35955100000001</c:v>
                </c:pt>
                <c:pt idx="1433">
                  <c:v>242.13483099999999</c:v>
                </c:pt>
                <c:pt idx="1434">
                  <c:v>242.13483099999999</c:v>
                </c:pt>
                <c:pt idx="1435">
                  <c:v>242.02247199999999</c:v>
                </c:pt>
                <c:pt idx="1436">
                  <c:v>242.13483099999999</c:v>
                </c:pt>
                <c:pt idx="1437">
                  <c:v>242.13483099999999</c:v>
                </c:pt>
                <c:pt idx="1438">
                  <c:v>242.02247199999999</c:v>
                </c:pt>
                <c:pt idx="1439">
                  <c:v>242.02247199999999</c:v>
                </c:pt>
                <c:pt idx="1440">
                  <c:v>242.13483099999999</c:v>
                </c:pt>
                <c:pt idx="1441">
                  <c:v>242.02247199999999</c:v>
                </c:pt>
                <c:pt idx="1442">
                  <c:v>242.02247199999999</c:v>
                </c:pt>
                <c:pt idx="1443">
                  <c:v>242.13483099999999</c:v>
                </c:pt>
                <c:pt idx="1444">
                  <c:v>242.13483099999999</c:v>
                </c:pt>
                <c:pt idx="1445">
                  <c:v>242.02247199999999</c:v>
                </c:pt>
                <c:pt idx="1446">
                  <c:v>242.13483099999999</c:v>
                </c:pt>
                <c:pt idx="1447">
                  <c:v>242.13483099999999</c:v>
                </c:pt>
                <c:pt idx="1448">
                  <c:v>242.13483099999999</c:v>
                </c:pt>
                <c:pt idx="1449">
                  <c:v>242.02247199999999</c:v>
                </c:pt>
                <c:pt idx="1450">
                  <c:v>242.13483099999999</c:v>
                </c:pt>
                <c:pt idx="1451">
                  <c:v>242.13483099999999</c:v>
                </c:pt>
                <c:pt idx="1452">
                  <c:v>242.02247199999999</c:v>
                </c:pt>
                <c:pt idx="1453">
                  <c:v>242.24719099999999</c:v>
                </c:pt>
                <c:pt idx="1454">
                  <c:v>242.35955100000001</c:v>
                </c:pt>
                <c:pt idx="1455">
                  <c:v>242.24719099999999</c:v>
                </c:pt>
                <c:pt idx="1456">
                  <c:v>242.35955100000001</c:v>
                </c:pt>
                <c:pt idx="1457">
                  <c:v>242.35955100000001</c:v>
                </c:pt>
                <c:pt idx="1458">
                  <c:v>242.24719099999999</c:v>
                </c:pt>
                <c:pt idx="1459">
                  <c:v>242.24719099999999</c:v>
                </c:pt>
                <c:pt idx="1460">
                  <c:v>242.24719099999999</c:v>
                </c:pt>
                <c:pt idx="1461">
                  <c:v>242.35955100000001</c:v>
                </c:pt>
                <c:pt idx="1462">
                  <c:v>242.35955100000001</c:v>
                </c:pt>
                <c:pt idx="1463">
                  <c:v>242.13483099999999</c:v>
                </c:pt>
                <c:pt idx="1464">
                  <c:v>242.02247199999999</c:v>
                </c:pt>
                <c:pt idx="1465">
                  <c:v>242.24719099999999</c:v>
                </c:pt>
                <c:pt idx="1466">
                  <c:v>242.02247199999999</c:v>
                </c:pt>
                <c:pt idx="1467">
                  <c:v>242.13483099999999</c:v>
                </c:pt>
                <c:pt idx="1468">
                  <c:v>242.35955100000001</c:v>
                </c:pt>
                <c:pt idx="1469">
                  <c:v>242.24719099999999</c:v>
                </c:pt>
                <c:pt idx="1470">
                  <c:v>242.13483099999999</c:v>
                </c:pt>
                <c:pt idx="1471">
                  <c:v>242.13483099999999</c:v>
                </c:pt>
                <c:pt idx="1472">
                  <c:v>242.24719099999999</c:v>
                </c:pt>
                <c:pt idx="1473">
                  <c:v>242.13483099999999</c:v>
                </c:pt>
                <c:pt idx="1474">
                  <c:v>242.35955100000001</c:v>
                </c:pt>
                <c:pt idx="1475">
                  <c:v>242.24719099999999</c:v>
                </c:pt>
                <c:pt idx="1476">
                  <c:v>242.13483099999999</c:v>
                </c:pt>
                <c:pt idx="1477">
                  <c:v>242.02247199999999</c:v>
                </c:pt>
                <c:pt idx="1478">
                  <c:v>242.13483099999999</c:v>
                </c:pt>
                <c:pt idx="1479">
                  <c:v>242.13483099999999</c:v>
                </c:pt>
                <c:pt idx="1480">
                  <c:v>242.13483099999999</c:v>
                </c:pt>
                <c:pt idx="1481">
                  <c:v>242.24719099999999</c:v>
                </c:pt>
                <c:pt idx="1482">
                  <c:v>242.02247199999999</c:v>
                </c:pt>
                <c:pt idx="1483">
                  <c:v>242.24719099999999</c:v>
                </c:pt>
                <c:pt idx="1484">
                  <c:v>242.35955100000001</c:v>
                </c:pt>
                <c:pt idx="1485">
                  <c:v>242.35955100000001</c:v>
                </c:pt>
                <c:pt idx="1486">
                  <c:v>242.35955100000001</c:v>
                </c:pt>
                <c:pt idx="1487">
                  <c:v>242.24719099999999</c:v>
                </c:pt>
                <c:pt idx="1488">
                  <c:v>242.35955100000001</c:v>
                </c:pt>
                <c:pt idx="1489">
                  <c:v>242.47191000000001</c:v>
                </c:pt>
                <c:pt idx="1490">
                  <c:v>242.47191000000001</c:v>
                </c:pt>
                <c:pt idx="1491">
                  <c:v>242.58427</c:v>
                </c:pt>
                <c:pt idx="1492">
                  <c:v>242.58427</c:v>
                </c:pt>
                <c:pt idx="1493">
                  <c:v>242.696629</c:v>
                </c:pt>
                <c:pt idx="1494">
                  <c:v>242.47191000000001</c:v>
                </c:pt>
                <c:pt idx="1495">
                  <c:v>242.47191000000001</c:v>
                </c:pt>
                <c:pt idx="1496">
                  <c:v>242.35955100000001</c:v>
                </c:pt>
                <c:pt idx="1497">
                  <c:v>242.35955100000001</c:v>
                </c:pt>
                <c:pt idx="1498">
                  <c:v>242.58427</c:v>
                </c:pt>
                <c:pt idx="1499">
                  <c:v>242.58427</c:v>
                </c:pt>
                <c:pt idx="1500">
                  <c:v>242.58427</c:v>
                </c:pt>
                <c:pt idx="1501">
                  <c:v>242.47191000000001</c:v>
                </c:pt>
                <c:pt idx="1502">
                  <c:v>242.47191000000001</c:v>
                </c:pt>
                <c:pt idx="1503">
                  <c:v>242.47191000000001</c:v>
                </c:pt>
                <c:pt idx="1504">
                  <c:v>242.35955100000001</c:v>
                </c:pt>
                <c:pt idx="1505">
                  <c:v>242.24719099999999</c:v>
                </c:pt>
                <c:pt idx="1506">
                  <c:v>242.13483099999999</c:v>
                </c:pt>
                <c:pt idx="1507">
                  <c:v>242.13483099999999</c:v>
                </c:pt>
                <c:pt idx="1508">
                  <c:v>242.13483099999999</c:v>
                </c:pt>
                <c:pt idx="1509">
                  <c:v>242.02247199999999</c:v>
                </c:pt>
                <c:pt idx="1510">
                  <c:v>242.13483099999999</c:v>
                </c:pt>
                <c:pt idx="1511">
                  <c:v>241.910112</c:v>
                </c:pt>
                <c:pt idx="1512">
                  <c:v>242.13483099999999</c:v>
                </c:pt>
                <c:pt idx="1513">
                  <c:v>242.24719099999999</c:v>
                </c:pt>
                <c:pt idx="1514">
                  <c:v>242.13483099999999</c:v>
                </c:pt>
                <c:pt idx="1515">
                  <c:v>242.13483099999999</c:v>
                </c:pt>
                <c:pt idx="1516">
                  <c:v>242.02247199999999</c:v>
                </c:pt>
                <c:pt idx="1517">
                  <c:v>242.13483099999999</c:v>
                </c:pt>
                <c:pt idx="1518">
                  <c:v>242.13483099999999</c:v>
                </c:pt>
                <c:pt idx="1519">
                  <c:v>242.24719099999999</c:v>
                </c:pt>
                <c:pt idx="1520">
                  <c:v>242.24719099999999</c:v>
                </c:pt>
                <c:pt idx="1521">
                  <c:v>242.13483099999999</c:v>
                </c:pt>
                <c:pt idx="1522">
                  <c:v>242.02247199999999</c:v>
                </c:pt>
                <c:pt idx="1523">
                  <c:v>241.685393</c:v>
                </c:pt>
                <c:pt idx="1524">
                  <c:v>241.34831500000001</c:v>
                </c:pt>
                <c:pt idx="1525">
                  <c:v>240.898876</c:v>
                </c:pt>
                <c:pt idx="1526">
                  <c:v>240.67415700000001</c:v>
                </c:pt>
                <c:pt idx="1527">
                  <c:v>240.67415700000001</c:v>
                </c:pt>
                <c:pt idx="1528">
                  <c:v>240.67415700000001</c:v>
                </c:pt>
                <c:pt idx="1529">
                  <c:v>240.56179800000001</c:v>
                </c:pt>
                <c:pt idx="1530">
                  <c:v>240.56179800000001</c:v>
                </c:pt>
                <c:pt idx="1531">
                  <c:v>240.44943799999999</c:v>
                </c:pt>
                <c:pt idx="1532">
                  <c:v>240.56179800000001</c:v>
                </c:pt>
                <c:pt idx="1533">
                  <c:v>240.56179800000001</c:v>
                </c:pt>
                <c:pt idx="1534">
                  <c:v>240.67415700000001</c:v>
                </c:pt>
                <c:pt idx="1535">
                  <c:v>240.56179800000001</c:v>
                </c:pt>
                <c:pt idx="1536">
                  <c:v>240.22471899999999</c:v>
                </c:pt>
                <c:pt idx="1537">
                  <c:v>238.76404500000001</c:v>
                </c:pt>
                <c:pt idx="1538">
                  <c:v>238.53932599999999</c:v>
                </c:pt>
                <c:pt idx="1539">
                  <c:v>236.96629200000001</c:v>
                </c:pt>
                <c:pt idx="1540">
                  <c:v>236.96629200000001</c:v>
                </c:pt>
                <c:pt idx="1541">
                  <c:v>236.74157299999999</c:v>
                </c:pt>
                <c:pt idx="1542">
                  <c:v>236.74157299999999</c:v>
                </c:pt>
                <c:pt idx="1543">
                  <c:v>236.62921299999999</c:v>
                </c:pt>
                <c:pt idx="1544">
                  <c:v>236.85393300000001</c:v>
                </c:pt>
                <c:pt idx="1545">
                  <c:v>236.74157299999999</c:v>
                </c:pt>
                <c:pt idx="1546">
                  <c:v>237.191011</c:v>
                </c:pt>
                <c:pt idx="1547">
                  <c:v>237.07865200000001</c:v>
                </c:pt>
                <c:pt idx="1548">
                  <c:v>237.75280900000001</c:v>
                </c:pt>
                <c:pt idx="1549">
                  <c:v>237.86516900000001</c:v>
                </c:pt>
                <c:pt idx="1550">
                  <c:v>238.202247</c:v>
                </c:pt>
                <c:pt idx="1551">
                  <c:v>238.314607</c:v>
                </c:pt>
                <c:pt idx="1552">
                  <c:v>238.87640400000001</c:v>
                </c:pt>
                <c:pt idx="1553">
                  <c:v>238.87640400000001</c:v>
                </c:pt>
                <c:pt idx="1554">
                  <c:v>239.213483</c:v>
                </c:pt>
                <c:pt idx="1555">
                  <c:v>239.101124</c:v>
                </c:pt>
                <c:pt idx="1556">
                  <c:v>239.213483</c:v>
                </c:pt>
                <c:pt idx="1557">
                  <c:v>239.213483</c:v>
                </c:pt>
                <c:pt idx="1558">
                  <c:v>239.32584299999999</c:v>
                </c:pt>
                <c:pt idx="1559">
                  <c:v>239.43820199999999</c:v>
                </c:pt>
                <c:pt idx="1560">
                  <c:v>239.43820199999999</c:v>
                </c:pt>
                <c:pt idx="1561">
                  <c:v>239.43820199999999</c:v>
                </c:pt>
                <c:pt idx="1562">
                  <c:v>239.43820199999999</c:v>
                </c:pt>
                <c:pt idx="1563">
                  <c:v>239.32584299999999</c:v>
                </c:pt>
                <c:pt idx="1564">
                  <c:v>239.55056200000001</c:v>
                </c:pt>
                <c:pt idx="1565">
                  <c:v>239.32584299999999</c:v>
                </c:pt>
                <c:pt idx="1566">
                  <c:v>239.55056200000001</c:v>
                </c:pt>
                <c:pt idx="1567">
                  <c:v>239.66292100000001</c:v>
                </c:pt>
                <c:pt idx="1568">
                  <c:v>239.66292100000001</c:v>
                </c:pt>
                <c:pt idx="1569">
                  <c:v>239.55056200000001</c:v>
                </c:pt>
                <c:pt idx="1570">
                  <c:v>239.55056200000001</c:v>
                </c:pt>
                <c:pt idx="1571">
                  <c:v>239.43820199999999</c:v>
                </c:pt>
                <c:pt idx="1572">
                  <c:v>239.55056200000001</c:v>
                </c:pt>
                <c:pt idx="1573">
                  <c:v>239.55056200000001</c:v>
                </c:pt>
                <c:pt idx="1574">
                  <c:v>239.43820199999999</c:v>
                </c:pt>
                <c:pt idx="1575">
                  <c:v>239.43820199999999</c:v>
                </c:pt>
                <c:pt idx="1576">
                  <c:v>239.43820199999999</c:v>
                </c:pt>
                <c:pt idx="1577">
                  <c:v>239.55056200000001</c:v>
                </c:pt>
                <c:pt idx="1578">
                  <c:v>239.32584299999999</c:v>
                </c:pt>
                <c:pt idx="1579">
                  <c:v>239.43820199999999</c:v>
                </c:pt>
                <c:pt idx="1580">
                  <c:v>239.55056200000001</c:v>
                </c:pt>
                <c:pt idx="1581">
                  <c:v>239.32584299999999</c:v>
                </c:pt>
                <c:pt idx="1582">
                  <c:v>239.101124</c:v>
                </c:pt>
                <c:pt idx="1583">
                  <c:v>239.213483</c:v>
                </c:pt>
                <c:pt idx="1584">
                  <c:v>239.32584299999999</c:v>
                </c:pt>
                <c:pt idx="1585">
                  <c:v>239.43820199999999</c:v>
                </c:pt>
                <c:pt idx="1586">
                  <c:v>239.43820199999999</c:v>
                </c:pt>
                <c:pt idx="1587">
                  <c:v>239.32584299999999</c:v>
                </c:pt>
                <c:pt idx="1588">
                  <c:v>239.43820199999999</c:v>
                </c:pt>
                <c:pt idx="1589">
                  <c:v>239.55056200000001</c:v>
                </c:pt>
                <c:pt idx="1590">
                  <c:v>239.43820199999999</c:v>
                </c:pt>
                <c:pt idx="1591">
                  <c:v>239.55056200000001</c:v>
                </c:pt>
                <c:pt idx="1592">
                  <c:v>239.66292100000001</c:v>
                </c:pt>
                <c:pt idx="1593">
                  <c:v>239.32584299999999</c:v>
                </c:pt>
                <c:pt idx="1594">
                  <c:v>239.32584299999999</c:v>
                </c:pt>
                <c:pt idx="1595">
                  <c:v>239.55056200000001</c:v>
                </c:pt>
                <c:pt idx="1596">
                  <c:v>239.43820199999999</c:v>
                </c:pt>
                <c:pt idx="1597">
                  <c:v>239.66292100000001</c:v>
                </c:pt>
                <c:pt idx="1598">
                  <c:v>239.66292100000001</c:v>
                </c:pt>
                <c:pt idx="1599">
                  <c:v>239.66292100000001</c:v>
                </c:pt>
                <c:pt idx="1600">
                  <c:v>239.55056200000001</c:v>
                </c:pt>
                <c:pt idx="1601">
                  <c:v>239.66292100000001</c:v>
                </c:pt>
                <c:pt idx="1602">
                  <c:v>239.66292100000001</c:v>
                </c:pt>
                <c:pt idx="1603">
                  <c:v>239.66292100000001</c:v>
                </c:pt>
                <c:pt idx="1604">
                  <c:v>239.88764</c:v>
                </c:pt>
                <c:pt idx="1605">
                  <c:v>240</c:v>
                </c:pt>
                <c:pt idx="1606">
                  <c:v>240</c:v>
                </c:pt>
                <c:pt idx="1607">
                  <c:v>240</c:v>
                </c:pt>
                <c:pt idx="1608">
                  <c:v>240</c:v>
                </c:pt>
                <c:pt idx="1609">
                  <c:v>240.11236</c:v>
                </c:pt>
                <c:pt idx="1610">
                  <c:v>240.22471899999999</c:v>
                </c:pt>
                <c:pt idx="1611">
                  <c:v>240.11236</c:v>
                </c:pt>
                <c:pt idx="1612">
                  <c:v>240.11236</c:v>
                </c:pt>
                <c:pt idx="1613">
                  <c:v>240.22471899999999</c:v>
                </c:pt>
                <c:pt idx="1614">
                  <c:v>240.33707899999999</c:v>
                </c:pt>
                <c:pt idx="1615">
                  <c:v>240.22471899999999</c:v>
                </c:pt>
                <c:pt idx="1616">
                  <c:v>240.33707899999999</c:v>
                </c:pt>
                <c:pt idx="1617">
                  <c:v>240.11236</c:v>
                </c:pt>
                <c:pt idx="1618">
                  <c:v>240.11236</c:v>
                </c:pt>
                <c:pt idx="1619">
                  <c:v>240</c:v>
                </c:pt>
                <c:pt idx="1620">
                  <c:v>240</c:v>
                </c:pt>
                <c:pt idx="1621">
                  <c:v>240</c:v>
                </c:pt>
                <c:pt idx="1622">
                  <c:v>240</c:v>
                </c:pt>
                <c:pt idx="1623">
                  <c:v>240</c:v>
                </c:pt>
                <c:pt idx="1624">
                  <c:v>240.11236</c:v>
                </c:pt>
                <c:pt idx="1625">
                  <c:v>240.22471899999999</c:v>
                </c:pt>
                <c:pt idx="1626">
                  <c:v>240</c:v>
                </c:pt>
                <c:pt idx="1627">
                  <c:v>240.22471899999999</c:v>
                </c:pt>
                <c:pt idx="1628">
                  <c:v>240.22471899999999</c:v>
                </c:pt>
                <c:pt idx="1629">
                  <c:v>240.11236</c:v>
                </c:pt>
                <c:pt idx="1630">
                  <c:v>240.11236</c:v>
                </c:pt>
                <c:pt idx="1631">
                  <c:v>240.11236</c:v>
                </c:pt>
                <c:pt idx="1632">
                  <c:v>240.11236</c:v>
                </c:pt>
                <c:pt idx="1633">
                  <c:v>240</c:v>
                </c:pt>
                <c:pt idx="1634">
                  <c:v>240</c:v>
                </c:pt>
                <c:pt idx="1635">
                  <c:v>239.88764</c:v>
                </c:pt>
                <c:pt idx="1636">
                  <c:v>240</c:v>
                </c:pt>
                <c:pt idx="1637">
                  <c:v>239.77528100000001</c:v>
                </c:pt>
                <c:pt idx="1638">
                  <c:v>240</c:v>
                </c:pt>
                <c:pt idx="1639">
                  <c:v>239.77528100000001</c:v>
                </c:pt>
                <c:pt idx="1640">
                  <c:v>239.88764</c:v>
                </c:pt>
                <c:pt idx="1641">
                  <c:v>239.66292100000001</c:v>
                </c:pt>
                <c:pt idx="1642">
                  <c:v>239.88764</c:v>
                </c:pt>
                <c:pt idx="1643">
                  <c:v>239.77528100000001</c:v>
                </c:pt>
                <c:pt idx="1644">
                  <c:v>239.77528100000001</c:v>
                </c:pt>
                <c:pt idx="1645">
                  <c:v>239.77528100000001</c:v>
                </c:pt>
                <c:pt idx="1646">
                  <c:v>239.88764</c:v>
                </c:pt>
                <c:pt idx="1647">
                  <c:v>239.77528100000001</c:v>
                </c:pt>
                <c:pt idx="1648">
                  <c:v>239.77528100000001</c:v>
                </c:pt>
                <c:pt idx="1649">
                  <c:v>239.88764</c:v>
                </c:pt>
                <c:pt idx="1650">
                  <c:v>240</c:v>
                </c:pt>
                <c:pt idx="1651">
                  <c:v>239.88764</c:v>
                </c:pt>
                <c:pt idx="1652">
                  <c:v>239.88764</c:v>
                </c:pt>
                <c:pt idx="1653">
                  <c:v>239.66292100000001</c:v>
                </c:pt>
                <c:pt idx="1654">
                  <c:v>239.66292100000001</c:v>
                </c:pt>
                <c:pt idx="1655">
                  <c:v>239.66292100000001</c:v>
                </c:pt>
                <c:pt idx="1656">
                  <c:v>239.77528100000001</c:v>
                </c:pt>
                <c:pt idx="1657">
                  <c:v>240</c:v>
                </c:pt>
                <c:pt idx="1658">
                  <c:v>239.77528100000001</c:v>
                </c:pt>
                <c:pt idx="1659">
                  <c:v>239.88764</c:v>
                </c:pt>
                <c:pt idx="1660">
                  <c:v>239.88764</c:v>
                </c:pt>
                <c:pt idx="1661">
                  <c:v>239.77528100000001</c:v>
                </c:pt>
                <c:pt idx="1662">
                  <c:v>239.88764</c:v>
                </c:pt>
                <c:pt idx="1663">
                  <c:v>239.88764</c:v>
                </c:pt>
                <c:pt idx="1664">
                  <c:v>239.77528100000001</c:v>
                </c:pt>
                <c:pt idx="1665">
                  <c:v>239.77528100000001</c:v>
                </c:pt>
                <c:pt idx="1666">
                  <c:v>239.88764</c:v>
                </c:pt>
                <c:pt idx="1667">
                  <c:v>240</c:v>
                </c:pt>
                <c:pt idx="1668">
                  <c:v>240</c:v>
                </c:pt>
                <c:pt idx="1669">
                  <c:v>239.88764</c:v>
                </c:pt>
                <c:pt idx="1670">
                  <c:v>239.88764</c:v>
                </c:pt>
                <c:pt idx="1671">
                  <c:v>239.88764</c:v>
                </c:pt>
                <c:pt idx="1672">
                  <c:v>239.88764</c:v>
                </c:pt>
                <c:pt idx="1673">
                  <c:v>239.88764</c:v>
                </c:pt>
                <c:pt idx="1674">
                  <c:v>240</c:v>
                </c:pt>
                <c:pt idx="1675">
                  <c:v>239.88764</c:v>
                </c:pt>
                <c:pt idx="1676">
                  <c:v>240</c:v>
                </c:pt>
                <c:pt idx="1677">
                  <c:v>239.88764</c:v>
                </c:pt>
                <c:pt idx="1678">
                  <c:v>239.88764</c:v>
                </c:pt>
                <c:pt idx="1679">
                  <c:v>240</c:v>
                </c:pt>
                <c:pt idx="1680">
                  <c:v>240</c:v>
                </c:pt>
                <c:pt idx="1681">
                  <c:v>239.77528100000001</c:v>
                </c:pt>
                <c:pt idx="1682">
                  <c:v>240</c:v>
                </c:pt>
                <c:pt idx="1683">
                  <c:v>239.88764</c:v>
                </c:pt>
                <c:pt idx="1684">
                  <c:v>239.88764</c:v>
                </c:pt>
                <c:pt idx="1685">
                  <c:v>240</c:v>
                </c:pt>
                <c:pt idx="1686">
                  <c:v>240</c:v>
                </c:pt>
                <c:pt idx="1687">
                  <c:v>240</c:v>
                </c:pt>
                <c:pt idx="1688">
                  <c:v>239.88764</c:v>
                </c:pt>
                <c:pt idx="1689">
                  <c:v>240</c:v>
                </c:pt>
                <c:pt idx="1690">
                  <c:v>240</c:v>
                </c:pt>
                <c:pt idx="1691">
                  <c:v>239.88764</c:v>
                </c:pt>
                <c:pt idx="1692">
                  <c:v>240</c:v>
                </c:pt>
                <c:pt idx="1693">
                  <c:v>240.11236</c:v>
                </c:pt>
                <c:pt idx="1694">
                  <c:v>240</c:v>
                </c:pt>
                <c:pt idx="1695">
                  <c:v>239.88764</c:v>
                </c:pt>
                <c:pt idx="1696">
                  <c:v>239.77528100000001</c:v>
                </c:pt>
                <c:pt idx="1697">
                  <c:v>239.88764</c:v>
                </c:pt>
                <c:pt idx="1698">
                  <c:v>239.77528100000001</c:v>
                </c:pt>
                <c:pt idx="1699">
                  <c:v>239.88764</c:v>
                </c:pt>
                <c:pt idx="1700">
                  <c:v>240</c:v>
                </c:pt>
                <c:pt idx="1701">
                  <c:v>240.11236</c:v>
                </c:pt>
                <c:pt idx="1702">
                  <c:v>240.11236</c:v>
                </c:pt>
                <c:pt idx="1703">
                  <c:v>239.88764</c:v>
                </c:pt>
                <c:pt idx="1704">
                  <c:v>240</c:v>
                </c:pt>
                <c:pt idx="1705">
                  <c:v>239.88764</c:v>
                </c:pt>
                <c:pt idx="1706">
                  <c:v>239.88764</c:v>
                </c:pt>
                <c:pt idx="1707">
                  <c:v>240</c:v>
                </c:pt>
                <c:pt idx="1708">
                  <c:v>240</c:v>
                </c:pt>
                <c:pt idx="1709">
                  <c:v>239.88764</c:v>
                </c:pt>
                <c:pt idx="1710">
                  <c:v>240</c:v>
                </c:pt>
                <c:pt idx="1711">
                  <c:v>239.88764</c:v>
                </c:pt>
                <c:pt idx="1712">
                  <c:v>239.88764</c:v>
                </c:pt>
                <c:pt idx="1713">
                  <c:v>239.66292100000001</c:v>
                </c:pt>
                <c:pt idx="1714">
                  <c:v>239.77528100000001</c:v>
                </c:pt>
                <c:pt idx="1715">
                  <c:v>239.66292100000001</c:v>
                </c:pt>
                <c:pt idx="1716">
                  <c:v>239.55056200000001</c:v>
                </c:pt>
                <c:pt idx="1717">
                  <c:v>239.66292100000001</c:v>
                </c:pt>
                <c:pt idx="1718">
                  <c:v>239.55056200000001</c:v>
                </c:pt>
                <c:pt idx="1719">
                  <c:v>239.66292100000001</c:v>
                </c:pt>
                <c:pt idx="1720">
                  <c:v>239.66292100000001</c:v>
                </c:pt>
                <c:pt idx="1721">
                  <c:v>239.66292100000001</c:v>
                </c:pt>
                <c:pt idx="1722">
                  <c:v>239.66292100000001</c:v>
                </c:pt>
                <c:pt idx="1723">
                  <c:v>239.77528100000001</c:v>
                </c:pt>
                <c:pt idx="1724">
                  <c:v>239.66292100000001</c:v>
                </c:pt>
                <c:pt idx="1725">
                  <c:v>239.77528100000001</c:v>
                </c:pt>
                <c:pt idx="1726">
                  <c:v>239.43820199999999</c:v>
                </c:pt>
                <c:pt idx="1727">
                  <c:v>239.55056200000001</c:v>
                </c:pt>
                <c:pt idx="1728">
                  <c:v>239.77528100000001</c:v>
                </c:pt>
                <c:pt idx="1729">
                  <c:v>239.88764</c:v>
                </c:pt>
                <c:pt idx="1730">
                  <c:v>239.88764</c:v>
                </c:pt>
                <c:pt idx="1731">
                  <c:v>240</c:v>
                </c:pt>
                <c:pt idx="1732">
                  <c:v>240.11236</c:v>
                </c:pt>
                <c:pt idx="1733">
                  <c:v>240</c:v>
                </c:pt>
                <c:pt idx="1734">
                  <c:v>240.11236</c:v>
                </c:pt>
                <c:pt idx="1735">
                  <c:v>240</c:v>
                </c:pt>
                <c:pt idx="1736">
                  <c:v>240</c:v>
                </c:pt>
                <c:pt idx="1737">
                  <c:v>240</c:v>
                </c:pt>
                <c:pt idx="1738">
                  <c:v>240</c:v>
                </c:pt>
                <c:pt idx="1739">
                  <c:v>240.11236</c:v>
                </c:pt>
                <c:pt idx="1740">
                  <c:v>240</c:v>
                </c:pt>
                <c:pt idx="1741">
                  <c:v>240</c:v>
                </c:pt>
                <c:pt idx="1742">
                  <c:v>240</c:v>
                </c:pt>
                <c:pt idx="1743">
                  <c:v>240</c:v>
                </c:pt>
                <c:pt idx="1744">
                  <c:v>240</c:v>
                </c:pt>
                <c:pt idx="1745">
                  <c:v>239.88764</c:v>
                </c:pt>
                <c:pt idx="1746">
                  <c:v>240.11236</c:v>
                </c:pt>
                <c:pt idx="1747">
                  <c:v>240</c:v>
                </c:pt>
                <c:pt idx="1748">
                  <c:v>239.88764</c:v>
                </c:pt>
                <c:pt idx="1749">
                  <c:v>240</c:v>
                </c:pt>
                <c:pt idx="1750">
                  <c:v>240</c:v>
                </c:pt>
                <c:pt idx="1751">
                  <c:v>240</c:v>
                </c:pt>
                <c:pt idx="1752">
                  <c:v>240</c:v>
                </c:pt>
                <c:pt idx="1753">
                  <c:v>239.88764</c:v>
                </c:pt>
                <c:pt idx="1754">
                  <c:v>240</c:v>
                </c:pt>
                <c:pt idx="1755">
                  <c:v>239.88764</c:v>
                </c:pt>
                <c:pt idx="1756">
                  <c:v>239.77528100000001</c:v>
                </c:pt>
                <c:pt idx="1757">
                  <c:v>239.66292100000001</c:v>
                </c:pt>
                <c:pt idx="1758">
                  <c:v>239.77528100000001</c:v>
                </c:pt>
                <c:pt idx="1759">
                  <c:v>239.66292100000001</c:v>
                </c:pt>
                <c:pt idx="1760">
                  <c:v>239.77528100000001</c:v>
                </c:pt>
                <c:pt idx="1761">
                  <c:v>239.66292100000001</c:v>
                </c:pt>
                <c:pt idx="1762">
                  <c:v>239.77528100000001</c:v>
                </c:pt>
                <c:pt idx="1763">
                  <c:v>239.55056200000001</c:v>
                </c:pt>
                <c:pt idx="1764">
                  <c:v>239.66292100000001</c:v>
                </c:pt>
                <c:pt idx="1765">
                  <c:v>239.66292100000001</c:v>
                </c:pt>
                <c:pt idx="1766">
                  <c:v>239.43820199999999</c:v>
                </c:pt>
                <c:pt idx="1767">
                  <c:v>239.55056200000001</c:v>
                </c:pt>
                <c:pt idx="1768">
                  <c:v>239.66292100000001</c:v>
                </c:pt>
                <c:pt idx="1769">
                  <c:v>239.66292100000001</c:v>
                </c:pt>
                <c:pt idx="1770">
                  <c:v>239.77528100000001</c:v>
                </c:pt>
                <c:pt idx="1771">
                  <c:v>239.66292100000001</c:v>
                </c:pt>
                <c:pt idx="1772">
                  <c:v>239.66292100000001</c:v>
                </c:pt>
                <c:pt idx="1773">
                  <c:v>239.77528100000001</c:v>
                </c:pt>
                <c:pt idx="1774">
                  <c:v>239.66292100000001</c:v>
                </c:pt>
                <c:pt idx="1775">
                  <c:v>239.55056200000001</c:v>
                </c:pt>
                <c:pt idx="1776">
                  <c:v>239.66292100000001</c:v>
                </c:pt>
                <c:pt idx="1777">
                  <c:v>239.77528100000001</c:v>
                </c:pt>
                <c:pt idx="1778">
                  <c:v>239.77528100000001</c:v>
                </c:pt>
                <c:pt idx="1779">
                  <c:v>239.66292100000001</c:v>
                </c:pt>
                <c:pt idx="1780">
                  <c:v>239.77528100000001</c:v>
                </c:pt>
                <c:pt idx="1781">
                  <c:v>239.66292100000001</c:v>
                </c:pt>
                <c:pt idx="1782">
                  <c:v>239.77528100000001</c:v>
                </c:pt>
                <c:pt idx="1783">
                  <c:v>239.66292100000001</c:v>
                </c:pt>
                <c:pt idx="1784">
                  <c:v>239.66292100000001</c:v>
                </c:pt>
                <c:pt idx="1785">
                  <c:v>239.55056200000001</c:v>
                </c:pt>
                <c:pt idx="1786">
                  <c:v>239.66292100000001</c:v>
                </c:pt>
                <c:pt idx="1787">
                  <c:v>239.66292100000001</c:v>
                </c:pt>
                <c:pt idx="1788">
                  <c:v>239.66292100000001</c:v>
                </c:pt>
                <c:pt idx="1789">
                  <c:v>239.66292100000001</c:v>
                </c:pt>
                <c:pt idx="1790">
                  <c:v>239.77528100000001</c:v>
                </c:pt>
                <c:pt idx="1791">
                  <c:v>239.88764</c:v>
                </c:pt>
                <c:pt idx="1792">
                  <c:v>239.77528100000001</c:v>
                </c:pt>
                <c:pt idx="1793">
                  <c:v>239.77528100000001</c:v>
                </c:pt>
                <c:pt idx="1794">
                  <c:v>239.77528100000001</c:v>
                </c:pt>
                <c:pt idx="1795">
                  <c:v>239.88764</c:v>
                </c:pt>
                <c:pt idx="1796">
                  <c:v>239.77528100000001</c:v>
                </c:pt>
                <c:pt idx="1797">
                  <c:v>239.88764</c:v>
                </c:pt>
                <c:pt idx="1798">
                  <c:v>239.88764</c:v>
                </c:pt>
                <c:pt idx="1799">
                  <c:v>239.77528100000001</c:v>
                </c:pt>
                <c:pt idx="1800">
                  <c:v>239.77528100000001</c:v>
                </c:pt>
                <c:pt idx="1801">
                  <c:v>239.88764</c:v>
                </c:pt>
                <c:pt idx="1802">
                  <c:v>240</c:v>
                </c:pt>
                <c:pt idx="1803">
                  <c:v>239.88764</c:v>
                </c:pt>
                <c:pt idx="1804">
                  <c:v>239.88764</c:v>
                </c:pt>
                <c:pt idx="1805">
                  <c:v>239.88764</c:v>
                </c:pt>
                <c:pt idx="1806">
                  <c:v>239.88764</c:v>
                </c:pt>
                <c:pt idx="1807">
                  <c:v>239.88764</c:v>
                </c:pt>
                <c:pt idx="1808">
                  <c:v>239.88764</c:v>
                </c:pt>
                <c:pt idx="1809">
                  <c:v>239.88764</c:v>
                </c:pt>
                <c:pt idx="1810">
                  <c:v>240</c:v>
                </c:pt>
                <c:pt idx="1811">
                  <c:v>240.22471899999999</c:v>
                </c:pt>
                <c:pt idx="1812">
                  <c:v>240.22471899999999</c:v>
                </c:pt>
                <c:pt idx="1813">
                  <c:v>240.22471899999999</c:v>
                </c:pt>
                <c:pt idx="1814">
                  <c:v>240.22471899999999</c:v>
                </c:pt>
                <c:pt idx="1815">
                  <c:v>240.22471899999999</c:v>
                </c:pt>
                <c:pt idx="1816">
                  <c:v>240.33707899999999</c:v>
                </c:pt>
                <c:pt idx="1817">
                  <c:v>240.33707899999999</c:v>
                </c:pt>
                <c:pt idx="1818">
                  <c:v>240.22471899999999</c:v>
                </c:pt>
                <c:pt idx="1819">
                  <c:v>240.22471899999999</c:v>
                </c:pt>
                <c:pt idx="1820">
                  <c:v>240.11236</c:v>
                </c:pt>
                <c:pt idx="1821">
                  <c:v>240.22471899999999</c:v>
                </c:pt>
                <c:pt idx="1822">
                  <c:v>240.33707899999999</c:v>
                </c:pt>
                <c:pt idx="1823">
                  <c:v>240.11236</c:v>
                </c:pt>
                <c:pt idx="1824">
                  <c:v>240.22471899999999</c:v>
                </c:pt>
                <c:pt idx="1825">
                  <c:v>240.22471899999999</c:v>
                </c:pt>
                <c:pt idx="1826">
                  <c:v>240.22471899999999</c:v>
                </c:pt>
                <c:pt idx="1827">
                  <c:v>240.22471899999999</c:v>
                </c:pt>
                <c:pt idx="1828">
                  <c:v>240.22471899999999</c:v>
                </c:pt>
                <c:pt idx="1829">
                  <c:v>240.11236</c:v>
                </c:pt>
                <c:pt idx="1830">
                  <c:v>240.11236</c:v>
                </c:pt>
                <c:pt idx="1831">
                  <c:v>240.11236</c:v>
                </c:pt>
                <c:pt idx="1832">
                  <c:v>240.11236</c:v>
                </c:pt>
                <c:pt idx="1833">
                  <c:v>240</c:v>
                </c:pt>
                <c:pt idx="1834">
                  <c:v>240.11236</c:v>
                </c:pt>
                <c:pt idx="1835">
                  <c:v>240</c:v>
                </c:pt>
                <c:pt idx="1836">
                  <c:v>239.88764</c:v>
                </c:pt>
                <c:pt idx="1837">
                  <c:v>239.88764</c:v>
                </c:pt>
                <c:pt idx="1838">
                  <c:v>240</c:v>
                </c:pt>
                <c:pt idx="1839">
                  <c:v>239.88764</c:v>
                </c:pt>
                <c:pt idx="1840">
                  <c:v>239.88764</c:v>
                </c:pt>
                <c:pt idx="1841">
                  <c:v>239.88764</c:v>
                </c:pt>
                <c:pt idx="1842">
                  <c:v>239.77528100000001</c:v>
                </c:pt>
                <c:pt idx="1843">
                  <c:v>239.77528100000001</c:v>
                </c:pt>
                <c:pt idx="1844">
                  <c:v>239.88764</c:v>
                </c:pt>
                <c:pt idx="1845">
                  <c:v>239.88764</c:v>
                </c:pt>
                <c:pt idx="1846">
                  <c:v>239.77528100000001</c:v>
                </c:pt>
                <c:pt idx="1847">
                  <c:v>240</c:v>
                </c:pt>
                <c:pt idx="1848">
                  <c:v>239.88764</c:v>
                </c:pt>
                <c:pt idx="1849">
                  <c:v>239.88764</c:v>
                </c:pt>
                <c:pt idx="1850">
                  <c:v>240</c:v>
                </c:pt>
                <c:pt idx="1851">
                  <c:v>240</c:v>
                </c:pt>
                <c:pt idx="1852">
                  <c:v>240</c:v>
                </c:pt>
                <c:pt idx="1853">
                  <c:v>240</c:v>
                </c:pt>
                <c:pt idx="1854">
                  <c:v>240</c:v>
                </c:pt>
                <c:pt idx="1855">
                  <c:v>240.11236</c:v>
                </c:pt>
                <c:pt idx="1856">
                  <c:v>240</c:v>
                </c:pt>
                <c:pt idx="1857">
                  <c:v>240</c:v>
                </c:pt>
                <c:pt idx="1858">
                  <c:v>240</c:v>
                </c:pt>
                <c:pt idx="1859">
                  <c:v>240</c:v>
                </c:pt>
                <c:pt idx="1860">
                  <c:v>240</c:v>
                </c:pt>
                <c:pt idx="1861">
                  <c:v>240.11236</c:v>
                </c:pt>
                <c:pt idx="1862">
                  <c:v>240</c:v>
                </c:pt>
                <c:pt idx="1863">
                  <c:v>240.11236</c:v>
                </c:pt>
                <c:pt idx="1864">
                  <c:v>240.11236</c:v>
                </c:pt>
                <c:pt idx="1865">
                  <c:v>240.11236</c:v>
                </c:pt>
                <c:pt idx="1866">
                  <c:v>240.11236</c:v>
                </c:pt>
                <c:pt idx="1867">
                  <c:v>240.11236</c:v>
                </c:pt>
                <c:pt idx="1868">
                  <c:v>240</c:v>
                </c:pt>
                <c:pt idx="1869">
                  <c:v>240</c:v>
                </c:pt>
                <c:pt idx="1870">
                  <c:v>240</c:v>
                </c:pt>
                <c:pt idx="1871">
                  <c:v>240.11236</c:v>
                </c:pt>
                <c:pt idx="1872">
                  <c:v>240</c:v>
                </c:pt>
                <c:pt idx="1873">
                  <c:v>240.11236</c:v>
                </c:pt>
                <c:pt idx="1874">
                  <c:v>240.11236</c:v>
                </c:pt>
                <c:pt idx="1875">
                  <c:v>240</c:v>
                </c:pt>
                <c:pt idx="1876">
                  <c:v>240.11236</c:v>
                </c:pt>
                <c:pt idx="1877">
                  <c:v>240</c:v>
                </c:pt>
                <c:pt idx="1878">
                  <c:v>240.11236</c:v>
                </c:pt>
                <c:pt idx="1879">
                  <c:v>240.11236</c:v>
                </c:pt>
                <c:pt idx="1880">
                  <c:v>240</c:v>
                </c:pt>
                <c:pt idx="1881">
                  <c:v>240.11236</c:v>
                </c:pt>
                <c:pt idx="1882">
                  <c:v>240</c:v>
                </c:pt>
                <c:pt idx="1883">
                  <c:v>240</c:v>
                </c:pt>
                <c:pt idx="1884">
                  <c:v>240.11236</c:v>
                </c:pt>
                <c:pt idx="1885">
                  <c:v>240.11236</c:v>
                </c:pt>
                <c:pt idx="1886">
                  <c:v>240</c:v>
                </c:pt>
                <c:pt idx="1887">
                  <c:v>240.11236</c:v>
                </c:pt>
                <c:pt idx="1888">
                  <c:v>240.11236</c:v>
                </c:pt>
                <c:pt idx="1889">
                  <c:v>240.11236</c:v>
                </c:pt>
                <c:pt idx="1890">
                  <c:v>240</c:v>
                </c:pt>
                <c:pt idx="1891">
                  <c:v>240</c:v>
                </c:pt>
                <c:pt idx="1892">
                  <c:v>240</c:v>
                </c:pt>
                <c:pt idx="1893">
                  <c:v>240</c:v>
                </c:pt>
                <c:pt idx="1894">
                  <c:v>240</c:v>
                </c:pt>
                <c:pt idx="1895">
                  <c:v>240</c:v>
                </c:pt>
                <c:pt idx="1896">
                  <c:v>240.11236</c:v>
                </c:pt>
                <c:pt idx="1897">
                  <c:v>240.11236</c:v>
                </c:pt>
                <c:pt idx="1898">
                  <c:v>240</c:v>
                </c:pt>
                <c:pt idx="1899">
                  <c:v>240</c:v>
                </c:pt>
                <c:pt idx="1900">
                  <c:v>240</c:v>
                </c:pt>
                <c:pt idx="1901">
                  <c:v>240</c:v>
                </c:pt>
                <c:pt idx="1902">
                  <c:v>240.11236</c:v>
                </c:pt>
                <c:pt idx="1903">
                  <c:v>239.88764</c:v>
                </c:pt>
                <c:pt idx="1904">
                  <c:v>240</c:v>
                </c:pt>
                <c:pt idx="1905">
                  <c:v>240.11236</c:v>
                </c:pt>
                <c:pt idx="1906">
                  <c:v>240.11236</c:v>
                </c:pt>
                <c:pt idx="1907">
                  <c:v>240</c:v>
                </c:pt>
                <c:pt idx="1908">
                  <c:v>240.22471899999999</c:v>
                </c:pt>
                <c:pt idx="1909">
                  <c:v>240</c:v>
                </c:pt>
                <c:pt idx="1910">
                  <c:v>240.11236</c:v>
                </c:pt>
                <c:pt idx="1911">
                  <c:v>240.11236</c:v>
                </c:pt>
                <c:pt idx="1912">
                  <c:v>240.11236</c:v>
                </c:pt>
                <c:pt idx="1913">
                  <c:v>240.11236</c:v>
                </c:pt>
                <c:pt idx="1914">
                  <c:v>240.11236</c:v>
                </c:pt>
                <c:pt idx="1915">
                  <c:v>239.88764</c:v>
                </c:pt>
                <c:pt idx="1916">
                  <c:v>240</c:v>
                </c:pt>
                <c:pt idx="1917">
                  <c:v>240</c:v>
                </c:pt>
                <c:pt idx="1918">
                  <c:v>240</c:v>
                </c:pt>
                <c:pt idx="1919">
                  <c:v>240.11236</c:v>
                </c:pt>
                <c:pt idx="1920">
                  <c:v>240.11236</c:v>
                </c:pt>
                <c:pt idx="1921">
                  <c:v>240.11236</c:v>
                </c:pt>
                <c:pt idx="1922">
                  <c:v>240</c:v>
                </c:pt>
                <c:pt idx="1923">
                  <c:v>240.11236</c:v>
                </c:pt>
                <c:pt idx="1924">
                  <c:v>240.11236</c:v>
                </c:pt>
                <c:pt idx="1925">
                  <c:v>240.22471899999999</c:v>
                </c:pt>
                <c:pt idx="1926">
                  <c:v>240</c:v>
                </c:pt>
                <c:pt idx="1927">
                  <c:v>240.11236</c:v>
                </c:pt>
                <c:pt idx="1928">
                  <c:v>240.11236</c:v>
                </c:pt>
                <c:pt idx="1929">
                  <c:v>240.11236</c:v>
                </c:pt>
                <c:pt idx="1930">
                  <c:v>240.22471899999999</c:v>
                </c:pt>
                <c:pt idx="1931">
                  <c:v>240</c:v>
                </c:pt>
                <c:pt idx="1932">
                  <c:v>240.11236</c:v>
                </c:pt>
                <c:pt idx="1933">
                  <c:v>240</c:v>
                </c:pt>
                <c:pt idx="1934">
                  <c:v>240</c:v>
                </c:pt>
                <c:pt idx="1935">
                  <c:v>240.11236</c:v>
                </c:pt>
                <c:pt idx="1936">
                  <c:v>240.11236</c:v>
                </c:pt>
                <c:pt idx="1937">
                  <c:v>240.22471899999999</c:v>
                </c:pt>
                <c:pt idx="1938">
                  <c:v>240</c:v>
                </c:pt>
                <c:pt idx="1939">
                  <c:v>240.11236</c:v>
                </c:pt>
                <c:pt idx="1940">
                  <c:v>240.22471899999999</c:v>
                </c:pt>
                <c:pt idx="1941">
                  <c:v>240</c:v>
                </c:pt>
                <c:pt idx="1942">
                  <c:v>239.88764</c:v>
                </c:pt>
                <c:pt idx="1943">
                  <c:v>240</c:v>
                </c:pt>
                <c:pt idx="1944">
                  <c:v>240</c:v>
                </c:pt>
                <c:pt idx="1945">
                  <c:v>240</c:v>
                </c:pt>
                <c:pt idx="1946">
                  <c:v>240</c:v>
                </c:pt>
                <c:pt idx="1947">
                  <c:v>240.11236</c:v>
                </c:pt>
                <c:pt idx="1948">
                  <c:v>240.11236</c:v>
                </c:pt>
                <c:pt idx="1949">
                  <c:v>240.11236</c:v>
                </c:pt>
                <c:pt idx="1950">
                  <c:v>240.11236</c:v>
                </c:pt>
                <c:pt idx="1951">
                  <c:v>240.11236</c:v>
                </c:pt>
                <c:pt idx="1952">
                  <c:v>240</c:v>
                </c:pt>
                <c:pt idx="1953">
                  <c:v>240.11236</c:v>
                </c:pt>
                <c:pt idx="1954">
                  <c:v>240.11236</c:v>
                </c:pt>
                <c:pt idx="1955">
                  <c:v>240.11236</c:v>
                </c:pt>
                <c:pt idx="1956">
                  <c:v>240.11236</c:v>
                </c:pt>
                <c:pt idx="1957">
                  <c:v>240</c:v>
                </c:pt>
                <c:pt idx="1958">
                  <c:v>240</c:v>
                </c:pt>
                <c:pt idx="1959">
                  <c:v>240</c:v>
                </c:pt>
                <c:pt idx="1960">
                  <c:v>240.11236</c:v>
                </c:pt>
                <c:pt idx="1961">
                  <c:v>240.22471899999999</c:v>
                </c:pt>
                <c:pt idx="1962">
                  <c:v>240.22471899999999</c:v>
                </c:pt>
                <c:pt idx="1963">
                  <c:v>240.22471899999999</c:v>
                </c:pt>
                <c:pt idx="1964">
                  <c:v>240.11236</c:v>
                </c:pt>
                <c:pt idx="1965">
                  <c:v>240.22471899999999</c:v>
                </c:pt>
                <c:pt idx="1966">
                  <c:v>240.11236</c:v>
                </c:pt>
                <c:pt idx="1967">
                  <c:v>240.22471899999999</c:v>
                </c:pt>
                <c:pt idx="1968">
                  <c:v>240.22471899999999</c:v>
                </c:pt>
                <c:pt idx="1969">
                  <c:v>240.11236</c:v>
                </c:pt>
                <c:pt idx="1970">
                  <c:v>240.22471899999999</c:v>
                </c:pt>
                <c:pt idx="1971">
                  <c:v>240.11236</c:v>
                </c:pt>
                <c:pt idx="1972">
                  <c:v>240.11236</c:v>
                </c:pt>
                <c:pt idx="1973">
                  <c:v>240.11236</c:v>
                </c:pt>
                <c:pt idx="1974">
                  <c:v>240.22471899999999</c:v>
                </c:pt>
                <c:pt idx="1975">
                  <c:v>240.22471899999999</c:v>
                </c:pt>
                <c:pt idx="1976">
                  <c:v>240.11236</c:v>
                </c:pt>
                <c:pt idx="1977">
                  <c:v>240.11236</c:v>
                </c:pt>
                <c:pt idx="1978">
                  <c:v>240.11236</c:v>
                </c:pt>
                <c:pt idx="1979">
                  <c:v>240.11236</c:v>
                </c:pt>
                <c:pt idx="1980">
                  <c:v>240.11236</c:v>
                </c:pt>
                <c:pt idx="1981">
                  <c:v>240.11236</c:v>
                </c:pt>
                <c:pt idx="1982">
                  <c:v>240.11236</c:v>
                </c:pt>
                <c:pt idx="1983">
                  <c:v>240.11236</c:v>
                </c:pt>
                <c:pt idx="1984">
                  <c:v>240</c:v>
                </c:pt>
                <c:pt idx="1985">
                  <c:v>240.11236</c:v>
                </c:pt>
                <c:pt idx="1986">
                  <c:v>240</c:v>
                </c:pt>
                <c:pt idx="1987">
                  <c:v>240.22471899999999</c:v>
                </c:pt>
                <c:pt idx="1988">
                  <c:v>240.22471899999999</c:v>
                </c:pt>
                <c:pt idx="1989">
                  <c:v>240.11236</c:v>
                </c:pt>
                <c:pt idx="1990">
                  <c:v>240.11236</c:v>
                </c:pt>
                <c:pt idx="1991">
                  <c:v>240.11236</c:v>
                </c:pt>
                <c:pt idx="1992">
                  <c:v>240.11236</c:v>
                </c:pt>
                <c:pt idx="1993">
                  <c:v>240.22471899999999</c:v>
                </c:pt>
                <c:pt idx="1994">
                  <c:v>240</c:v>
                </c:pt>
                <c:pt idx="1995">
                  <c:v>240.11236</c:v>
                </c:pt>
                <c:pt idx="1996">
                  <c:v>240.11236</c:v>
                </c:pt>
                <c:pt idx="1997">
                  <c:v>240.11236</c:v>
                </c:pt>
                <c:pt idx="1998">
                  <c:v>240.22471899999999</c:v>
                </c:pt>
                <c:pt idx="1999">
                  <c:v>240.11236</c:v>
                </c:pt>
                <c:pt idx="2000">
                  <c:v>240.11236</c:v>
                </c:pt>
                <c:pt idx="2001">
                  <c:v>240</c:v>
                </c:pt>
                <c:pt idx="2002">
                  <c:v>240.11236</c:v>
                </c:pt>
                <c:pt idx="2003">
                  <c:v>240.22471899999999</c:v>
                </c:pt>
                <c:pt idx="2004">
                  <c:v>240.22471899999999</c:v>
                </c:pt>
                <c:pt idx="2005">
                  <c:v>240.22471899999999</c:v>
                </c:pt>
                <c:pt idx="2006">
                  <c:v>240.22471899999999</c:v>
                </c:pt>
                <c:pt idx="2007">
                  <c:v>240.22471899999999</c:v>
                </c:pt>
                <c:pt idx="2008">
                  <c:v>240.11236</c:v>
                </c:pt>
                <c:pt idx="2009">
                  <c:v>240</c:v>
                </c:pt>
                <c:pt idx="2010">
                  <c:v>240.56179800000001</c:v>
                </c:pt>
                <c:pt idx="2011">
                  <c:v>240.44943799999999</c:v>
                </c:pt>
                <c:pt idx="2012">
                  <c:v>240.56179800000001</c:v>
                </c:pt>
                <c:pt idx="2013">
                  <c:v>240.56179800000001</c:v>
                </c:pt>
                <c:pt idx="2014">
                  <c:v>240.56179800000001</c:v>
                </c:pt>
                <c:pt idx="2015">
                  <c:v>240.56179800000001</c:v>
                </c:pt>
                <c:pt idx="2016">
                  <c:v>240.44943799999999</c:v>
                </c:pt>
                <c:pt idx="2017">
                  <c:v>240.44943799999999</c:v>
                </c:pt>
                <c:pt idx="2018">
                  <c:v>240.44943799999999</c:v>
                </c:pt>
                <c:pt idx="2019">
                  <c:v>240.56179800000001</c:v>
                </c:pt>
                <c:pt idx="2020">
                  <c:v>240.22471899999999</c:v>
                </c:pt>
                <c:pt idx="2021">
                  <c:v>240.33707899999999</c:v>
                </c:pt>
                <c:pt idx="2022">
                  <c:v>240.22471899999999</c:v>
                </c:pt>
                <c:pt idx="2023">
                  <c:v>240.22471899999999</c:v>
                </c:pt>
                <c:pt idx="2024">
                  <c:v>240.22471899999999</c:v>
                </c:pt>
                <c:pt idx="2025">
                  <c:v>240.22471899999999</c:v>
                </c:pt>
                <c:pt idx="2026">
                  <c:v>240.22471899999999</c:v>
                </c:pt>
                <c:pt idx="2027">
                  <c:v>240.22471899999999</c:v>
                </c:pt>
                <c:pt idx="2028">
                  <c:v>240.11236</c:v>
                </c:pt>
                <c:pt idx="2029">
                  <c:v>240.22471899999999</c:v>
                </c:pt>
                <c:pt idx="2030">
                  <c:v>240.22471899999999</c:v>
                </c:pt>
                <c:pt idx="2031">
                  <c:v>240.33707899999999</c:v>
                </c:pt>
                <c:pt idx="2032">
                  <c:v>240.11236</c:v>
                </c:pt>
                <c:pt idx="2033">
                  <c:v>240.22471899999999</c:v>
                </c:pt>
                <c:pt idx="2034">
                  <c:v>240.11236</c:v>
                </c:pt>
                <c:pt idx="2035">
                  <c:v>240.11236</c:v>
                </c:pt>
                <c:pt idx="2036">
                  <c:v>240.11236</c:v>
                </c:pt>
                <c:pt idx="2037">
                  <c:v>240.22471899999999</c:v>
                </c:pt>
                <c:pt idx="2038">
                  <c:v>240</c:v>
                </c:pt>
                <c:pt idx="2039">
                  <c:v>240.11236</c:v>
                </c:pt>
                <c:pt idx="2040">
                  <c:v>240.22471899999999</c:v>
                </c:pt>
                <c:pt idx="2041">
                  <c:v>240.22471899999999</c:v>
                </c:pt>
                <c:pt idx="2042">
                  <c:v>240.22471899999999</c:v>
                </c:pt>
                <c:pt idx="2043">
                  <c:v>240.22471899999999</c:v>
                </c:pt>
                <c:pt idx="2044">
                  <c:v>240.33707899999999</c:v>
                </c:pt>
                <c:pt idx="2045">
                  <c:v>240.11236</c:v>
                </c:pt>
                <c:pt idx="2046">
                  <c:v>240.22471899999999</c:v>
                </c:pt>
                <c:pt idx="2047">
                  <c:v>240.33707899999999</c:v>
                </c:pt>
                <c:pt idx="2048">
                  <c:v>240.33707899999999</c:v>
                </c:pt>
                <c:pt idx="2049">
                  <c:v>240.44943799999999</c:v>
                </c:pt>
                <c:pt idx="2050">
                  <c:v>240.44943799999999</c:v>
                </c:pt>
                <c:pt idx="2051">
                  <c:v>240.44943799999999</c:v>
                </c:pt>
                <c:pt idx="2052">
                  <c:v>240.44943799999999</c:v>
                </c:pt>
                <c:pt idx="2053">
                  <c:v>240.44943799999999</c:v>
                </c:pt>
                <c:pt idx="2054">
                  <c:v>240.44943799999999</c:v>
                </c:pt>
                <c:pt idx="2055">
                  <c:v>240.44943799999999</c:v>
                </c:pt>
                <c:pt idx="2056">
                  <c:v>240.56179800000001</c:v>
                </c:pt>
                <c:pt idx="2057">
                  <c:v>240.56179800000001</c:v>
                </c:pt>
                <c:pt idx="2058">
                  <c:v>240.56179800000001</c:v>
                </c:pt>
                <c:pt idx="2059">
                  <c:v>240.56179800000001</c:v>
                </c:pt>
                <c:pt idx="2060">
                  <c:v>240.67415700000001</c:v>
                </c:pt>
                <c:pt idx="2061">
                  <c:v>240.67415700000001</c:v>
                </c:pt>
                <c:pt idx="2062">
                  <c:v>240.67415700000001</c:v>
                </c:pt>
                <c:pt idx="2063">
                  <c:v>240.56179800000001</c:v>
                </c:pt>
                <c:pt idx="2064">
                  <c:v>240.56179800000001</c:v>
                </c:pt>
                <c:pt idx="2065">
                  <c:v>240.44943799999999</c:v>
                </c:pt>
                <c:pt idx="2066">
                  <c:v>240.56179800000001</c:v>
                </c:pt>
                <c:pt idx="2067">
                  <c:v>240.44943799999999</c:v>
                </c:pt>
                <c:pt idx="2068">
                  <c:v>240.44943799999999</c:v>
                </c:pt>
                <c:pt idx="2069">
                  <c:v>240.56179800000001</c:v>
                </c:pt>
                <c:pt idx="2070">
                  <c:v>240.44943799999999</c:v>
                </c:pt>
                <c:pt idx="2071">
                  <c:v>240.33707899999999</c:v>
                </c:pt>
                <c:pt idx="2072">
                  <c:v>240.33707899999999</c:v>
                </c:pt>
                <c:pt idx="2073">
                  <c:v>240.33707899999999</c:v>
                </c:pt>
                <c:pt idx="2074">
                  <c:v>240.44943799999999</c:v>
                </c:pt>
                <c:pt idx="2075">
                  <c:v>240.33707899999999</c:v>
                </c:pt>
                <c:pt idx="2076">
                  <c:v>240.33707899999999</c:v>
                </c:pt>
                <c:pt idx="2077">
                  <c:v>240.33707899999999</c:v>
                </c:pt>
                <c:pt idx="2078">
                  <c:v>240.44943799999999</c:v>
                </c:pt>
                <c:pt idx="2079">
                  <c:v>240.33707899999999</c:v>
                </c:pt>
                <c:pt idx="2080">
                  <c:v>240.44943799999999</c:v>
                </c:pt>
                <c:pt idx="2081">
                  <c:v>240.44943799999999</c:v>
                </c:pt>
                <c:pt idx="2082">
                  <c:v>240.44943799999999</c:v>
                </c:pt>
                <c:pt idx="2083">
                  <c:v>240.33707899999999</c:v>
                </c:pt>
                <c:pt idx="2084">
                  <c:v>240.44943799999999</c:v>
                </c:pt>
                <c:pt idx="2085">
                  <c:v>240.44943799999999</c:v>
                </c:pt>
                <c:pt idx="2086">
                  <c:v>240.44943799999999</c:v>
                </c:pt>
                <c:pt idx="2087">
                  <c:v>240.44943799999999</c:v>
                </c:pt>
                <c:pt idx="2088">
                  <c:v>240.33707899999999</c:v>
                </c:pt>
                <c:pt idx="2089">
                  <c:v>240.44943799999999</c:v>
                </c:pt>
                <c:pt idx="2090">
                  <c:v>240.33707899999999</c:v>
                </c:pt>
                <c:pt idx="2091">
                  <c:v>240.22471899999999</c:v>
                </c:pt>
                <c:pt idx="2092">
                  <c:v>240.33707899999999</c:v>
                </c:pt>
                <c:pt idx="2093">
                  <c:v>240.44943799999999</c:v>
                </c:pt>
                <c:pt idx="2094">
                  <c:v>240.33707899999999</c:v>
                </c:pt>
                <c:pt idx="2095">
                  <c:v>240.56179800000001</c:v>
                </c:pt>
                <c:pt idx="2096">
                  <c:v>240.44943799999999</c:v>
                </c:pt>
                <c:pt idx="2097">
                  <c:v>240.67415700000001</c:v>
                </c:pt>
                <c:pt idx="2098">
                  <c:v>240.67415700000001</c:v>
                </c:pt>
                <c:pt idx="2099">
                  <c:v>240.67415700000001</c:v>
                </c:pt>
                <c:pt idx="2100">
                  <c:v>240.67415700000001</c:v>
                </c:pt>
                <c:pt idx="2101">
                  <c:v>240.67415700000001</c:v>
                </c:pt>
                <c:pt idx="2102">
                  <c:v>240.786517</c:v>
                </c:pt>
                <c:pt idx="2103">
                  <c:v>240.898876</c:v>
                </c:pt>
                <c:pt idx="2104">
                  <c:v>240.898876</c:v>
                </c:pt>
                <c:pt idx="2105">
                  <c:v>240.786517</c:v>
                </c:pt>
                <c:pt idx="2106">
                  <c:v>240.786517</c:v>
                </c:pt>
                <c:pt idx="2107">
                  <c:v>240.786517</c:v>
                </c:pt>
                <c:pt idx="2108">
                  <c:v>241.12359599999999</c:v>
                </c:pt>
                <c:pt idx="2109">
                  <c:v>241.23595499999999</c:v>
                </c:pt>
                <c:pt idx="2110">
                  <c:v>241.12359599999999</c:v>
                </c:pt>
                <c:pt idx="2111">
                  <c:v>241.12359599999999</c:v>
                </c:pt>
                <c:pt idx="2112">
                  <c:v>241.23595499999999</c:v>
                </c:pt>
                <c:pt idx="2113">
                  <c:v>241.011236</c:v>
                </c:pt>
                <c:pt idx="2114">
                  <c:v>241.12359599999999</c:v>
                </c:pt>
                <c:pt idx="2115">
                  <c:v>241.12359599999999</c:v>
                </c:pt>
                <c:pt idx="2116">
                  <c:v>241.23595499999999</c:v>
                </c:pt>
                <c:pt idx="2117">
                  <c:v>241.011236</c:v>
                </c:pt>
                <c:pt idx="2118">
                  <c:v>241.12359599999999</c:v>
                </c:pt>
                <c:pt idx="2119">
                  <c:v>241.34831500000001</c:v>
                </c:pt>
                <c:pt idx="2120">
                  <c:v>241.23595499999999</c:v>
                </c:pt>
                <c:pt idx="2121">
                  <c:v>241.23595499999999</c:v>
                </c:pt>
                <c:pt idx="2122">
                  <c:v>241.011236</c:v>
                </c:pt>
                <c:pt idx="2123">
                  <c:v>241.12359599999999</c:v>
                </c:pt>
                <c:pt idx="2124">
                  <c:v>241.12359599999999</c:v>
                </c:pt>
                <c:pt idx="2125">
                  <c:v>241.011236</c:v>
                </c:pt>
                <c:pt idx="2126">
                  <c:v>241.12359599999999</c:v>
                </c:pt>
                <c:pt idx="2127">
                  <c:v>240.898876</c:v>
                </c:pt>
                <c:pt idx="2128">
                  <c:v>240.898876</c:v>
                </c:pt>
                <c:pt idx="2129">
                  <c:v>240.67415700000001</c:v>
                </c:pt>
                <c:pt idx="2130">
                  <c:v>240.786517</c:v>
                </c:pt>
                <c:pt idx="2131">
                  <c:v>240.786517</c:v>
                </c:pt>
                <c:pt idx="2132">
                  <c:v>240.898876</c:v>
                </c:pt>
                <c:pt idx="2133">
                  <c:v>240.786517</c:v>
                </c:pt>
                <c:pt idx="2134">
                  <c:v>240.786517</c:v>
                </c:pt>
                <c:pt idx="2135">
                  <c:v>240.786517</c:v>
                </c:pt>
                <c:pt idx="2136">
                  <c:v>240.67415700000001</c:v>
                </c:pt>
                <c:pt idx="2137">
                  <c:v>240.67415700000001</c:v>
                </c:pt>
                <c:pt idx="2138">
                  <c:v>240.56179800000001</c:v>
                </c:pt>
                <c:pt idx="2139">
                  <c:v>240.67415700000001</c:v>
                </c:pt>
                <c:pt idx="2140">
                  <c:v>240.56179800000001</c:v>
                </c:pt>
                <c:pt idx="2141">
                  <c:v>240.786517</c:v>
                </c:pt>
                <c:pt idx="2142">
                  <c:v>240.786517</c:v>
                </c:pt>
                <c:pt idx="2143">
                  <c:v>240.786517</c:v>
                </c:pt>
                <c:pt idx="2144">
                  <c:v>240.67415700000001</c:v>
                </c:pt>
                <c:pt idx="2145">
                  <c:v>240.898876</c:v>
                </c:pt>
                <c:pt idx="2146">
                  <c:v>240.898876</c:v>
                </c:pt>
                <c:pt idx="2147">
                  <c:v>241.12359599999999</c:v>
                </c:pt>
                <c:pt idx="2148">
                  <c:v>241.011236</c:v>
                </c:pt>
                <c:pt idx="2149">
                  <c:v>241.23595499999999</c:v>
                </c:pt>
                <c:pt idx="2150">
                  <c:v>241.12359599999999</c:v>
                </c:pt>
                <c:pt idx="2151">
                  <c:v>241.12359599999999</c:v>
                </c:pt>
                <c:pt idx="2152">
                  <c:v>241.12359599999999</c:v>
                </c:pt>
                <c:pt idx="2153">
                  <c:v>241.12359599999999</c:v>
                </c:pt>
                <c:pt idx="2154">
                  <c:v>241.12359599999999</c:v>
                </c:pt>
                <c:pt idx="2155">
                  <c:v>241.12359599999999</c:v>
                </c:pt>
                <c:pt idx="2156">
                  <c:v>241.12359599999999</c:v>
                </c:pt>
                <c:pt idx="2157">
                  <c:v>241.23595499999999</c:v>
                </c:pt>
                <c:pt idx="2158">
                  <c:v>241.12359599999999</c:v>
                </c:pt>
                <c:pt idx="2159">
                  <c:v>241.12359599999999</c:v>
                </c:pt>
                <c:pt idx="2160">
                  <c:v>241.12359599999999</c:v>
                </c:pt>
                <c:pt idx="2161">
                  <c:v>241.12359599999999</c:v>
                </c:pt>
                <c:pt idx="2162">
                  <c:v>241.12359599999999</c:v>
                </c:pt>
                <c:pt idx="2163">
                  <c:v>241.12359599999999</c:v>
                </c:pt>
                <c:pt idx="2164">
                  <c:v>241.011236</c:v>
                </c:pt>
                <c:pt idx="2165">
                  <c:v>241.23595499999999</c:v>
                </c:pt>
                <c:pt idx="2166">
                  <c:v>241.011236</c:v>
                </c:pt>
                <c:pt idx="2167">
                  <c:v>241.011236</c:v>
                </c:pt>
                <c:pt idx="2168">
                  <c:v>241.011236</c:v>
                </c:pt>
                <c:pt idx="2169">
                  <c:v>241.12359599999999</c:v>
                </c:pt>
                <c:pt idx="2170">
                  <c:v>241.011236</c:v>
                </c:pt>
                <c:pt idx="2171">
                  <c:v>241.12359599999999</c:v>
                </c:pt>
                <c:pt idx="2172">
                  <c:v>241.12359599999999</c:v>
                </c:pt>
                <c:pt idx="2173">
                  <c:v>241.12359599999999</c:v>
                </c:pt>
                <c:pt idx="2174">
                  <c:v>241.011236</c:v>
                </c:pt>
                <c:pt idx="2175">
                  <c:v>241.011236</c:v>
                </c:pt>
                <c:pt idx="2176">
                  <c:v>241.23595499999999</c:v>
                </c:pt>
                <c:pt idx="2177">
                  <c:v>241.12359599999999</c:v>
                </c:pt>
                <c:pt idx="2178">
                  <c:v>241.12359599999999</c:v>
                </c:pt>
                <c:pt idx="2179">
                  <c:v>241.12359599999999</c:v>
                </c:pt>
                <c:pt idx="2180">
                  <c:v>241.12359599999999</c:v>
                </c:pt>
                <c:pt idx="2181">
                  <c:v>241.12359599999999</c:v>
                </c:pt>
                <c:pt idx="2182">
                  <c:v>241.34831500000001</c:v>
                </c:pt>
                <c:pt idx="2183">
                  <c:v>241.46067400000001</c:v>
                </c:pt>
                <c:pt idx="2184">
                  <c:v>241.46067400000001</c:v>
                </c:pt>
                <c:pt idx="2185">
                  <c:v>241.46067400000001</c:v>
                </c:pt>
                <c:pt idx="2186">
                  <c:v>241.57303400000001</c:v>
                </c:pt>
                <c:pt idx="2187">
                  <c:v>241.685393</c:v>
                </c:pt>
                <c:pt idx="2188">
                  <c:v>241.46067400000001</c:v>
                </c:pt>
                <c:pt idx="2189">
                  <c:v>241.57303400000001</c:v>
                </c:pt>
                <c:pt idx="2190">
                  <c:v>241.57303400000001</c:v>
                </c:pt>
                <c:pt idx="2191">
                  <c:v>241.46067400000001</c:v>
                </c:pt>
                <c:pt idx="2192">
                  <c:v>241.685393</c:v>
                </c:pt>
                <c:pt idx="2193">
                  <c:v>241.57303400000001</c:v>
                </c:pt>
                <c:pt idx="2194">
                  <c:v>241.57303400000001</c:v>
                </c:pt>
                <c:pt idx="2195">
                  <c:v>241.46067400000001</c:v>
                </c:pt>
                <c:pt idx="2196">
                  <c:v>241.46067400000001</c:v>
                </c:pt>
                <c:pt idx="2197">
                  <c:v>241.46067400000001</c:v>
                </c:pt>
                <c:pt idx="2198">
                  <c:v>241.46067400000001</c:v>
                </c:pt>
                <c:pt idx="2199">
                  <c:v>241.46067400000001</c:v>
                </c:pt>
                <c:pt idx="2200">
                  <c:v>241.57303400000001</c:v>
                </c:pt>
                <c:pt idx="2201">
                  <c:v>241.46067400000001</c:v>
                </c:pt>
                <c:pt idx="2202">
                  <c:v>241.34831500000001</c:v>
                </c:pt>
                <c:pt idx="2203">
                  <c:v>241.46067400000001</c:v>
                </c:pt>
                <c:pt idx="2204">
                  <c:v>241.46067400000001</c:v>
                </c:pt>
                <c:pt idx="2205">
                  <c:v>241.57303400000001</c:v>
                </c:pt>
                <c:pt idx="2206">
                  <c:v>241.46067400000001</c:v>
                </c:pt>
                <c:pt idx="2207">
                  <c:v>241.57303400000001</c:v>
                </c:pt>
                <c:pt idx="2208">
                  <c:v>241.34831500000001</c:v>
                </c:pt>
                <c:pt idx="2209">
                  <c:v>241.34831500000001</c:v>
                </c:pt>
                <c:pt idx="2210">
                  <c:v>241.34831500000001</c:v>
                </c:pt>
                <c:pt idx="2211">
                  <c:v>241.23595499999999</c:v>
                </c:pt>
                <c:pt idx="2212">
                  <c:v>241.46067400000001</c:v>
                </c:pt>
                <c:pt idx="2213">
                  <c:v>241.34831500000001</c:v>
                </c:pt>
                <c:pt idx="2214">
                  <c:v>241.34831500000001</c:v>
                </c:pt>
                <c:pt idx="2215">
                  <c:v>241.23595499999999</c:v>
                </c:pt>
                <c:pt idx="2216">
                  <c:v>241.34831500000001</c:v>
                </c:pt>
                <c:pt idx="2217">
                  <c:v>241.34831500000001</c:v>
                </c:pt>
                <c:pt idx="2218">
                  <c:v>241.57303400000001</c:v>
                </c:pt>
                <c:pt idx="2219">
                  <c:v>241.46067400000001</c:v>
                </c:pt>
                <c:pt idx="2220">
                  <c:v>241.910112</c:v>
                </c:pt>
                <c:pt idx="2221">
                  <c:v>241.797753</c:v>
                </c:pt>
                <c:pt idx="2222">
                  <c:v>241.797753</c:v>
                </c:pt>
                <c:pt idx="2223">
                  <c:v>241.910112</c:v>
                </c:pt>
                <c:pt idx="2224">
                  <c:v>242.02247199999999</c:v>
                </c:pt>
                <c:pt idx="2225">
                  <c:v>241.910112</c:v>
                </c:pt>
                <c:pt idx="2226">
                  <c:v>242.02247199999999</c:v>
                </c:pt>
                <c:pt idx="2227">
                  <c:v>242.02247199999999</c:v>
                </c:pt>
                <c:pt idx="2228">
                  <c:v>242.13483099999999</c:v>
                </c:pt>
                <c:pt idx="2229">
                  <c:v>241.910112</c:v>
                </c:pt>
                <c:pt idx="2230">
                  <c:v>241.910112</c:v>
                </c:pt>
                <c:pt idx="2231">
                  <c:v>241.910112</c:v>
                </c:pt>
                <c:pt idx="2232">
                  <c:v>241.011236</c:v>
                </c:pt>
                <c:pt idx="2233">
                  <c:v>239.88764</c:v>
                </c:pt>
                <c:pt idx="2234">
                  <c:v>236.62921299999999</c:v>
                </c:pt>
                <c:pt idx="2235">
                  <c:v>236.292135</c:v>
                </c:pt>
                <c:pt idx="2236">
                  <c:v>235.73033699999999</c:v>
                </c:pt>
                <c:pt idx="2237">
                  <c:v>235.84269699999999</c:v>
                </c:pt>
                <c:pt idx="2238">
                  <c:v>235.84269699999999</c:v>
                </c:pt>
                <c:pt idx="2239">
                  <c:v>235.84269699999999</c:v>
                </c:pt>
                <c:pt idx="2240">
                  <c:v>235.95505600000001</c:v>
                </c:pt>
                <c:pt idx="2241">
                  <c:v>235.84269699999999</c:v>
                </c:pt>
                <c:pt idx="2242">
                  <c:v>236.17977500000001</c:v>
                </c:pt>
                <c:pt idx="2243">
                  <c:v>236.292135</c:v>
                </c:pt>
                <c:pt idx="2244">
                  <c:v>236.516854</c:v>
                </c:pt>
                <c:pt idx="2245">
                  <c:v>236.62921299999999</c:v>
                </c:pt>
                <c:pt idx="2246">
                  <c:v>236.74157299999999</c:v>
                </c:pt>
                <c:pt idx="2247">
                  <c:v>236.96629200000001</c:v>
                </c:pt>
                <c:pt idx="2248">
                  <c:v>237.07865200000001</c:v>
                </c:pt>
                <c:pt idx="2249">
                  <c:v>237.191011</c:v>
                </c:pt>
                <c:pt idx="2250">
                  <c:v>237.52808999999999</c:v>
                </c:pt>
                <c:pt idx="2251">
                  <c:v>237.52808999999999</c:v>
                </c:pt>
                <c:pt idx="2252">
                  <c:v>237.86516900000001</c:v>
                </c:pt>
                <c:pt idx="2253">
                  <c:v>237.97752800000001</c:v>
                </c:pt>
                <c:pt idx="2254">
                  <c:v>238.314607</c:v>
                </c:pt>
                <c:pt idx="2255">
                  <c:v>238.314607</c:v>
                </c:pt>
                <c:pt idx="2256">
                  <c:v>238.53932599999999</c:v>
                </c:pt>
                <c:pt idx="2257">
                  <c:v>238.76404500000001</c:v>
                </c:pt>
                <c:pt idx="2258">
                  <c:v>238.988764</c:v>
                </c:pt>
                <c:pt idx="2259">
                  <c:v>238.988764</c:v>
                </c:pt>
                <c:pt idx="2260">
                  <c:v>239.101124</c:v>
                </c:pt>
                <c:pt idx="2261">
                  <c:v>239.101124</c:v>
                </c:pt>
                <c:pt idx="2262">
                  <c:v>239.101124</c:v>
                </c:pt>
                <c:pt idx="2263">
                  <c:v>239.32584299999999</c:v>
                </c:pt>
                <c:pt idx="2264">
                  <c:v>239.43820199999999</c:v>
                </c:pt>
                <c:pt idx="2265">
                  <c:v>239.43820199999999</c:v>
                </c:pt>
                <c:pt idx="2266">
                  <c:v>239.55056200000001</c:v>
                </c:pt>
                <c:pt idx="2267">
                  <c:v>239.43820199999999</c:v>
                </c:pt>
                <c:pt idx="2268">
                  <c:v>239.55056200000001</c:v>
                </c:pt>
                <c:pt idx="2269">
                  <c:v>239.43820199999999</c:v>
                </c:pt>
                <c:pt idx="2270">
                  <c:v>239.55056200000001</c:v>
                </c:pt>
                <c:pt idx="2271">
                  <c:v>239.55056200000001</c:v>
                </c:pt>
                <c:pt idx="2272">
                  <c:v>239.43820199999999</c:v>
                </c:pt>
                <c:pt idx="2273">
                  <c:v>239.55056200000001</c:v>
                </c:pt>
                <c:pt idx="2274">
                  <c:v>239.43820199999999</c:v>
                </c:pt>
                <c:pt idx="2275">
                  <c:v>239.43820199999999</c:v>
                </c:pt>
                <c:pt idx="2276">
                  <c:v>239.43820199999999</c:v>
                </c:pt>
                <c:pt idx="2277">
                  <c:v>239.43820199999999</c:v>
                </c:pt>
                <c:pt idx="2278">
                  <c:v>239.43820199999999</c:v>
                </c:pt>
                <c:pt idx="2279">
                  <c:v>239.43820199999999</c:v>
                </c:pt>
                <c:pt idx="2280">
                  <c:v>239.32584299999999</c:v>
                </c:pt>
                <c:pt idx="2281">
                  <c:v>239.43820199999999</c:v>
                </c:pt>
                <c:pt idx="2282">
                  <c:v>239.43820199999999</c:v>
                </c:pt>
                <c:pt idx="2283">
                  <c:v>239.43820199999999</c:v>
                </c:pt>
                <c:pt idx="2284">
                  <c:v>239.43820199999999</c:v>
                </c:pt>
                <c:pt idx="2285">
                  <c:v>239.43820199999999</c:v>
                </c:pt>
                <c:pt idx="2286">
                  <c:v>239.43820199999999</c:v>
                </c:pt>
                <c:pt idx="2287">
                  <c:v>239.32584299999999</c:v>
                </c:pt>
                <c:pt idx="2288">
                  <c:v>239.43820199999999</c:v>
                </c:pt>
                <c:pt idx="2289">
                  <c:v>239.32584299999999</c:v>
                </c:pt>
                <c:pt idx="2290">
                  <c:v>239.43820199999999</c:v>
                </c:pt>
                <c:pt idx="2291">
                  <c:v>239.43820199999999</c:v>
                </c:pt>
                <c:pt idx="2292">
                  <c:v>239.55056200000001</c:v>
                </c:pt>
                <c:pt idx="2293">
                  <c:v>239.55056200000001</c:v>
                </c:pt>
                <c:pt idx="2294">
                  <c:v>239.43820199999999</c:v>
                </c:pt>
                <c:pt idx="2295">
                  <c:v>239.55056200000001</c:v>
                </c:pt>
                <c:pt idx="2296">
                  <c:v>239.43820199999999</c:v>
                </c:pt>
                <c:pt idx="2297">
                  <c:v>239.43820199999999</c:v>
                </c:pt>
                <c:pt idx="2298">
                  <c:v>239.66292100000001</c:v>
                </c:pt>
                <c:pt idx="2299">
                  <c:v>239.66292100000001</c:v>
                </c:pt>
                <c:pt idx="2300">
                  <c:v>239.88764</c:v>
                </c:pt>
                <c:pt idx="2301">
                  <c:v>239.88764</c:v>
                </c:pt>
                <c:pt idx="2302">
                  <c:v>240.11236</c:v>
                </c:pt>
                <c:pt idx="2303">
                  <c:v>240.11236</c:v>
                </c:pt>
                <c:pt idx="2304">
                  <c:v>240.22471899999999</c:v>
                </c:pt>
                <c:pt idx="2305">
                  <c:v>240.44943799999999</c:v>
                </c:pt>
                <c:pt idx="2306">
                  <c:v>240.44943799999999</c:v>
                </c:pt>
                <c:pt idx="2307">
                  <c:v>240.56179800000001</c:v>
                </c:pt>
                <c:pt idx="2308">
                  <c:v>240.56179800000001</c:v>
                </c:pt>
                <c:pt idx="2309">
                  <c:v>240.44943799999999</c:v>
                </c:pt>
                <c:pt idx="2310">
                  <c:v>240.56179800000001</c:v>
                </c:pt>
                <c:pt idx="2311">
                  <c:v>240.44943799999999</c:v>
                </c:pt>
                <c:pt idx="2312">
                  <c:v>240.56179800000001</c:v>
                </c:pt>
                <c:pt idx="2313">
                  <c:v>240.56179800000001</c:v>
                </c:pt>
                <c:pt idx="2314">
                  <c:v>240.56179800000001</c:v>
                </c:pt>
                <c:pt idx="2315">
                  <c:v>240.44943799999999</c:v>
                </c:pt>
                <c:pt idx="2316">
                  <c:v>240.44943799999999</c:v>
                </c:pt>
                <c:pt idx="2317">
                  <c:v>240.56179800000001</c:v>
                </c:pt>
                <c:pt idx="2318">
                  <c:v>240.56179800000001</c:v>
                </c:pt>
                <c:pt idx="2319">
                  <c:v>240.56179800000001</c:v>
                </c:pt>
                <c:pt idx="2320">
                  <c:v>240.44943799999999</c:v>
                </c:pt>
                <c:pt idx="2321">
                  <c:v>240.56179800000001</c:v>
                </c:pt>
                <c:pt idx="2322">
                  <c:v>240.44943799999999</c:v>
                </c:pt>
                <c:pt idx="2323">
                  <c:v>240.33707899999999</c:v>
                </c:pt>
                <c:pt idx="2324">
                  <c:v>240.56179800000001</c:v>
                </c:pt>
                <c:pt idx="2325">
                  <c:v>240.44943799999999</c:v>
                </c:pt>
                <c:pt idx="2326">
                  <c:v>240.44943799999999</c:v>
                </c:pt>
                <c:pt idx="2327">
                  <c:v>240.22471899999999</c:v>
                </c:pt>
                <c:pt idx="2328">
                  <c:v>240.33707899999999</c:v>
                </c:pt>
                <c:pt idx="2329">
                  <c:v>240.33707899999999</c:v>
                </c:pt>
                <c:pt idx="2330">
                  <c:v>240.33707899999999</c:v>
                </c:pt>
                <c:pt idx="2331">
                  <c:v>240.33707899999999</c:v>
                </c:pt>
                <c:pt idx="2332">
                  <c:v>240.33707899999999</c:v>
                </c:pt>
                <c:pt idx="2333">
                  <c:v>240.33707899999999</c:v>
                </c:pt>
                <c:pt idx="2334">
                  <c:v>240.22471899999999</c:v>
                </c:pt>
                <c:pt idx="2335">
                  <c:v>240.33707899999999</c:v>
                </c:pt>
                <c:pt idx="2336">
                  <c:v>240.33707899999999</c:v>
                </c:pt>
                <c:pt idx="2337">
                  <c:v>240.11236</c:v>
                </c:pt>
                <c:pt idx="2338">
                  <c:v>240.44943799999999</c:v>
                </c:pt>
                <c:pt idx="2339">
                  <c:v>240.33707899999999</c:v>
                </c:pt>
                <c:pt idx="2340">
                  <c:v>240.33707899999999</c:v>
                </c:pt>
                <c:pt idx="2341">
                  <c:v>240.44943799999999</c:v>
                </c:pt>
                <c:pt idx="2342">
                  <c:v>240.44943799999999</c:v>
                </c:pt>
                <c:pt idx="2343">
                  <c:v>240.44943799999999</c:v>
                </c:pt>
                <c:pt idx="2344">
                  <c:v>240.33707899999999</c:v>
                </c:pt>
                <c:pt idx="2345">
                  <c:v>240.44943799999999</c:v>
                </c:pt>
                <c:pt idx="2346">
                  <c:v>240.56179800000001</c:v>
                </c:pt>
                <c:pt idx="2347">
                  <c:v>240.786517</c:v>
                </c:pt>
                <c:pt idx="2348">
                  <c:v>240.898876</c:v>
                </c:pt>
                <c:pt idx="2349">
                  <c:v>240.67415700000001</c:v>
                </c:pt>
                <c:pt idx="2350">
                  <c:v>240.786517</c:v>
                </c:pt>
                <c:pt idx="2351">
                  <c:v>240.786517</c:v>
                </c:pt>
                <c:pt idx="2352">
                  <c:v>240.786517</c:v>
                </c:pt>
                <c:pt idx="2353">
                  <c:v>240.67415700000001</c:v>
                </c:pt>
                <c:pt idx="2354">
                  <c:v>240.786517</c:v>
                </c:pt>
                <c:pt idx="2355">
                  <c:v>240.786517</c:v>
                </c:pt>
                <c:pt idx="2356">
                  <c:v>240.898876</c:v>
                </c:pt>
                <c:pt idx="2357">
                  <c:v>240.898876</c:v>
                </c:pt>
                <c:pt idx="2358">
                  <c:v>240.786517</c:v>
                </c:pt>
                <c:pt idx="2359">
                  <c:v>240.786517</c:v>
                </c:pt>
                <c:pt idx="2360">
                  <c:v>240.786517</c:v>
                </c:pt>
                <c:pt idx="2361">
                  <c:v>240.786517</c:v>
                </c:pt>
                <c:pt idx="2362">
                  <c:v>240.786517</c:v>
                </c:pt>
                <c:pt idx="2363">
                  <c:v>240.786517</c:v>
                </c:pt>
                <c:pt idx="2364">
                  <c:v>240.67415700000001</c:v>
                </c:pt>
                <c:pt idx="2365">
                  <c:v>240.786517</c:v>
                </c:pt>
                <c:pt idx="2366">
                  <c:v>240.786517</c:v>
                </c:pt>
                <c:pt idx="2367">
                  <c:v>240.786517</c:v>
                </c:pt>
                <c:pt idx="2368">
                  <c:v>240.786517</c:v>
                </c:pt>
                <c:pt idx="2369">
                  <c:v>240.786517</c:v>
                </c:pt>
                <c:pt idx="2370">
                  <c:v>240.786517</c:v>
                </c:pt>
                <c:pt idx="2371">
                  <c:v>240.67415700000001</c:v>
                </c:pt>
                <c:pt idx="2372">
                  <c:v>240.786517</c:v>
                </c:pt>
                <c:pt idx="2373">
                  <c:v>240.898876</c:v>
                </c:pt>
                <c:pt idx="2374">
                  <c:v>240.898876</c:v>
                </c:pt>
                <c:pt idx="2375">
                  <c:v>240.898876</c:v>
                </c:pt>
                <c:pt idx="2376">
                  <c:v>240.898876</c:v>
                </c:pt>
                <c:pt idx="2377">
                  <c:v>240.67415700000001</c:v>
                </c:pt>
                <c:pt idx="2378">
                  <c:v>240.67415700000001</c:v>
                </c:pt>
                <c:pt idx="2379">
                  <c:v>240.786517</c:v>
                </c:pt>
                <c:pt idx="2380">
                  <c:v>240.898876</c:v>
                </c:pt>
                <c:pt idx="2381">
                  <c:v>240.898876</c:v>
                </c:pt>
                <c:pt idx="2382">
                  <c:v>240.786517</c:v>
                </c:pt>
                <c:pt idx="2383">
                  <c:v>240.67415700000001</c:v>
                </c:pt>
                <c:pt idx="2384">
                  <c:v>240.786517</c:v>
                </c:pt>
                <c:pt idx="2385">
                  <c:v>240.67415700000001</c:v>
                </c:pt>
                <c:pt idx="2386">
                  <c:v>240.786517</c:v>
                </c:pt>
                <c:pt idx="2387">
                  <c:v>240.786517</c:v>
                </c:pt>
                <c:pt idx="2388">
                  <c:v>240.56179800000001</c:v>
                </c:pt>
                <c:pt idx="2389">
                  <c:v>240.67415700000001</c:v>
                </c:pt>
                <c:pt idx="2390">
                  <c:v>240.786517</c:v>
                </c:pt>
                <c:pt idx="2391">
                  <c:v>240.898876</c:v>
                </c:pt>
                <c:pt idx="2392">
                  <c:v>240.786517</c:v>
                </c:pt>
                <c:pt idx="2393">
                  <c:v>240.786517</c:v>
                </c:pt>
                <c:pt idx="2394">
                  <c:v>240.67415700000001</c:v>
                </c:pt>
                <c:pt idx="2395">
                  <c:v>240.786517</c:v>
                </c:pt>
                <c:pt idx="2396">
                  <c:v>240.786517</c:v>
                </c:pt>
                <c:pt idx="2397">
                  <c:v>240.786517</c:v>
                </c:pt>
                <c:pt idx="2398">
                  <c:v>240.898876</c:v>
                </c:pt>
                <c:pt idx="2399">
                  <c:v>240.898876</c:v>
                </c:pt>
                <c:pt idx="2400">
                  <c:v>241.011236</c:v>
                </c:pt>
                <c:pt idx="2401">
                  <c:v>241.011236</c:v>
                </c:pt>
                <c:pt idx="2402">
                  <c:v>240.898876</c:v>
                </c:pt>
                <c:pt idx="2403">
                  <c:v>241.23595499999999</c:v>
                </c:pt>
                <c:pt idx="2404">
                  <c:v>241.12359599999999</c:v>
                </c:pt>
                <c:pt idx="2405">
                  <c:v>241.12359599999999</c:v>
                </c:pt>
                <c:pt idx="2406">
                  <c:v>241.12359599999999</c:v>
                </c:pt>
                <c:pt idx="2407">
                  <c:v>241.011236</c:v>
                </c:pt>
                <c:pt idx="2408">
                  <c:v>241.12359599999999</c:v>
                </c:pt>
                <c:pt idx="2409">
                  <c:v>241.23595499999999</c:v>
                </c:pt>
                <c:pt idx="2410">
                  <c:v>241.23595499999999</c:v>
                </c:pt>
                <c:pt idx="2411">
                  <c:v>241.46067400000001</c:v>
                </c:pt>
                <c:pt idx="2412">
                  <c:v>241.23595499999999</c:v>
                </c:pt>
                <c:pt idx="2413">
                  <c:v>241.12359599999999</c:v>
                </c:pt>
                <c:pt idx="2414">
                  <c:v>241.34831500000001</c:v>
                </c:pt>
                <c:pt idx="2415">
                  <c:v>241.23595499999999</c:v>
                </c:pt>
                <c:pt idx="2416">
                  <c:v>241.34831500000001</c:v>
                </c:pt>
                <c:pt idx="2417">
                  <c:v>241.34831500000001</c:v>
                </c:pt>
                <c:pt idx="2418">
                  <c:v>241.34831500000001</c:v>
                </c:pt>
                <c:pt idx="2419">
                  <c:v>241.23595499999999</c:v>
                </c:pt>
                <c:pt idx="2420">
                  <c:v>241.34831500000001</c:v>
                </c:pt>
                <c:pt idx="2421">
                  <c:v>241.34831500000001</c:v>
                </c:pt>
                <c:pt idx="2422">
                  <c:v>241.34831500000001</c:v>
                </c:pt>
                <c:pt idx="2423">
                  <c:v>241.34831500000001</c:v>
                </c:pt>
                <c:pt idx="2424">
                  <c:v>241.23595499999999</c:v>
                </c:pt>
                <c:pt idx="2425">
                  <c:v>241.34831500000001</c:v>
                </c:pt>
                <c:pt idx="2426">
                  <c:v>241.34831500000001</c:v>
                </c:pt>
                <c:pt idx="2427">
                  <c:v>241.23595499999999</c:v>
                </c:pt>
                <c:pt idx="2428">
                  <c:v>241.34831500000001</c:v>
                </c:pt>
                <c:pt idx="2429">
                  <c:v>241.34831500000001</c:v>
                </c:pt>
                <c:pt idx="2430">
                  <c:v>241.23595499999999</c:v>
                </c:pt>
                <c:pt idx="2431">
                  <c:v>241.34831500000001</c:v>
                </c:pt>
                <c:pt idx="2432">
                  <c:v>241.23595499999999</c:v>
                </c:pt>
                <c:pt idx="2433">
                  <c:v>241.23595499999999</c:v>
                </c:pt>
                <c:pt idx="2434">
                  <c:v>241.23595499999999</c:v>
                </c:pt>
                <c:pt idx="2435">
                  <c:v>241.12359599999999</c:v>
                </c:pt>
                <c:pt idx="2436">
                  <c:v>241.23595499999999</c:v>
                </c:pt>
                <c:pt idx="2437">
                  <c:v>241.12359599999999</c:v>
                </c:pt>
                <c:pt idx="2438">
                  <c:v>241.34831500000001</c:v>
                </c:pt>
                <c:pt idx="2439">
                  <c:v>241.34831500000001</c:v>
                </c:pt>
                <c:pt idx="2440">
                  <c:v>241.23595499999999</c:v>
                </c:pt>
                <c:pt idx="2441">
                  <c:v>241.12359599999999</c:v>
                </c:pt>
                <c:pt idx="2442">
                  <c:v>241.12359599999999</c:v>
                </c:pt>
                <c:pt idx="2443">
                  <c:v>241.12359599999999</c:v>
                </c:pt>
                <c:pt idx="2444">
                  <c:v>241.34831500000001</c:v>
                </c:pt>
                <c:pt idx="2445">
                  <c:v>241.23595499999999</c:v>
                </c:pt>
                <c:pt idx="2446">
                  <c:v>241.34831500000001</c:v>
                </c:pt>
                <c:pt idx="2447">
                  <c:v>241.34831500000001</c:v>
                </c:pt>
                <c:pt idx="2448">
                  <c:v>241.23595499999999</c:v>
                </c:pt>
                <c:pt idx="2449">
                  <c:v>241.34831500000001</c:v>
                </c:pt>
                <c:pt idx="2450">
                  <c:v>241.34831500000001</c:v>
                </c:pt>
                <c:pt idx="2451">
                  <c:v>241.34831500000001</c:v>
                </c:pt>
                <c:pt idx="2452">
                  <c:v>241.46067400000001</c:v>
                </c:pt>
                <c:pt idx="2453">
                  <c:v>241.57303400000001</c:v>
                </c:pt>
                <c:pt idx="2454">
                  <c:v>241.685393</c:v>
                </c:pt>
                <c:pt idx="2455">
                  <c:v>241.57303400000001</c:v>
                </c:pt>
                <c:pt idx="2456">
                  <c:v>241.685393</c:v>
                </c:pt>
                <c:pt idx="2457">
                  <c:v>241.57303400000001</c:v>
                </c:pt>
                <c:pt idx="2458">
                  <c:v>241.685393</c:v>
                </c:pt>
                <c:pt idx="2459">
                  <c:v>241.57303400000001</c:v>
                </c:pt>
                <c:pt idx="2460">
                  <c:v>241.797753</c:v>
                </c:pt>
                <c:pt idx="2461">
                  <c:v>241.685393</c:v>
                </c:pt>
                <c:pt idx="2462">
                  <c:v>241.685393</c:v>
                </c:pt>
                <c:pt idx="2463">
                  <c:v>241.685393</c:v>
                </c:pt>
                <c:pt idx="2464">
                  <c:v>241.685393</c:v>
                </c:pt>
                <c:pt idx="2465">
                  <c:v>241.685393</c:v>
                </c:pt>
                <c:pt idx="2466">
                  <c:v>241.685393</c:v>
                </c:pt>
                <c:pt idx="2467">
                  <c:v>241.797753</c:v>
                </c:pt>
                <c:pt idx="2468">
                  <c:v>241.685393</c:v>
                </c:pt>
                <c:pt idx="2469">
                  <c:v>241.910112</c:v>
                </c:pt>
                <c:pt idx="2470">
                  <c:v>241.46067400000001</c:v>
                </c:pt>
                <c:pt idx="2471">
                  <c:v>241.46067400000001</c:v>
                </c:pt>
                <c:pt idx="2472">
                  <c:v>241.57303400000001</c:v>
                </c:pt>
                <c:pt idx="2473">
                  <c:v>241.57303400000001</c:v>
                </c:pt>
                <c:pt idx="2474">
                  <c:v>241.685393</c:v>
                </c:pt>
                <c:pt idx="2475">
                  <c:v>241.685393</c:v>
                </c:pt>
                <c:pt idx="2476">
                  <c:v>241.685393</c:v>
                </c:pt>
                <c:pt idx="2477">
                  <c:v>241.685393</c:v>
                </c:pt>
                <c:pt idx="2478">
                  <c:v>241.46067400000001</c:v>
                </c:pt>
                <c:pt idx="2479">
                  <c:v>241.685393</c:v>
                </c:pt>
                <c:pt idx="2480">
                  <c:v>241.797753</c:v>
                </c:pt>
                <c:pt idx="2481">
                  <c:v>241.797753</c:v>
                </c:pt>
                <c:pt idx="2482">
                  <c:v>241.685393</c:v>
                </c:pt>
                <c:pt idx="2483">
                  <c:v>241.685393</c:v>
                </c:pt>
                <c:pt idx="2484">
                  <c:v>241.57303400000001</c:v>
                </c:pt>
                <c:pt idx="2485">
                  <c:v>241.46067400000001</c:v>
                </c:pt>
                <c:pt idx="2486">
                  <c:v>241.685393</c:v>
                </c:pt>
                <c:pt idx="2487">
                  <c:v>241.685393</c:v>
                </c:pt>
                <c:pt idx="2488">
                  <c:v>241.57303400000001</c:v>
                </c:pt>
                <c:pt idx="2489">
                  <c:v>241.685393</c:v>
                </c:pt>
                <c:pt idx="2490">
                  <c:v>241.685393</c:v>
                </c:pt>
                <c:pt idx="2491">
                  <c:v>241.57303400000001</c:v>
                </c:pt>
                <c:pt idx="2492">
                  <c:v>241.46067400000001</c:v>
                </c:pt>
                <c:pt idx="2493">
                  <c:v>241.57303400000001</c:v>
                </c:pt>
                <c:pt idx="2494">
                  <c:v>241.57303400000001</c:v>
                </c:pt>
                <c:pt idx="2495">
                  <c:v>241.57303400000001</c:v>
                </c:pt>
                <c:pt idx="2496">
                  <c:v>241.57303400000001</c:v>
                </c:pt>
                <c:pt idx="2497">
                  <c:v>241.685393</c:v>
                </c:pt>
                <c:pt idx="2498">
                  <c:v>241.797753</c:v>
                </c:pt>
                <c:pt idx="2499">
                  <c:v>241.797753</c:v>
                </c:pt>
                <c:pt idx="2500">
                  <c:v>242.02247199999999</c:v>
                </c:pt>
                <c:pt idx="2501">
                  <c:v>242.13483099999999</c:v>
                </c:pt>
                <c:pt idx="2502">
                  <c:v>241.910112</c:v>
                </c:pt>
                <c:pt idx="2503">
                  <c:v>242.24719099999999</c:v>
                </c:pt>
                <c:pt idx="2504">
                  <c:v>242.13483099999999</c:v>
                </c:pt>
                <c:pt idx="2505">
                  <c:v>242.24719099999999</c:v>
                </c:pt>
                <c:pt idx="2506">
                  <c:v>242.13483099999999</c:v>
                </c:pt>
                <c:pt idx="2507">
                  <c:v>242.24719099999999</c:v>
                </c:pt>
                <c:pt idx="2508">
                  <c:v>242.13483099999999</c:v>
                </c:pt>
                <c:pt idx="2509">
                  <c:v>242.24719099999999</c:v>
                </c:pt>
                <c:pt idx="2510">
                  <c:v>242.24719099999999</c:v>
                </c:pt>
                <c:pt idx="2511">
                  <c:v>242.13483099999999</c:v>
                </c:pt>
                <c:pt idx="2512">
                  <c:v>242.24719099999999</c:v>
                </c:pt>
                <c:pt idx="2513">
                  <c:v>242.02247199999999</c:v>
                </c:pt>
                <c:pt idx="2514">
                  <c:v>242.13483099999999</c:v>
                </c:pt>
                <c:pt idx="2515">
                  <c:v>242.24719099999999</c:v>
                </c:pt>
                <c:pt idx="2516">
                  <c:v>242.24719099999999</c:v>
                </c:pt>
                <c:pt idx="2517">
                  <c:v>242.24719099999999</c:v>
                </c:pt>
                <c:pt idx="2518">
                  <c:v>242.13483099999999</c:v>
                </c:pt>
                <c:pt idx="2519">
                  <c:v>242.24719099999999</c:v>
                </c:pt>
                <c:pt idx="2520">
                  <c:v>242.24719099999999</c:v>
                </c:pt>
                <c:pt idx="2521">
                  <c:v>242.24719099999999</c:v>
                </c:pt>
                <c:pt idx="2522">
                  <c:v>241.910112</c:v>
                </c:pt>
                <c:pt idx="2523">
                  <c:v>242.24719099999999</c:v>
                </c:pt>
                <c:pt idx="2524">
                  <c:v>242.13483099999999</c:v>
                </c:pt>
                <c:pt idx="2525">
                  <c:v>242.13483099999999</c:v>
                </c:pt>
                <c:pt idx="2526">
                  <c:v>242.13483099999999</c:v>
                </c:pt>
                <c:pt idx="2527">
                  <c:v>242.02247199999999</c:v>
                </c:pt>
                <c:pt idx="2528">
                  <c:v>242.13483099999999</c:v>
                </c:pt>
                <c:pt idx="2529">
                  <c:v>242.24719099999999</c:v>
                </c:pt>
                <c:pt idx="2530">
                  <c:v>241.910112</c:v>
                </c:pt>
                <c:pt idx="2531">
                  <c:v>242.02247199999999</c:v>
                </c:pt>
                <c:pt idx="2532">
                  <c:v>242.13483099999999</c:v>
                </c:pt>
                <c:pt idx="2533">
                  <c:v>242.24719099999999</c:v>
                </c:pt>
                <c:pt idx="2534">
                  <c:v>242.02247199999999</c:v>
                </c:pt>
                <c:pt idx="2535">
                  <c:v>242.13483099999999</c:v>
                </c:pt>
                <c:pt idx="2536">
                  <c:v>242.02247199999999</c:v>
                </c:pt>
                <c:pt idx="2537">
                  <c:v>242.13483099999999</c:v>
                </c:pt>
                <c:pt idx="2538">
                  <c:v>242.13483099999999</c:v>
                </c:pt>
                <c:pt idx="2539">
                  <c:v>242.24719099999999</c:v>
                </c:pt>
                <c:pt idx="2540">
                  <c:v>242.24719099999999</c:v>
                </c:pt>
                <c:pt idx="2541">
                  <c:v>242.02247199999999</c:v>
                </c:pt>
                <c:pt idx="2542">
                  <c:v>242.24719099999999</c:v>
                </c:pt>
                <c:pt idx="2543">
                  <c:v>242.13483099999999</c:v>
                </c:pt>
                <c:pt idx="2544">
                  <c:v>242.24719099999999</c:v>
                </c:pt>
                <c:pt idx="2545">
                  <c:v>242.47191000000001</c:v>
                </c:pt>
                <c:pt idx="2546">
                  <c:v>242.35955100000001</c:v>
                </c:pt>
                <c:pt idx="2547">
                  <c:v>242.58427</c:v>
                </c:pt>
                <c:pt idx="2548">
                  <c:v>242.58427</c:v>
                </c:pt>
                <c:pt idx="2549">
                  <c:v>242.696629</c:v>
                </c:pt>
                <c:pt idx="2550">
                  <c:v>242.696629</c:v>
                </c:pt>
                <c:pt idx="2551">
                  <c:v>242.58427</c:v>
                </c:pt>
                <c:pt idx="2552">
                  <c:v>242.47191000000001</c:v>
                </c:pt>
                <c:pt idx="2553">
                  <c:v>242.47191000000001</c:v>
                </c:pt>
                <c:pt idx="2554">
                  <c:v>242.47191000000001</c:v>
                </c:pt>
                <c:pt idx="2555">
                  <c:v>242.47191000000001</c:v>
                </c:pt>
                <c:pt idx="2556">
                  <c:v>242.58427</c:v>
                </c:pt>
                <c:pt idx="2557">
                  <c:v>242.58427</c:v>
                </c:pt>
                <c:pt idx="2558">
                  <c:v>242.58427</c:v>
                </c:pt>
                <c:pt idx="2559">
                  <c:v>242.58427</c:v>
                </c:pt>
                <c:pt idx="2560">
                  <c:v>242.47191000000001</c:v>
                </c:pt>
                <c:pt idx="2561">
                  <c:v>242.58427</c:v>
                </c:pt>
                <c:pt idx="2562">
                  <c:v>242.58427</c:v>
                </c:pt>
                <c:pt idx="2563">
                  <c:v>242.58427</c:v>
                </c:pt>
                <c:pt idx="2564">
                  <c:v>242.58427</c:v>
                </c:pt>
                <c:pt idx="2565">
                  <c:v>242.58427</c:v>
                </c:pt>
                <c:pt idx="2566">
                  <c:v>242.58427</c:v>
                </c:pt>
                <c:pt idx="2567">
                  <c:v>242.47191000000001</c:v>
                </c:pt>
                <c:pt idx="2568">
                  <c:v>242.47191000000001</c:v>
                </c:pt>
                <c:pt idx="2569">
                  <c:v>242.58427</c:v>
                </c:pt>
                <c:pt idx="2570">
                  <c:v>242.58427</c:v>
                </c:pt>
                <c:pt idx="2571">
                  <c:v>242.47191000000001</c:v>
                </c:pt>
                <c:pt idx="2572">
                  <c:v>242.47191000000001</c:v>
                </c:pt>
                <c:pt idx="2573">
                  <c:v>242.35955100000001</c:v>
                </c:pt>
                <c:pt idx="2574">
                  <c:v>242.47191000000001</c:v>
                </c:pt>
                <c:pt idx="2575">
                  <c:v>242.35955100000001</c:v>
                </c:pt>
                <c:pt idx="2576">
                  <c:v>242.58427</c:v>
                </c:pt>
                <c:pt idx="2577">
                  <c:v>242.47191000000001</c:v>
                </c:pt>
                <c:pt idx="2578">
                  <c:v>242.58427</c:v>
                </c:pt>
                <c:pt idx="2579">
                  <c:v>242.58427</c:v>
                </c:pt>
                <c:pt idx="2580">
                  <c:v>242.47191000000001</c:v>
                </c:pt>
                <c:pt idx="2581">
                  <c:v>242.47191000000001</c:v>
                </c:pt>
                <c:pt idx="2582">
                  <c:v>242.47191000000001</c:v>
                </c:pt>
                <c:pt idx="2583">
                  <c:v>242.58427</c:v>
                </c:pt>
                <c:pt idx="2584">
                  <c:v>242.58427</c:v>
                </c:pt>
                <c:pt idx="2585">
                  <c:v>242.47191000000001</c:v>
                </c:pt>
                <c:pt idx="2586">
                  <c:v>242.58427</c:v>
                </c:pt>
                <c:pt idx="2587">
                  <c:v>242.808989</c:v>
                </c:pt>
                <c:pt idx="2588">
                  <c:v>242.808989</c:v>
                </c:pt>
                <c:pt idx="2589">
                  <c:v>242.92134799999999</c:v>
                </c:pt>
                <c:pt idx="2590">
                  <c:v>242.92134799999999</c:v>
                </c:pt>
                <c:pt idx="2591">
                  <c:v>243.03370799999999</c:v>
                </c:pt>
                <c:pt idx="2592">
                  <c:v>243.03370799999999</c:v>
                </c:pt>
                <c:pt idx="2593">
                  <c:v>243.14606699999999</c:v>
                </c:pt>
                <c:pt idx="2594">
                  <c:v>243.03370799999999</c:v>
                </c:pt>
                <c:pt idx="2595">
                  <c:v>243.03370799999999</c:v>
                </c:pt>
                <c:pt idx="2596">
                  <c:v>243.03370799999999</c:v>
                </c:pt>
                <c:pt idx="2597">
                  <c:v>243.03370799999999</c:v>
                </c:pt>
                <c:pt idx="2598">
                  <c:v>243.14606699999999</c:v>
                </c:pt>
                <c:pt idx="2599">
                  <c:v>242.92134799999999</c:v>
                </c:pt>
                <c:pt idx="2600">
                  <c:v>243.03370799999999</c:v>
                </c:pt>
                <c:pt idx="2601">
                  <c:v>243.03370799999999</c:v>
                </c:pt>
                <c:pt idx="2602">
                  <c:v>243.03370799999999</c:v>
                </c:pt>
                <c:pt idx="2603">
                  <c:v>243.03370799999999</c:v>
                </c:pt>
                <c:pt idx="2604">
                  <c:v>242.92134799999999</c:v>
                </c:pt>
                <c:pt idx="2605">
                  <c:v>243.03370799999999</c:v>
                </c:pt>
                <c:pt idx="2606">
                  <c:v>243.03370799999999</c:v>
                </c:pt>
                <c:pt idx="2607">
                  <c:v>243.03370799999999</c:v>
                </c:pt>
                <c:pt idx="2608">
                  <c:v>242.808989</c:v>
                </c:pt>
                <c:pt idx="2609">
                  <c:v>243.03370799999999</c:v>
                </c:pt>
                <c:pt idx="2610">
                  <c:v>242.92134799999999</c:v>
                </c:pt>
                <c:pt idx="2611">
                  <c:v>242.808989</c:v>
                </c:pt>
                <c:pt idx="2612">
                  <c:v>242.92134799999999</c:v>
                </c:pt>
                <c:pt idx="2613">
                  <c:v>243.03370799999999</c:v>
                </c:pt>
                <c:pt idx="2614">
                  <c:v>242.92134799999999</c:v>
                </c:pt>
                <c:pt idx="2615">
                  <c:v>242.92134799999999</c:v>
                </c:pt>
                <c:pt idx="2616">
                  <c:v>242.92134799999999</c:v>
                </c:pt>
                <c:pt idx="2617">
                  <c:v>242.808989</c:v>
                </c:pt>
                <c:pt idx="2618">
                  <c:v>242.92134799999999</c:v>
                </c:pt>
                <c:pt idx="2619">
                  <c:v>242.808989</c:v>
                </c:pt>
                <c:pt idx="2620">
                  <c:v>243.03370799999999</c:v>
                </c:pt>
                <c:pt idx="2621">
                  <c:v>243.03370799999999</c:v>
                </c:pt>
                <c:pt idx="2622">
                  <c:v>243.03370799999999</c:v>
                </c:pt>
                <c:pt idx="2623">
                  <c:v>243.14606699999999</c:v>
                </c:pt>
                <c:pt idx="2624">
                  <c:v>243.03370799999999</c:v>
                </c:pt>
                <c:pt idx="2625">
                  <c:v>243.03370799999999</c:v>
                </c:pt>
                <c:pt idx="2626">
                  <c:v>243.03370799999999</c:v>
                </c:pt>
                <c:pt idx="2627">
                  <c:v>243.37078700000001</c:v>
                </c:pt>
                <c:pt idx="2628">
                  <c:v>243.25842700000001</c:v>
                </c:pt>
                <c:pt idx="2629">
                  <c:v>243.25842700000001</c:v>
                </c:pt>
                <c:pt idx="2630">
                  <c:v>243.14606699999999</c:v>
                </c:pt>
                <c:pt idx="2631">
                  <c:v>243.25842700000001</c:v>
                </c:pt>
                <c:pt idx="2632">
                  <c:v>243.25842700000001</c:v>
                </c:pt>
                <c:pt idx="2633">
                  <c:v>243.37078700000001</c:v>
                </c:pt>
                <c:pt idx="2634">
                  <c:v>243.25842700000001</c:v>
                </c:pt>
                <c:pt idx="2635">
                  <c:v>243.25842700000001</c:v>
                </c:pt>
                <c:pt idx="2636">
                  <c:v>243.37078700000001</c:v>
                </c:pt>
                <c:pt idx="2637">
                  <c:v>243.25842700000001</c:v>
                </c:pt>
                <c:pt idx="2638">
                  <c:v>243.37078700000001</c:v>
                </c:pt>
                <c:pt idx="2639">
                  <c:v>243.37078700000001</c:v>
                </c:pt>
                <c:pt idx="2640">
                  <c:v>243.25842700000001</c:v>
                </c:pt>
                <c:pt idx="2641">
                  <c:v>243.25842700000001</c:v>
                </c:pt>
                <c:pt idx="2642">
                  <c:v>243.37078700000001</c:v>
                </c:pt>
                <c:pt idx="2643">
                  <c:v>243.37078700000001</c:v>
                </c:pt>
                <c:pt idx="2644">
                  <c:v>243.37078700000001</c:v>
                </c:pt>
                <c:pt idx="2645">
                  <c:v>243.14606699999999</c:v>
                </c:pt>
                <c:pt idx="2646">
                  <c:v>243.25842700000001</c:v>
                </c:pt>
                <c:pt idx="2647">
                  <c:v>243.25842700000001</c:v>
                </c:pt>
                <c:pt idx="2648">
                  <c:v>243.37078700000001</c:v>
                </c:pt>
                <c:pt idx="2649">
                  <c:v>243.25842700000001</c:v>
                </c:pt>
                <c:pt idx="2650">
                  <c:v>243.25842700000001</c:v>
                </c:pt>
                <c:pt idx="2651">
                  <c:v>243.03370799999999</c:v>
                </c:pt>
                <c:pt idx="2652">
                  <c:v>243.25842700000001</c:v>
                </c:pt>
                <c:pt idx="2653">
                  <c:v>243.25842700000001</c:v>
                </c:pt>
                <c:pt idx="2654">
                  <c:v>243.03370799999999</c:v>
                </c:pt>
                <c:pt idx="2655">
                  <c:v>243.25842700000001</c:v>
                </c:pt>
                <c:pt idx="2656">
                  <c:v>243.14606699999999</c:v>
                </c:pt>
                <c:pt idx="2657">
                  <c:v>243.25842700000001</c:v>
                </c:pt>
                <c:pt idx="2658">
                  <c:v>243.37078700000001</c:v>
                </c:pt>
                <c:pt idx="2659">
                  <c:v>243.25842700000001</c:v>
                </c:pt>
                <c:pt idx="2660">
                  <c:v>243.14606699999999</c:v>
                </c:pt>
                <c:pt idx="2661">
                  <c:v>243.37078700000001</c:v>
                </c:pt>
                <c:pt idx="2662">
                  <c:v>243.25842700000001</c:v>
                </c:pt>
                <c:pt idx="2663">
                  <c:v>243.37078700000001</c:v>
                </c:pt>
                <c:pt idx="2664">
                  <c:v>243.37078700000001</c:v>
                </c:pt>
                <c:pt idx="2665">
                  <c:v>243.25842700000001</c:v>
                </c:pt>
                <c:pt idx="2666">
                  <c:v>243.25842700000001</c:v>
                </c:pt>
                <c:pt idx="2667">
                  <c:v>243.25842700000001</c:v>
                </c:pt>
                <c:pt idx="2668">
                  <c:v>243.37078700000001</c:v>
                </c:pt>
                <c:pt idx="2669">
                  <c:v>243.37078700000001</c:v>
                </c:pt>
                <c:pt idx="2670">
                  <c:v>243.595506</c:v>
                </c:pt>
                <c:pt idx="2671">
                  <c:v>243.483146</c:v>
                </c:pt>
                <c:pt idx="2672">
                  <c:v>243.483146</c:v>
                </c:pt>
                <c:pt idx="2673">
                  <c:v>243.483146</c:v>
                </c:pt>
                <c:pt idx="2674">
                  <c:v>243.37078700000001</c:v>
                </c:pt>
                <c:pt idx="2675">
                  <c:v>243.595506</c:v>
                </c:pt>
                <c:pt idx="2676">
                  <c:v>243.595506</c:v>
                </c:pt>
                <c:pt idx="2677">
                  <c:v>243.483146</c:v>
                </c:pt>
                <c:pt idx="2678">
                  <c:v>243.595506</c:v>
                </c:pt>
                <c:pt idx="2679">
                  <c:v>243.483146</c:v>
                </c:pt>
                <c:pt idx="2680">
                  <c:v>243.37078700000001</c:v>
                </c:pt>
                <c:pt idx="2681">
                  <c:v>243.483146</c:v>
                </c:pt>
                <c:pt idx="2682">
                  <c:v>243.595506</c:v>
                </c:pt>
                <c:pt idx="2683">
                  <c:v>243.483146</c:v>
                </c:pt>
                <c:pt idx="2684">
                  <c:v>243.37078700000001</c:v>
                </c:pt>
                <c:pt idx="2685">
                  <c:v>243.25842700000001</c:v>
                </c:pt>
                <c:pt idx="2686">
                  <c:v>243.483146</c:v>
                </c:pt>
                <c:pt idx="2687">
                  <c:v>243.25842700000001</c:v>
                </c:pt>
                <c:pt idx="2688">
                  <c:v>243.25842700000001</c:v>
                </c:pt>
                <c:pt idx="2689">
                  <c:v>243.595506</c:v>
                </c:pt>
                <c:pt idx="2690">
                  <c:v>243.483146</c:v>
                </c:pt>
                <c:pt idx="2691">
                  <c:v>243.25842700000001</c:v>
                </c:pt>
                <c:pt idx="2692">
                  <c:v>243.483146</c:v>
                </c:pt>
                <c:pt idx="2693">
                  <c:v>243.25842700000001</c:v>
                </c:pt>
                <c:pt idx="2694">
                  <c:v>243.595506</c:v>
                </c:pt>
                <c:pt idx="2695">
                  <c:v>243.37078700000001</c:v>
                </c:pt>
                <c:pt idx="2696">
                  <c:v>243.37078700000001</c:v>
                </c:pt>
                <c:pt idx="2697">
                  <c:v>243.25842700000001</c:v>
                </c:pt>
                <c:pt idx="2698">
                  <c:v>243.25842700000001</c:v>
                </c:pt>
                <c:pt idx="2699">
                  <c:v>243.37078700000001</c:v>
                </c:pt>
                <c:pt idx="2700">
                  <c:v>243.483146</c:v>
                </c:pt>
                <c:pt idx="2701">
                  <c:v>243.37078700000001</c:v>
                </c:pt>
                <c:pt idx="2702">
                  <c:v>243.37078700000001</c:v>
                </c:pt>
                <c:pt idx="2703">
                  <c:v>243.37078700000001</c:v>
                </c:pt>
                <c:pt idx="2704">
                  <c:v>243.25842700000001</c:v>
                </c:pt>
                <c:pt idx="2705">
                  <c:v>243.483146</c:v>
                </c:pt>
                <c:pt idx="2706">
                  <c:v>243.483146</c:v>
                </c:pt>
                <c:pt idx="2707">
                  <c:v>243.483146</c:v>
                </c:pt>
                <c:pt idx="2708">
                  <c:v>243.483146</c:v>
                </c:pt>
                <c:pt idx="2709">
                  <c:v>243.82022499999999</c:v>
                </c:pt>
                <c:pt idx="2710">
                  <c:v>243.707865</c:v>
                </c:pt>
                <c:pt idx="2711">
                  <c:v>243.93258399999999</c:v>
                </c:pt>
                <c:pt idx="2712">
                  <c:v>243.707865</c:v>
                </c:pt>
                <c:pt idx="2713">
                  <c:v>243.595506</c:v>
                </c:pt>
                <c:pt idx="2714">
                  <c:v>243.707865</c:v>
                </c:pt>
                <c:pt idx="2715">
                  <c:v>243.707865</c:v>
                </c:pt>
                <c:pt idx="2716">
                  <c:v>243.82022499999999</c:v>
                </c:pt>
                <c:pt idx="2717">
                  <c:v>243.82022499999999</c:v>
                </c:pt>
                <c:pt idx="2718">
                  <c:v>243.82022499999999</c:v>
                </c:pt>
                <c:pt idx="2719">
                  <c:v>243.595506</c:v>
                </c:pt>
                <c:pt idx="2720">
                  <c:v>243.707865</c:v>
                </c:pt>
                <c:pt idx="2721">
                  <c:v>243.82022499999999</c:v>
                </c:pt>
                <c:pt idx="2722">
                  <c:v>243.82022499999999</c:v>
                </c:pt>
                <c:pt idx="2723">
                  <c:v>243.93258399999999</c:v>
                </c:pt>
                <c:pt idx="2724">
                  <c:v>243.82022499999999</c:v>
                </c:pt>
                <c:pt idx="2725">
                  <c:v>243.93258399999999</c:v>
                </c:pt>
                <c:pt idx="2726">
                  <c:v>243.93258399999999</c:v>
                </c:pt>
                <c:pt idx="2727">
                  <c:v>243.93258399999999</c:v>
                </c:pt>
                <c:pt idx="2728">
                  <c:v>243.93258399999999</c:v>
                </c:pt>
                <c:pt idx="2729">
                  <c:v>243.93258399999999</c:v>
                </c:pt>
                <c:pt idx="2730">
                  <c:v>243.93258399999999</c:v>
                </c:pt>
                <c:pt idx="2731">
                  <c:v>243.82022499999999</c:v>
                </c:pt>
                <c:pt idx="2732">
                  <c:v>243.707865</c:v>
                </c:pt>
                <c:pt idx="2733">
                  <c:v>243.707865</c:v>
                </c:pt>
                <c:pt idx="2734">
                  <c:v>243.707865</c:v>
                </c:pt>
                <c:pt idx="2735">
                  <c:v>243.82022499999999</c:v>
                </c:pt>
                <c:pt idx="2736">
                  <c:v>243.82022499999999</c:v>
                </c:pt>
                <c:pt idx="2737">
                  <c:v>243.595506</c:v>
                </c:pt>
                <c:pt idx="2738">
                  <c:v>243.707865</c:v>
                </c:pt>
                <c:pt idx="2739">
                  <c:v>243.707865</c:v>
                </c:pt>
                <c:pt idx="2740">
                  <c:v>243.595506</c:v>
                </c:pt>
                <c:pt idx="2741">
                  <c:v>243.93258399999999</c:v>
                </c:pt>
                <c:pt idx="2742">
                  <c:v>243.93258399999999</c:v>
                </c:pt>
                <c:pt idx="2743">
                  <c:v>243.707865</c:v>
                </c:pt>
                <c:pt idx="2744">
                  <c:v>243.595506</c:v>
                </c:pt>
                <c:pt idx="2745">
                  <c:v>243.82022499999999</c:v>
                </c:pt>
                <c:pt idx="2746">
                  <c:v>243.82022499999999</c:v>
                </c:pt>
                <c:pt idx="2747">
                  <c:v>243.483146</c:v>
                </c:pt>
                <c:pt idx="2748">
                  <c:v>243.82022499999999</c:v>
                </c:pt>
                <c:pt idx="2749">
                  <c:v>243.82022499999999</c:v>
                </c:pt>
                <c:pt idx="2750">
                  <c:v>243.82022499999999</c:v>
                </c:pt>
                <c:pt idx="2751">
                  <c:v>243.82022499999999</c:v>
                </c:pt>
                <c:pt idx="2752">
                  <c:v>243.595506</c:v>
                </c:pt>
                <c:pt idx="2753">
                  <c:v>243.483146</c:v>
                </c:pt>
                <c:pt idx="2754">
                  <c:v>243.595506</c:v>
                </c:pt>
                <c:pt idx="2755">
                  <c:v>243.82022499999999</c:v>
                </c:pt>
                <c:pt idx="2756">
                  <c:v>243.595506</c:v>
                </c:pt>
                <c:pt idx="2757">
                  <c:v>243.595506</c:v>
                </c:pt>
                <c:pt idx="2758">
                  <c:v>243.37078700000001</c:v>
                </c:pt>
                <c:pt idx="2759">
                  <c:v>243.93258399999999</c:v>
                </c:pt>
                <c:pt idx="2760">
                  <c:v>243.82022499999999</c:v>
                </c:pt>
                <c:pt idx="2761">
                  <c:v>244.04494399999999</c:v>
                </c:pt>
                <c:pt idx="2762">
                  <c:v>244.04494399999999</c:v>
                </c:pt>
                <c:pt idx="2763">
                  <c:v>244.04494399999999</c:v>
                </c:pt>
                <c:pt idx="2764">
                  <c:v>244.26966300000001</c:v>
                </c:pt>
                <c:pt idx="2765">
                  <c:v>244.15730300000001</c:v>
                </c:pt>
                <c:pt idx="2766">
                  <c:v>244.38202200000001</c:v>
                </c:pt>
                <c:pt idx="2767">
                  <c:v>244.15730300000001</c:v>
                </c:pt>
                <c:pt idx="2768">
                  <c:v>244.26966300000001</c:v>
                </c:pt>
                <c:pt idx="2769">
                  <c:v>244.26966300000001</c:v>
                </c:pt>
                <c:pt idx="2770">
                  <c:v>244.15730300000001</c:v>
                </c:pt>
                <c:pt idx="2771">
                  <c:v>244.15730300000001</c:v>
                </c:pt>
                <c:pt idx="2772">
                  <c:v>244.15730300000001</c:v>
                </c:pt>
                <c:pt idx="2773">
                  <c:v>243.93258399999999</c:v>
                </c:pt>
                <c:pt idx="2774">
                  <c:v>243.82022499999999</c:v>
                </c:pt>
                <c:pt idx="2775">
                  <c:v>244.26966300000001</c:v>
                </c:pt>
                <c:pt idx="2776">
                  <c:v>244.38202200000001</c:v>
                </c:pt>
                <c:pt idx="2777">
                  <c:v>244.494382</c:v>
                </c:pt>
                <c:pt idx="2778">
                  <c:v>244.04494399999999</c:v>
                </c:pt>
                <c:pt idx="2779">
                  <c:v>244.26966300000001</c:v>
                </c:pt>
                <c:pt idx="2780">
                  <c:v>244.38202200000001</c:v>
                </c:pt>
                <c:pt idx="2781">
                  <c:v>244.38202200000001</c:v>
                </c:pt>
                <c:pt idx="2782">
                  <c:v>244.04494399999999</c:v>
                </c:pt>
                <c:pt idx="2783">
                  <c:v>244.26966300000001</c:v>
                </c:pt>
                <c:pt idx="2784">
                  <c:v>244.26966300000001</c:v>
                </c:pt>
                <c:pt idx="2785">
                  <c:v>244.38202200000001</c:v>
                </c:pt>
                <c:pt idx="2786">
                  <c:v>244.15730300000001</c:v>
                </c:pt>
                <c:pt idx="2787">
                  <c:v>243.82022499999999</c:v>
                </c:pt>
                <c:pt idx="2788">
                  <c:v>244.26966300000001</c:v>
                </c:pt>
                <c:pt idx="2789">
                  <c:v>244.15730300000001</c:v>
                </c:pt>
                <c:pt idx="2790">
                  <c:v>244.15730300000001</c:v>
                </c:pt>
                <c:pt idx="2791">
                  <c:v>244.26966300000001</c:v>
                </c:pt>
                <c:pt idx="2792">
                  <c:v>243.93258399999999</c:v>
                </c:pt>
                <c:pt idx="2793">
                  <c:v>244.26966300000001</c:v>
                </c:pt>
                <c:pt idx="2794">
                  <c:v>243.93258399999999</c:v>
                </c:pt>
                <c:pt idx="2795">
                  <c:v>244.26966300000001</c:v>
                </c:pt>
                <c:pt idx="2796">
                  <c:v>244.04494399999999</c:v>
                </c:pt>
                <c:pt idx="2797">
                  <c:v>244.38202200000001</c:v>
                </c:pt>
                <c:pt idx="2798">
                  <c:v>244.26966300000001</c:v>
                </c:pt>
                <c:pt idx="2799">
                  <c:v>244.26966300000001</c:v>
                </c:pt>
                <c:pt idx="2800">
                  <c:v>244.15730300000001</c:v>
                </c:pt>
                <c:pt idx="2801">
                  <c:v>244.15730300000001</c:v>
                </c:pt>
                <c:pt idx="2802">
                  <c:v>244.26966300000001</c:v>
                </c:pt>
                <c:pt idx="2803">
                  <c:v>244.26966300000001</c:v>
                </c:pt>
                <c:pt idx="2804">
                  <c:v>244.04494399999999</c:v>
                </c:pt>
                <c:pt idx="2805">
                  <c:v>244.04494399999999</c:v>
                </c:pt>
                <c:pt idx="2806">
                  <c:v>243.93258399999999</c:v>
                </c:pt>
                <c:pt idx="2807">
                  <c:v>244.15730300000001</c:v>
                </c:pt>
                <c:pt idx="2808">
                  <c:v>244.38202200000001</c:v>
                </c:pt>
                <c:pt idx="2809">
                  <c:v>244.606742</c:v>
                </c:pt>
                <c:pt idx="2810">
                  <c:v>244.606742</c:v>
                </c:pt>
                <c:pt idx="2811">
                  <c:v>244.494382</c:v>
                </c:pt>
                <c:pt idx="2812">
                  <c:v>244.83146099999999</c:v>
                </c:pt>
                <c:pt idx="2813">
                  <c:v>244.606742</c:v>
                </c:pt>
                <c:pt idx="2814">
                  <c:v>244.83146099999999</c:v>
                </c:pt>
                <c:pt idx="2815">
                  <c:v>244.83146099999999</c:v>
                </c:pt>
                <c:pt idx="2816">
                  <c:v>244.606742</c:v>
                </c:pt>
              </c:numCache>
            </c:numRef>
          </c:val>
          <c:smooth val="0"/>
          <c:extLst xmlns:c16r2="http://schemas.microsoft.com/office/drawing/2015/06/chart">
            <c:ext xmlns:c16="http://schemas.microsoft.com/office/drawing/2014/chart" uri="{C3380CC4-5D6E-409C-BE32-E72D297353CC}">
              <c16:uniqueId val="{00000000-6BF0-4664-8131-00181E6B637E}"/>
            </c:ext>
          </c:extLst>
        </c:ser>
        <c:ser>
          <c:idx val="4"/>
          <c:order val="3"/>
          <c:tx>
            <c:strRef>
              <c:f>Sheet1!$E$1</c:f>
              <c:strCache>
                <c:ptCount val="1"/>
                <c:pt idx="0">
                  <c:v>R3O_DCCT</c:v>
                </c:pt>
              </c:strCache>
            </c:strRef>
          </c:tx>
          <c:spPr>
            <a:ln w="12700">
              <a:solidFill>
                <a:srgbClr val="800080"/>
              </a:solidFill>
              <a:prstDash val="solid"/>
            </a:ln>
          </c:spPr>
          <c:marker>
            <c:symbol val="star"/>
            <c:size val="5"/>
            <c:spPr>
              <a:noFill/>
              <a:ln>
                <a:solidFill>
                  <a:srgbClr val="800080"/>
                </a:solidFill>
                <a:prstDash val="solid"/>
              </a:ln>
            </c:spPr>
          </c:marker>
          <c:cat>
            <c:numRef>
              <c:f>Sheet1!$A$2:$A$2819</c:f>
              <c:numCache>
                <c:formatCode>h:mm</c:formatCode>
                <c:ptCount val="2818"/>
                <c:pt idx="0">
                  <c:v>0</c:v>
                </c:pt>
                <c:pt idx="1">
                  <c:v>0</c:v>
                </c:pt>
                <c:pt idx="2">
                  <c:v>6.9444444444444447E-4</c:v>
                </c:pt>
                <c:pt idx="3">
                  <c:v>6.9444444444444447E-4</c:v>
                </c:pt>
                <c:pt idx="4">
                  <c:v>1.3888888888888889E-3</c:v>
                </c:pt>
                <c:pt idx="5">
                  <c:v>1.3888888888888889E-3</c:v>
                </c:pt>
                <c:pt idx="6">
                  <c:v>2.0833333333333333E-3</c:v>
                </c:pt>
                <c:pt idx="7">
                  <c:v>2.0833333333333333E-3</c:v>
                </c:pt>
                <c:pt idx="8">
                  <c:v>2.7777777777777779E-3</c:v>
                </c:pt>
                <c:pt idx="9">
                  <c:v>2.7777777777777779E-3</c:v>
                </c:pt>
                <c:pt idx="10">
                  <c:v>3.472222222222222E-3</c:v>
                </c:pt>
                <c:pt idx="11">
                  <c:v>3.472222222222222E-3</c:v>
                </c:pt>
                <c:pt idx="12">
                  <c:v>4.1666666666666666E-3</c:v>
                </c:pt>
                <c:pt idx="13">
                  <c:v>4.1666666666666666E-3</c:v>
                </c:pt>
                <c:pt idx="14">
                  <c:v>4.8611111111111112E-3</c:v>
                </c:pt>
                <c:pt idx="15">
                  <c:v>4.8611111111111112E-3</c:v>
                </c:pt>
                <c:pt idx="16">
                  <c:v>5.5555555555555558E-3</c:v>
                </c:pt>
                <c:pt idx="17">
                  <c:v>5.5555555555555558E-3</c:v>
                </c:pt>
                <c:pt idx="18">
                  <c:v>6.2500000000000003E-3</c:v>
                </c:pt>
                <c:pt idx="19">
                  <c:v>6.2500000000000003E-3</c:v>
                </c:pt>
                <c:pt idx="20">
                  <c:v>6.9444444444444441E-3</c:v>
                </c:pt>
                <c:pt idx="21">
                  <c:v>6.9444444444444441E-3</c:v>
                </c:pt>
                <c:pt idx="22">
                  <c:v>7.6388888888888886E-3</c:v>
                </c:pt>
                <c:pt idx="23">
                  <c:v>7.6388888888888886E-3</c:v>
                </c:pt>
                <c:pt idx="24">
                  <c:v>8.3333333333333332E-3</c:v>
                </c:pt>
                <c:pt idx="25">
                  <c:v>8.3333333333333332E-3</c:v>
                </c:pt>
                <c:pt idx="26">
                  <c:v>9.0277777777777787E-3</c:v>
                </c:pt>
                <c:pt idx="27">
                  <c:v>9.0277777777777787E-3</c:v>
                </c:pt>
                <c:pt idx="28">
                  <c:v>9.7222222222222224E-3</c:v>
                </c:pt>
                <c:pt idx="29">
                  <c:v>9.7222222222222224E-3</c:v>
                </c:pt>
                <c:pt idx="30">
                  <c:v>1.0416666666666666E-2</c:v>
                </c:pt>
                <c:pt idx="31">
                  <c:v>1.0416666666666666E-2</c:v>
                </c:pt>
                <c:pt idx="32">
                  <c:v>1.1111111111111112E-2</c:v>
                </c:pt>
                <c:pt idx="33">
                  <c:v>1.1111111111111112E-2</c:v>
                </c:pt>
                <c:pt idx="34">
                  <c:v>1.1805555555555555E-2</c:v>
                </c:pt>
                <c:pt idx="35">
                  <c:v>1.1805555555555555E-2</c:v>
                </c:pt>
                <c:pt idx="36">
                  <c:v>1.2500000000000001E-2</c:v>
                </c:pt>
                <c:pt idx="37">
                  <c:v>1.2500000000000001E-2</c:v>
                </c:pt>
                <c:pt idx="38">
                  <c:v>1.3194444444444444E-2</c:v>
                </c:pt>
                <c:pt idx="39">
                  <c:v>1.3888888888888888E-2</c:v>
                </c:pt>
                <c:pt idx="40">
                  <c:v>1.3888888888888888E-2</c:v>
                </c:pt>
                <c:pt idx="41">
                  <c:v>1.4583333333333332E-2</c:v>
                </c:pt>
                <c:pt idx="42">
                  <c:v>1.4583333333333332E-2</c:v>
                </c:pt>
                <c:pt idx="43">
                  <c:v>1.5277777777777777E-2</c:v>
                </c:pt>
                <c:pt idx="44">
                  <c:v>1.5277777777777777E-2</c:v>
                </c:pt>
                <c:pt idx="45">
                  <c:v>1.5972222222222224E-2</c:v>
                </c:pt>
                <c:pt idx="46">
                  <c:v>1.5972222222222224E-2</c:v>
                </c:pt>
                <c:pt idx="47">
                  <c:v>1.6666666666666666E-2</c:v>
                </c:pt>
                <c:pt idx="48">
                  <c:v>1.6666666666666666E-2</c:v>
                </c:pt>
                <c:pt idx="49">
                  <c:v>1.7361111111111112E-2</c:v>
                </c:pt>
                <c:pt idx="50">
                  <c:v>1.8055555555555557E-2</c:v>
                </c:pt>
                <c:pt idx="51">
                  <c:v>1.8055555555555557E-2</c:v>
                </c:pt>
                <c:pt idx="52">
                  <c:v>1.8749999999999999E-2</c:v>
                </c:pt>
                <c:pt idx="53">
                  <c:v>1.8749999999999999E-2</c:v>
                </c:pt>
                <c:pt idx="54">
                  <c:v>1.9444444444444445E-2</c:v>
                </c:pt>
                <c:pt idx="55">
                  <c:v>1.9444444444444445E-2</c:v>
                </c:pt>
                <c:pt idx="56">
                  <c:v>2.013888888888889E-2</c:v>
                </c:pt>
                <c:pt idx="57">
                  <c:v>2.013888888888889E-2</c:v>
                </c:pt>
                <c:pt idx="58">
                  <c:v>2.0833333333333332E-2</c:v>
                </c:pt>
                <c:pt idx="59">
                  <c:v>2.0833333333333332E-2</c:v>
                </c:pt>
                <c:pt idx="60">
                  <c:v>2.1527777777777781E-2</c:v>
                </c:pt>
                <c:pt idx="61">
                  <c:v>2.2222222222222223E-2</c:v>
                </c:pt>
                <c:pt idx="62">
                  <c:v>2.2222222222222223E-2</c:v>
                </c:pt>
                <c:pt idx="63">
                  <c:v>2.2916666666666669E-2</c:v>
                </c:pt>
                <c:pt idx="64">
                  <c:v>2.2916666666666669E-2</c:v>
                </c:pt>
                <c:pt idx="65">
                  <c:v>2.361111111111111E-2</c:v>
                </c:pt>
                <c:pt idx="66">
                  <c:v>2.361111111111111E-2</c:v>
                </c:pt>
                <c:pt idx="67">
                  <c:v>2.4305555555555556E-2</c:v>
                </c:pt>
                <c:pt idx="68">
                  <c:v>2.4305555555555556E-2</c:v>
                </c:pt>
                <c:pt idx="69">
                  <c:v>2.5000000000000001E-2</c:v>
                </c:pt>
                <c:pt idx="70">
                  <c:v>2.5000000000000001E-2</c:v>
                </c:pt>
                <c:pt idx="71">
                  <c:v>2.5694444444444447E-2</c:v>
                </c:pt>
                <c:pt idx="72">
                  <c:v>2.5694444444444447E-2</c:v>
                </c:pt>
                <c:pt idx="73">
                  <c:v>2.6388888888888889E-2</c:v>
                </c:pt>
                <c:pt idx="74">
                  <c:v>2.6388888888888889E-2</c:v>
                </c:pt>
                <c:pt idx="75">
                  <c:v>2.7083333333333334E-2</c:v>
                </c:pt>
                <c:pt idx="76">
                  <c:v>2.7083333333333334E-2</c:v>
                </c:pt>
                <c:pt idx="77">
                  <c:v>2.7777777777777776E-2</c:v>
                </c:pt>
                <c:pt idx="78">
                  <c:v>2.7777777777777776E-2</c:v>
                </c:pt>
                <c:pt idx="79">
                  <c:v>2.8472222222222222E-2</c:v>
                </c:pt>
                <c:pt idx="80">
                  <c:v>2.8472222222222222E-2</c:v>
                </c:pt>
                <c:pt idx="81">
                  <c:v>2.9166666666666664E-2</c:v>
                </c:pt>
                <c:pt idx="82">
                  <c:v>2.9166666666666664E-2</c:v>
                </c:pt>
                <c:pt idx="83">
                  <c:v>2.9861111111111113E-2</c:v>
                </c:pt>
                <c:pt idx="84">
                  <c:v>2.9861111111111113E-2</c:v>
                </c:pt>
                <c:pt idx="85">
                  <c:v>3.0555555555555555E-2</c:v>
                </c:pt>
                <c:pt idx="86">
                  <c:v>3.0555555555555555E-2</c:v>
                </c:pt>
                <c:pt idx="87">
                  <c:v>3.125E-2</c:v>
                </c:pt>
                <c:pt idx="88">
                  <c:v>3.125E-2</c:v>
                </c:pt>
                <c:pt idx="89">
                  <c:v>3.1944444444444449E-2</c:v>
                </c:pt>
                <c:pt idx="90">
                  <c:v>3.1944444444444449E-2</c:v>
                </c:pt>
                <c:pt idx="91">
                  <c:v>3.2638888888888891E-2</c:v>
                </c:pt>
                <c:pt idx="92">
                  <c:v>3.2638888888888891E-2</c:v>
                </c:pt>
                <c:pt idx="93">
                  <c:v>3.3333333333333333E-2</c:v>
                </c:pt>
                <c:pt idx="94">
                  <c:v>3.3333333333333333E-2</c:v>
                </c:pt>
                <c:pt idx="95">
                  <c:v>3.4027777777777775E-2</c:v>
                </c:pt>
                <c:pt idx="96">
                  <c:v>3.4027777777777775E-2</c:v>
                </c:pt>
                <c:pt idx="97">
                  <c:v>3.4722222222222224E-2</c:v>
                </c:pt>
                <c:pt idx="98">
                  <c:v>3.4722222222222224E-2</c:v>
                </c:pt>
                <c:pt idx="99">
                  <c:v>3.5416666666666666E-2</c:v>
                </c:pt>
                <c:pt idx="100">
                  <c:v>3.5416666666666666E-2</c:v>
                </c:pt>
                <c:pt idx="101">
                  <c:v>3.6111111111111115E-2</c:v>
                </c:pt>
                <c:pt idx="102">
                  <c:v>3.6111111111111115E-2</c:v>
                </c:pt>
                <c:pt idx="103">
                  <c:v>3.6805555555555557E-2</c:v>
                </c:pt>
                <c:pt idx="104">
                  <c:v>3.6805555555555557E-2</c:v>
                </c:pt>
                <c:pt idx="105">
                  <c:v>3.7499999999999999E-2</c:v>
                </c:pt>
                <c:pt idx="106">
                  <c:v>3.7499999999999999E-2</c:v>
                </c:pt>
                <c:pt idx="107">
                  <c:v>3.8194444444444441E-2</c:v>
                </c:pt>
                <c:pt idx="108">
                  <c:v>3.8194444444444441E-2</c:v>
                </c:pt>
                <c:pt idx="109">
                  <c:v>3.888888888888889E-2</c:v>
                </c:pt>
                <c:pt idx="110">
                  <c:v>3.888888888888889E-2</c:v>
                </c:pt>
                <c:pt idx="111">
                  <c:v>3.9583333333333331E-2</c:v>
                </c:pt>
                <c:pt idx="112">
                  <c:v>3.9583333333333331E-2</c:v>
                </c:pt>
                <c:pt idx="113">
                  <c:v>4.027777777777778E-2</c:v>
                </c:pt>
                <c:pt idx="114">
                  <c:v>4.027777777777778E-2</c:v>
                </c:pt>
                <c:pt idx="115">
                  <c:v>4.0972222222222222E-2</c:v>
                </c:pt>
                <c:pt idx="116">
                  <c:v>4.0972222222222222E-2</c:v>
                </c:pt>
                <c:pt idx="117">
                  <c:v>4.1666666666666664E-2</c:v>
                </c:pt>
                <c:pt idx="118">
                  <c:v>4.1666666666666664E-2</c:v>
                </c:pt>
                <c:pt idx="119">
                  <c:v>4.2361111111111106E-2</c:v>
                </c:pt>
                <c:pt idx="120">
                  <c:v>4.3055555555555562E-2</c:v>
                </c:pt>
                <c:pt idx="121">
                  <c:v>4.3055555555555562E-2</c:v>
                </c:pt>
                <c:pt idx="122">
                  <c:v>4.3749999999999997E-2</c:v>
                </c:pt>
                <c:pt idx="123">
                  <c:v>4.3749999999999997E-2</c:v>
                </c:pt>
                <c:pt idx="124">
                  <c:v>4.4444444444444446E-2</c:v>
                </c:pt>
                <c:pt idx="125">
                  <c:v>4.4444444444444446E-2</c:v>
                </c:pt>
                <c:pt idx="126">
                  <c:v>4.5138888888888888E-2</c:v>
                </c:pt>
                <c:pt idx="127">
                  <c:v>4.5138888888888888E-2</c:v>
                </c:pt>
                <c:pt idx="128">
                  <c:v>4.5833333333333337E-2</c:v>
                </c:pt>
                <c:pt idx="129">
                  <c:v>4.5833333333333337E-2</c:v>
                </c:pt>
                <c:pt idx="130">
                  <c:v>4.6527777777777779E-2</c:v>
                </c:pt>
                <c:pt idx="131">
                  <c:v>4.6527777777777779E-2</c:v>
                </c:pt>
                <c:pt idx="132">
                  <c:v>4.7222222222222221E-2</c:v>
                </c:pt>
                <c:pt idx="133">
                  <c:v>4.7222222222222221E-2</c:v>
                </c:pt>
                <c:pt idx="134">
                  <c:v>4.7916666666666663E-2</c:v>
                </c:pt>
                <c:pt idx="135">
                  <c:v>4.8611111111111112E-2</c:v>
                </c:pt>
                <c:pt idx="136">
                  <c:v>4.8611111111111112E-2</c:v>
                </c:pt>
                <c:pt idx="137">
                  <c:v>4.9305555555555554E-2</c:v>
                </c:pt>
                <c:pt idx="138">
                  <c:v>0.05</c:v>
                </c:pt>
                <c:pt idx="139">
                  <c:v>0.05</c:v>
                </c:pt>
                <c:pt idx="140">
                  <c:v>5.0694444444444452E-2</c:v>
                </c:pt>
                <c:pt idx="141">
                  <c:v>5.0694444444444452E-2</c:v>
                </c:pt>
                <c:pt idx="142">
                  <c:v>5.1388888888888894E-2</c:v>
                </c:pt>
                <c:pt idx="143">
                  <c:v>5.1388888888888894E-2</c:v>
                </c:pt>
                <c:pt idx="144">
                  <c:v>5.2083333333333336E-2</c:v>
                </c:pt>
                <c:pt idx="145">
                  <c:v>5.2083333333333336E-2</c:v>
                </c:pt>
                <c:pt idx="146">
                  <c:v>5.2777777777777778E-2</c:v>
                </c:pt>
                <c:pt idx="147">
                  <c:v>5.2777777777777778E-2</c:v>
                </c:pt>
                <c:pt idx="148">
                  <c:v>5.347222222222222E-2</c:v>
                </c:pt>
                <c:pt idx="149">
                  <c:v>5.4166666666666669E-2</c:v>
                </c:pt>
                <c:pt idx="150">
                  <c:v>5.4166666666666669E-2</c:v>
                </c:pt>
                <c:pt idx="151">
                  <c:v>5.486111111111111E-2</c:v>
                </c:pt>
                <c:pt idx="152">
                  <c:v>5.486111111111111E-2</c:v>
                </c:pt>
                <c:pt idx="153">
                  <c:v>5.5555555555555552E-2</c:v>
                </c:pt>
                <c:pt idx="154">
                  <c:v>5.5555555555555552E-2</c:v>
                </c:pt>
                <c:pt idx="155">
                  <c:v>5.6250000000000001E-2</c:v>
                </c:pt>
                <c:pt idx="156">
                  <c:v>5.6250000000000001E-2</c:v>
                </c:pt>
                <c:pt idx="157">
                  <c:v>5.6944444444444443E-2</c:v>
                </c:pt>
                <c:pt idx="158">
                  <c:v>5.6944444444444443E-2</c:v>
                </c:pt>
                <c:pt idx="159">
                  <c:v>5.7638888888888885E-2</c:v>
                </c:pt>
                <c:pt idx="160">
                  <c:v>5.7638888888888885E-2</c:v>
                </c:pt>
                <c:pt idx="161">
                  <c:v>5.8333333333333327E-2</c:v>
                </c:pt>
                <c:pt idx="162">
                  <c:v>5.8333333333333327E-2</c:v>
                </c:pt>
                <c:pt idx="163">
                  <c:v>5.9027777777777783E-2</c:v>
                </c:pt>
                <c:pt idx="164">
                  <c:v>5.9027777777777783E-2</c:v>
                </c:pt>
                <c:pt idx="165">
                  <c:v>5.9722222222222225E-2</c:v>
                </c:pt>
                <c:pt idx="166">
                  <c:v>5.9722222222222225E-2</c:v>
                </c:pt>
                <c:pt idx="167">
                  <c:v>6.0416666666666667E-2</c:v>
                </c:pt>
                <c:pt idx="168">
                  <c:v>6.0416666666666667E-2</c:v>
                </c:pt>
                <c:pt idx="169">
                  <c:v>6.1111111111111116E-2</c:v>
                </c:pt>
                <c:pt idx="170">
                  <c:v>6.1111111111111116E-2</c:v>
                </c:pt>
                <c:pt idx="171">
                  <c:v>6.1805555555555558E-2</c:v>
                </c:pt>
                <c:pt idx="172">
                  <c:v>6.1805555555555558E-2</c:v>
                </c:pt>
                <c:pt idx="173">
                  <c:v>6.25E-2</c:v>
                </c:pt>
                <c:pt idx="174">
                  <c:v>6.25E-2</c:v>
                </c:pt>
                <c:pt idx="175">
                  <c:v>6.3194444444444442E-2</c:v>
                </c:pt>
                <c:pt idx="176">
                  <c:v>6.3194444444444442E-2</c:v>
                </c:pt>
                <c:pt idx="177">
                  <c:v>6.3888888888888884E-2</c:v>
                </c:pt>
                <c:pt idx="178">
                  <c:v>6.3888888888888884E-2</c:v>
                </c:pt>
                <c:pt idx="179">
                  <c:v>6.458333333333334E-2</c:v>
                </c:pt>
                <c:pt idx="180">
                  <c:v>6.458333333333334E-2</c:v>
                </c:pt>
                <c:pt idx="181">
                  <c:v>6.5277777777777782E-2</c:v>
                </c:pt>
                <c:pt idx="182">
                  <c:v>6.5277777777777782E-2</c:v>
                </c:pt>
                <c:pt idx="183">
                  <c:v>6.5972222222222224E-2</c:v>
                </c:pt>
                <c:pt idx="184">
                  <c:v>6.5972222222222224E-2</c:v>
                </c:pt>
                <c:pt idx="185">
                  <c:v>6.6666666666666666E-2</c:v>
                </c:pt>
                <c:pt idx="186">
                  <c:v>6.6666666666666666E-2</c:v>
                </c:pt>
                <c:pt idx="187">
                  <c:v>6.7361111111111108E-2</c:v>
                </c:pt>
                <c:pt idx="188">
                  <c:v>6.7361111111111108E-2</c:v>
                </c:pt>
                <c:pt idx="189">
                  <c:v>6.805555555555555E-2</c:v>
                </c:pt>
                <c:pt idx="190">
                  <c:v>6.805555555555555E-2</c:v>
                </c:pt>
                <c:pt idx="191">
                  <c:v>6.8750000000000006E-2</c:v>
                </c:pt>
                <c:pt idx="192">
                  <c:v>6.9444444444444434E-2</c:v>
                </c:pt>
                <c:pt idx="193">
                  <c:v>6.9444444444444434E-2</c:v>
                </c:pt>
                <c:pt idx="194">
                  <c:v>7.013888888888889E-2</c:v>
                </c:pt>
                <c:pt idx="195">
                  <c:v>7.013888888888889E-2</c:v>
                </c:pt>
                <c:pt idx="196">
                  <c:v>7.0833333333333331E-2</c:v>
                </c:pt>
                <c:pt idx="197">
                  <c:v>7.0833333333333331E-2</c:v>
                </c:pt>
                <c:pt idx="198">
                  <c:v>7.1527777777777787E-2</c:v>
                </c:pt>
                <c:pt idx="199">
                  <c:v>7.1527777777777787E-2</c:v>
                </c:pt>
                <c:pt idx="200">
                  <c:v>7.2222222222222229E-2</c:v>
                </c:pt>
                <c:pt idx="201">
                  <c:v>7.2222222222222229E-2</c:v>
                </c:pt>
                <c:pt idx="202">
                  <c:v>7.2916666666666671E-2</c:v>
                </c:pt>
                <c:pt idx="203">
                  <c:v>7.3611111111111113E-2</c:v>
                </c:pt>
                <c:pt idx="204">
                  <c:v>7.3611111111111113E-2</c:v>
                </c:pt>
                <c:pt idx="205">
                  <c:v>7.4305555555555555E-2</c:v>
                </c:pt>
                <c:pt idx="206">
                  <c:v>7.4305555555555555E-2</c:v>
                </c:pt>
                <c:pt idx="207">
                  <c:v>7.4999999999999997E-2</c:v>
                </c:pt>
                <c:pt idx="208">
                  <c:v>7.4999999999999997E-2</c:v>
                </c:pt>
                <c:pt idx="209">
                  <c:v>7.5694444444444439E-2</c:v>
                </c:pt>
                <c:pt idx="210">
                  <c:v>7.5694444444444439E-2</c:v>
                </c:pt>
                <c:pt idx="211">
                  <c:v>7.6388888888888895E-2</c:v>
                </c:pt>
                <c:pt idx="212">
                  <c:v>7.6388888888888895E-2</c:v>
                </c:pt>
                <c:pt idx="213">
                  <c:v>7.7083333333333337E-2</c:v>
                </c:pt>
                <c:pt idx="214">
                  <c:v>7.7083333333333337E-2</c:v>
                </c:pt>
                <c:pt idx="215">
                  <c:v>7.7777777777777779E-2</c:v>
                </c:pt>
                <c:pt idx="216">
                  <c:v>7.7777777777777779E-2</c:v>
                </c:pt>
                <c:pt idx="217">
                  <c:v>7.8472222222222221E-2</c:v>
                </c:pt>
                <c:pt idx="218">
                  <c:v>7.8472222222222221E-2</c:v>
                </c:pt>
                <c:pt idx="219">
                  <c:v>7.9166666666666663E-2</c:v>
                </c:pt>
                <c:pt idx="220">
                  <c:v>7.9166666666666663E-2</c:v>
                </c:pt>
                <c:pt idx="221">
                  <c:v>7.9861111111111105E-2</c:v>
                </c:pt>
                <c:pt idx="222">
                  <c:v>8.0555555555555561E-2</c:v>
                </c:pt>
                <c:pt idx="223">
                  <c:v>8.0555555555555561E-2</c:v>
                </c:pt>
                <c:pt idx="224">
                  <c:v>8.1250000000000003E-2</c:v>
                </c:pt>
                <c:pt idx="225">
                  <c:v>8.1250000000000003E-2</c:v>
                </c:pt>
                <c:pt idx="226">
                  <c:v>8.1944444444444445E-2</c:v>
                </c:pt>
                <c:pt idx="227">
                  <c:v>8.1944444444444445E-2</c:v>
                </c:pt>
                <c:pt idx="228">
                  <c:v>8.2638888888888887E-2</c:v>
                </c:pt>
                <c:pt idx="229">
                  <c:v>8.2638888888888887E-2</c:v>
                </c:pt>
                <c:pt idx="230">
                  <c:v>8.3333333333333329E-2</c:v>
                </c:pt>
                <c:pt idx="231">
                  <c:v>8.3333333333333329E-2</c:v>
                </c:pt>
                <c:pt idx="232">
                  <c:v>8.4027777777777771E-2</c:v>
                </c:pt>
                <c:pt idx="233">
                  <c:v>8.4027777777777771E-2</c:v>
                </c:pt>
                <c:pt idx="234">
                  <c:v>8.4722222222222213E-2</c:v>
                </c:pt>
                <c:pt idx="235">
                  <c:v>8.4722222222222213E-2</c:v>
                </c:pt>
                <c:pt idx="236">
                  <c:v>8.5416666666666655E-2</c:v>
                </c:pt>
                <c:pt idx="237">
                  <c:v>8.5416666666666655E-2</c:v>
                </c:pt>
                <c:pt idx="238">
                  <c:v>8.6111111111111124E-2</c:v>
                </c:pt>
                <c:pt idx="239">
                  <c:v>8.6111111111111124E-2</c:v>
                </c:pt>
                <c:pt idx="240">
                  <c:v>8.6805555555555566E-2</c:v>
                </c:pt>
                <c:pt idx="241">
                  <c:v>8.6805555555555566E-2</c:v>
                </c:pt>
                <c:pt idx="242">
                  <c:v>8.7499999999999994E-2</c:v>
                </c:pt>
                <c:pt idx="243">
                  <c:v>8.7499999999999994E-2</c:v>
                </c:pt>
                <c:pt idx="244">
                  <c:v>8.819444444444445E-2</c:v>
                </c:pt>
                <c:pt idx="245">
                  <c:v>8.819444444444445E-2</c:v>
                </c:pt>
                <c:pt idx="246">
                  <c:v>8.8888888888888892E-2</c:v>
                </c:pt>
                <c:pt idx="247">
                  <c:v>8.8888888888888892E-2</c:v>
                </c:pt>
                <c:pt idx="248">
                  <c:v>8.9583333333333334E-2</c:v>
                </c:pt>
                <c:pt idx="249">
                  <c:v>8.9583333333333334E-2</c:v>
                </c:pt>
                <c:pt idx="250">
                  <c:v>9.0277777777777776E-2</c:v>
                </c:pt>
                <c:pt idx="251">
                  <c:v>9.0277777777777776E-2</c:v>
                </c:pt>
                <c:pt idx="252">
                  <c:v>9.0972222222222218E-2</c:v>
                </c:pt>
                <c:pt idx="253">
                  <c:v>9.0972222222222218E-2</c:v>
                </c:pt>
                <c:pt idx="254">
                  <c:v>9.1666666666666674E-2</c:v>
                </c:pt>
                <c:pt idx="255">
                  <c:v>9.1666666666666674E-2</c:v>
                </c:pt>
                <c:pt idx="256">
                  <c:v>9.2361111111111116E-2</c:v>
                </c:pt>
                <c:pt idx="257">
                  <c:v>9.3055555555555558E-2</c:v>
                </c:pt>
                <c:pt idx="258">
                  <c:v>9.3055555555555558E-2</c:v>
                </c:pt>
                <c:pt idx="259">
                  <c:v>9.375E-2</c:v>
                </c:pt>
                <c:pt idx="260">
                  <c:v>9.375E-2</c:v>
                </c:pt>
                <c:pt idx="261">
                  <c:v>9.4444444444444442E-2</c:v>
                </c:pt>
                <c:pt idx="262">
                  <c:v>9.4444444444444442E-2</c:v>
                </c:pt>
                <c:pt idx="263">
                  <c:v>9.5138888888888884E-2</c:v>
                </c:pt>
                <c:pt idx="264">
                  <c:v>9.5138888888888884E-2</c:v>
                </c:pt>
                <c:pt idx="265">
                  <c:v>9.5833333333333326E-2</c:v>
                </c:pt>
                <c:pt idx="266">
                  <c:v>9.5833333333333326E-2</c:v>
                </c:pt>
                <c:pt idx="267">
                  <c:v>9.6527777777777768E-2</c:v>
                </c:pt>
                <c:pt idx="268">
                  <c:v>9.7222222222222224E-2</c:v>
                </c:pt>
                <c:pt idx="269">
                  <c:v>9.7222222222222224E-2</c:v>
                </c:pt>
                <c:pt idx="270">
                  <c:v>9.7916666666666666E-2</c:v>
                </c:pt>
                <c:pt idx="271">
                  <c:v>9.8611111111111108E-2</c:v>
                </c:pt>
                <c:pt idx="272">
                  <c:v>9.8611111111111108E-2</c:v>
                </c:pt>
                <c:pt idx="273">
                  <c:v>9.930555555555555E-2</c:v>
                </c:pt>
                <c:pt idx="274">
                  <c:v>9.930555555555555E-2</c:v>
                </c:pt>
                <c:pt idx="275">
                  <c:v>0.1</c:v>
                </c:pt>
                <c:pt idx="276">
                  <c:v>0.1</c:v>
                </c:pt>
                <c:pt idx="277">
                  <c:v>0.10069444444444443</c:v>
                </c:pt>
                <c:pt idx="278">
                  <c:v>0.10069444444444443</c:v>
                </c:pt>
                <c:pt idx="279">
                  <c:v>0.1013888888888889</c:v>
                </c:pt>
                <c:pt idx="280">
                  <c:v>0.1013888888888889</c:v>
                </c:pt>
                <c:pt idx="281">
                  <c:v>0.10208333333333335</c:v>
                </c:pt>
                <c:pt idx="282">
                  <c:v>0.10208333333333335</c:v>
                </c:pt>
                <c:pt idx="283">
                  <c:v>0.10277777777777779</c:v>
                </c:pt>
                <c:pt idx="284">
                  <c:v>0.10277777777777779</c:v>
                </c:pt>
                <c:pt idx="285">
                  <c:v>0.10347222222222223</c:v>
                </c:pt>
                <c:pt idx="286">
                  <c:v>0.10347222222222223</c:v>
                </c:pt>
                <c:pt idx="287">
                  <c:v>0.10416666666666667</c:v>
                </c:pt>
                <c:pt idx="288">
                  <c:v>0.10416666666666667</c:v>
                </c:pt>
                <c:pt idx="289">
                  <c:v>0.10486111111111111</c:v>
                </c:pt>
                <c:pt idx="290">
                  <c:v>0.10486111111111111</c:v>
                </c:pt>
                <c:pt idx="291">
                  <c:v>0.10555555555555556</c:v>
                </c:pt>
                <c:pt idx="292">
                  <c:v>0.10555555555555556</c:v>
                </c:pt>
                <c:pt idx="293">
                  <c:v>0.10625</c:v>
                </c:pt>
                <c:pt idx="294">
                  <c:v>0.10625</c:v>
                </c:pt>
                <c:pt idx="295">
                  <c:v>0.10694444444444444</c:v>
                </c:pt>
                <c:pt idx="296">
                  <c:v>0.10694444444444444</c:v>
                </c:pt>
                <c:pt idx="297">
                  <c:v>0.1076388888888889</c:v>
                </c:pt>
                <c:pt idx="298">
                  <c:v>0.10833333333333334</c:v>
                </c:pt>
                <c:pt idx="299">
                  <c:v>0.10833333333333334</c:v>
                </c:pt>
                <c:pt idx="300">
                  <c:v>0.10902777777777778</c:v>
                </c:pt>
                <c:pt idx="301">
                  <c:v>0.10902777777777778</c:v>
                </c:pt>
                <c:pt idx="302">
                  <c:v>0.10972222222222222</c:v>
                </c:pt>
                <c:pt idx="303">
                  <c:v>0.10972222222222222</c:v>
                </c:pt>
                <c:pt idx="304">
                  <c:v>0.11041666666666666</c:v>
                </c:pt>
                <c:pt idx="305">
                  <c:v>0.11041666666666666</c:v>
                </c:pt>
                <c:pt idx="306">
                  <c:v>0.1111111111111111</c:v>
                </c:pt>
                <c:pt idx="307">
                  <c:v>0.1111111111111111</c:v>
                </c:pt>
                <c:pt idx="308">
                  <c:v>0.11180555555555556</c:v>
                </c:pt>
                <c:pt idx="309">
                  <c:v>0.11180555555555556</c:v>
                </c:pt>
                <c:pt idx="310">
                  <c:v>0.1125</c:v>
                </c:pt>
                <c:pt idx="311">
                  <c:v>0.1125</c:v>
                </c:pt>
                <c:pt idx="312">
                  <c:v>0.11319444444444444</c:v>
                </c:pt>
                <c:pt idx="313">
                  <c:v>0.11319444444444444</c:v>
                </c:pt>
                <c:pt idx="314">
                  <c:v>0.11388888888888889</c:v>
                </c:pt>
                <c:pt idx="315">
                  <c:v>0.11388888888888889</c:v>
                </c:pt>
                <c:pt idx="316">
                  <c:v>0.11458333333333333</c:v>
                </c:pt>
                <c:pt idx="317">
                  <c:v>0.11527777777777777</c:v>
                </c:pt>
                <c:pt idx="318">
                  <c:v>0.11527777777777777</c:v>
                </c:pt>
                <c:pt idx="319">
                  <c:v>0.11597222222222221</c:v>
                </c:pt>
                <c:pt idx="320">
                  <c:v>0.11597222222222221</c:v>
                </c:pt>
                <c:pt idx="321">
                  <c:v>0.11666666666666665</c:v>
                </c:pt>
                <c:pt idx="322">
                  <c:v>0.11666666666666665</c:v>
                </c:pt>
                <c:pt idx="323">
                  <c:v>0.1173611111111111</c:v>
                </c:pt>
                <c:pt idx="324">
                  <c:v>0.1173611111111111</c:v>
                </c:pt>
                <c:pt idx="325">
                  <c:v>0.11805555555555557</c:v>
                </c:pt>
                <c:pt idx="326">
                  <c:v>0.11805555555555557</c:v>
                </c:pt>
                <c:pt idx="327">
                  <c:v>0.11874999999999999</c:v>
                </c:pt>
                <c:pt idx="328">
                  <c:v>0.11874999999999999</c:v>
                </c:pt>
                <c:pt idx="329">
                  <c:v>0.11944444444444445</c:v>
                </c:pt>
                <c:pt idx="330">
                  <c:v>0.11944444444444445</c:v>
                </c:pt>
                <c:pt idx="331">
                  <c:v>0.12013888888888889</c:v>
                </c:pt>
                <c:pt idx="332">
                  <c:v>0.12013888888888889</c:v>
                </c:pt>
                <c:pt idx="333">
                  <c:v>0.12083333333333333</c:v>
                </c:pt>
                <c:pt idx="334">
                  <c:v>0.12083333333333333</c:v>
                </c:pt>
                <c:pt idx="335">
                  <c:v>0.12152777777777778</c:v>
                </c:pt>
                <c:pt idx="336">
                  <c:v>0.12152777777777778</c:v>
                </c:pt>
                <c:pt idx="337">
                  <c:v>0.12222222222222223</c:v>
                </c:pt>
                <c:pt idx="338">
                  <c:v>0.12222222222222223</c:v>
                </c:pt>
                <c:pt idx="339">
                  <c:v>0.12291666666666667</c:v>
                </c:pt>
                <c:pt idx="340">
                  <c:v>0.12291666666666667</c:v>
                </c:pt>
                <c:pt idx="341">
                  <c:v>0.12361111111111112</c:v>
                </c:pt>
                <c:pt idx="342">
                  <c:v>0.12361111111111112</c:v>
                </c:pt>
                <c:pt idx="343">
                  <c:v>0.12430555555555556</c:v>
                </c:pt>
                <c:pt idx="344">
                  <c:v>0.125</c:v>
                </c:pt>
                <c:pt idx="345">
                  <c:v>0.125</c:v>
                </c:pt>
                <c:pt idx="346">
                  <c:v>0.12569444444444444</c:v>
                </c:pt>
                <c:pt idx="347">
                  <c:v>0.12569444444444444</c:v>
                </c:pt>
                <c:pt idx="348">
                  <c:v>0.12638888888888888</c:v>
                </c:pt>
                <c:pt idx="349">
                  <c:v>0.12638888888888888</c:v>
                </c:pt>
                <c:pt idx="350">
                  <c:v>0.12708333333333333</c:v>
                </c:pt>
                <c:pt idx="351">
                  <c:v>0.12708333333333333</c:v>
                </c:pt>
                <c:pt idx="352">
                  <c:v>0.1277777777777778</c:v>
                </c:pt>
                <c:pt idx="353">
                  <c:v>0.1277777777777778</c:v>
                </c:pt>
                <c:pt idx="354">
                  <c:v>0.12847222222222224</c:v>
                </c:pt>
                <c:pt idx="355">
                  <c:v>0.12847222222222224</c:v>
                </c:pt>
                <c:pt idx="356">
                  <c:v>0.12916666666666668</c:v>
                </c:pt>
                <c:pt idx="357">
                  <c:v>0.12916666666666668</c:v>
                </c:pt>
                <c:pt idx="358">
                  <c:v>0.12986111111111112</c:v>
                </c:pt>
                <c:pt idx="359">
                  <c:v>0.12986111111111112</c:v>
                </c:pt>
                <c:pt idx="360">
                  <c:v>0.13055555555555556</c:v>
                </c:pt>
                <c:pt idx="361">
                  <c:v>0.13055555555555556</c:v>
                </c:pt>
                <c:pt idx="362">
                  <c:v>0.13125000000000001</c:v>
                </c:pt>
                <c:pt idx="363">
                  <c:v>0.13125000000000001</c:v>
                </c:pt>
                <c:pt idx="364">
                  <c:v>0.13194444444444445</c:v>
                </c:pt>
                <c:pt idx="365">
                  <c:v>0.13194444444444445</c:v>
                </c:pt>
                <c:pt idx="366">
                  <c:v>0.13263888888888889</c:v>
                </c:pt>
                <c:pt idx="367">
                  <c:v>0.13263888888888889</c:v>
                </c:pt>
                <c:pt idx="368">
                  <c:v>0.13333333333333333</c:v>
                </c:pt>
                <c:pt idx="369">
                  <c:v>0.13333333333333333</c:v>
                </c:pt>
                <c:pt idx="370">
                  <c:v>0.13402777777777777</c:v>
                </c:pt>
                <c:pt idx="371">
                  <c:v>0.13402777777777777</c:v>
                </c:pt>
                <c:pt idx="372">
                  <c:v>0.13472222222222222</c:v>
                </c:pt>
                <c:pt idx="373">
                  <c:v>0.13472222222222222</c:v>
                </c:pt>
                <c:pt idx="374">
                  <c:v>0.13541666666666666</c:v>
                </c:pt>
                <c:pt idx="375">
                  <c:v>0.13541666666666666</c:v>
                </c:pt>
                <c:pt idx="376">
                  <c:v>0.1361111111111111</c:v>
                </c:pt>
                <c:pt idx="377">
                  <c:v>0.1361111111111111</c:v>
                </c:pt>
                <c:pt idx="378">
                  <c:v>0.13680555555555554</c:v>
                </c:pt>
                <c:pt idx="379">
                  <c:v>0.13680555555555554</c:v>
                </c:pt>
                <c:pt idx="380">
                  <c:v>0.13750000000000001</c:v>
                </c:pt>
                <c:pt idx="381">
                  <c:v>0.13750000000000001</c:v>
                </c:pt>
                <c:pt idx="382">
                  <c:v>0.13819444444444443</c:v>
                </c:pt>
                <c:pt idx="383">
                  <c:v>0.1388888888888889</c:v>
                </c:pt>
                <c:pt idx="384">
                  <c:v>0.1388888888888889</c:v>
                </c:pt>
                <c:pt idx="385">
                  <c:v>0.13958333333333334</c:v>
                </c:pt>
                <c:pt idx="386">
                  <c:v>0.13958333333333334</c:v>
                </c:pt>
                <c:pt idx="387">
                  <c:v>0.14027777777777778</c:v>
                </c:pt>
                <c:pt idx="388">
                  <c:v>0.14027777777777778</c:v>
                </c:pt>
                <c:pt idx="389">
                  <c:v>0.14097222222222222</c:v>
                </c:pt>
                <c:pt idx="390">
                  <c:v>0.14097222222222222</c:v>
                </c:pt>
                <c:pt idx="391">
                  <c:v>0.14166666666666666</c:v>
                </c:pt>
                <c:pt idx="392">
                  <c:v>0.14166666666666666</c:v>
                </c:pt>
                <c:pt idx="393">
                  <c:v>0.1423611111111111</c:v>
                </c:pt>
                <c:pt idx="394">
                  <c:v>0.1423611111111111</c:v>
                </c:pt>
                <c:pt idx="395">
                  <c:v>0.14305555555555557</c:v>
                </c:pt>
                <c:pt idx="396">
                  <c:v>0.14305555555555557</c:v>
                </c:pt>
                <c:pt idx="397">
                  <c:v>0.14374999999999999</c:v>
                </c:pt>
                <c:pt idx="398">
                  <c:v>0.14444444444444446</c:v>
                </c:pt>
                <c:pt idx="399">
                  <c:v>0.14444444444444446</c:v>
                </c:pt>
                <c:pt idx="400">
                  <c:v>0.1451388888888889</c:v>
                </c:pt>
                <c:pt idx="401">
                  <c:v>0.1451388888888889</c:v>
                </c:pt>
                <c:pt idx="402">
                  <c:v>0.14583333333333334</c:v>
                </c:pt>
                <c:pt idx="403">
                  <c:v>0.14583333333333334</c:v>
                </c:pt>
                <c:pt idx="404">
                  <c:v>0.14652777777777778</c:v>
                </c:pt>
                <c:pt idx="405">
                  <c:v>0.14652777777777778</c:v>
                </c:pt>
                <c:pt idx="406">
                  <c:v>0.14722222222222223</c:v>
                </c:pt>
                <c:pt idx="407">
                  <c:v>0.14722222222222223</c:v>
                </c:pt>
                <c:pt idx="408">
                  <c:v>0.14791666666666667</c:v>
                </c:pt>
                <c:pt idx="409">
                  <c:v>0.14791666666666667</c:v>
                </c:pt>
                <c:pt idx="410">
                  <c:v>0.14861111111111111</c:v>
                </c:pt>
                <c:pt idx="411">
                  <c:v>0.14861111111111111</c:v>
                </c:pt>
                <c:pt idx="412">
                  <c:v>0.14930555555555555</c:v>
                </c:pt>
                <c:pt idx="413">
                  <c:v>0.14930555555555555</c:v>
                </c:pt>
                <c:pt idx="414">
                  <c:v>0.15</c:v>
                </c:pt>
                <c:pt idx="415">
                  <c:v>0.15</c:v>
                </c:pt>
                <c:pt idx="416">
                  <c:v>0.15069444444444444</c:v>
                </c:pt>
                <c:pt idx="417">
                  <c:v>0.15069444444444444</c:v>
                </c:pt>
                <c:pt idx="418">
                  <c:v>0.15138888888888888</c:v>
                </c:pt>
                <c:pt idx="419">
                  <c:v>0.15138888888888888</c:v>
                </c:pt>
                <c:pt idx="420">
                  <c:v>0.15208333333333332</c:v>
                </c:pt>
                <c:pt idx="421">
                  <c:v>0.15277777777777776</c:v>
                </c:pt>
                <c:pt idx="422">
                  <c:v>0.15277777777777776</c:v>
                </c:pt>
                <c:pt idx="423">
                  <c:v>0.15347222222222223</c:v>
                </c:pt>
                <c:pt idx="424">
                  <c:v>0.15347222222222223</c:v>
                </c:pt>
                <c:pt idx="425">
                  <c:v>0.15416666666666667</c:v>
                </c:pt>
                <c:pt idx="426">
                  <c:v>0.15416666666666667</c:v>
                </c:pt>
                <c:pt idx="427">
                  <c:v>0.15486111111111112</c:v>
                </c:pt>
                <c:pt idx="428">
                  <c:v>0.15486111111111112</c:v>
                </c:pt>
                <c:pt idx="429">
                  <c:v>0.15555555555555556</c:v>
                </c:pt>
                <c:pt idx="430">
                  <c:v>0.15555555555555556</c:v>
                </c:pt>
                <c:pt idx="431">
                  <c:v>0.15625</c:v>
                </c:pt>
                <c:pt idx="432">
                  <c:v>0.15625</c:v>
                </c:pt>
                <c:pt idx="433">
                  <c:v>0.15694444444444444</c:v>
                </c:pt>
                <c:pt idx="434">
                  <c:v>0.15694444444444444</c:v>
                </c:pt>
                <c:pt idx="435">
                  <c:v>0.15763888888888888</c:v>
                </c:pt>
                <c:pt idx="436">
                  <c:v>0.15763888888888888</c:v>
                </c:pt>
                <c:pt idx="437">
                  <c:v>0.15833333333333333</c:v>
                </c:pt>
                <c:pt idx="438">
                  <c:v>0.15833333333333333</c:v>
                </c:pt>
                <c:pt idx="439">
                  <c:v>0.15902777777777777</c:v>
                </c:pt>
                <c:pt idx="440">
                  <c:v>0.15902777777777777</c:v>
                </c:pt>
                <c:pt idx="441">
                  <c:v>0.15972222222222224</c:v>
                </c:pt>
                <c:pt idx="442">
                  <c:v>0.15972222222222224</c:v>
                </c:pt>
                <c:pt idx="443">
                  <c:v>0.16041666666666668</c:v>
                </c:pt>
                <c:pt idx="444">
                  <c:v>0.16041666666666668</c:v>
                </c:pt>
                <c:pt idx="445">
                  <c:v>0.16111111111111112</c:v>
                </c:pt>
                <c:pt idx="446">
                  <c:v>0.16111111111111112</c:v>
                </c:pt>
                <c:pt idx="447">
                  <c:v>0.16180555555555556</c:v>
                </c:pt>
                <c:pt idx="448">
                  <c:v>0.16180555555555556</c:v>
                </c:pt>
                <c:pt idx="449">
                  <c:v>0.16250000000000001</c:v>
                </c:pt>
                <c:pt idx="450">
                  <c:v>0.16250000000000001</c:v>
                </c:pt>
                <c:pt idx="451">
                  <c:v>0.16319444444444445</c:v>
                </c:pt>
                <c:pt idx="452">
                  <c:v>0.16319444444444445</c:v>
                </c:pt>
                <c:pt idx="453">
                  <c:v>0.16388888888888889</c:v>
                </c:pt>
                <c:pt idx="454">
                  <c:v>0.16388888888888889</c:v>
                </c:pt>
                <c:pt idx="455">
                  <c:v>0.16458333333333333</c:v>
                </c:pt>
                <c:pt idx="456">
                  <c:v>0.16458333333333333</c:v>
                </c:pt>
                <c:pt idx="457">
                  <c:v>0.16527777777777777</c:v>
                </c:pt>
                <c:pt idx="458">
                  <c:v>0.16527777777777777</c:v>
                </c:pt>
                <c:pt idx="459">
                  <c:v>0.16597222222222222</c:v>
                </c:pt>
                <c:pt idx="460">
                  <c:v>0.16597222222222222</c:v>
                </c:pt>
                <c:pt idx="461">
                  <c:v>0.16666666666666666</c:v>
                </c:pt>
                <c:pt idx="462">
                  <c:v>0.16666666666666666</c:v>
                </c:pt>
                <c:pt idx="463">
                  <c:v>0.1673611111111111</c:v>
                </c:pt>
                <c:pt idx="464">
                  <c:v>0.1673611111111111</c:v>
                </c:pt>
                <c:pt idx="465">
                  <c:v>0.16805555555555554</c:v>
                </c:pt>
                <c:pt idx="466">
                  <c:v>0.16805555555555554</c:v>
                </c:pt>
                <c:pt idx="467">
                  <c:v>0.16875000000000001</c:v>
                </c:pt>
                <c:pt idx="468">
                  <c:v>0.16875000000000001</c:v>
                </c:pt>
                <c:pt idx="469">
                  <c:v>0.16944444444444443</c:v>
                </c:pt>
                <c:pt idx="470">
                  <c:v>0.16944444444444443</c:v>
                </c:pt>
                <c:pt idx="471">
                  <c:v>0.17013888888888887</c:v>
                </c:pt>
                <c:pt idx="472">
                  <c:v>0.17013888888888887</c:v>
                </c:pt>
                <c:pt idx="473">
                  <c:v>0.17083333333333331</c:v>
                </c:pt>
                <c:pt idx="474">
                  <c:v>0.17083333333333331</c:v>
                </c:pt>
                <c:pt idx="475">
                  <c:v>0.17152777777777775</c:v>
                </c:pt>
                <c:pt idx="476">
                  <c:v>0.17152777777777775</c:v>
                </c:pt>
                <c:pt idx="477">
                  <c:v>0.17222222222222225</c:v>
                </c:pt>
                <c:pt idx="478">
                  <c:v>0.17222222222222225</c:v>
                </c:pt>
                <c:pt idx="479">
                  <c:v>0.17291666666666669</c:v>
                </c:pt>
                <c:pt idx="480">
                  <c:v>0.17291666666666669</c:v>
                </c:pt>
                <c:pt idx="481">
                  <c:v>0.17361111111111113</c:v>
                </c:pt>
                <c:pt idx="482">
                  <c:v>0.17361111111111113</c:v>
                </c:pt>
                <c:pt idx="483">
                  <c:v>0.17430555555555557</c:v>
                </c:pt>
                <c:pt idx="484">
                  <c:v>0.17430555555555557</c:v>
                </c:pt>
                <c:pt idx="485">
                  <c:v>0.17499999999999999</c:v>
                </c:pt>
                <c:pt idx="486">
                  <c:v>0.17499999999999999</c:v>
                </c:pt>
                <c:pt idx="487">
                  <c:v>0.17569444444444446</c:v>
                </c:pt>
                <c:pt idx="488">
                  <c:v>0.17569444444444446</c:v>
                </c:pt>
                <c:pt idx="489">
                  <c:v>0.1763888888888889</c:v>
                </c:pt>
                <c:pt idx="490">
                  <c:v>0.1763888888888889</c:v>
                </c:pt>
                <c:pt idx="491">
                  <c:v>0.17708333333333334</c:v>
                </c:pt>
                <c:pt idx="492">
                  <c:v>0.17708333333333334</c:v>
                </c:pt>
                <c:pt idx="493">
                  <c:v>0.17777777777777778</c:v>
                </c:pt>
                <c:pt idx="494">
                  <c:v>0.17777777777777778</c:v>
                </c:pt>
                <c:pt idx="495">
                  <c:v>0.17847222222222223</c:v>
                </c:pt>
                <c:pt idx="496">
                  <c:v>0.17847222222222223</c:v>
                </c:pt>
                <c:pt idx="497">
                  <c:v>0.17916666666666667</c:v>
                </c:pt>
                <c:pt idx="498">
                  <c:v>0.17916666666666667</c:v>
                </c:pt>
                <c:pt idx="499">
                  <c:v>0.17986111111111111</c:v>
                </c:pt>
                <c:pt idx="500">
                  <c:v>0.17986111111111111</c:v>
                </c:pt>
                <c:pt idx="501">
                  <c:v>0.18055555555555555</c:v>
                </c:pt>
                <c:pt idx="502">
                  <c:v>0.18055555555555555</c:v>
                </c:pt>
                <c:pt idx="503">
                  <c:v>0.18124999999999999</c:v>
                </c:pt>
                <c:pt idx="504">
                  <c:v>0.18124999999999999</c:v>
                </c:pt>
                <c:pt idx="505">
                  <c:v>0.18194444444444444</c:v>
                </c:pt>
                <c:pt idx="506">
                  <c:v>0.18194444444444444</c:v>
                </c:pt>
                <c:pt idx="507">
                  <c:v>0.18263888888888891</c:v>
                </c:pt>
                <c:pt idx="508">
                  <c:v>0.18263888888888891</c:v>
                </c:pt>
                <c:pt idx="509">
                  <c:v>0.18333333333333335</c:v>
                </c:pt>
                <c:pt idx="510">
                  <c:v>0.18333333333333335</c:v>
                </c:pt>
                <c:pt idx="511">
                  <c:v>0.18402777777777779</c:v>
                </c:pt>
                <c:pt idx="512">
                  <c:v>0.18402777777777779</c:v>
                </c:pt>
                <c:pt idx="513">
                  <c:v>0.18472222222222223</c:v>
                </c:pt>
                <c:pt idx="514">
                  <c:v>0.18472222222222223</c:v>
                </c:pt>
                <c:pt idx="515">
                  <c:v>0.18541666666666667</c:v>
                </c:pt>
                <c:pt idx="516">
                  <c:v>0.18541666666666667</c:v>
                </c:pt>
                <c:pt idx="517">
                  <c:v>0.18611111111111112</c:v>
                </c:pt>
                <c:pt idx="518">
                  <c:v>0.18611111111111112</c:v>
                </c:pt>
                <c:pt idx="519">
                  <c:v>0.18680555555555556</c:v>
                </c:pt>
                <c:pt idx="520">
                  <c:v>0.18680555555555556</c:v>
                </c:pt>
                <c:pt idx="521">
                  <c:v>0.1875</c:v>
                </c:pt>
                <c:pt idx="522">
                  <c:v>0.1875</c:v>
                </c:pt>
                <c:pt idx="523">
                  <c:v>0.18819444444444444</c:v>
                </c:pt>
                <c:pt idx="524">
                  <c:v>0.18819444444444444</c:v>
                </c:pt>
                <c:pt idx="525">
                  <c:v>0.18888888888888888</c:v>
                </c:pt>
                <c:pt idx="526">
                  <c:v>0.18888888888888888</c:v>
                </c:pt>
                <c:pt idx="527">
                  <c:v>0.18958333333333333</c:v>
                </c:pt>
                <c:pt idx="528">
                  <c:v>0.19027777777777777</c:v>
                </c:pt>
                <c:pt idx="529">
                  <c:v>0.19027777777777777</c:v>
                </c:pt>
                <c:pt idx="530">
                  <c:v>0.19097222222222221</c:v>
                </c:pt>
                <c:pt idx="531">
                  <c:v>0.19097222222222221</c:v>
                </c:pt>
                <c:pt idx="532">
                  <c:v>0.19166666666666665</c:v>
                </c:pt>
                <c:pt idx="533">
                  <c:v>0.19166666666666665</c:v>
                </c:pt>
                <c:pt idx="534">
                  <c:v>0.19236111111111112</c:v>
                </c:pt>
                <c:pt idx="535">
                  <c:v>0.19236111111111112</c:v>
                </c:pt>
                <c:pt idx="536">
                  <c:v>0.19305555555555554</c:v>
                </c:pt>
                <c:pt idx="537">
                  <c:v>0.19305555555555554</c:v>
                </c:pt>
                <c:pt idx="538">
                  <c:v>0.19375000000000001</c:v>
                </c:pt>
                <c:pt idx="539">
                  <c:v>0.19375000000000001</c:v>
                </c:pt>
                <c:pt idx="540">
                  <c:v>0.19444444444444445</c:v>
                </c:pt>
                <c:pt idx="541">
                  <c:v>0.19444444444444445</c:v>
                </c:pt>
                <c:pt idx="542">
                  <c:v>0.19513888888888889</c:v>
                </c:pt>
                <c:pt idx="543">
                  <c:v>0.19513888888888889</c:v>
                </c:pt>
                <c:pt idx="544">
                  <c:v>0.19583333333333333</c:v>
                </c:pt>
                <c:pt idx="545">
                  <c:v>0.19583333333333333</c:v>
                </c:pt>
                <c:pt idx="546">
                  <c:v>0.19652777777777777</c:v>
                </c:pt>
                <c:pt idx="547">
                  <c:v>0.19652777777777777</c:v>
                </c:pt>
                <c:pt idx="548">
                  <c:v>0.19722222222222222</c:v>
                </c:pt>
                <c:pt idx="549">
                  <c:v>0.19722222222222222</c:v>
                </c:pt>
                <c:pt idx="550">
                  <c:v>0.19791666666666666</c:v>
                </c:pt>
                <c:pt idx="551">
                  <c:v>0.1986111111111111</c:v>
                </c:pt>
                <c:pt idx="552">
                  <c:v>0.1986111111111111</c:v>
                </c:pt>
                <c:pt idx="553">
                  <c:v>0.19930555555555554</c:v>
                </c:pt>
                <c:pt idx="554">
                  <c:v>0.19930555555555554</c:v>
                </c:pt>
                <c:pt idx="555">
                  <c:v>0.2</c:v>
                </c:pt>
                <c:pt idx="556">
                  <c:v>0.2</c:v>
                </c:pt>
                <c:pt idx="557">
                  <c:v>0.20069444444444443</c:v>
                </c:pt>
                <c:pt idx="558">
                  <c:v>0.20069444444444443</c:v>
                </c:pt>
                <c:pt idx="559">
                  <c:v>0.20138888888888887</c:v>
                </c:pt>
                <c:pt idx="560">
                  <c:v>0.20138888888888887</c:v>
                </c:pt>
                <c:pt idx="561">
                  <c:v>0.20208333333333331</c:v>
                </c:pt>
                <c:pt idx="562">
                  <c:v>0.20208333333333331</c:v>
                </c:pt>
                <c:pt idx="563">
                  <c:v>0.20277777777777781</c:v>
                </c:pt>
                <c:pt idx="564">
                  <c:v>0.20277777777777781</c:v>
                </c:pt>
                <c:pt idx="565">
                  <c:v>0.20347222222222219</c:v>
                </c:pt>
                <c:pt idx="566">
                  <c:v>0.20347222222222219</c:v>
                </c:pt>
                <c:pt idx="567">
                  <c:v>0.20416666666666669</c:v>
                </c:pt>
                <c:pt idx="568">
                  <c:v>0.20416666666666669</c:v>
                </c:pt>
                <c:pt idx="569">
                  <c:v>0.20486111111111113</c:v>
                </c:pt>
                <c:pt idx="570">
                  <c:v>0.20486111111111113</c:v>
                </c:pt>
                <c:pt idx="571">
                  <c:v>0.20555555555555557</c:v>
                </c:pt>
                <c:pt idx="572">
                  <c:v>0.20555555555555557</c:v>
                </c:pt>
                <c:pt idx="573">
                  <c:v>0.20624999999999999</c:v>
                </c:pt>
                <c:pt idx="574">
                  <c:v>0.20624999999999999</c:v>
                </c:pt>
                <c:pt idx="575">
                  <c:v>0.20694444444444446</c:v>
                </c:pt>
                <c:pt idx="576">
                  <c:v>0.20694444444444446</c:v>
                </c:pt>
                <c:pt idx="577">
                  <c:v>0.2076388888888889</c:v>
                </c:pt>
                <c:pt idx="578">
                  <c:v>0.2076388888888889</c:v>
                </c:pt>
                <c:pt idx="579">
                  <c:v>0.20833333333333334</c:v>
                </c:pt>
                <c:pt idx="580">
                  <c:v>0.20833333333333334</c:v>
                </c:pt>
                <c:pt idx="581">
                  <c:v>0.20902777777777778</c:v>
                </c:pt>
                <c:pt idx="582">
                  <c:v>0.20902777777777778</c:v>
                </c:pt>
                <c:pt idx="583">
                  <c:v>0.20972222222222223</c:v>
                </c:pt>
                <c:pt idx="584">
                  <c:v>0.20972222222222223</c:v>
                </c:pt>
                <c:pt idx="585">
                  <c:v>0.21041666666666667</c:v>
                </c:pt>
                <c:pt idx="586">
                  <c:v>0.21041666666666667</c:v>
                </c:pt>
                <c:pt idx="587">
                  <c:v>0.21111111111111111</c:v>
                </c:pt>
                <c:pt idx="588">
                  <c:v>0.21111111111111111</c:v>
                </c:pt>
                <c:pt idx="589">
                  <c:v>0.21180555555555555</c:v>
                </c:pt>
                <c:pt idx="590">
                  <c:v>0.21180555555555555</c:v>
                </c:pt>
                <c:pt idx="591">
                  <c:v>0.21249999999999999</c:v>
                </c:pt>
                <c:pt idx="592">
                  <c:v>0.21249999999999999</c:v>
                </c:pt>
                <c:pt idx="593">
                  <c:v>0.21319444444444444</c:v>
                </c:pt>
                <c:pt idx="594">
                  <c:v>0.21319444444444444</c:v>
                </c:pt>
                <c:pt idx="595">
                  <c:v>0.21388888888888891</c:v>
                </c:pt>
                <c:pt idx="596">
                  <c:v>0.21388888888888891</c:v>
                </c:pt>
                <c:pt idx="597">
                  <c:v>0.21458333333333335</c:v>
                </c:pt>
                <c:pt idx="598">
                  <c:v>0.21458333333333335</c:v>
                </c:pt>
                <c:pt idx="599">
                  <c:v>0.21527777777777779</c:v>
                </c:pt>
                <c:pt idx="600">
                  <c:v>0.21527777777777779</c:v>
                </c:pt>
                <c:pt idx="601">
                  <c:v>0.21597222222222223</c:v>
                </c:pt>
                <c:pt idx="602">
                  <c:v>0.21597222222222223</c:v>
                </c:pt>
                <c:pt idx="603">
                  <c:v>0.21666666666666667</c:v>
                </c:pt>
                <c:pt idx="604">
                  <c:v>0.21666666666666667</c:v>
                </c:pt>
                <c:pt idx="605">
                  <c:v>0.21736111111111112</c:v>
                </c:pt>
                <c:pt idx="606">
                  <c:v>0.21736111111111112</c:v>
                </c:pt>
                <c:pt idx="607">
                  <c:v>0.21805555555555556</c:v>
                </c:pt>
                <c:pt idx="608">
                  <c:v>0.21805555555555556</c:v>
                </c:pt>
                <c:pt idx="609">
                  <c:v>0.21875</c:v>
                </c:pt>
                <c:pt idx="610">
                  <c:v>0.21944444444444444</c:v>
                </c:pt>
                <c:pt idx="611">
                  <c:v>0.21944444444444444</c:v>
                </c:pt>
                <c:pt idx="612">
                  <c:v>0.22013888888888888</c:v>
                </c:pt>
                <c:pt idx="613">
                  <c:v>0.22083333333333333</c:v>
                </c:pt>
                <c:pt idx="614">
                  <c:v>0.22083333333333333</c:v>
                </c:pt>
                <c:pt idx="615">
                  <c:v>0.22152777777777777</c:v>
                </c:pt>
                <c:pt idx="616">
                  <c:v>0.22152777777777777</c:v>
                </c:pt>
                <c:pt idx="617">
                  <c:v>0.22222222222222221</c:v>
                </c:pt>
                <c:pt idx="618">
                  <c:v>0.22222222222222221</c:v>
                </c:pt>
                <c:pt idx="619">
                  <c:v>0.22291666666666665</c:v>
                </c:pt>
                <c:pt idx="620">
                  <c:v>0.22291666666666665</c:v>
                </c:pt>
                <c:pt idx="621">
                  <c:v>0.22361111111111109</c:v>
                </c:pt>
                <c:pt idx="622">
                  <c:v>0.22361111111111109</c:v>
                </c:pt>
                <c:pt idx="623">
                  <c:v>0.22430555555555556</c:v>
                </c:pt>
                <c:pt idx="624">
                  <c:v>0.22430555555555556</c:v>
                </c:pt>
                <c:pt idx="625">
                  <c:v>0.22500000000000001</c:v>
                </c:pt>
                <c:pt idx="626">
                  <c:v>0.22500000000000001</c:v>
                </c:pt>
                <c:pt idx="627">
                  <c:v>0.22569444444444445</c:v>
                </c:pt>
                <c:pt idx="628">
                  <c:v>0.22569444444444445</c:v>
                </c:pt>
                <c:pt idx="629">
                  <c:v>0.22638888888888889</c:v>
                </c:pt>
                <c:pt idx="630">
                  <c:v>0.22638888888888889</c:v>
                </c:pt>
                <c:pt idx="631">
                  <c:v>0.22708333333333333</c:v>
                </c:pt>
                <c:pt idx="632">
                  <c:v>0.22708333333333333</c:v>
                </c:pt>
                <c:pt idx="633">
                  <c:v>0.22777777777777777</c:v>
                </c:pt>
                <c:pt idx="634">
                  <c:v>0.22777777777777777</c:v>
                </c:pt>
                <c:pt idx="635">
                  <c:v>0.22847222222222222</c:v>
                </c:pt>
                <c:pt idx="636">
                  <c:v>0.22847222222222222</c:v>
                </c:pt>
                <c:pt idx="637">
                  <c:v>0.22916666666666666</c:v>
                </c:pt>
                <c:pt idx="638">
                  <c:v>0.22916666666666666</c:v>
                </c:pt>
                <c:pt idx="639">
                  <c:v>0.2298611111111111</c:v>
                </c:pt>
                <c:pt idx="640">
                  <c:v>0.2298611111111111</c:v>
                </c:pt>
                <c:pt idx="641">
                  <c:v>0.23055555555555554</c:v>
                </c:pt>
                <c:pt idx="642">
                  <c:v>0.23055555555555554</c:v>
                </c:pt>
                <c:pt idx="643">
                  <c:v>0.23125000000000001</c:v>
                </c:pt>
                <c:pt idx="644">
                  <c:v>0.23125000000000001</c:v>
                </c:pt>
                <c:pt idx="645">
                  <c:v>0.23194444444444443</c:v>
                </c:pt>
                <c:pt idx="646">
                  <c:v>0.23194444444444443</c:v>
                </c:pt>
                <c:pt idx="647">
                  <c:v>0.23263888888888887</c:v>
                </c:pt>
                <c:pt idx="648">
                  <c:v>0.23263888888888887</c:v>
                </c:pt>
                <c:pt idx="649">
                  <c:v>0.23333333333333331</c:v>
                </c:pt>
                <c:pt idx="650">
                  <c:v>0.23333333333333331</c:v>
                </c:pt>
                <c:pt idx="651">
                  <c:v>0.23402777777777781</c:v>
                </c:pt>
                <c:pt idx="652">
                  <c:v>0.23472222222222219</c:v>
                </c:pt>
                <c:pt idx="653">
                  <c:v>0.23472222222222219</c:v>
                </c:pt>
                <c:pt idx="654">
                  <c:v>0.23541666666666669</c:v>
                </c:pt>
                <c:pt idx="655">
                  <c:v>0.23541666666666669</c:v>
                </c:pt>
                <c:pt idx="656">
                  <c:v>0.23611111111111113</c:v>
                </c:pt>
                <c:pt idx="657">
                  <c:v>0.23611111111111113</c:v>
                </c:pt>
                <c:pt idx="658">
                  <c:v>0.23680555555555557</c:v>
                </c:pt>
                <c:pt idx="659">
                  <c:v>0.23680555555555557</c:v>
                </c:pt>
                <c:pt idx="660">
                  <c:v>0.23749999999999999</c:v>
                </c:pt>
                <c:pt idx="661">
                  <c:v>0.23749999999999999</c:v>
                </c:pt>
                <c:pt idx="662">
                  <c:v>0.23819444444444446</c:v>
                </c:pt>
                <c:pt idx="663">
                  <c:v>0.23819444444444446</c:v>
                </c:pt>
                <c:pt idx="664">
                  <c:v>0.2388888888888889</c:v>
                </c:pt>
                <c:pt idx="665">
                  <c:v>0.2388888888888889</c:v>
                </c:pt>
                <c:pt idx="666">
                  <c:v>0.23958333333333334</c:v>
                </c:pt>
                <c:pt idx="667">
                  <c:v>0.24027777777777778</c:v>
                </c:pt>
                <c:pt idx="668">
                  <c:v>0.24027777777777778</c:v>
                </c:pt>
                <c:pt idx="669">
                  <c:v>0.24097222222222223</c:v>
                </c:pt>
                <c:pt idx="670">
                  <c:v>0.24166666666666667</c:v>
                </c:pt>
                <c:pt idx="671">
                  <c:v>0.24166666666666667</c:v>
                </c:pt>
                <c:pt idx="672">
                  <c:v>0.24236111111111111</c:v>
                </c:pt>
                <c:pt idx="673">
                  <c:v>0.24305555555555555</c:v>
                </c:pt>
                <c:pt idx="674">
                  <c:v>0.24305555555555555</c:v>
                </c:pt>
                <c:pt idx="675">
                  <c:v>0.24374999999999999</c:v>
                </c:pt>
                <c:pt idx="676">
                  <c:v>0.24374999999999999</c:v>
                </c:pt>
                <c:pt idx="677">
                  <c:v>0.24444444444444446</c:v>
                </c:pt>
                <c:pt idx="678">
                  <c:v>0.24444444444444446</c:v>
                </c:pt>
                <c:pt idx="679">
                  <c:v>0.24513888888888888</c:v>
                </c:pt>
                <c:pt idx="680">
                  <c:v>0.24583333333333335</c:v>
                </c:pt>
                <c:pt idx="681">
                  <c:v>0.24583333333333335</c:v>
                </c:pt>
                <c:pt idx="682">
                  <c:v>0.24652777777777779</c:v>
                </c:pt>
                <c:pt idx="683">
                  <c:v>0.24722222222222223</c:v>
                </c:pt>
                <c:pt idx="684">
                  <c:v>0.24722222222222223</c:v>
                </c:pt>
                <c:pt idx="685">
                  <c:v>0.24791666666666667</c:v>
                </c:pt>
                <c:pt idx="686">
                  <c:v>0.24791666666666667</c:v>
                </c:pt>
                <c:pt idx="687">
                  <c:v>0.24861111111111112</c:v>
                </c:pt>
                <c:pt idx="688">
                  <c:v>0.24861111111111112</c:v>
                </c:pt>
                <c:pt idx="689">
                  <c:v>0.24930555555555556</c:v>
                </c:pt>
                <c:pt idx="690">
                  <c:v>0.24930555555555556</c:v>
                </c:pt>
                <c:pt idx="691">
                  <c:v>0.25</c:v>
                </c:pt>
                <c:pt idx="692">
                  <c:v>0.25</c:v>
                </c:pt>
                <c:pt idx="693">
                  <c:v>0.25069444444444444</c:v>
                </c:pt>
                <c:pt idx="694">
                  <c:v>0.25069444444444444</c:v>
                </c:pt>
                <c:pt idx="695">
                  <c:v>0.25138888888888888</c:v>
                </c:pt>
                <c:pt idx="696">
                  <c:v>0.25138888888888888</c:v>
                </c:pt>
                <c:pt idx="697">
                  <c:v>0.25208333333333333</c:v>
                </c:pt>
                <c:pt idx="698">
                  <c:v>0.25277777777777777</c:v>
                </c:pt>
                <c:pt idx="699">
                  <c:v>0.25277777777777777</c:v>
                </c:pt>
                <c:pt idx="700">
                  <c:v>0.25347222222222221</c:v>
                </c:pt>
                <c:pt idx="701">
                  <c:v>0.25347222222222221</c:v>
                </c:pt>
                <c:pt idx="702">
                  <c:v>0.25416666666666665</c:v>
                </c:pt>
                <c:pt idx="703">
                  <c:v>0.25416666666666665</c:v>
                </c:pt>
                <c:pt idx="704">
                  <c:v>0.25486111111111109</c:v>
                </c:pt>
                <c:pt idx="705">
                  <c:v>0.25486111111111109</c:v>
                </c:pt>
                <c:pt idx="706">
                  <c:v>0.25555555555555559</c:v>
                </c:pt>
                <c:pt idx="707">
                  <c:v>0.25555555555555559</c:v>
                </c:pt>
                <c:pt idx="708">
                  <c:v>0.25624999999999998</c:v>
                </c:pt>
                <c:pt idx="709">
                  <c:v>0.25624999999999998</c:v>
                </c:pt>
                <c:pt idx="710">
                  <c:v>0.25694444444444448</c:v>
                </c:pt>
                <c:pt idx="711">
                  <c:v>0.25694444444444448</c:v>
                </c:pt>
                <c:pt idx="712">
                  <c:v>0.25763888888888892</c:v>
                </c:pt>
                <c:pt idx="713">
                  <c:v>0.25763888888888892</c:v>
                </c:pt>
                <c:pt idx="714">
                  <c:v>0.25833333333333336</c:v>
                </c:pt>
                <c:pt idx="715">
                  <c:v>0.2590277777777778</c:v>
                </c:pt>
                <c:pt idx="716">
                  <c:v>0.2590277777777778</c:v>
                </c:pt>
                <c:pt idx="717">
                  <c:v>0.25972222222222224</c:v>
                </c:pt>
                <c:pt idx="718">
                  <c:v>0.25972222222222224</c:v>
                </c:pt>
                <c:pt idx="719">
                  <c:v>0.26041666666666669</c:v>
                </c:pt>
                <c:pt idx="720">
                  <c:v>0.26041666666666669</c:v>
                </c:pt>
                <c:pt idx="721">
                  <c:v>0.26111111111111113</c:v>
                </c:pt>
                <c:pt idx="722">
                  <c:v>0.26111111111111113</c:v>
                </c:pt>
                <c:pt idx="723">
                  <c:v>0.26180555555555557</c:v>
                </c:pt>
                <c:pt idx="724">
                  <c:v>0.26250000000000001</c:v>
                </c:pt>
                <c:pt idx="725">
                  <c:v>0.26250000000000001</c:v>
                </c:pt>
                <c:pt idx="726">
                  <c:v>0.26319444444444445</c:v>
                </c:pt>
                <c:pt idx="727">
                  <c:v>0.2638888888888889</c:v>
                </c:pt>
                <c:pt idx="728">
                  <c:v>0.2638888888888889</c:v>
                </c:pt>
                <c:pt idx="729">
                  <c:v>0.26458333333333334</c:v>
                </c:pt>
                <c:pt idx="730">
                  <c:v>0.26527777777777778</c:v>
                </c:pt>
                <c:pt idx="731">
                  <c:v>0.26527777777777778</c:v>
                </c:pt>
                <c:pt idx="732">
                  <c:v>0.26597222222222222</c:v>
                </c:pt>
                <c:pt idx="733">
                  <c:v>0.26666666666666666</c:v>
                </c:pt>
                <c:pt idx="734">
                  <c:v>0.26666666666666666</c:v>
                </c:pt>
                <c:pt idx="735">
                  <c:v>0.2673611111111111</c:v>
                </c:pt>
                <c:pt idx="736">
                  <c:v>0.26805555555555555</c:v>
                </c:pt>
                <c:pt idx="737">
                  <c:v>0.26805555555555555</c:v>
                </c:pt>
                <c:pt idx="738">
                  <c:v>0.26874999999999999</c:v>
                </c:pt>
                <c:pt idx="739">
                  <c:v>0.26944444444444443</c:v>
                </c:pt>
                <c:pt idx="740">
                  <c:v>0.26944444444444443</c:v>
                </c:pt>
                <c:pt idx="741">
                  <c:v>0.27013888888888887</c:v>
                </c:pt>
                <c:pt idx="742">
                  <c:v>0.27013888888888887</c:v>
                </c:pt>
                <c:pt idx="743">
                  <c:v>0.27083333333333331</c:v>
                </c:pt>
                <c:pt idx="744">
                  <c:v>0.27083333333333331</c:v>
                </c:pt>
                <c:pt idx="745">
                  <c:v>0.27152777777777776</c:v>
                </c:pt>
                <c:pt idx="746">
                  <c:v>0.27152777777777776</c:v>
                </c:pt>
                <c:pt idx="747">
                  <c:v>0.2722222222222222</c:v>
                </c:pt>
                <c:pt idx="748">
                  <c:v>0.2722222222222222</c:v>
                </c:pt>
                <c:pt idx="749">
                  <c:v>0.27291666666666664</c:v>
                </c:pt>
                <c:pt idx="750">
                  <c:v>0.27291666666666664</c:v>
                </c:pt>
                <c:pt idx="751">
                  <c:v>0.27361111111111108</c:v>
                </c:pt>
                <c:pt idx="752">
                  <c:v>0.27361111111111108</c:v>
                </c:pt>
                <c:pt idx="753">
                  <c:v>0.27430555555555552</c:v>
                </c:pt>
                <c:pt idx="754">
                  <c:v>0.27430555555555552</c:v>
                </c:pt>
                <c:pt idx="755">
                  <c:v>0.27500000000000002</c:v>
                </c:pt>
                <c:pt idx="756">
                  <c:v>0.27500000000000002</c:v>
                </c:pt>
                <c:pt idx="757">
                  <c:v>0.27569444444444446</c:v>
                </c:pt>
                <c:pt idx="758">
                  <c:v>0.27569444444444446</c:v>
                </c:pt>
                <c:pt idx="759">
                  <c:v>0.27638888888888885</c:v>
                </c:pt>
                <c:pt idx="760">
                  <c:v>0.27638888888888885</c:v>
                </c:pt>
                <c:pt idx="761">
                  <c:v>0.27708333333333335</c:v>
                </c:pt>
                <c:pt idx="762">
                  <c:v>0.27708333333333335</c:v>
                </c:pt>
                <c:pt idx="763">
                  <c:v>0.27777777777777779</c:v>
                </c:pt>
                <c:pt idx="764">
                  <c:v>0.27777777777777779</c:v>
                </c:pt>
                <c:pt idx="765">
                  <c:v>0.27847222222222223</c:v>
                </c:pt>
                <c:pt idx="766">
                  <c:v>0.27847222222222223</c:v>
                </c:pt>
                <c:pt idx="767">
                  <c:v>0.27916666666666667</c:v>
                </c:pt>
                <c:pt idx="768">
                  <c:v>0.27916666666666667</c:v>
                </c:pt>
                <c:pt idx="769">
                  <c:v>0.27986111111111112</c:v>
                </c:pt>
                <c:pt idx="770">
                  <c:v>0.28055555555555556</c:v>
                </c:pt>
                <c:pt idx="771">
                  <c:v>0.28055555555555556</c:v>
                </c:pt>
                <c:pt idx="772">
                  <c:v>0.28125</c:v>
                </c:pt>
                <c:pt idx="773">
                  <c:v>0.28194444444444444</c:v>
                </c:pt>
                <c:pt idx="774">
                  <c:v>0.28194444444444444</c:v>
                </c:pt>
                <c:pt idx="775">
                  <c:v>0.28263888888888888</c:v>
                </c:pt>
                <c:pt idx="776">
                  <c:v>0.28263888888888888</c:v>
                </c:pt>
                <c:pt idx="777">
                  <c:v>0.28333333333333333</c:v>
                </c:pt>
                <c:pt idx="778">
                  <c:v>0.28333333333333333</c:v>
                </c:pt>
                <c:pt idx="779">
                  <c:v>0.28402777777777777</c:v>
                </c:pt>
                <c:pt idx="780">
                  <c:v>0.28472222222222221</c:v>
                </c:pt>
                <c:pt idx="781">
                  <c:v>0.28472222222222221</c:v>
                </c:pt>
                <c:pt idx="782">
                  <c:v>0.28541666666666665</c:v>
                </c:pt>
                <c:pt idx="783">
                  <c:v>0.28611111111111115</c:v>
                </c:pt>
                <c:pt idx="784">
                  <c:v>0.28611111111111115</c:v>
                </c:pt>
                <c:pt idx="785">
                  <c:v>0.28680555555555554</c:v>
                </c:pt>
                <c:pt idx="786">
                  <c:v>0.28680555555555554</c:v>
                </c:pt>
                <c:pt idx="787">
                  <c:v>0.28749999999999998</c:v>
                </c:pt>
                <c:pt idx="788">
                  <c:v>0.28749999999999998</c:v>
                </c:pt>
                <c:pt idx="789">
                  <c:v>0.28819444444444448</c:v>
                </c:pt>
                <c:pt idx="790">
                  <c:v>0.28888888888888892</c:v>
                </c:pt>
                <c:pt idx="791">
                  <c:v>0.28888888888888892</c:v>
                </c:pt>
                <c:pt idx="792">
                  <c:v>0.28958333333333336</c:v>
                </c:pt>
                <c:pt idx="793">
                  <c:v>0.2902777777777778</c:v>
                </c:pt>
                <c:pt idx="794">
                  <c:v>0.2902777777777778</c:v>
                </c:pt>
                <c:pt idx="795">
                  <c:v>0.29097222222222224</c:v>
                </c:pt>
                <c:pt idx="796">
                  <c:v>0.29166666666666669</c:v>
                </c:pt>
                <c:pt idx="797">
                  <c:v>0.29166666666666669</c:v>
                </c:pt>
                <c:pt idx="798">
                  <c:v>0.29236111111111113</c:v>
                </c:pt>
                <c:pt idx="799">
                  <c:v>0.29236111111111113</c:v>
                </c:pt>
                <c:pt idx="800">
                  <c:v>0.29305555555555557</c:v>
                </c:pt>
                <c:pt idx="801">
                  <c:v>0.29305555555555557</c:v>
                </c:pt>
                <c:pt idx="802">
                  <c:v>0.29375000000000001</c:v>
                </c:pt>
                <c:pt idx="803">
                  <c:v>0.29375000000000001</c:v>
                </c:pt>
                <c:pt idx="804">
                  <c:v>0.29444444444444445</c:v>
                </c:pt>
                <c:pt idx="805">
                  <c:v>0.29444444444444445</c:v>
                </c:pt>
                <c:pt idx="806">
                  <c:v>0.2951388888888889</c:v>
                </c:pt>
                <c:pt idx="807">
                  <c:v>0.2951388888888889</c:v>
                </c:pt>
                <c:pt idx="808">
                  <c:v>0.29583333333333334</c:v>
                </c:pt>
                <c:pt idx="809">
                  <c:v>0.29583333333333334</c:v>
                </c:pt>
                <c:pt idx="810">
                  <c:v>0.29652777777777778</c:v>
                </c:pt>
                <c:pt idx="811">
                  <c:v>0.29652777777777778</c:v>
                </c:pt>
                <c:pt idx="812">
                  <c:v>0.29722222222222222</c:v>
                </c:pt>
                <c:pt idx="813">
                  <c:v>0.29722222222222222</c:v>
                </c:pt>
                <c:pt idx="814">
                  <c:v>0.29791666666666666</c:v>
                </c:pt>
                <c:pt idx="815">
                  <c:v>0.29791666666666666</c:v>
                </c:pt>
                <c:pt idx="816">
                  <c:v>0.2986111111111111</c:v>
                </c:pt>
                <c:pt idx="817">
                  <c:v>0.2986111111111111</c:v>
                </c:pt>
                <c:pt idx="818">
                  <c:v>0.29930555555555555</c:v>
                </c:pt>
                <c:pt idx="819">
                  <c:v>0.3</c:v>
                </c:pt>
                <c:pt idx="820">
                  <c:v>0.3</c:v>
                </c:pt>
                <c:pt idx="821">
                  <c:v>0.30069444444444443</c:v>
                </c:pt>
                <c:pt idx="822">
                  <c:v>0.30138888888888887</c:v>
                </c:pt>
                <c:pt idx="823">
                  <c:v>0.30138888888888887</c:v>
                </c:pt>
                <c:pt idx="824">
                  <c:v>0.30208333333333331</c:v>
                </c:pt>
                <c:pt idx="825">
                  <c:v>0.30208333333333331</c:v>
                </c:pt>
                <c:pt idx="826">
                  <c:v>0.30277777777777776</c:v>
                </c:pt>
                <c:pt idx="827">
                  <c:v>0.30277777777777776</c:v>
                </c:pt>
                <c:pt idx="828">
                  <c:v>0.3034722222222222</c:v>
                </c:pt>
                <c:pt idx="829">
                  <c:v>0.3034722222222222</c:v>
                </c:pt>
                <c:pt idx="830">
                  <c:v>0.30416666666666664</c:v>
                </c:pt>
                <c:pt idx="831">
                  <c:v>0.30416666666666664</c:v>
                </c:pt>
                <c:pt idx="832">
                  <c:v>0.30486111111111108</c:v>
                </c:pt>
                <c:pt idx="833">
                  <c:v>0.30486111111111108</c:v>
                </c:pt>
                <c:pt idx="834">
                  <c:v>0.30555555555555552</c:v>
                </c:pt>
                <c:pt idx="835">
                  <c:v>0.30555555555555552</c:v>
                </c:pt>
                <c:pt idx="836">
                  <c:v>0.30625000000000002</c:v>
                </c:pt>
                <c:pt idx="837">
                  <c:v>0.30694444444444441</c:v>
                </c:pt>
                <c:pt idx="838">
                  <c:v>0.30694444444444441</c:v>
                </c:pt>
                <c:pt idx="839">
                  <c:v>0.30763888888888891</c:v>
                </c:pt>
                <c:pt idx="840">
                  <c:v>0.30763888888888891</c:v>
                </c:pt>
                <c:pt idx="841">
                  <c:v>0.30833333333333335</c:v>
                </c:pt>
                <c:pt idx="842">
                  <c:v>0.30833333333333335</c:v>
                </c:pt>
                <c:pt idx="843">
                  <c:v>0.30902777777777779</c:v>
                </c:pt>
                <c:pt idx="844">
                  <c:v>0.30972222222222223</c:v>
                </c:pt>
                <c:pt idx="845">
                  <c:v>0.30972222222222223</c:v>
                </c:pt>
                <c:pt idx="846">
                  <c:v>0.31041666666666667</c:v>
                </c:pt>
                <c:pt idx="847">
                  <c:v>0.31041666666666667</c:v>
                </c:pt>
                <c:pt idx="848">
                  <c:v>0.31111111111111112</c:v>
                </c:pt>
                <c:pt idx="849">
                  <c:v>0.31111111111111112</c:v>
                </c:pt>
                <c:pt idx="850">
                  <c:v>0.31180555555555556</c:v>
                </c:pt>
                <c:pt idx="851">
                  <c:v>0.3125</c:v>
                </c:pt>
                <c:pt idx="852">
                  <c:v>0.3125</c:v>
                </c:pt>
                <c:pt idx="853">
                  <c:v>0.31319444444444444</c:v>
                </c:pt>
                <c:pt idx="854">
                  <c:v>0.31319444444444444</c:v>
                </c:pt>
                <c:pt idx="855">
                  <c:v>0.31388888888888888</c:v>
                </c:pt>
                <c:pt idx="856">
                  <c:v>0.31388888888888888</c:v>
                </c:pt>
                <c:pt idx="857">
                  <c:v>0.31458333333333333</c:v>
                </c:pt>
                <c:pt idx="858">
                  <c:v>0.31458333333333333</c:v>
                </c:pt>
                <c:pt idx="859">
                  <c:v>0.31527777777777777</c:v>
                </c:pt>
                <c:pt idx="860">
                  <c:v>0.31527777777777777</c:v>
                </c:pt>
                <c:pt idx="861">
                  <c:v>0.31597222222222221</c:v>
                </c:pt>
                <c:pt idx="862">
                  <c:v>0.31597222222222221</c:v>
                </c:pt>
                <c:pt idx="863">
                  <c:v>0.31666666666666665</c:v>
                </c:pt>
                <c:pt idx="864">
                  <c:v>0.31666666666666665</c:v>
                </c:pt>
                <c:pt idx="865">
                  <c:v>0.31736111111111115</c:v>
                </c:pt>
                <c:pt idx="866">
                  <c:v>0.31805555555555554</c:v>
                </c:pt>
                <c:pt idx="867">
                  <c:v>0.31805555555555554</c:v>
                </c:pt>
                <c:pt idx="868">
                  <c:v>0.31874999999999998</c:v>
                </c:pt>
                <c:pt idx="869">
                  <c:v>0.31944444444444448</c:v>
                </c:pt>
                <c:pt idx="870">
                  <c:v>0.31944444444444448</c:v>
                </c:pt>
                <c:pt idx="871">
                  <c:v>0.32013888888888892</c:v>
                </c:pt>
                <c:pt idx="872">
                  <c:v>0.32013888888888892</c:v>
                </c:pt>
                <c:pt idx="873">
                  <c:v>0.32083333333333336</c:v>
                </c:pt>
                <c:pt idx="874">
                  <c:v>0.32083333333333336</c:v>
                </c:pt>
                <c:pt idx="875">
                  <c:v>0.3215277777777778</c:v>
                </c:pt>
                <c:pt idx="876">
                  <c:v>0.3215277777777778</c:v>
                </c:pt>
                <c:pt idx="877">
                  <c:v>0.32222222222222224</c:v>
                </c:pt>
                <c:pt idx="878">
                  <c:v>0.32222222222222224</c:v>
                </c:pt>
                <c:pt idx="879">
                  <c:v>0.32291666666666669</c:v>
                </c:pt>
                <c:pt idx="880">
                  <c:v>0.32291666666666669</c:v>
                </c:pt>
                <c:pt idx="881">
                  <c:v>0.32361111111111113</c:v>
                </c:pt>
                <c:pt idx="882">
                  <c:v>0.32361111111111113</c:v>
                </c:pt>
                <c:pt idx="883">
                  <c:v>0.32430555555555557</c:v>
                </c:pt>
                <c:pt idx="884">
                  <c:v>0.32430555555555557</c:v>
                </c:pt>
                <c:pt idx="885">
                  <c:v>0.32500000000000001</c:v>
                </c:pt>
                <c:pt idx="886">
                  <c:v>0.32500000000000001</c:v>
                </c:pt>
                <c:pt idx="887">
                  <c:v>0.32569444444444445</c:v>
                </c:pt>
                <c:pt idx="888">
                  <c:v>0.3263888888888889</c:v>
                </c:pt>
                <c:pt idx="889">
                  <c:v>0.3263888888888889</c:v>
                </c:pt>
                <c:pt idx="890">
                  <c:v>0.32708333333333334</c:v>
                </c:pt>
                <c:pt idx="891">
                  <c:v>0.32708333333333334</c:v>
                </c:pt>
                <c:pt idx="892">
                  <c:v>0.32777777777777778</c:v>
                </c:pt>
                <c:pt idx="893">
                  <c:v>0.32777777777777778</c:v>
                </c:pt>
                <c:pt idx="894">
                  <c:v>0.32847222222222222</c:v>
                </c:pt>
                <c:pt idx="895">
                  <c:v>0.32847222222222222</c:v>
                </c:pt>
                <c:pt idx="896">
                  <c:v>0.32916666666666666</c:v>
                </c:pt>
                <c:pt idx="897">
                  <c:v>0.32916666666666666</c:v>
                </c:pt>
                <c:pt idx="898">
                  <c:v>0.3298611111111111</c:v>
                </c:pt>
                <c:pt idx="899">
                  <c:v>0.3298611111111111</c:v>
                </c:pt>
                <c:pt idx="900">
                  <c:v>0.33055555555555555</c:v>
                </c:pt>
                <c:pt idx="901">
                  <c:v>0.33055555555555555</c:v>
                </c:pt>
                <c:pt idx="902">
                  <c:v>0.33124999999999999</c:v>
                </c:pt>
                <c:pt idx="903">
                  <c:v>0.33124999999999999</c:v>
                </c:pt>
                <c:pt idx="904">
                  <c:v>0.33194444444444443</c:v>
                </c:pt>
                <c:pt idx="905">
                  <c:v>0.33194444444444443</c:v>
                </c:pt>
                <c:pt idx="906">
                  <c:v>0.33263888888888887</c:v>
                </c:pt>
                <c:pt idx="907">
                  <c:v>0.33263888888888887</c:v>
                </c:pt>
                <c:pt idx="908">
                  <c:v>0.33333333333333331</c:v>
                </c:pt>
                <c:pt idx="909">
                  <c:v>0.33333333333333331</c:v>
                </c:pt>
                <c:pt idx="910">
                  <c:v>0.33402777777777781</c:v>
                </c:pt>
                <c:pt idx="911">
                  <c:v>0.33402777777777781</c:v>
                </c:pt>
                <c:pt idx="912">
                  <c:v>0.3347222222222222</c:v>
                </c:pt>
                <c:pt idx="913">
                  <c:v>0.3347222222222222</c:v>
                </c:pt>
                <c:pt idx="914">
                  <c:v>0.3354166666666667</c:v>
                </c:pt>
                <c:pt idx="915">
                  <c:v>0.3354166666666667</c:v>
                </c:pt>
                <c:pt idx="916">
                  <c:v>0.33611111111111108</c:v>
                </c:pt>
                <c:pt idx="917">
                  <c:v>0.33611111111111108</c:v>
                </c:pt>
                <c:pt idx="918">
                  <c:v>0.33680555555555558</c:v>
                </c:pt>
                <c:pt idx="919">
                  <c:v>0.33680555555555558</c:v>
                </c:pt>
                <c:pt idx="920">
                  <c:v>0.33750000000000002</c:v>
                </c:pt>
                <c:pt idx="921">
                  <c:v>0.33750000000000002</c:v>
                </c:pt>
                <c:pt idx="922">
                  <c:v>0.33819444444444446</c:v>
                </c:pt>
                <c:pt idx="923">
                  <c:v>0.33819444444444446</c:v>
                </c:pt>
                <c:pt idx="924">
                  <c:v>0.33888888888888885</c:v>
                </c:pt>
                <c:pt idx="925">
                  <c:v>0.33888888888888885</c:v>
                </c:pt>
                <c:pt idx="926">
                  <c:v>0.33958333333333335</c:v>
                </c:pt>
                <c:pt idx="927">
                  <c:v>0.33958333333333335</c:v>
                </c:pt>
                <c:pt idx="928">
                  <c:v>0.34027777777777773</c:v>
                </c:pt>
                <c:pt idx="929">
                  <c:v>0.34027777777777773</c:v>
                </c:pt>
                <c:pt idx="930">
                  <c:v>0.34097222222222223</c:v>
                </c:pt>
                <c:pt idx="931">
                  <c:v>0.34097222222222223</c:v>
                </c:pt>
                <c:pt idx="932">
                  <c:v>0.34166666666666662</c:v>
                </c:pt>
                <c:pt idx="933">
                  <c:v>0.34166666666666662</c:v>
                </c:pt>
                <c:pt idx="934">
                  <c:v>0.34236111111111112</c:v>
                </c:pt>
                <c:pt idx="935">
                  <c:v>0.34236111111111112</c:v>
                </c:pt>
                <c:pt idx="936">
                  <c:v>0.3430555555555555</c:v>
                </c:pt>
                <c:pt idx="937">
                  <c:v>0.3430555555555555</c:v>
                </c:pt>
                <c:pt idx="938">
                  <c:v>0.34375</c:v>
                </c:pt>
                <c:pt idx="939">
                  <c:v>0.34375</c:v>
                </c:pt>
                <c:pt idx="940">
                  <c:v>0.3444444444444445</c:v>
                </c:pt>
                <c:pt idx="941">
                  <c:v>0.3444444444444445</c:v>
                </c:pt>
                <c:pt idx="942">
                  <c:v>0.34513888888888888</c:v>
                </c:pt>
                <c:pt idx="943">
                  <c:v>0.34513888888888888</c:v>
                </c:pt>
                <c:pt idx="944">
                  <c:v>0.34583333333333338</c:v>
                </c:pt>
                <c:pt idx="945">
                  <c:v>0.34583333333333338</c:v>
                </c:pt>
                <c:pt idx="946">
                  <c:v>0.34652777777777777</c:v>
                </c:pt>
                <c:pt idx="947">
                  <c:v>0.34652777777777777</c:v>
                </c:pt>
                <c:pt idx="948">
                  <c:v>0.34722222222222227</c:v>
                </c:pt>
                <c:pt idx="949">
                  <c:v>0.34722222222222227</c:v>
                </c:pt>
                <c:pt idx="950">
                  <c:v>0.34791666666666665</c:v>
                </c:pt>
                <c:pt idx="951">
                  <c:v>0.34791666666666665</c:v>
                </c:pt>
                <c:pt idx="952">
                  <c:v>0.34861111111111115</c:v>
                </c:pt>
                <c:pt idx="953">
                  <c:v>0.34861111111111115</c:v>
                </c:pt>
                <c:pt idx="954">
                  <c:v>0.34930555555555554</c:v>
                </c:pt>
                <c:pt idx="955">
                  <c:v>0.34930555555555554</c:v>
                </c:pt>
                <c:pt idx="956">
                  <c:v>0.35</c:v>
                </c:pt>
                <c:pt idx="957">
                  <c:v>0.35</c:v>
                </c:pt>
                <c:pt idx="958">
                  <c:v>0.35069444444444442</c:v>
                </c:pt>
                <c:pt idx="959">
                  <c:v>0.35069444444444442</c:v>
                </c:pt>
                <c:pt idx="960">
                  <c:v>0.35138888888888892</c:v>
                </c:pt>
                <c:pt idx="961">
                  <c:v>0.35138888888888892</c:v>
                </c:pt>
                <c:pt idx="962">
                  <c:v>0.3520833333333333</c:v>
                </c:pt>
                <c:pt idx="963">
                  <c:v>0.3520833333333333</c:v>
                </c:pt>
                <c:pt idx="964">
                  <c:v>0.3527777777777778</c:v>
                </c:pt>
                <c:pt idx="965">
                  <c:v>0.3527777777777778</c:v>
                </c:pt>
                <c:pt idx="966">
                  <c:v>0.35347222222222219</c:v>
                </c:pt>
                <c:pt idx="967">
                  <c:v>0.35347222222222219</c:v>
                </c:pt>
                <c:pt idx="968">
                  <c:v>0.35416666666666669</c:v>
                </c:pt>
                <c:pt idx="969">
                  <c:v>0.35416666666666669</c:v>
                </c:pt>
                <c:pt idx="970">
                  <c:v>0.35486111111111113</c:v>
                </c:pt>
                <c:pt idx="971">
                  <c:v>0.35486111111111113</c:v>
                </c:pt>
                <c:pt idx="972">
                  <c:v>0.35555555555555557</c:v>
                </c:pt>
                <c:pt idx="973">
                  <c:v>0.35555555555555557</c:v>
                </c:pt>
                <c:pt idx="974">
                  <c:v>0.35625000000000001</c:v>
                </c:pt>
                <c:pt idx="975">
                  <c:v>0.35625000000000001</c:v>
                </c:pt>
                <c:pt idx="976">
                  <c:v>0.35694444444444445</c:v>
                </c:pt>
                <c:pt idx="977">
                  <c:v>0.35694444444444445</c:v>
                </c:pt>
                <c:pt idx="978">
                  <c:v>0.3576388888888889</c:v>
                </c:pt>
                <c:pt idx="979">
                  <c:v>0.3576388888888889</c:v>
                </c:pt>
                <c:pt idx="980">
                  <c:v>0.35833333333333334</c:v>
                </c:pt>
                <c:pt idx="981">
                  <c:v>0.35833333333333334</c:v>
                </c:pt>
                <c:pt idx="982">
                  <c:v>0.35902777777777778</c:v>
                </c:pt>
                <c:pt idx="983">
                  <c:v>0.35972222222222222</c:v>
                </c:pt>
                <c:pt idx="984">
                  <c:v>0.35972222222222222</c:v>
                </c:pt>
                <c:pt idx="985">
                  <c:v>0.36041666666666666</c:v>
                </c:pt>
                <c:pt idx="986">
                  <c:v>0.36041666666666666</c:v>
                </c:pt>
                <c:pt idx="987">
                  <c:v>0.3611111111111111</c:v>
                </c:pt>
                <c:pt idx="988">
                  <c:v>0.3611111111111111</c:v>
                </c:pt>
                <c:pt idx="989">
                  <c:v>0.36180555555555555</c:v>
                </c:pt>
                <c:pt idx="990">
                  <c:v>0.36180555555555555</c:v>
                </c:pt>
                <c:pt idx="991">
                  <c:v>0.36249999999999999</c:v>
                </c:pt>
                <c:pt idx="992">
                  <c:v>0.36249999999999999</c:v>
                </c:pt>
                <c:pt idx="993">
                  <c:v>0.36319444444444443</c:v>
                </c:pt>
                <c:pt idx="994">
                  <c:v>0.36319444444444443</c:v>
                </c:pt>
                <c:pt idx="995">
                  <c:v>0.36388888888888887</c:v>
                </c:pt>
                <c:pt idx="996">
                  <c:v>0.36388888888888887</c:v>
                </c:pt>
                <c:pt idx="997">
                  <c:v>0.36458333333333331</c:v>
                </c:pt>
                <c:pt idx="998">
                  <c:v>0.36458333333333331</c:v>
                </c:pt>
                <c:pt idx="999">
                  <c:v>0.36527777777777781</c:v>
                </c:pt>
                <c:pt idx="1000">
                  <c:v>0.36527777777777781</c:v>
                </c:pt>
                <c:pt idx="1001">
                  <c:v>0.3659722222222222</c:v>
                </c:pt>
                <c:pt idx="1002">
                  <c:v>0.3659722222222222</c:v>
                </c:pt>
                <c:pt idx="1003">
                  <c:v>0.3666666666666667</c:v>
                </c:pt>
                <c:pt idx="1004">
                  <c:v>0.3666666666666667</c:v>
                </c:pt>
                <c:pt idx="1005">
                  <c:v>0.36736111111111108</c:v>
                </c:pt>
                <c:pt idx="1006">
                  <c:v>0.36736111111111108</c:v>
                </c:pt>
                <c:pt idx="1007">
                  <c:v>0.36805555555555558</c:v>
                </c:pt>
                <c:pt idx="1008">
                  <c:v>0.36805555555555558</c:v>
                </c:pt>
                <c:pt idx="1009">
                  <c:v>0.36875000000000002</c:v>
                </c:pt>
                <c:pt idx="1010">
                  <c:v>0.36875000000000002</c:v>
                </c:pt>
                <c:pt idx="1011">
                  <c:v>0.36944444444444446</c:v>
                </c:pt>
                <c:pt idx="1012">
                  <c:v>0.36944444444444446</c:v>
                </c:pt>
                <c:pt idx="1013">
                  <c:v>0.37013888888888885</c:v>
                </c:pt>
                <c:pt idx="1014">
                  <c:v>0.37013888888888885</c:v>
                </c:pt>
                <c:pt idx="1015">
                  <c:v>0.37083333333333335</c:v>
                </c:pt>
                <c:pt idx="1016">
                  <c:v>0.37083333333333335</c:v>
                </c:pt>
                <c:pt idx="1017">
                  <c:v>0.37152777777777773</c:v>
                </c:pt>
                <c:pt idx="1018">
                  <c:v>0.37152777777777773</c:v>
                </c:pt>
                <c:pt idx="1019">
                  <c:v>0.37222222222222223</c:v>
                </c:pt>
                <c:pt idx="1020">
                  <c:v>0.37222222222222223</c:v>
                </c:pt>
                <c:pt idx="1021">
                  <c:v>0.37291666666666662</c:v>
                </c:pt>
                <c:pt idx="1022">
                  <c:v>0.37291666666666662</c:v>
                </c:pt>
                <c:pt idx="1023">
                  <c:v>0.37361111111111112</c:v>
                </c:pt>
                <c:pt idx="1024">
                  <c:v>0.37361111111111112</c:v>
                </c:pt>
                <c:pt idx="1025">
                  <c:v>0.3743055555555555</c:v>
                </c:pt>
                <c:pt idx="1026">
                  <c:v>0.3743055555555555</c:v>
                </c:pt>
                <c:pt idx="1027">
                  <c:v>0.375</c:v>
                </c:pt>
                <c:pt idx="1028">
                  <c:v>0.375</c:v>
                </c:pt>
                <c:pt idx="1029">
                  <c:v>0.3756944444444445</c:v>
                </c:pt>
                <c:pt idx="1030">
                  <c:v>0.3756944444444445</c:v>
                </c:pt>
                <c:pt idx="1031">
                  <c:v>0.37638888888888888</c:v>
                </c:pt>
                <c:pt idx="1032">
                  <c:v>0.37638888888888888</c:v>
                </c:pt>
                <c:pt idx="1033">
                  <c:v>0.37708333333333338</c:v>
                </c:pt>
                <c:pt idx="1034">
                  <c:v>0.37708333333333338</c:v>
                </c:pt>
                <c:pt idx="1035">
                  <c:v>0.37777777777777777</c:v>
                </c:pt>
                <c:pt idx="1036">
                  <c:v>0.37777777777777777</c:v>
                </c:pt>
                <c:pt idx="1037">
                  <c:v>0.37847222222222227</c:v>
                </c:pt>
                <c:pt idx="1038">
                  <c:v>0.37847222222222227</c:v>
                </c:pt>
                <c:pt idx="1039">
                  <c:v>0.37916666666666665</c:v>
                </c:pt>
                <c:pt idx="1040">
                  <c:v>0.37916666666666665</c:v>
                </c:pt>
                <c:pt idx="1041">
                  <c:v>0.37986111111111115</c:v>
                </c:pt>
                <c:pt idx="1042">
                  <c:v>0.37986111111111115</c:v>
                </c:pt>
                <c:pt idx="1043">
                  <c:v>0.38055555555555554</c:v>
                </c:pt>
                <c:pt idx="1044">
                  <c:v>0.38055555555555554</c:v>
                </c:pt>
                <c:pt idx="1045">
                  <c:v>0.38124999999999998</c:v>
                </c:pt>
                <c:pt idx="1046">
                  <c:v>0.38124999999999998</c:v>
                </c:pt>
                <c:pt idx="1047">
                  <c:v>0.38194444444444442</c:v>
                </c:pt>
                <c:pt idx="1048">
                  <c:v>0.38194444444444442</c:v>
                </c:pt>
                <c:pt idx="1049">
                  <c:v>0.38263888888888892</c:v>
                </c:pt>
                <c:pt idx="1050">
                  <c:v>0.38263888888888892</c:v>
                </c:pt>
                <c:pt idx="1051">
                  <c:v>0.3833333333333333</c:v>
                </c:pt>
                <c:pt idx="1052">
                  <c:v>0.3833333333333333</c:v>
                </c:pt>
                <c:pt idx="1053">
                  <c:v>0.3840277777777778</c:v>
                </c:pt>
                <c:pt idx="1054">
                  <c:v>0.3840277777777778</c:v>
                </c:pt>
                <c:pt idx="1055">
                  <c:v>0.38472222222222219</c:v>
                </c:pt>
                <c:pt idx="1056">
                  <c:v>0.38472222222222219</c:v>
                </c:pt>
                <c:pt idx="1057">
                  <c:v>0.38541666666666669</c:v>
                </c:pt>
                <c:pt idx="1058">
                  <c:v>0.38541666666666669</c:v>
                </c:pt>
                <c:pt idx="1059">
                  <c:v>0.38611111111111113</c:v>
                </c:pt>
                <c:pt idx="1060">
                  <c:v>0.38611111111111113</c:v>
                </c:pt>
                <c:pt idx="1061">
                  <c:v>0.38680555555555557</c:v>
                </c:pt>
                <c:pt idx="1062">
                  <c:v>0.38680555555555557</c:v>
                </c:pt>
                <c:pt idx="1063">
                  <c:v>0.38750000000000001</c:v>
                </c:pt>
                <c:pt idx="1064">
                  <c:v>0.38750000000000001</c:v>
                </c:pt>
                <c:pt idx="1065">
                  <c:v>0.38819444444444445</c:v>
                </c:pt>
                <c:pt idx="1066">
                  <c:v>0.38819444444444445</c:v>
                </c:pt>
                <c:pt idx="1067">
                  <c:v>0.3888888888888889</c:v>
                </c:pt>
                <c:pt idx="1068">
                  <c:v>0.3888888888888889</c:v>
                </c:pt>
                <c:pt idx="1069">
                  <c:v>0.38958333333333334</c:v>
                </c:pt>
                <c:pt idx="1070">
                  <c:v>0.38958333333333334</c:v>
                </c:pt>
                <c:pt idx="1071">
                  <c:v>0.39027777777777778</c:v>
                </c:pt>
                <c:pt idx="1072">
                  <c:v>0.39027777777777778</c:v>
                </c:pt>
                <c:pt idx="1073">
                  <c:v>0.39097222222222222</c:v>
                </c:pt>
                <c:pt idx="1074">
                  <c:v>0.39097222222222222</c:v>
                </c:pt>
                <c:pt idx="1075">
                  <c:v>0.39166666666666666</c:v>
                </c:pt>
                <c:pt idx="1076">
                  <c:v>0.39166666666666666</c:v>
                </c:pt>
                <c:pt idx="1077">
                  <c:v>0.3923611111111111</c:v>
                </c:pt>
                <c:pt idx="1078">
                  <c:v>0.3923611111111111</c:v>
                </c:pt>
                <c:pt idx="1079">
                  <c:v>0.39305555555555555</c:v>
                </c:pt>
                <c:pt idx="1080">
                  <c:v>0.39305555555555555</c:v>
                </c:pt>
                <c:pt idx="1081">
                  <c:v>0.39374999999999999</c:v>
                </c:pt>
                <c:pt idx="1082">
                  <c:v>0.39374999999999999</c:v>
                </c:pt>
                <c:pt idx="1083">
                  <c:v>0.39444444444444443</c:v>
                </c:pt>
                <c:pt idx="1084">
                  <c:v>0.39444444444444443</c:v>
                </c:pt>
                <c:pt idx="1085">
                  <c:v>0.39513888888888887</c:v>
                </c:pt>
                <c:pt idx="1086">
                  <c:v>0.39513888888888887</c:v>
                </c:pt>
                <c:pt idx="1087">
                  <c:v>0.39583333333333331</c:v>
                </c:pt>
                <c:pt idx="1088">
                  <c:v>0.39583333333333331</c:v>
                </c:pt>
                <c:pt idx="1089">
                  <c:v>0.39652777777777781</c:v>
                </c:pt>
                <c:pt idx="1090">
                  <c:v>0.39652777777777781</c:v>
                </c:pt>
                <c:pt idx="1091">
                  <c:v>0.3972222222222222</c:v>
                </c:pt>
                <c:pt idx="1092">
                  <c:v>0.3972222222222222</c:v>
                </c:pt>
                <c:pt idx="1093">
                  <c:v>0.3979166666666667</c:v>
                </c:pt>
                <c:pt idx="1094">
                  <c:v>0.3979166666666667</c:v>
                </c:pt>
                <c:pt idx="1095">
                  <c:v>0.39861111111111108</c:v>
                </c:pt>
                <c:pt idx="1096">
                  <c:v>0.39861111111111108</c:v>
                </c:pt>
                <c:pt idx="1097">
                  <c:v>0.39930555555555558</c:v>
                </c:pt>
                <c:pt idx="1098">
                  <c:v>0.39930555555555558</c:v>
                </c:pt>
                <c:pt idx="1099">
                  <c:v>0.4</c:v>
                </c:pt>
                <c:pt idx="1100">
                  <c:v>0.4</c:v>
                </c:pt>
                <c:pt idx="1101">
                  <c:v>0.40069444444444446</c:v>
                </c:pt>
                <c:pt idx="1102">
                  <c:v>0.40069444444444446</c:v>
                </c:pt>
                <c:pt idx="1103">
                  <c:v>0.40138888888888885</c:v>
                </c:pt>
                <c:pt idx="1104">
                  <c:v>0.40138888888888885</c:v>
                </c:pt>
                <c:pt idx="1105">
                  <c:v>0.40208333333333335</c:v>
                </c:pt>
                <c:pt idx="1106">
                  <c:v>0.40208333333333335</c:v>
                </c:pt>
                <c:pt idx="1107">
                  <c:v>0.40277777777777773</c:v>
                </c:pt>
                <c:pt idx="1108">
                  <c:v>0.40277777777777773</c:v>
                </c:pt>
                <c:pt idx="1109">
                  <c:v>0.40347222222222223</c:v>
                </c:pt>
                <c:pt idx="1110">
                  <c:v>0.40347222222222223</c:v>
                </c:pt>
                <c:pt idx="1111">
                  <c:v>0.40416666666666662</c:v>
                </c:pt>
                <c:pt idx="1112">
                  <c:v>0.40416666666666662</c:v>
                </c:pt>
                <c:pt idx="1113">
                  <c:v>0.40486111111111112</c:v>
                </c:pt>
                <c:pt idx="1114">
                  <c:v>0.40486111111111112</c:v>
                </c:pt>
                <c:pt idx="1115">
                  <c:v>0.4055555555555555</c:v>
                </c:pt>
                <c:pt idx="1116">
                  <c:v>0.4055555555555555</c:v>
                </c:pt>
                <c:pt idx="1117">
                  <c:v>0.40625</c:v>
                </c:pt>
                <c:pt idx="1118">
                  <c:v>0.40625</c:v>
                </c:pt>
                <c:pt idx="1119">
                  <c:v>0.4069444444444445</c:v>
                </c:pt>
                <c:pt idx="1120">
                  <c:v>0.4069444444444445</c:v>
                </c:pt>
                <c:pt idx="1121">
                  <c:v>0.40763888888888888</c:v>
                </c:pt>
                <c:pt idx="1122">
                  <c:v>0.40763888888888888</c:v>
                </c:pt>
                <c:pt idx="1123">
                  <c:v>0.40833333333333338</c:v>
                </c:pt>
                <c:pt idx="1124">
                  <c:v>0.40833333333333338</c:v>
                </c:pt>
                <c:pt idx="1125">
                  <c:v>0.40902777777777777</c:v>
                </c:pt>
                <c:pt idx="1126">
                  <c:v>0.40902777777777777</c:v>
                </c:pt>
                <c:pt idx="1127">
                  <c:v>0.40972222222222227</c:v>
                </c:pt>
                <c:pt idx="1128">
                  <c:v>0.40972222222222227</c:v>
                </c:pt>
                <c:pt idx="1129">
                  <c:v>0.41041666666666665</c:v>
                </c:pt>
                <c:pt idx="1130">
                  <c:v>0.41041666666666665</c:v>
                </c:pt>
                <c:pt idx="1131">
                  <c:v>0.41111111111111115</c:v>
                </c:pt>
                <c:pt idx="1132">
                  <c:v>0.41111111111111115</c:v>
                </c:pt>
                <c:pt idx="1133">
                  <c:v>0.41180555555555554</c:v>
                </c:pt>
                <c:pt idx="1134">
                  <c:v>0.41180555555555554</c:v>
                </c:pt>
                <c:pt idx="1135">
                  <c:v>0.41249999999999998</c:v>
                </c:pt>
                <c:pt idx="1136">
                  <c:v>0.41249999999999998</c:v>
                </c:pt>
                <c:pt idx="1137">
                  <c:v>0.41319444444444442</c:v>
                </c:pt>
                <c:pt idx="1138">
                  <c:v>0.41319444444444442</c:v>
                </c:pt>
                <c:pt idx="1139">
                  <c:v>0.41388888888888892</c:v>
                </c:pt>
                <c:pt idx="1140">
                  <c:v>0.41388888888888892</c:v>
                </c:pt>
                <c:pt idx="1141">
                  <c:v>0.4145833333333333</c:v>
                </c:pt>
                <c:pt idx="1142">
                  <c:v>0.4145833333333333</c:v>
                </c:pt>
                <c:pt idx="1143">
                  <c:v>0.4152777777777778</c:v>
                </c:pt>
                <c:pt idx="1144">
                  <c:v>0.4152777777777778</c:v>
                </c:pt>
                <c:pt idx="1145">
                  <c:v>0.41597222222222219</c:v>
                </c:pt>
                <c:pt idx="1146">
                  <c:v>0.41597222222222219</c:v>
                </c:pt>
                <c:pt idx="1147">
                  <c:v>0.41666666666666669</c:v>
                </c:pt>
                <c:pt idx="1148">
                  <c:v>0.41666666666666669</c:v>
                </c:pt>
                <c:pt idx="1149">
                  <c:v>0.41736111111111113</c:v>
                </c:pt>
                <c:pt idx="1150">
                  <c:v>0.41736111111111113</c:v>
                </c:pt>
                <c:pt idx="1151">
                  <c:v>0.41805555555555557</c:v>
                </c:pt>
                <c:pt idx="1152">
                  <c:v>0.41805555555555557</c:v>
                </c:pt>
                <c:pt idx="1153">
                  <c:v>0.41875000000000001</c:v>
                </c:pt>
                <c:pt idx="1154">
                  <c:v>0.41875000000000001</c:v>
                </c:pt>
                <c:pt idx="1155">
                  <c:v>0.41944444444444445</c:v>
                </c:pt>
                <c:pt idx="1156">
                  <c:v>0.41944444444444445</c:v>
                </c:pt>
                <c:pt idx="1157">
                  <c:v>0.4201388888888889</c:v>
                </c:pt>
                <c:pt idx="1158">
                  <c:v>0.4201388888888889</c:v>
                </c:pt>
                <c:pt idx="1159">
                  <c:v>0.42083333333333334</c:v>
                </c:pt>
                <c:pt idx="1160">
                  <c:v>0.42083333333333334</c:v>
                </c:pt>
                <c:pt idx="1161">
                  <c:v>0.42152777777777778</c:v>
                </c:pt>
                <c:pt idx="1162">
                  <c:v>0.42152777777777778</c:v>
                </c:pt>
                <c:pt idx="1163">
                  <c:v>0.42222222222222222</c:v>
                </c:pt>
                <c:pt idx="1164">
                  <c:v>0.42222222222222222</c:v>
                </c:pt>
                <c:pt idx="1165">
                  <c:v>0.42291666666666666</c:v>
                </c:pt>
                <c:pt idx="1166">
                  <c:v>0.42291666666666666</c:v>
                </c:pt>
                <c:pt idx="1167">
                  <c:v>0.4236111111111111</c:v>
                </c:pt>
                <c:pt idx="1168">
                  <c:v>0.4236111111111111</c:v>
                </c:pt>
                <c:pt idx="1169">
                  <c:v>0.42430555555555555</c:v>
                </c:pt>
                <c:pt idx="1170">
                  <c:v>0.42430555555555555</c:v>
                </c:pt>
                <c:pt idx="1171">
                  <c:v>0.42499999999999999</c:v>
                </c:pt>
                <c:pt idx="1172">
                  <c:v>0.42499999999999999</c:v>
                </c:pt>
                <c:pt idx="1173">
                  <c:v>0.42569444444444443</c:v>
                </c:pt>
                <c:pt idx="1174">
                  <c:v>0.42569444444444443</c:v>
                </c:pt>
                <c:pt idx="1175">
                  <c:v>0.42638888888888887</c:v>
                </c:pt>
                <c:pt idx="1176">
                  <c:v>0.42638888888888887</c:v>
                </c:pt>
                <c:pt idx="1177">
                  <c:v>0.42708333333333331</c:v>
                </c:pt>
                <c:pt idx="1178">
                  <c:v>0.42708333333333331</c:v>
                </c:pt>
                <c:pt idx="1179">
                  <c:v>0.42777777777777781</c:v>
                </c:pt>
                <c:pt idx="1180">
                  <c:v>0.42777777777777781</c:v>
                </c:pt>
                <c:pt idx="1181">
                  <c:v>0.4284722222222222</c:v>
                </c:pt>
                <c:pt idx="1182">
                  <c:v>0.4284722222222222</c:v>
                </c:pt>
                <c:pt idx="1183">
                  <c:v>0.4291666666666667</c:v>
                </c:pt>
                <c:pt idx="1184">
                  <c:v>0.4291666666666667</c:v>
                </c:pt>
                <c:pt idx="1185">
                  <c:v>0.42986111111111108</c:v>
                </c:pt>
                <c:pt idx="1186">
                  <c:v>0.42986111111111108</c:v>
                </c:pt>
                <c:pt idx="1187">
                  <c:v>0.43055555555555558</c:v>
                </c:pt>
                <c:pt idx="1188">
                  <c:v>0.43055555555555558</c:v>
                </c:pt>
                <c:pt idx="1189">
                  <c:v>0.43125000000000002</c:v>
                </c:pt>
                <c:pt idx="1190">
                  <c:v>0.43125000000000002</c:v>
                </c:pt>
                <c:pt idx="1191">
                  <c:v>0.43194444444444446</c:v>
                </c:pt>
                <c:pt idx="1192">
                  <c:v>0.43194444444444446</c:v>
                </c:pt>
                <c:pt idx="1193">
                  <c:v>0.43263888888888885</c:v>
                </c:pt>
                <c:pt idx="1194">
                  <c:v>0.43263888888888885</c:v>
                </c:pt>
                <c:pt idx="1195">
                  <c:v>0.43333333333333335</c:v>
                </c:pt>
                <c:pt idx="1196">
                  <c:v>0.43333333333333335</c:v>
                </c:pt>
                <c:pt idx="1197">
                  <c:v>0.43402777777777773</c:v>
                </c:pt>
                <c:pt idx="1198">
                  <c:v>0.43402777777777773</c:v>
                </c:pt>
                <c:pt idx="1199">
                  <c:v>0.43472222222222223</c:v>
                </c:pt>
                <c:pt idx="1200">
                  <c:v>0.43472222222222223</c:v>
                </c:pt>
                <c:pt idx="1201">
                  <c:v>0.43541666666666662</c:v>
                </c:pt>
                <c:pt idx="1202">
                  <c:v>0.43541666666666662</c:v>
                </c:pt>
                <c:pt idx="1203">
                  <c:v>0.43611111111111112</c:v>
                </c:pt>
                <c:pt idx="1204">
                  <c:v>0.43611111111111112</c:v>
                </c:pt>
                <c:pt idx="1205">
                  <c:v>0.4368055555555555</c:v>
                </c:pt>
                <c:pt idx="1206">
                  <c:v>0.4368055555555555</c:v>
                </c:pt>
                <c:pt idx="1207">
                  <c:v>0.4375</c:v>
                </c:pt>
                <c:pt idx="1208">
                  <c:v>0.4375</c:v>
                </c:pt>
                <c:pt idx="1209">
                  <c:v>0.4381944444444445</c:v>
                </c:pt>
                <c:pt idx="1210">
                  <c:v>0.4381944444444445</c:v>
                </c:pt>
                <c:pt idx="1211">
                  <c:v>0.43888888888888888</c:v>
                </c:pt>
                <c:pt idx="1212">
                  <c:v>0.43888888888888888</c:v>
                </c:pt>
                <c:pt idx="1213">
                  <c:v>0.43958333333333338</c:v>
                </c:pt>
                <c:pt idx="1214">
                  <c:v>0.43958333333333338</c:v>
                </c:pt>
                <c:pt idx="1215">
                  <c:v>0.44027777777777777</c:v>
                </c:pt>
                <c:pt idx="1216">
                  <c:v>0.44027777777777777</c:v>
                </c:pt>
                <c:pt idx="1217">
                  <c:v>0.44097222222222227</c:v>
                </c:pt>
                <c:pt idx="1218">
                  <c:v>0.44097222222222227</c:v>
                </c:pt>
                <c:pt idx="1219">
                  <c:v>0.44166666666666665</c:v>
                </c:pt>
                <c:pt idx="1220">
                  <c:v>0.44166666666666665</c:v>
                </c:pt>
                <c:pt idx="1221">
                  <c:v>0.44236111111111115</c:v>
                </c:pt>
                <c:pt idx="1222">
                  <c:v>0.44236111111111115</c:v>
                </c:pt>
                <c:pt idx="1223">
                  <c:v>0.44305555555555554</c:v>
                </c:pt>
                <c:pt idx="1224">
                  <c:v>0.44305555555555554</c:v>
                </c:pt>
                <c:pt idx="1225">
                  <c:v>0.44374999999999998</c:v>
                </c:pt>
                <c:pt idx="1226">
                  <c:v>0.44374999999999998</c:v>
                </c:pt>
                <c:pt idx="1227">
                  <c:v>0.44444444444444442</c:v>
                </c:pt>
                <c:pt idx="1228">
                  <c:v>0.44444444444444442</c:v>
                </c:pt>
                <c:pt idx="1229">
                  <c:v>0.44513888888888892</c:v>
                </c:pt>
                <c:pt idx="1230">
                  <c:v>0.44513888888888892</c:v>
                </c:pt>
                <c:pt idx="1231">
                  <c:v>0.4458333333333333</c:v>
                </c:pt>
                <c:pt idx="1232">
                  <c:v>0.4458333333333333</c:v>
                </c:pt>
                <c:pt idx="1233">
                  <c:v>0.4465277777777778</c:v>
                </c:pt>
                <c:pt idx="1234">
                  <c:v>0.4465277777777778</c:v>
                </c:pt>
                <c:pt idx="1235">
                  <c:v>0.44722222222222219</c:v>
                </c:pt>
                <c:pt idx="1236">
                  <c:v>0.44722222222222219</c:v>
                </c:pt>
                <c:pt idx="1237">
                  <c:v>0.44791666666666669</c:v>
                </c:pt>
                <c:pt idx="1238">
                  <c:v>0.44791666666666669</c:v>
                </c:pt>
                <c:pt idx="1239">
                  <c:v>0.44861111111111113</c:v>
                </c:pt>
                <c:pt idx="1240">
                  <c:v>0.44861111111111113</c:v>
                </c:pt>
                <c:pt idx="1241">
                  <c:v>0.44930555555555557</c:v>
                </c:pt>
                <c:pt idx="1242">
                  <c:v>0.44930555555555557</c:v>
                </c:pt>
                <c:pt idx="1243">
                  <c:v>0.45</c:v>
                </c:pt>
                <c:pt idx="1244">
                  <c:v>0.45</c:v>
                </c:pt>
                <c:pt idx="1245">
                  <c:v>0.45069444444444445</c:v>
                </c:pt>
                <c:pt idx="1246">
                  <c:v>0.45069444444444445</c:v>
                </c:pt>
                <c:pt idx="1247">
                  <c:v>0.4513888888888889</c:v>
                </c:pt>
                <c:pt idx="1248">
                  <c:v>0.4513888888888889</c:v>
                </c:pt>
                <c:pt idx="1249">
                  <c:v>0.45208333333333334</c:v>
                </c:pt>
                <c:pt idx="1250">
                  <c:v>0.45208333333333334</c:v>
                </c:pt>
                <c:pt idx="1251">
                  <c:v>0.45277777777777778</c:v>
                </c:pt>
                <c:pt idx="1252">
                  <c:v>0.45277777777777778</c:v>
                </c:pt>
                <c:pt idx="1253">
                  <c:v>0.45347222222222222</c:v>
                </c:pt>
                <c:pt idx="1254">
                  <c:v>0.45347222222222222</c:v>
                </c:pt>
                <c:pt idx="1255">
                  <c:v>0.45416666666666666</c:v>
                </c:pt>
                <c:pt idx="1256">
                  <c:v>0.45416666666666666</c:v>
                </c:pt>
                <c:pt idx="1257">
                  <c:v>0.4548611111111111</c:v>
                </c:pt>
                <c:pt idx="1258">
                  <c:v>0.4548611111111111</c:v>
                </c:pt>
                <c:pt idx="1259">
                  <c:v>0.45555555555555555</c:v>
                </c:pt>
                <c:pt idx="1260">
                  <c:v>0.45555555555555555</c:v>
                </c:pt>
                <c:pt idx="1261">
                  <c:v>0.45624999999999999</c:v>
                </c:pt>
                <c:pt idx="1262">
                  <c:v>0.45624999999999999</c:v>
                </c:pt>
                <c:pt idx="1263">
                  <c:v>0.45694444444444443</c:v>
                </c:pt>
                <c:pt idx="1264">
                  <c:v>0.45694444444444443</c:v>
                </c:pt>
                <c:pt idx="1265">
                  <c:v>0.45763888888888887</c:v>
                </c:pt>
                <c:pt idx="1266">
                  <c:v>0.45763888888888887</c:v>
                </c:pt>
                <c:pt idx="1267">
                  <c:v>0.45833333333333331</c:v>
                </c:pt>
                <c:pt idx="1268">
                  <c:v>0.45833333333333331</c:v>
                </c:pt>
                <c:pt idx="1269">
                  <c:v>0.45902777777777781</c:v>
                </c:pt>
                <c:pt idx="1270">
                  <c:v>0.45902777777777781</c:v>
                </c:pt>
                <c:pt idx="1271">
                  <c:v>0.4597222222222222</c:v>
                </c:pt>
                <c:pt idx="1272">
                  <c:v>0.4597222222222222</c:v>
                </c:pt>
                <c:pt idx="1273">
                  <c:v>0.4604166666666667</c:v>
                </c:pt>
                <c:pt idx="1274">
                  <c:v>0.4604166666666667</c:v>
                </c:pt>
                <c:pt idx="1275">
                  <c:v>0.46111111111111108</c:v>
                </c:pt>
                <c:pt idx="1276">
                  <c:v>0.46111111111111108</c:v>
                </c:pt>
                <c:pt idx="1277">
                  <c:v>0.46180555555555558</c:v>
                </c:pt>
                <c:pt idx="1278">
                  <c:v>0.46180555555555558</c:v>
                </c:pt>
                <c:pt idx="1279">
                  <c:v>0.46250000000000002</c:v>
                </c:pt>
                <c:pt idx="1280">
                  <c:v>0.46250000000000002</c:v>
                </c:pt>
                <c:pt idx="1281">
                  <c:v>0.46319444444444446</c:v>
                </c:pt>
                <c:pt idx="1282">
                  <c:v>0.46319444444444446</c:v>
                </c:pt>
                <c:pt idx="1283">
                  <c:v>0.46388888888888885</c:v>
                </c:pt>
                <c:pt idx="1284">
                  <c:v>0.46388888888888885</c:v>
                </c:pt>
                <c:pt idx="1285">
                  <c:v>0.46458333333333335</c:v>
                </c:pt>
                <c:pt idx="1286">
                  <c:v>0.46458333333333335</c:v>
                </c:pt>
                <c:pt idx="1287">
                  <c:v>0.46527777777777773</c:v>
                </c:pt>
                <c:pt idx="1288">
                  <c:v>0.46527777777777773</c:v>
                </c:pt>
                <c:pt idx="1289">
                  <c:v>0.46597222222222223</c:v>
                </c:pt>
                <c:pt idx="1290">
                  <c:v>0.46597222222222223</c:v>
                </c:pt>
                <c:pt idx="1291">
                  <c:v>0.46666666666666662</c:v>
                </c:pt>
                <c:pt idx="1292">
                  <c:v>0.46666666666666662</c:v>
                </c:pt>
                <c:pt idx="1293">
                  <c:v>0.46736111111111112</c:v>
                </c:pt>
                <c:pt idx="1294">
                  <c:v>0.46736111111111112</c:v>
                </c:pt>
                <c:pt idx="1295">
                  <c:v>0.4680555555555555</c:v>
                </c:pt>
                <c:pt idx="1296">
                  <c:v>0.4680555555555555</c:v>
                </c:pt>
                <c:pt idx="1297">
                  <c:v>0.46875</c:v>
                </c:pt>
                <c:pt idx="1298">
                  <c:v>0.46875</c:v>
                </c:pt>
                <c:pt idx="1299">
                  <c:v>0.4694444444444445</c:v>
                </c:pt>
                <c:pt idx="1300">
                  <c:v>0.4694444444444445</c:v>
                </c:pt>
                <c:pt idx="1301">
                  <c:v>0.47013888888888888</c:v>
                </c:pt>
                <c:pt idx="1302">
                  <c:v>0.47013888888888888</c:v>
                </c:pt>
                <c:pt idx="1303">
                  <c:v>0.47083333333333338</c:v>
                </c:pt>
                <c:pt idx="1304">
                  <c:v>0.47083333333333338</c:v>
                </c:pt>
                <c:pt idx="1305">
                  <c:v>0.47152777777777777</c:v>
                </c:pt>
                <c:pt idx="1306">
                  <c:v>0.47152777777777777</c:v>
                </c:pt>
                <c:pt idx="1307">
                  <c:v>0.47222222222222227</c:v>
                </c:pt>
                <c:pt idx="1308">
                  <c:v>0.47222222222222227</c:v>
                </c:pt>
                <c:pt idx="1309">
                  <c:v>0.47291666666666665</c:v>
                </c:pt>
                <c:pt idx="1310">
                  <c:v>0.47291666666666665</c:v>
                </c:pt>
                <c:pt idx="1311">
                  <c:v>0.47361111111111115</c:v>
                </c:pt>
                <c:pt idx="1312">
                  <c:v>0.47361111111111115</c:v>
                </c:pt>
                <c:pt idx="1313">
                  <c:v>0.47430555555555554</c:v>
                </c:pt>
                <c:pt idx="1314">
                  <c:v>0.47430555555555554</c:v>
                </c:pt>
                <c:pt idx="1315">
                  <c:v>0.47499999999999998</c:v>
                </c:pt>
                <c:pt idx="1316">
                  <c:v>0.47499999999999998</c:v>
                </c:pt>
                <c:pt idx="1317">
                  <c:v>0.47569444444444442</c:v>
                </c:pt>
                <c:pt idx="1318">
                  <c:v>0.47569444444444442</c:v>
                </c:pt>
                <c:pt idx="1319">
                  <c:v>0.47638888888888892</c:v>
                </c:pt>
                <c:pt idx="1320">
                  <c:v>0.47638888888888892</c:v>
                </c:pt>
                <c:pt idx="1321">
                  <c:v>0.4770833333333333</c:v>
                </c:pt>
                <c:pt idx="1322">
                  <c:v>0.4770833333333333</c:v>
                </c:pt>
                <c:pt idx="1323">
                  <c:v>0.4777777777777778</c:v>
                </c:pt>
                <c:pt idx="1324">
                  <c:v>0.4777777777777778</c:v>
                </c:pt>
                <c:pt idx="1325">
                  <c:v>0.47847222222222219</c:v>
                </c:pt>
                <c:pt idx="1326">
                  <c:v>0.47847222222222219</c:v>
                </c:pt>
                <c:pt idx="1327">
                  <c:v>0.47916666666666669</c:v>
                </c:pt>
                <c:pt idx="1328">
                  <c:v>0.47916666666666669</c:v>
                </c:pt>
                <c:pt idx="1329">
                  <c:v>0.47986111111111113</c:v>
                </c:pt>
                <c:pt idx="1330">
                  <c:v>0.47986111111111113</c:v>
                </c:pt>
                <c:pt idx="1331">
                  <c:v>0.48055555555555557</c:v>
                </c:pt>
                <c:pt idx="1332">
                  <c:v>0.48055555555555557</c:v>
                </c:pt>
                <c:pt idx="1333">
                  <c:v>0.48125000000000001</c:v>
                </c:pt>
                <c:pt idx="1334">
                  <c:v>0.48125000000000001</c:v>
                </c:pt>
                <c:pt idx="1335">
                  <c:v>0.48194444444444445</c:v>
                </c:pt>
                <c:pt idx="1336">
                  <c:v>0.48194444444444445</c:v>
                </c:pt>
                <c:pt idx="1337">
                  <c:v>0.4826388888888889</c:v>
                </c:pt>
                <c:pt idx="1338">
                  <c:v>0.4826388888888889</c:v>
                </c:pt>
                <c:pt idx="1339">
                  <c:v>0.48333333333333334</c:v>
                </c:pt>
                <c:pt idx="1340">
                  <c:v>0.48333333333333334</c:v>
                </c:pt>
                <c:pt idx="1341">
                  <c:v>0.48402777777777778</c:v>
                </c:pt>
                <c:pt idx="1342">
                  <c:v>0.48402777777777778</c:v>
                </c:pt>
                <c:pt idx="1343">
                  <c:v>0.48472222222222222</c:v>
                </c:pt>
                <c:pt idx="1344">
                  <c:v>0.48472222222222222</c:v>
                </c:pt>
                <c:pt idx="1345">
                  <c:v>0.48541666666666666</c:v>
                </c:pt>
                <c:pt idx="1346">
                  <c:v>0.48541666666666666</c:v>
                </c:pt>
                <c:pt idx="1347">
                  <c:v>0.48680555555555555</c:v>
                </c:pt>
                <c:pt idx="1348">
                  <c:v>0.48680555555555555</c:v>
                </c:pt>
                <c:pt idx="1349">
                  <c:v>0.48749999999999999</c:v>
                </c:pt>
                <c:pt idx="1350">
                  <c:v>0.48749999999999999</c:v>
                </c:pt>
                <c:pt idx="1351">
                  <c:v>0.48819444444444443</c:v>
                </c:pt>
                <c:pt idx="1352">
                  <c:v>0.48819444444444443</c:v>
                </c:pt>
                <c:pt idx="1353">
                  <c:v>0.48888888888888887</c:v>
                </c:pt>
                <c:pt idx="1354">
                  <c:v>0.48888888888888887</c:v>
                </c:pt>
                <c:pt idx="1355">
                  <c:v>0.48958333333333331</c:v>
                </c:pt>
                <c:pt idx="1356">
                  <c:v>0.48958333333333331</c:v>
                </c:pt>
                <c:pt idx="1357">
                  <c:v>0.49027777777777781</c:v>
                </c:pt>
                <c:pt idx="1358">
                  <c:v>0.49027777777777781</c:v>
                </c:pt>
                <c:pt idx="1359">
                  <c:v>0.4909722222222222</c:v>
                </c:pt>
                <c:pt idx="1360">
                  <c:v>0.4909722222222222</c:v>
                </c:pt>
                <c:pt idx="1361">
                  <c:v>0.4916666666666667</c:v>
                </c:pt>
                <c:pt idx="1362">
                  <c:v>0.4916666666666667</c:v>
                </c:pt>
                <c:pt idx="1363">
                  <c:v>0.49236111111111108</c:v>
                </c:pt>
                <c:pt idx="1364">
                  <c:v>0.49236111111111108</c:v>
                </c:pt>
                <c:pt idx="1365">
                  <c:v>0.49305555555555558</c:v>
                </c:pt>
                <c:pt idx="1366">
                  <c:v>0.49305555555555558</c:v>
                </c:pt>
                <c:pt idx="1367">
                  <c:v>0.49375000000000002</c:v>
                </c:pt>
                <c:pt idx="1368">
                  <c:v>0.49375000000000002</c:v>
                </c:pt>
                <c:pt idx="1369">
                  <c:v>0.49444444444444446</c:v>
                </c:pt>
                <c:pt idx="1370">
                  <c:v>0.49444444444444446</c:v>
                </c:pt>
                <c:pt idx="1371">
                  <c:v>0.49513888888888885</c:v>
                </c:pt>
                <c:pt idx="1372">
                  <c:v>0.49513888888888885</c:v>
                </c:pt>
                <c:pt idx="1373">
                  <c:v>0.49583333333333335</c:v>
                </c:pt>
                <c:pt idx="1374">
                  <c:v>0.49583333333333335</c:v>
                </c:pt>
                <c:pt idx="1375">
                  <c:v>0.49652777777777773</c:v>
                </c:pt>
                <c:pt idx="1376">
                  <c:v>0.49652777777777773</c:v>
                </c:pt>
                <c:pt idx="1377">
                  <c:v>0.49722222222222223</c:v>
                </c:pt>
                <c:pt idx="1378">
                  <c:v>0.49722222222222223</c:v>
                </c:pt>
                <c:pt idx="1379">
                  <c:v>0.49791666666666662</c:v>
                </c:pt>
                <c:pt idx="1380">
                  <c:v>0.49791666666666662</c:v>
                </c:pt>
                <c:pt idx="1381">
                  <c:v>0.49861111111111112</c:v>
                </c:pt>
                <c:pt idx="1382">
                  <c:v>0.49861111111111112</c:v>
                </c:pt>
                <c:pt idx="1383">
                  <c:v>0.4993055555555555</c:v>
                </c:pt>
                <c:pt idx="1384">
                  <c:v>0.4993055555555555</c:v>
                </c:pt>
                <c:pt idx="1385">
                  <c:v>0.5</c:v>
                </c:pt>
                <c:pt idx="1386">
                  <c:v>0.5</c:v>
                </c:pt>
                <c:pt idx="1387">
                  <c:v>0.50069444444444444</c:v>
                </c:pt>
                <c:pt idx="1388">
                  <c:v>0.50069444444444444</c:v>
                </c:pt>
                <c:pt idx="1389">
                  <c:v>0.50138888888888888</c:v>
                </c:pt>
                <c:pt idx="1390">
                  <c:v>0.50138888888888888</c:v>
                </c:pt>
                <c:pt idx="1391">
                  <c:v>0.50208333333333333</c:v>
                </c:pt>
                <c:pt idx="1392">
                  <c:v>0.50208333333333333</c:v>
                </c:pt>
                <c:pt idx="1393">
                  <c:v>0.50277777777777777</c:v>
                </c:pt>
                <c:pt idx="1394">
                  <c:v>0.50277777777777777</c:v>
                </c:pt>
                <c:pt idx="1395">
                  <c:v>0.50347222222222221</c:v>
                </c:pt>
                <c:pt idx="1396">
                  <c:v>0.50347222222222221</c:v>
                </c:pt>
                <c:pt idx="1397">
                  <c:v>0.50416666666666665</c:v>
                </c:pt>
                <c:pt idx="1398">
                  <c:v>0.50416666666666665</c:v>
                </c:pt>
                <c:pt idx="1399">
                  <c:v>0.50486111111111109</c:v>
                </c:pt>
                <c:pt idx="1400">
                  <c:v>0.50486111111111109</c:v>
                </c:pt>
                <c:pt idx="1401">
                  <c:v>0.50555555555555554</c:v>
                </c:pt>
                <c:pt idx="1402">
                  <c:v>0.50555555555555554</c:v>
                </c:pt>
                <c:pt idx="1403">
                  <c:v>0.50624999999999998</c:v>
                </c:pt>
                <c:pt idx="1404">
                  <c:v>0.50624999999999998</c:v>
                </c:pt>
                <c:pt idx="1405">
                  <c:v>0.50694444444444442</c:v>
                </c:pt>
                <c:pt idx="1406">
                  <c:v>0.50694444444444442</c:v>
                </c:pt>
                <c:pt idx="1407">
                  <c:v>0.50763888888888886</c:v>
                </c:pt>
                <c:pt idx="1408">
                  <c:v>0.50763888888888886</c:v>
                </c:pt>
                <c:pt idx="1409">
                  <c:v>0.5083333333333333</c:v>
                </c:pt>
                <c:pt idx="1410">
                  <c:v>0.5083333333333333</c:v>
                </c:pt>
                <c:pt idx="1411">
                  <c:v>0.50902777777777775</c:v>
                </c:pt>
                <c:pt idx="1412">
                  <c:v>0.50902777777777775</c:v>
                </c:pt>
                <c:pt idx="1413">
                  <c:v>0.50972222222222219</c:v>
                </c:pt>
                <c:pt idx="1414">
                  <c:v>0.50972222222222219</c:v>
                </c:pt>
                <c:pt idx="1415">
                  <c:v>0.51041666666666663</c:v>
                </c:pt>
                <c:pt idx="1416">
                  <c:v>0.51041666666666663</c:v>
                </c:pt>
                <c:pt idx="1417">
                  <c:v>0.51111111111111118</c:v>
                </c:pt>
                <c:pt idx="1418">
                  <c:v>0.51111111111111118</c:v>
                </c:pt>
                <c:pt idx="1419">
                  <c:v>0.51180555555555551</c:v>
                </c:pt>
                <c:pt idx="1420">
                  <c:v>0.51180555555555551</c:v>
                </c:pt>
                <c:pt idx="1421">
                  <c:v>0.51249999999999996</c:v>
                </c:pt>
                <c:pt idx="1422">
                  <c:v>0.51249999999999996</c:v>
                </c:pt>
                <c:pt idx="1423">
                  <c:v>0.5131944444444444</c:v>
                </c:pt>
                <c:pt idx="1424">
                  <c:v>0.5131944444444444</c:v>
                </c:pt>
                <c:pt idx="1425">
                  <c:v>0.51388888888888895</c:v>
                </c:pt>
                <c:pt idx="1426">
                  <c:v>0.51388888888888895</c:v>
                </c:pt>
                <c:pt idx="1427">
                  <c:v>0.51458333333333328</c:v>
                </c:pt>
                <c:pt idx="1428">
                  <c:v>0.51458333333333328</c:v>
                </c:pt>
                <c:pt idx="1429">
                  <c:v>0.51527777777777783</c:v>
                </c:pt>
                <c:pt idx="1430">
                  <c:v>0.51527777777777783</c:v>
                </c:pt>
                <c:pt idx="1431">
                  <c:v>0.51597222222222217</c:v>
                </c:pt>
                <c:pt idx="1432">
                  <c:v>0.51597222222222217</c:v>
                </c:pt>
                <c:pt idx="1433">
                  <c:v>0.51666666666666672</c:v>
                </c:pt>
                <c:pt idx="1434">
                  <c:v>0.51666666666666672</c:v>
                </c:pt>
                <c:pt idx="1435">
                  <c:v>0.51736111111111105</c:v>
                </c:pt>
                <c:pt idx="1436">
                  <c:v>0.51736111111111105</c:v>
                </c:pt>
                <c:pt idx="1437">
                  <c:v>0.5180555555555556</c:v>
                </c:pt>
                <c:pt idx="1438">
                  <c:v>0.5180555555555556</c:v>
                </c:pt>
                <c:pt idx="1439">
                  <c:v>0.51875000000000004</c:v>
                </c:pt>
                <c:pt idx="1440">
                  <c:v>0.51875000000000004</c:v>
                </c:pt>
                <c:pt idx="1441">
                  <c:v>0.51944444444444449</c:v>
                </c:pt>
                <c:pt idx="1442">
                  <c:v>0.51944444444444449</c:v>
                </c:pt>
                <c:pt idx="1443">
                  <c:v>0.52013888888888882</c:v>
                </c:pt>
                <c:pt idx="1444">
                  <c:v>0.52013888888888882</c:v>
                </c:pt>
                <c:pt idx="1445">
                  <c:v>0.52083333333333337</c:v>
                </c:pt>
                <c:pt idx="1446">
                  <c:v>0.52083333333333337</c:v>
                </c:pt>
                <c:pt idx="1447">
                  <c:v>0.52152777777777781</c:v>
                </c:pt>
                <c:pt idx="1448">
                  <c:v>0.52152777777777781</c:v>
                </c:pt>
                <c:pt idx="1449">
                  <c:v>0.52222222222222225</c:v>
                </c:pt>
                <c:pt idx="1450">
                  <c:v>0.52222222222222225</c:v>
                </c:pt>
                <c:pt idx="1451">
                  <c:v>0.5229166666666667</c:v>
                </c:pt>
                <c:pt idx="1452">
                  <c:v>0.5229166666666667</c:v>
                </c:pt>
                <c:pt idx="1453">
                  <c:v>0.52361111111111114</c:v>
                </c:pt>
                <c:pt idx="1454">
                  <c:v>0.52361111111111114</c:v>
                </c:pt>
                <c:pt idx="1455">
                  <c:v>0.52430555555555558</c:v>
                </c:pt>
                <c:pt idx="1456">
                  <c:v>0.52430555555555558</c:v>
                </c:pt>
                <c:pt idx="1457">
                  <c:v>0.52500000000000002</c:v>
                </c:pt>
                <c:pt idx="1458">
                  <c:v>0.52500000000000002</c:v>
                </c:pt>
                <c:pt idx="1459">
                  <c:v>0.52569444444444446</c:v>
                </c:pt>
                <c:pt idx="1460">
                  <c:v>0.52569444444444446</c:v>
                </c:pt>
                <c:pt idx="1461">
                  <c:v>0.52638888888888891</c:v>
                </c:pt>
                <c:pt idx="1462">
                  <c:v>0.52638888888888891</c:v>
                </c:pt>
                <c:pt idx="1463">
                  <c:v>0.52708333333333335</c:v>
                </c:pt>
                <c:pt idx="1464">
                  <c:v>0.52708333333333335</c:v>
                </c:pt>
                <c:pt idx="1465">
                  <c:v>0.52777777777777779</c:v>
                </c:pt>
                <c:pt idx="1466">
                  <c:v>0.52777777777777779</c:v>
                </c:pt>
                <c:pt idx="1467">
                  <c:v>0.52847222222222223</c:v>
                </c:pt>
                <c:pt idx="1468">
                  <c:v>0.52847222222222223</c:v>
                </c:pt>
                <c:pt idx="1469">
                  <c:v>0.52916666666666667</c:v>
                </c:pt>
                <c:pt idx="1470">
                  <c:v>0.52916666666666667</c:v>
                </c:pt>
                <c:pt idx="1471">
                  <c:v>0.52986111111111112</c:v>
                </c:pt>
                <c:pt idx="1472">
                  <c:v>0.52986111111111112</c:v>
                </c:pt>
                <c:pt idx="1473">
                  <c:v>0.53055555555555556</c:v>
                </c:pt>
                <c:pt idx="1474">
                  <c:v>0.53055555555555556</c:v>
                </c:pt>
                <c:pt idx="1475">
                  <c:v>0.53125</c:v>
                </c:pt>
                <c:pt idx="1476">
                  <c:v>0.53125</c:v>
                </c:pt>
                <c:pt idx="1477">
                  <c:v>0.53194444444444444</c:v>
                </c:pt>
                <c:pt idx="1478">
                  <c:v>0.53194444444444444</c:v>
                </c:pt>
                <c:pt idx="1479">
                  <c:v>0.53263888888888888</c:v>
                </c:pt>
                <c:pt idx="1480">
                  <c:v>0.53263888888888888</c:v>
                </c:pt>
                <c:pt idx="1481">
                  <c:v>0.53333333333333333</c:v>
                </c:pt>
                <c:pt idx="1482">
                  <c:v>0.53333333333333333</c:v>
                </c:pt>
                <c:pt idx="1483">
                  <c:v>0.53402777777777777</c:v>
                </c:pt>
                <c:pt idx="1484">
                  <c:v>0.53402777777777777</c:v>
                </c:pt>
                <c:pt idx="1485">
                  <c:v>0.53472222222222221</c:v>
                </c:pt>
                <c:pt idx="1486">
                  <c:v>0.53472222222222221</c:v>
                </c:pt>
                <c:pt idx="1487">
                  <c:v>0.53541666666666665</c:v>
                </c:pt>
                <c:pt idx="1488">
                  <c:v>0.53541666666666665</c:v>
                </c:pt>
                <c:pt idx="1489">
                  <c:v>0.53611111111111109</c:v>
                </c:pt>
                <c:pt idx="1490">
                  <c:v>0.53611111111111109</c:v>
                </c:pt>
                <c:pt idx="1491">
                  <c:v>0.53680555555555554</c:v>
                </c:pt>
                <c:pt idx="1492">
                  <c:v>0.53680555555555554</c:v>
                </c:pt>
                <c:pt idx="1493">
                  <c:v>0.53749999999999998</c:v>
                </c:pt>
                <c:pt idx="1494">
                  <c:v>0.53749999999999998</c:v>
                </c:pt>
                <c:pt idx="1495">
                  <c:v>0.53819444444444442</c:v>
                </c:pt>
                <c:pt idx="1496">
                  <c:v>0.53819444444444442</c:v>
                </c:pt>
                <c:pt idx="1497">
                  <c:v>0.53888888888888886</c:v>
                </c:pt>
                <c:pt idx="1498">
                  <c:v>0.53888888888888886</c:v>
                </c:pt>
                <c:pt idx="1499">
                  <c:v>0.5395833333333333</c:v>
                </c:pt>
                <c:pt idx="1500">
                  <c:v>0.5395833333333333</c:v>
                </c:pt>
                <c:pt idx="1501">
                  <c:v>0.54027777777777775</c:v>
                </c:pt>
                <c:pt idx="1502">
                  <c:v>0.54027777777777775</c:v>
                </c:pt>
                <c:pt idx="1503">
                  <c:v>0.54097222222222219</c:v>
                </c:pt>
                <c:pt idx="1504">
                  <c:v>0.54097222222222219</c:v>
                </c:pt>
                <c:pt idx="1505">
                  <c:v>0.54166666666666663</c:v>
                </c:pt>
                <c:pt idx="1506">
                  <c:v>0.54166666666666663</c:v>
                </c:pt>
                <c:pt idx="1507">
                  <c:v>0.54236111111111118</c:v>
                </c:pt>
                <c:pt idx="1508">
                  <c:v>0.54236111111111118</c:v>
                </c:pt>
                <c:pt idx="1509">
                  <c:v>0.54305555555555551</c:v>
                </c:pt>
                <c:pt idx="1510">
                  <c:v>0.54305555555555551</c:v>
                </c:pt>
                <c:pt idx="1511">
                  <c:v>0.54374999999999996</c:v>
                </c:pt>
                <c:pt idx="1512">
                  <c:v>0.54374999999999996</c:v>
                </c:pt>
                <c:pt idx="1513">
                  <c:v>0.5444444444444444</c:v>
                </c:pt>
                <c:pt idx="1514">
                  <c:v>0.5444444444444444</c:v>
                </c:pt>
                <c:pt idx="1515">
                  <c:v>0.54513888888888895</c:v>
                </c:pt>
                <c:pt idx="1516">
                  <c:v>0.54513888888888895</c:v>
                </c:pt>
                <c:pt idx="1517">
                  <c:v>0.54583333333333328</c:v>
                </c:pt>
                <c:pt idx="1518">
                  <c:v>0.54583333333333328</c:v>
                </c:pt>
                <c:pt idx="1519">
                  <c:v>0.54652777777777783</c:v>
                </c:pt>
                <c:pt idx="1520">
                  <c:v>0.54652777777777783</c:v>
                </c:pt>
                <c:pt idx="1521">
                  <c:v>0.54722222222222217</c:v>
                </c:pt>
                <c:pt idx="1522">
                  <c:v>0.54722222222222217</c:v>
                </c:pt>
                <c:pt idx="1523">
                  <c:v>0.54791666666666672</c:v>
                </c:pt>
                <c:pt idx="1524">
                  <c:v>0.54791666666666672</c:v>
                </c:pt>
                <c:pt idx="1525">
                  <c:v>0.54861111111111105</c:v>
                </c:pt>
                <c:pt idx="1526">
                  <c:v>0.54861111111111105</c:v>
                </c:pt>
                <c:pt idx="1527">
                  <c:v>0.5493055555555556</c:v>
                </c:pt>
                <c:pt idx="1528">
                  <c:v>0.5493055555555556</c:v>
                </c:pt>
                <c:pt idx="1529">
                  <c:v>0.55000000000000004</c:v>
                </c:pt>
                <c:pt idx="1530">
                  <c:v>0.55000000000000004</c:v>
                </c:pt>
                <c:pt idx="1531">
                  <c:v>0.55069444444444449</c:v>
                </c:pt>
                <c:pt idx="1532">
                  <c:v>0.55069444444444449</c:v>
                </c:pt>
                <c:pt idx="1533">
                  <c:v>0.55138888888888882</c:v>
                </c:pt>
                <c:pt idx="1534">
                  <c:v>0.55138888888888882</c:v>
                </c:pt>
                <c:pt idx="1535">
                  <c:v>0.55208333333333337</c:v>
                </c:pt>
                <c:pt idx="1536">
                  <c:v>0.55208333333333337</c:v>
                </c:pt>
                <c:pt idx="1537">
                  <c:v>0.55277777777777781</c:v>
                </c:pt>
                <c:pt idx="1538">
                  <c:v>0.55277777777777781</c:v>
                </c:pt>
                <c:pt idx="1539">
                  <c:v>0.55347222222222225</c:v>
                </c:pt>
                <c:pt idx="1540">
                  <c:v>0.55347222222222225</c:v>
                </c:pt>
                <c:pt idx="1541">
                  <c:v>0.5541666666666667</c:v>
                </c:pt>
                <c:pt idx="1542">
                  <c:v>0.5541666666666667</c:v>
                </c:pt>
                <c:pt idx="1543">
                  <c:v>0.55486111111111114</c:v>
                </c:pt>
                <c:pt idx="1544">
                  <c:v>0.55555555555555558</c:v>
                </c:pt>
                <c:pt idx="1545">
                  <c:v>0.55555555555555558</c:v>
                </c:pt>
                <c:pt idx="1546">
                  <c:v>0.55625000000000002</c:v>
                </c:pt>
                <c:pt idx="1547">
                  <c:v>0.55625000000000002</c:v>
                </c:pt>
                <c:pt idx="1548">
                  <c:v>0.55694444444444446</c:v>
                </c:pt>
                <c:pt idx="1549">
                  <c:v>0.55694444444444446</c:v>
                </c:pt>
                <c:pt idx="1550">
                  <c:v>0.55763888888888891</c:v>
                </c:pt>
                <c:pt idx="1551">
                  <c:v>0.55763888888888891</c:v>
                </c:pt>
                <c:pt idx="1552">
                  <c:v>0.55833333333333335</c:v>
                </c:pt>
                <c:pt idx="1553">
                  <c:v>0.55833333333333335</c:v>
                </c:pt>
                <c:pt idx="1554">
                  <c:v>0.55902777777777779</c:v>
                </c:pt>
                <c:pt idx="1555">
                  <c:v>0.55902777777777779</c:v>
                </c:pt>
                <c:pt idx="1556">
                  <c:v>0.55972222222222223</c:v>
                </c:pt>
                <c:pt idx="1557">
                  <c:v>0.55972222222222223</c:v>
                </c:pt>
                <c:pt idx="1558">
                  <c:v>0.56041666666666667</c:v>
                </c:pt>
                <c:pt idx="1559">
                  <c:v>0.56041666666666667</c:v>
                </c:pt>
                <c:pt idx="1560">
                  <c:v>0.56111111111111112</c:v>
                </c:pt>
                <c:pt idx="1561">
                  <c:v>0.56111111111111112</c:v>
                </c:pt>
                <c:pt idx="1562">
                  <c:v>0.56180555555555556</c:v>
                </c:pt>
                <c:pt idx="1563">
                  <c:v>0.56180555555555556</c:v>
                </c:pt>
                <c:pt idx="1564">
                  <c:v>0.5625</c:v>
                </c:pt>
                <c:pt idx="1565">
                  <c:v>0.5625</c:v>
                </c:pt>
                <c:pt idx="1566">
                  <c:v>0.56319444444444444</c:v>
                </c:pt>
                <c:pt idx="1567">
                  <c:v>0.56319444444444444</c:v>
                </c:pt>
                <c:pt idx="1568">
                  <c:v>0.56388888888888888</c:v>
                </c:pt>
                <c:pt idx="1569">
                  <c:v>0.56388888888888888</c:v>
                </c:pt>
                <c:pt idx="1570">
                  <c:v>0.56458333333333333</c:v>
                </c:pt>
                <c:pt idx="1571">
                  <c:v>0.56458333333333333</c:v>
                </c:pt>
                <c:pt idx="1572">
                  <c:v>0.56527777777777777</c:v>
                </c:pt>
                <c:pt idx="1573">
                  <c:v>0.56527777777777777</c:v>
                </c:pt>
                <c:pt idx="1574">
                  <c:v>0.56597222222222221</c:v>
                </c:pt>
                <c:pt idx="1575">
                  <c:v>0.56597222222222221</c:v>
                </c:pt>
                <c:pt idx="1576">
                  <c:v>0.56666666666666665</c:v>
                </c:pt>
                <c:pt idx="1577">
                  <c:v>0.56666666666666665</c:v>
                </c:pt>
                <c:pt idx="1578">
                  <c:v>0.56736111111111109</c:v>
                </c:pt>
                <c:pt idx="1579">
                  <c:v>0.56736111111111109</c:v>
                </c:pt>
                <c:pt idx="1580">
                  <c:v>0.56805555555555554</c:v>
                </c:pt>
                <c:pt idx="1581">
                  <c:v>0.56805555555555554</c:v>
                </c:pt>
                <c:pt idx="1582">
                  <c:v>0.56874999999999998</c:v>
                </c:pt>
                <c:pt idx="1583">
                  <c:v>0.56874999999999998</c:v>
                </c:pt>
                <c:pt idx="1584">
                  <c:v>0.56944444444444442</c:v>
                </c:pt>
                <c:pt idx="1585">
                  <c:v>0.56944444444444442</c:v>
                </c:pt>
                <c:pt idx="1586">
                  <c:v>0.57013888888888886</c:v>
                </c:pt>
                <c:pt idx="1587">
                  <c:v>0.57013888888888886</c:v>
                </c:pt>
                <c:pt idx="1588">
                  <c:v>0.5708333333333333</c:v>
                </c:pt>
                <c:pt idx="1589">
                  <c:v>0.5708333333333333</c:v>
                </c:pt>
                <c:pt idx="1590">
                  <c:v>0.57152777777777775</c:v>
                </c:pt>
                <c:pt idx="1591">
                  <c:v>0.57152777777777775</c:v>
                </c:pt>
                <c:pt idx="1592">
                  <c:v>0.57222222222222219</c:v>
                </c:pt>
                <c:pt idx="1593">
                  <c:v>0.57222222222222219</c:v>
                </c:pt>
                <c:pt idx="1594">
                  <c:v>0.57291666666666663</c:v>
                </c:pt>
                <c:pt idx="1595">
                  <c:v>0.57291666666666663</c:v>
                </c:pt>
                <c:pt idx="1596">
                  <c:v>0.57361111111111118</c:v>
                </c:pt>
                <c:pt idx="1597">
                  <c:v>0.57361111111111118</c:v>
                </c:pt>
                <c:pt idx="1598">
                  <c:v>0.57430555555555551</c:v>
                </c:pt>
                <c:pt idx="1599">
                  <c:v>0.57430555555555551</c:v>
                </c:pt>
                <c:pt idx="1600">
                  <c:v>0.57499999999999996</c:v>
                </c:pt>
                <c:pt idx="1601">
                  <c:v>0.57499999999999996</c:v>
                </c:pt>
                <c:pt idx="1602">
                  <c:v>0.5756944444444444</c:v>
                </c:pt>
                <c:pt idx="1603">
                  <c:v>0.5756944444444444</c:v>
                </c:pt>
                <c:pt idx="1604">
                  <c:v>0.57638888888888895</c:v>
                </c:pt>
                <c:pt idx="1605">
                  <c:v>0.57638888888888895</c:v>
                </c:pt>
                <c:pt idx="1606">
                  <c:v>0.57708333333333328</c:v>
                </c:pt>
                <c:pt idx="1607">
                  <c:v>0.57708333333333328</c:v>
                </c:pt>
                <c:pt idx="1608">
                  <c:v>0.57777777777777783</c:v>
                </c:pt>
                <c:pt idx="1609">
                  <c:v>0.57777777777777783</c:v>
                </c:pt>
                <c:pt idx="1610">
                  <c:v>0.57847222222222217</c:v>
                </c:pt>
                <c:pt idx="1611">
                  <c:v>0.57847222222222217</c:v>
                </c:pt>
                <c:pt idx="1612">
                  <c:v>0.57916666666666672</c:v>
                </c:pt>
                <c:pt idx="1613">
                  <c:v>0.57916666666666672</c:v>
                </c:pt>
                <c:pt idx="1614">
                  <c:v>0.57986111111111105</c:v>
                </c:pt>
                <c:pt idx="1615">
                  <c:v>0.57986111111111105</c:v>
                </c:pt>
                <c:pt idx="1616">
                  <c:v>0.5805555555555556</c:v>
                </c:pt>
                <c:pt idx="1617">
                  <c:v>0.5805555555555556</c:v>
                </c:pt>
                <c:pt idx="1618">
                  <c:v>0.58125000000000004</c:v>
                </c:pt>
                <c:pt idx="1619">
                  <c:v>0.58125000000000004</c:v>
                </c:pt>
                <c:pt idx="1620">
                  <c:v>0.58194444444444449</c:v>
                </c:pt>
                <c:pt idx="1621">
                  <c:v>0.58194444444444449</c:v>
                </c:pt>
                <c:pt idx="1622">
                  <c:v>0.58263888888888882</c:v>
                </c:pt>
                <c:pt idx="1623">
                  <c:v>0.58263888888888882</c:v>
                </c:pt>
                <c:pt idx="1624">
                  <c:v>0.58333333333333337</c:v>
                </c:pt>
                <c:pt idx="1625">
                  <c:v>0.58333333333333337</c:v>
                </c:pt>
                <c:pt idx="1626">
                  <c:v>0.58402777777777781</c:v>
                </c:pt>
                <c:pt idx="1627">
                  <c:v>0.58472222222222225</c:v>
                </c:pt>
                <c:pt idx="1628">
                  <c:v>0.58472222222222225</c:v>
                </c:pt>
                <c:pt idx="1629">
                  <c:v>0.5854166666666667</c:v>
                </c:pt>
                <c:pt idx="1630">
                  <c:v>0.5854166666666667</c:v>
                </c:pt>
                <c:pt idx="1631">
                  <c:v>0.58611111111111114</c:v>
                </c:pt>
                <c:pt idx="1632">
                  <c:v>0.58611111111111114</c:v>
                </c:pt>
                <c:pt idx="1633">
                  <c:v>0.58680555555555558</c:v>
                </c:pt>
                <c:pt idx="1634">
                  <c:v>0.58680555555555558</c:v>
                </c:pt>
                <c:pt idx="1635">
                  <c:v>0.58750000000000002</c:v>
                </c:pt>
                <c:pt idx="1636">
                  <c:v>0.58750000000000002</c:v>
                </c:pt>
                <c:pt idx="1637">
                  <c:v>0.58819444444444446</c:v>
                </c:pt>
                <c:pt idx="1638">
                  <c:v>0.58819444444444446</c:v>
                </c:pt>
                <c:pt idx="1639">
                  <c:v>0.58888888888888891</c:v>
                </c:pt>
                <c:pt idx="1640">
                  <c:v>0.58888888888888891</c:v>
                </c:pt>
                <c:pt idx="1641">
                  <c:v>0.58958333333333335</c:v>
                </c:pt>
                <c:pt idx="1642">
                  <c:v>0.58958333333333335</c:v>
                </c:pt>
                <c:pt idx="1643">
                  <c:v>0.59027777777777779</c:v>
                </c:pt>
                <c:pt idx="1644">
                  <c:v>0.59027777777777779</c:v>
                </c:pt>
                <c:pt idx="1645">
                  <c:v>0.59097222222222223</c:v>
                </c:pt>
                <c:pt idx="1646">
                  <c:v>0.59097222222222223</c:v>
                </c:pt>
                <c:pt idx="1647">
                  <c:v>0.59166666666666667</c:v>
                </c:pt>
                <c:pt idx="1648">
                  <c:v>0.59166666666666667</c:v>
                </c:pt>
                <c:pt idx="1649">
                  <c:v>0.59236111111111112</c:v>
                </c:pt>
                <c:pt idx="1650">
                  <c:v>0.59236111111111112</c:v>
                </c:pt>
                <c:pt idx="1651">
                  <c:v>0.59305555555555556</c:v>
                </c:pt>
                <c:pt idx="1652">
                  <c:v>0.59305555555555556</c:v>
                </c:pt>
                <c:pt idx="1653">
                  <c:v>0.59375</c:v>
                </c:pt>
                <c:pt idx="1654">
                  <c:v>0.59375</c:v>
                </c:pt>
                <c:pt idx="1655">
                  <c:v>0.59444444444444444</c:v>
                </c:pt>
                <c:pt idx="1656">
                  <c:v>0.59444444444444444</c:v>
                </c:pt>
                <c:pt idx="1657">
                  <c:v>0.59513888888888888</c:v>
                </c:pt>
                <c:pt idx="1658">
                  <c:v>0.59513888888888888</c:v>
                </c:pt>
                <c:pt idx="1659">
                  <c:v>0.59583333333333333</c:v>
                </c:pt>
                <c:pt idx="1660">
                  <c:v>0.59583333333333333</c:v>
                </c:pt>
                <c:pt idx="1661">
                  <c:v>0.59652777777777777</c:v>
                </c:pt>
                <c:pt idx="1662">
                  <c:v>0.59652777777777777</c:v>
                </c:pt>
                <c:pt idx="1663">
                  <c:v>0.59722222222222221</c:v>
                </c:pt>
                <c:pt idx="1664">
                  <c:v>0.59722222222222221</c:v>
                </c:pt>
                <c:pt idx="1665">
                  <c:v>0.59791666666666665</c:v>
                </c:pt>
                <c:pt idx="1666">
                  <c:v>0.59791666666666665</c:v>
                </c:pt>
                <c:pt idx="1667">
                  <c:v>0.59861111111111109</c:v>
                </c:pt>
                <c:pt idx="1668">
                  <c:v>0.59861111111111109</c:v>
                </c:pt>
                <c:pt idx="1669">
                  <c:v>0.59930555555555554</c:v>
                </c:pt>
                <c:pt idx="1670">
                  <c:v>0.59930555555555554</c:v>
                </c:pt>
                <c:pt idx="1671">
                  <c:v>0.6</c:v>
                </c:pt>
                <c:pt idx="1672">
                  <c:v>0.6</c:v>
                </c:pt>
                <c:pt idx="1673">
                  <c:v>0.60069444444444442</c:v>
                </c:pt>
                <c:pt idx="1674">
                  <c:v>0.60069444444444442</c:v>
                </c:pt>
                <c:pt idx="1675">
                  <c:v>0.60138888888888886</c:v>
                </c:pt>
                <c:pt idx="1676">
                  <c:v>0.60138888888888886</c:v>
                </c:pt>
                <c:pt idx="1677">
                  <c:v>0.6020833333333333</c:v>
                </c:pt>
                <c:pt idx="1678">
                  <c:v>0.6020833333333333</c:v>
                </c:pt>
                <c:pt idx="1679">
                  <c:v>0.60277777777777775</c:v>
                </c:pt>
                <c:pt idx="1680">
                  <c:v>0.60277777777777775</c:v>
                </c:pt>
                <c:pt idx="1681">
                  <c:v>0.60347222222222219</c:v>
                </c:pt>
                <c:pt idx="1682">
                  <c:v>0.60347222222222219</c:v>
                </c:pt>
                <c:pt idx="1683">
                  <c:v>0.60416666666666663</c:v>
                </c:pt>
                <c:pt idx="1684">
                  <c:v>0.60416666666666663</c:v>
                </c:pt>
                <c:pt idx="1685">
                  <c:v>0.60486111111111118</c:v>
                </c:pt>
                <c:pt idx="1686">
                  <c:v>0.60486111111111118</c:v>
                </c:pt>
                <c:pt idx="1687">
                  <c:v>0.60555555555555551</c:v>
                </c:pt>
                <c:pt idx="1688">
                  <c:v>0.60555555555555551</c:v>
                </c:pt>
                <c:pt idx="1689">
                  <c:v>0.60624999999999996</c:v>
                </c:pt>
                <c:pt idx="1690">
                  <c:v>0.60624999999999996</c:v>
                </c:pt>
                <c:pt idx="1691">
                  <c:v>0.6069444444444444</c:v>
                </c:pt>
                <c:pt idx="1692">
                  <c:v>0.6069444444444444</c:v>
                </c:pt>
                <c:pt idx="1693">
                  <c:v>0.60763888888888895</c:v>
                </c:pt>
                <c:pt idx="1694">
                  <c:v>0.60763888888888895</c:v>
                </c:pt>
                <c:pt idx="1695">
                  <c:v>0.60833333333333328</c:v>
                </c:pt>
                <c:pt idx="1696">
                  <c:v>0.60833333333333328</c:v>
                </c:pt>
                <c:pt idx="1697">
                  <c:v>0.60902777777777783</c:v>
                </c:pt>
                <c:pt idx="1698">
                  <c:v>0.60902777777777783</c:v>
                </c:pt>
                <c:pt idx="1699">
                  <c:v>0.60972222222222217</c:v>
                </c:pt>
                <c:pt idx="1700">
                  <c:v>0.60972222222222217</c:v>
                </c:pt>
                <c:pt idx="1701">
                  <c:v>0.61041666666666672</c:v>
                </c:pt>
                <c:pt idx="1702">
                  <c:v>0.61041666666666672</c:v>
                </c:pt>
                <c:pt idx="1703">
                  <c:v>0.61111111111111105</c:v>
                </c:pt>
                <c:pt idx="1704">
                  <c:v>0.61111111111111105</c:v>
                </c:pt>
                <c:pt idx="1705">
                  <c:v>0.6118055555555556</c:v>
                </c:pt>
                <c:pt idx="1706">
                  <c:v>0.6118055555555556</c:v>
                </c:pt>
                <c:pt idx="1707">
                  <c:v>0.61250000000000004</c:v>
                </c:pt>
                <c:pt idx="1708">
                  <c:v>0.61250000000000004</c:v>
                </c:pt>
                <c:pt idx="1709">
                  <c:v>0.61319444444444449</c:v>
                </c:pt>
                <c:pt idx="1710">
                  <c:v>0.61319444444444449</c:v>
                </c:pt>
                <c:pt idx="1711">
                  <c:v>0.61388888888888882</c:v>
                </c:pt>
                <c:pt idx="1712">
                  <c:v>0.61388888888888882</c:v>
                </c:pt>
                <c:pt idx="1713">
                  <c:v>0.61458333333333337</c:v>
                </c:pt>
                <c:pt idx="1714">
                  <c:v>0.61458333333333337</c:v>
                </c:pt>
                <c:pt idx="1715">
                  <c:v>0.61527777777777781</c:v>
                </c:pt>
                <c:pt idx="1716">
                  <c:v>0.61527777777777781</c:v>
                </c:pt>
                <c:pt idx="1717">
                  <c:v>0.61597222222222225</c:v>
                </c:pt>
                <c:pt idx="1718">
                  <c:v>0.61597222222222225</c:v>
                </c:pt>
                <c:pt idx="1719">
                  <c:v>0.6166666666666667</c:v>
                </c:pt>
                <c:pt idx="1720">
                  <c:v>0.6166666666666667</c:v>
                </c:pt>
                <c:pt idx="1721">
                  <c:v>0.61736111111111114</c:v>
                </c:pt>
                <c:pt idx="1722">
                  <c:v>0.61736111111111114</c:v>
                </c:pt>
                <c:pt idx="1723">
                  <c:v>0.61805555555555558</c:v>
                </c:pt>
                <c:pt idx="1724">
                  <c:v>0.61805555555555558</c:v>
                </c:pt>
                <c:pt idx="1725">
                  <c:v>0.61875000000000002</c:v>
                </c:pt>
                <c:pt idx="1726">
                  <c:v>0.61875000000000002</c:v>
                </c:pt>
                <c:pt idx="1727">
                  <c:v>0.61944444444444446</c:v>
                </c:pt>
                <c:pt idx="1728">
                  <c:v>0.61944444444444446</c:v>
                </c:pt>
                <c:pt idx="1729">
                  <c:v>0.62013888888888891</c:v>
                </c:pt>
                <c:pt idx="1730">
                  <c:v>0.62013888888888891</c:v>
                </c:pt>
                <c:pt idx="1731">
                  <c:v>0.62083333333333335</c:v>
                </c:pt>
                <c:pt idx="1732">
                  <c:v>0.62083333333333335</c:v>
                </c:pt>
                <c:pt idx="1733">
                  <c:v>0.62152777777777779</c:v>
                </c:pt>
                <c:pt idx="1734">
                  <c:v>0.62152777777777779</c:v>
                </c:pt>
                <c:pt idx="1735">
                  <c:v>0.62222222222222223</c:v>
                </c:pt>
                <c:pt idx="1736">
                  <c:v>0.62222222222222223</c:v>
                </c:pt>
                <c:pt idx="1737">
                  <c:v>0.62291666666666667</c:v>
                </c:pt>
                <c:pt idx="1738">
                  <c:v>0.62291666666666667</c:v>
                </c:pt>
                <c:pt idx="1739">
                  <c:v>0.62361111111111112</c:v>
                </c:pt>
                <c:pt idx="1740">
                  <c:v>0.62361111111111112</c:v>
                </c:pt>
                <c:pt idx="1741">
                  <c:v>0.62430555555555556</c:v>
                </c:pt>
                <c:pt idx="1742">
                  <c:v>0.62430555555555556</c:v>
                </c:pt>
                <c:pt idx="1743">
                  <c:v>0.625</c:v>
                </c:pt>
                <c:pt idx="1744">
                  <c:v>0.625</c:v>
                </c:pt>
                <c:pt idx="1745">
                  <c:v>0.62569444444444444</c:v>
                </c:pt>
                <c:pt idx="1746">
                  <c:v>0.62569444444444444</c:v>
                </c:pt>
                <c:pt idx="1747">
                  <c:v>0.62638888888888888</c:v>
                </c:pt>
                <c:pt idx="1748">
                  <c:v>0.62638888888888888</c:v>
                </c:pt>
                <c:pt idx="1749">
                  <c:v>0.62708333333333333</c:v>
                </c:pt>
                <c:pt idx="1750">
                  <c:v>0.62708333333333333</c:v>
                </c:pt>
                <c:pt idx="1751">
                  <c:v>0.62777777777777777</c:v>
                </c:pt>
                <c:pt idx="1752">
                  <c:v>0.62777777777777777</c:v>
                </c:pt>
                <c:pt idx="1753">
                  <c:v>0.62847222222222221</c:v>
                </c:pt>
                <c:pt idx="1754">
                  <c:v>0.62847222222222221</c:v>
                </c:pt>
                <c:pt idx="1755">
                  <c:v>0.62916666666666665</c:v>
                </c:pt>
                <c:pt idx="1756">
                  <c:v>0.62916666666666665</c:v>
                </c:pt>
                <c:pt idx="1757">
                  <c:v>0.62986111111111109</c:v>
                </c:pt>
                <c:pt idx="1758">
                  <c:v>0.62986111111111109</c:v>
                </c:pt>
                <c:pt idx="1759">
                  <c:v>0.63055555555555554</c:v>
                </c:pt>
                <c:pt idx="1760">
                  <c:v>0.63055555555555554</c:v>
                </c:pt>
                <c:pt idx="1761">
                  <c:v>0.63124999999999998</c:v>
                </c:pt>
                <c:pt idx="1762">
                  <c:v>0.63124999999999998</c:v>
                </c:pt>
                <c:pt idx="1763">
                  <c:v>0.63194444444444442</c:v>
                </c:pt>
                <c:pt idx="1764">
                  <c:v>0.63194444444444442</c:v>
                </c:pt>
                <c:pt idx="1765">
                  <c:v>0.63263888888888886</c:v>
                </c:pt>
                <c:pt idx="1766">
                  <c:v>0.63263888888888886</c:v>
                </c:pt>
                <c:pt idx="1767">
                  <c:v>0.6333333333333333</c:v>
                </c:pt>
                <c:pt idx="1768">
                  <c:v>0.6333333333333333</c:v>
                </c:pt>
                <c:pt idx="1769">
                  <c:v>0.63402777777777775</c:v>
                </c:pt>
                <c:pt idx="1770">
                  <c:v>0.63402777777777775</c:v>
                </c:pt>
                <c:pt idx="1771">
                  <c:v>0.63472222222222219</c:v>
                </c:pt>
                <c:pt idx="1772">
                  <c:v>0.63472222222222219</c:v>
                </c:pt>
                <c:pt idx="1773">
                  <c:v>0.63541666666666663</c:v>
                </c:pt>
                <c:pt idx="1774">
                  <c:v>0.63541666666666663</c:v>
                </c:pt>
                <c:pt idx="1775">
                  <c:v>0.63611111111111118</c:v>
                </c:pt>
                <c:pt idx="1776">
                  <c:v>0.63611111111111118</c:v>
                </c:pt>
                <c:pt idx="1777">
                  <c:v>0.63680555555555551</c:v>
                </c:pt>
                <c:pt idx="1778">
                  <c:v>0.63680555555555551</c:v>
                </c:pt>
                <c:pt idx="1779">
                  <c:v>0.63749999999999996</c:v>
                </c:pt>
                <c:pt idx="1780">
                  <c:v>0.63749999999999996</c:v>
                </c:pt>
                <c:pt idx="1781">
                  <c:v>0.6381944444444444</c:v>
                </c:pt>
                <c:pt idx="1782">
                  <c:v>0.6381944444444444</c:v>
                </c:pt>
                <c:pt idx="1783">
                  <c:v>0.63888888888888895</c:v>
                </c:pt>
                <c:pt idx="1784">
                  <c:v>0.63888888888888895</c:v>
                </c:pt>
                <c:pt idx="1785">
                  <c:v>0.63958333333333328</c:v>
                </c:pt>
                <c:pt idx="1786">
                  <c:v>0.63958333333333328</c:v>
                </c:pt>
                <c:pt idx="1787">
                  <c:v>0.64027777777777783</c:v>
                </c:pt>
                <c:pt idx="1788">
                  <c:v>0.64027777777777783</c:v>
                </c:pt>
                <c:pt idx="1789">
                  <c:v>0.64097222222222217</c:v>
                </c:pt>
                <c:pt idx="1790">
                  <c:v>0.64097222222222217</c:v>
                </c:pt>
                <c:pt idx="1791">
                  <c:v>0.64166666666666672</c:v>
                </c:pt>
                <c:pt idx="1792">
                  <c:v>0.64166666666666672</c:v>
                </c:pt>
                <c:pt idx="1793">
                  <c:v>0.64236111111111105</c:v>
                </c:pt>
                <c:pt idx="1794">
                  <c:v>0.64236111111111105</c:v>
                </c:pt>
                <c:pt idx="1795">
                  <c:v>0.6430555555555556</c:v>
                </c:pt>
                <c:pt idx="1796">
                  <c:v>0.6430555555555556</c:v>
                </c:pt>
                <c:pt idx="1797">
                  <c:v>0.64375000000000004</c:v>
                </c:pt>
                <c:pt idx="1798">
                  <c:v>0.64375000000000004</c:v>
                </c:pt>
                <c:pt idx="1799">
                  <c:v>0.64444444444444449</c:v>
                </c:pt>
                <c:pt idx="1800">
                  <c:v>0.64444444444444449</c:v>
                </c:pt>
                <c:pt idx="1801">
                  <c:v>0.64513888888888882</c:v>
                </c:pt>
                <c:pt idx="1802">
                  <c:v>0.64513888888888882</c:v>
                </c:pt>
                <c:pt idx="1803">
                  <c:v>0.64583333333333337</c:v>
                </c:pt>
                <c:pt idx="1804">
                  <c:v>0.64583333333333337</c:v>
                </c:pt>
                <c:pt idx="1805">
                  <c:v>0.64652777777777781</c:v>
                </c:pt>
                <c:pt idx="1806">
                  <c:v>0.64652777777777781</c:v>
                </c:pt>
                <c:pt idx="1807">
                  <c:v>0.64722222222222225</c:v>
                </c:pt>
                <c:pt idx="1808">
                  <c:v>0.64722222222222225</c:v>
                </c:pt>
                <c:pt idx="1809">
                  <c:v>0.6479166666666667</c:v>
                </c:pt>
                <c:pt idx="1810">
                  <c:v>0.6479166666666667</c:v>
                </c:pt>
                <c:pt idx="1811">
                  <c:v>0.64861111111111114</c:v>
                </c:pt>
                <c:pt idx="1812">
                  <c:v>0.64861111111111114</c:v>
                </c:pt>
                <c:pt idx="1813">
                  <c:v>0.64930555555555558</c:v>
                </c:pt>
                <c:pt idx="1814">
                  <c:v>0.64930555555555558</c:v>
                </c:pt>
                <c:pt idx="1815">
                  <c:v>0.65</c:v>
                </c:pt>
                <c:pt idx="1816">
                  <c:v>0.65</c:v>
                </c:pt>
                <c:pt idx="1817">
                  <c:v>0.65069444444444446</c:v>
                </c:pt>
                <c:pt idx="1818">
                  <c:v>0.65069444444444446</c:v>
                </c:pt>
                <c:pt idx="1819">
                  <c:v>0.65138888888888891</c:v>
                </c:pt>
                <c:pt idx="1820">
                  <c:v>0.65138888888888891</c:v>
                </c:pt>
                <c:pt idx="1821">
                  <c:v>0.65208333333333335</c:v>
                </c:pt>
                <c:pt idx="1822">
                  <c:v>0.65208333333333335</c:v>
                </c:pt>
                <c:pt idx="1823">
                  <c:v>0.65277777777777779</c:v>
                </c:pt>
                <c:pt idx="1824">
                  <c:v>0.65277777777777779</c:v>
                </c:pt>
                <c:pt idx="1825">
                  <c:v>0.65347222222222223</c:v>
                </c:pt>
                <c:pt idx="1826">
                  <c:v>0.65347222222222223</c:v>
                </c:pt>
                <c:pt idx="1827">
                  <c:v>0.65416666666666667</c:v>
                </c:pt>
                <c:pt idx="1828">
                  <c:v>0.65416666666666667</c:v>
                </c:pt>
                <c:pt idx="1829">
                  <c:v>0.65486111111111112</c:v>
                </c:pt>
                <c:pt idx="1830">
                  <c:v>0.65486111111111112</c:v>
                </c:pt>
                <c:pt idx="1831">
                  <c:v>0.65555555555555556</c:v>
                </c:pt>
                <c:pt idx="1832">
                  <c:v>0.65555555555555556</c:v>
                </c:pt>
                <c:pt idx="1833">
                  <c:v>0.65625</c:v>
                </c:pt>
                <c:pt idx="1834">
                  <c:v>0.65625</c:v>
                </c:pt>
                <c:pt idx="1835">
                  <c:v>0.65694444444444444</c:v>
                </c:pt>
                <c:pt idx="1836">
                  <c:v>0.65694444444444444</c:v>
                </c:pt>
                <c:pt idx="1837">
                  <c:v>0.65763888888888888</c:v>
                </c:pt>
                <c:pt idx="1838">
                  <c:v>0.65763888888888888</c:v>
                </c:pt>
                <c:pt idx="1839">
                  <c:v>0.65833333333333333</c:v>
                </c:pt>
                <c:pt idx="1840">
                  <c:v>0.65833333333333333</c:v>
                </c:pt>
                <c:pt idx="1841">
                  <c:v>0.65902777777777777</c:v>
                </c:pt>
                <c:pt idx="1842">
                  <c:v>0.65902777777777777</c:v>
                </c:pt>
                <c:pt idx="1843">
                  <c:v>0.65972222222222221</c:v>
                </c:pt>
                <c:pt idx="1844">
                  <c:v>0.65972222222222221</c:v>
                </c:pt>
                <c:pt idx="1845">
                  <c:v>0.66041666666666665</c:v>
                </c:pt>
                <c:pt idx="1846">
                  <c:v>0.66041666666666665</c:v>
                </c:pt>
                <c:pt idx="1847">
                  <c:v>0.66111111111111109</c:v>
                </c:pt>
                <c:pt idx="1848">
                  <c:v>0.66111111111111109</c:v>
                </c:pt>
                <c:pt idx="1849">
                  <c:v>0.66180555555555554</c:v>
                </c:pt>
                <c:pt idx="1850">
                  <c:v>0.66180555555555554</c:v>
                </c:pt>
                <c:pt idx="1851">
                  <c:v>0.66249999999999998</c:v>
                </c:pt>
                <c:pt idx="1852">
                  <c:v>0.66249999999999998</c:v>
                </c:pt>
                <c:pt idx="1853">
                  <c:v>0.66319444444444442</c:v>
                </c:pt>
                <c:pt idx="1854">
                  <c:v>0.66319444444444442</c:v>
                </c:pt>
                <c:pt idx="1855">
                  <c:v>0.66388888888888886</c:v>
                </c:pt>
                <c:pt idx="1856">
                  <c:v>0.66388888888888886</c:v>
                </c:pt>
                <c:pt idx="1857">
                  <c:v>0.6645833333333333</c:v>
                </c:pt>
                <c:pt idx="1858">
                  <c:v>0.6645833333333333</c:v>
                </c:pt>
                <c:pt idx="1859">
                  <c:v>0.66527777777777775</c:v>
                </c:pt>
                <c:pt idx="1860">
                  <c:v>0.66527777777777775</c:v>
                </c:pt>
                <c:pt idx="1861">
                  <c:v>0.66597222222222219</c:v>
                </c:pt>
                <c:pt idx="1862">
                  <c:v>0.66597222222222219</c:v>
                </c:pt>
                <c:pt idx="1863">
                  <c:v>0.66666666666666663</c:v>
                </c:pt>
                <c:pt idx="1864">
                  <c:v>0.66666666666666663</c:v>
                </c:pt>
                <c:pt idx="1865">
                  <c:v>0.66736111111111107</c:v>
                </c:pt>
                <c:pt idx="1866">
                  <c:v>0.66736111111111107</c:v>
                </c:pt>
                <c:pt idx="1867">
                  <c:v>0.66805555555555562</c:v>
                </c:pt>
                <c:pt idx="1868">
                  <c:v>0.66805555555555562</c:v>
                </c:pt>
                <c:pt idx="1869">
                  <c:v>0.66874999999999996</c:v>
                </c:pt>
                <c:pt idx="1870">
                  <c:v>0.66874999999999996</c:v>
                </c:pt>
                <c:pt idx="1871">
                  <c:v>0.6694444444444444</c:v>
                </c:pt>
                <c:pt idx="1872">
                  <c:v>0.6694444444444444</c:v>
                </c:pt>
                <c:pt idx="1873">
                  <c:v>0.67013888888888884</c:v>
                </c:pt>
                <c:pt idx="1874">
                  <c:v>0.67013888888888884</c:v>
                </c:pt>
                <c:pt idx="1875">
                  <c:v>0.67083333333333339</c:v>
                </c:pt>
                <c:pt idx="1876">
                  <c:v>0.67083333333333339</c:v>
                </c:pt>
                <c:pt idx="1877">
                  <c:v>0.67152777777777783</c:v>
                </c:pt>
                <c:pt idx="1878">
                  <c:v>0.67152777777777783</c:v>
                </c:pt>
                <c:pt idx="1879">
                  <c:v>0.67222222222222217</c:v>
                </c:pt>
                <c:pt idx="1880">
                  <c:v>0.67222222222222217</c:v>
                </c:pt>
                <c:pt idx="1881">
                  <c:v>0.67291666666666661</c:v>
                </c:pt>
                <c:pt idx="1882">
                  <c:v>0.67291666666666661</c:v>
                </c:pt>
                <c:pt idx="1883">
                  <c:v>0.67361111111111116</c:v>
                </c:pt>
                <c:pt idx="1884">
                  <c:v>0.67361111111111116</c:v>
                </c:pt>
                <c:pt idx="1885">
                  <c:v>0.6743055555555556</c:v>
                </c:pt>
                <c:pt idx="1886">
                  <c:v>0.6743055555555556</c:v>
                </c:pt>
                <c:pt idx="1887">
                  <c:v>0.67500000000000004</c:v>
                </c:pt>
                <c:pt idx="1888">
                  <c:v>0.67500000000000004</c:v>
                </c:pt>
                <c:pt idx="1889">
                  <c:v>0.67569444444444438</c:v>
                </c:pt>
                <c:pt idx="1890">
                  <c:v>0.67569444444444438</c:v>
                </c:pt>
                <c:pt idx="1891">
                  <c:v>0.67638888888888893</c:v>
                </c:pt>
                <c:pt idx="1892">
                  <c:v>0.67638888888888893</c:v>
                </c:pt>
                <c:pt idx="1893">
                  <c:v>0.67708333333333337</c:v>
                </c:pt>
                <c:pt idx="1894">
                  <c:v>0.67708333333333337</c:v>
                </c:pt>
                <c:pt idx="1895">
                  <c:v>0.6777777777777777</c:v>
                </c:pt>
                <c:pt idx="1896">
                  <c:v>0.6777777777777777</c:v>
                </c:pt>
                <c:pt idx="1897">
                  <c:v>0.67847222222222225</c:v>
                </c:pt>
                <c:pt idx="1898">
                  <c:v>0.67847222222222225</c:v>
                </c:pt>
                <c:pt idx="1899">
                  <c:v>0.6791666666666667</c:v>
                </c:pt>
                <c:pt idx="1900">
                  <c:v>0.6791666666666667</c:v>
                </c:pt>
                <c:pt idx="1901">
                  <c:v>0.67986111111111114</c:v>
                </c:pt>
                <c:pt idx="1902">
                  <c:v>0.67986111111111114</c:v>
                </c:pt>
                <c:pt idx="1903">
                  <c:v>0.68055555555555547</c:v>
                </c:pt>
                <c:pt idx="1904">
                  <c:v>0.68055555555555547</c:v>
                </c:pt>
                <c:pt idx="1905">
                  <c:v>0.68125000000000002</c:v>
                </c:pt>
                <c:pt idx="1906">
                  <c:v>0.68125000000000002</c:v>
                </c:pt>
                <c:pt idx="1907">
                  <c:v>0.68194444444444446</c:v>
                </c:pt>
                <c:pt idx="1908">
                  <c:v>0.68194444444444446</c:v>
                </c:pt>
                <c:pt idx="1909">
                  <c:v>0.68263888888888891</c:v>
                </c:pt>
                <c:pt idx="1910">
                  <c:v>0.68263888888888891</c:v>
                </c:pt>
                <c:pt idx="1911">
                  <c:v>0.68333333333333324</c:v>
                </c:pt>
                <c:pt idx="1912">
                  <c:v>0.68333333333333324</c:v>
                </c:pt>
                <c:pt idx="1913">
                  <c:v>0.68402777777777779</c:v>
                </c:pt>
                <c:pt idx="1914">
                  <c:v>0.68402777777777779</c:v>
                </c:pt>
                <c:pt idx="1915">
                  <c:v>0.68472222222222223</c:v>
                </c:pt>
                <c:pt idx="1916">
                  <c:v>0.68472222222222223</c:v>
                </c:pt>
                <c:pt idx="1917">
                  <c:v>0.68541666666666667</c:v>
                </c:pt>
                <c:pt idx="1918">
                  <c:v>0.68541666666666667</c:v>
                </c:pt>
                <c:pt idx="1919">
                  <c:v>0.68611111111111101</c:v>
                </c:pt>
                <c:pt idx="1920">
                  <c:v>0.68611111111111101</c:v>
                </c:pt>
                <c:pt idx="1921">
                  <c:v>0.68680555555555556</c:v>
                </c:pt>
                <c:pt idx="1922">
                  <c:v>0.68680555555555556</c:v>
                </c:pt>
                <c:pt idx="1923">
                  <c:v>0.6875</c:v>
                </c:pt>
                <c:pt idx="1924">
                  <c:v>0.6875</c:v>
                </c:pt>
                <c:pt idx="1925">
                  <c:v>0.68819444444444444</c:v>
                </c:pt>
                <c:pt idx="1926">
                  <c:v>0.68819444444444444</c:v>
                </c:pt>
                <c:pt idx="1927">
                  <c:v>0.68888888888888899</c:v>
                </c:pt>
                <c:pt idx="1928">
                  <c:v>0.68888888888888899</c:v>
                </c:pt>
                <c:pt idx="1929">
                  <c:v>0.68958333333333333</c:v>
                </c:pt>
                <c:pt idx="1930">
                  <c:v>0.68958333333333333</c:v>
                </c:pt>
                <c:pt idx="1931">
                  <c:v>0.69027777777777777</c:v>
                </c:pt>
                <c:pt idx="1932">
                  <c:v>0.69027777777777777</c:v>
                </c:pt>
                <c:pt idx="1933">
                  <c:v>0.69097222222222221</c:v>
                </c:pt>
                <c:pt idx="1934">
                  <c:v>0.69097222222222221</c:v>
                </c:pt>
                <c:pt idx="1935">
                  <c:v>0.69166666666666676</c:v>
                </c:pt>
                <c:pt idx="1936">
                  <c:v>0.69166666666666676</c:v>
                </c:pt>
                <c:pt idx="1937">
                  <c:v>0.69236111111111109</c:v>
                </c:pt>
                <c:pt idx="1938">
                  <c:v>0.69236111111111109</c:v>
                </c:pt>
                <c:pt idx="1939">
                  <c:v>0.69305555555555554</c:v>
                </c:pt>
                <c:pt idx="1940">
                  <c:v>0.69305555555555554</c:v>
                </c:pt>
                <c:pt idx="1941">
                  <c:v>0.69374999999999998</c:v>
                </c:pt>
                <c:pt idx="1942">
                  <c:v>0.69374999999999998</c:v>
                </c:pt>
                <c:pt idx="1943">
                  <c:v>0.69444444444444453</c:v>
                </c:pt>
                <c:pt idx="1944">
                  <c:v>0.69444444444444453</c:v>
                </c:pt>
                <c:pt idx="1945">
                  <c:v>0.69513888888888886</c:v>
                </c:pt>
                <c:pt idx="1946">
                  <c:v>0.69513888888888886</c:v>
                </c:pt>
                <c:pt idx="1947">
                  <c:v>0.6958333333333333</c:v>
                </c:pt>
                <c:pt idx="1948">
                  <c:v>0.6958333333333333</c:v>
                </c:pt>
                <c:pt idx="1949">
                  <c:v>0.69652777777777775</c:v>
                </c:pt>
                <c:pt idx="1950">
                  <c:v>0.69652777777777775</c:v>
                </c:pt>
                <c:pt idx="1951">
                  <c:v>0.6972222222222223</c:v>
                </c:pt>
                <c:pt idx="1952">
                  <c:v>0.6972222222222223</c:v>
                </c:pt>
                <c:pt idx="1953">
                  <c:v>0.69791666666666663</c:v>
                </c:pt>
                <c:pt idx="1954">
                  <c:v>0.69791666666666663</c:v>
                </c:pt>
                <c:pt idx="1955">
                  <c:v>0.69861111111111107</c:v>
                </c:pt>
                <c:pt idx="1956">
                  <c:v>0.69861111111111107</c:v>
                </c:pt>
                <c:pt idx="1957">
                  <c:v>0.69930555555555562</c:v>
                </c:pt>
                <c:pt idx="1958">
                  <c:v>0.69930555555555562</c:v>
                </c:pt>
                <c:pt idx="1959">
                  <c:v>0.7</c:v>
                </c:pt>
                <c:pt idx="1960">
                  <c:v>0.7</c:v>
                </c:pt>
                <c:pt idx="1961">
                  <c:v>0.7006944444444444</c:v>
                </c:pt>
                <c:pt idx="1962">
                  <c:v>0.7006944444444444</c:v>
                </c:pt>
                <c:pt idx="1963">
                  <c:v>0.70138888888888884</c:v>
                </c:pt>
                <c:pt idx="1964">
                  <c:v>0.70138888888888884</c:v>
                </c:pt>
                <c:pt idx="1965">
                  <c:v>0.70208333333333339</c:v>
                </c:pt>
                <c:pt idx="1966">
                  <c:v>0.70208333333333339</c:v>
                </c:pt>
                <c:pt idx="1967">
                  <c:v>0.70277777777777783</c:v>
                </c:pt>
                <c:pt idx="1968">
                  <c:v>0.70277777777777783</c:v>
                </c:pt>
                <c:pt idx="1969">
                  <c:v>0.70347222222222217</c:v>
                </c:pt>
                <c:pt idx="1970">
                  <c:v>0.70347222222222217</c:v>
                </c:pt>
                <c:pt idx="1971">
                  <c:v>0.70416666666666661</c:v>
                </c:pt>
                <c:pt idx="1972">
                  <c:v>0.70416666666666661</c:v>
                </c:pt>
                <c:pt idx="1973">
                  <c:v>0.70486111111111116</c:v>
                </c:pt>
                <c:pt idx="1974">
                  <c:v>0.70486111111111116</c:v>
                </c:pt>
                <c:pt idx="1975">
                  <c:v>0.7055555555555556</c:v>
                </c:pt>
                <c:pt idx="1976">
                  <c:v>0.7055555555555556</c:v>
                </c:pt>
                <c:pt idx="1977">
                  <c:v>0.70625000000000004</c:v>
                </c:pt>
                <c:pt idx="1978">
                  <c:v>0.70625000000000004</c:v>
                </c:pt>
                <c:pt idx="1979">
                  <c:v>0.70694444444444438</c:v>
                </c:pt>
                <c:pt idx="1980">
                  <c:v>0.70694444444444438</c:v>
                </c:pt>
                <c:pt idx="1981">
                  <c:v>0.70763888888888893</c:v>
                </c:pt>
                <c:pt idx="1982">
                  <c:v>0.70763888888888893</c:v>
                </c:pt>
                <c:pt idx="1983">
                  <c:v>0.70833333333333337</c:v>
                </c:pt>
                <c:pt idx="1984">
                  <c:v>0.70833333333333337</c:v>
                </c:pt>
                <c:pt idx="1985">
                  <c:v>0.7090277777777777</c:v>
                </c:pt>
                <c:pt idx="1986">
                  <c:v>0.7090277777777777</c:v>
                </c:pt>
                <c:pt idx="1987">
                  <c:v>0.70972222222222225</c:v>
                </c:pt>
                <c:pt idx="1988">
                  <c:v>0.70972222222222225</c:v>
                </c:pt>
                <c:pt idx="1989">
                  <c:v>0.7104166666666667</c:v>
                </c:pt>
                <c:pt idx="1990">
                  <c:v>0.7104166666666667</c:v>
                </c:pt>
                <c:pt idx="1991">
                  <c:v>0.71111111111111114</c:v>
                </c:pt>
                <c:pt idx="1992">
                  <c:v>0.71111111111111114</c:v>
                </c:pt>
                <c:pt idx="1993">
                  <c:v>0.71180555555555547</c:v>
                </c:pt>
                <c:pt idx="1994">
                  <c:v>0.71180555555555547</c:v>
                </c:pt>
                <c:pt idx="1995">
                  <c:v>0.71250000000000002</c:v>
                </c:pt>
                <c:pt idx="1996">
                  <c:v>0.71250000000000002</c:v>
                </c:pt>
                <c:pt idx="1997">
                  <c:v>0.71319444444444446</c:v>
                </c:pt>
                <c:pt idx="1998">
                  <c:v>0.71319444444444446</c:v>
                </c:pt>
                <c:pt idx="1999">
                  <c:v>0.71388888888888891</c:v>
                </c:pt>
                <c:pt idx="2000">
                  <c:v>0.71388888888888891</c:v>
                </c:pt>
                <c:pt idx="2001">
                  <c:v>0.71458333333333324</c:v>
                </c:pt>
                <c:pt idx="2002">
                  <c:v>0.71527777777777779</c:v>
                </c:pt>
                <c:pt idx="2003">
                  <c:v>0.71527777777777779</c:v>
                </c:pt>
                <c:pt idx="2004">
                  <c:v>0.71597222222222223</c:v>
                </c:pt>
                <c:pt idx="2005">
                  <c:v>0.71597222222222223</c:v>
                </c:pt>
                <c:pt idx="2006">
                  <c:v>0.71666666666666667</c:v>
                </c:pt>
                <c:pt idx="2007">
                  <c:v>0.71666666666666667</c:v>
                </c:pt>
                <c:pt idx="2008">
                  <c:v>0.71736111111111101</c:v>
                </c:pt>
                <c:pt idx="2009">
                  <c:v>0.71736111111111101</c:v>
                </c:pt>
                <c:pt idx="2010">
                  <c:v>0.71805555555555556</c:v>
                </c:pt>
                <c:pt idx="2011">
                  <c:v>0.71805555555555556</c:v>
                </c:pt>
                <c:pt idx="2012">
                  <c:v>0.71875</c:v>
                </c:pt>
                <c:pt idx="2013">
                  <c:v>0.71875</c:v>
                </c:pt>
                <c:pt idx="2014">
                  <c:v>0.71944444444444444</c:v>
                </c:pt>
                <c:pt idx="2015">
                  <c:v>0.71944444444444444</c:v>
                </c:pt>
                <c:pt idx="2016">
                  <c:v>0.72013888888888899</c:v>
                </c:pt>
                <c:pt idx="2017">
                  <c:v>0.72013888888888899</c:v>
                </c:pt>
                <c:pt idx="2018">
                  <c:v>0.72083333333333333</c:v>
                </c:pt>
                <c:pt idx="2019">
                  <c:v>0.72083333333333333</c:v>
                </c:pt>
                <c:pt idx="2020">
                  <c:v>0.72152777777777777</c:v>
                </c:pt>
                <c:pt idx="2021">
                  <c:v>0.72152777777777777</c:v>
                </c:pt>
                <c:pt idx="2022">
                  <c:v>0.72222222222222221</c:v>
                </c:pt>
                <c:pt idx="2023">
                  <c:v>0.72222222222222221</c:v>
                </c:pt>
                <c:pt idx="2024">
                  <c:v>0.72291666666666676</c:v>
                </c:pt>
                <c:pt idx="2025">
                  <c:v>0.72291666666666676</c:v>
                </c:pt>
                <c:pt idx="2026">
                  <c:v>0.72361111111111109</c:v>
                </c:pt>
                <c:pt idx="2027">
                  <c:v>0.72361111111111109</c:v>
                </c:pt>
                <c:pt idx="2028">
                  <c:v>0.72430555555555554</c:v>
                </c:pt>
                <c:pt idx="2029">
                  <c:v>0.72430555555555554</c:v>
                </c:pt>
                <c:pt idx="2030">
                  <c:v>0.72499999999999998</c:v>
                </c:pt>
                <c:pt idx="2031">
                  <c:v>0.72499999999999998</c:v>
                </c:pt>
                <c:pt idx="2032">
                  <c:v>0.72569444444444453</c:v>
                </c:pt>
                <c:pt idx="2033">
                  <c:v>0.72569444444444453</c:v>
                </c:pt>
                <c:pt idx="2034">
                  <c:v>0.72638888888888886</c:v>
                </c:pt>
                <c:pt idx="2035">
                  <c:v>0.72638888888888886</c:v>
                </c:pt>
                <c:pt idx="2036">
                  <c:v>0.7270833333333333</c:v>
                </c:pt>
                <c:pt idx="2037">
                  <c:v>0.7270833333333333</c:v>
                </c:pt>
                <c:pt idx="2038">
                  <c:v>0.72777777777777775</c:v>
                </c:pt>
                <c:pt idx="2039">
                  <c:v>0.72777777777777775</c:v>
                </c:pt>
                <c:pt idx="2040">
                  <c:v>0.7284722222222223</c:v>
                </c:pt>
                <c:pt idx="2041">
                  <c:v>0.7284722222222223</c:v>
                </c:pt>
                <c:pt idx="2042">
                  <c:v>0.72916666666666663</c:v>
                </c:pt>
                <c:pt idx="2043">
                  <c:v>0.72916666666666663</c:v>
                </c:pt>
                <c:pt idx="2044">
                  <c:v>0.72986111111111107</c:v>
                </c:pt>
                <c:pt idx="2045">
                  <c:v>0.72986111111111107</c:v>
                </c:pt>
                <c:pt idx="2046">
                  <c:v>0.73055555555555562</c:v>
                </c:pt>
                <c:pt idx="2047">
                  <c:v>0.73055555555555562</c:v>
                </c:pt>
                <c:pt idx="2048">
                  <c:v>0.73124999999999996</c:v>
                </c:pt>
                <c:pt idx="2049">
                  <c:v>0.73124999999999996</c:v>
                </c:pt>
                <c:pt idx="2050">
                  <c:v>0.7319444444444444</c:v>
                </c:pt>
                <c:pt idx="2051">
                  <c:v>0.7319444444444444</c:v>
                </c:pt>
                <c:pt idx="2052">
                  <c:v>0.73263888888888884</c:v>
                </c:pt>
                <c:pt idx="2053">
                  <c:v>0.73263888888888884</c:v>
                </c:pt>
                <c:pt idx="2054">
                  <c:v>0.73333333333333339</c:v>
                </c:pt>
                <c:pt idx="2055">
                  <c:v>0.73333333333333339</c:v>
                </c:pt>
                <c:pt idx="2056">
                  <c:v>0.73402777777777783</c:v>
                </c:pt>
                <c:pt idx="2057">
                  <c:v>0.73402777777777783</c:v>
                </c:pt>
                <c:pt idx="2058">
                  <c:v>0.73472222222222217</c:v>
                </c:pt>
                <c:pt idx="2059">
                  <c:v>0.73472222222222217</c:v>
                </c:pt>
                <c:pt idx="2060">
                  <c:v>0.73541666666666661</c:v>
                </c:pt>
                <c:pt idx="2061">
                  <c:v>0.73541666666666661</c:v>
                </c:pt>
                <c:pt idx="2062">
                  <c:v>0.73611111111111116</c:v>
                </c:pt>
                <c:pt idx="2063">
                  <c:v>0.73611111111111116</c:v>
                </c:pt>
                <c:pt idx="2064">
                  <c:v>0.7368055555555556</c:v>
                </c:pt>
                <c:pt idx="2065">
                  <c:v>0.7368055555555556</c:v>
                </c:pt>
                <c:pt idx="2066">
                  <c:v>0.73750000000000004</c:v>
                </c:pt>
                <c:pt idx="2067">
                  <c:v>0.73750000000000004</c:v>
                </c:pt>
                <c:pt idx="2068">
                  <c:v>0.73819444444444438</c:v>
                </c:pt>
                <c:pt idx="2069">
                  <c:v>0.73819444444444438</c:v>
                </c:pt>
                <c:pt idx="2070">
                  <c:v>0.73888888888888893</c:v>
                </c:pt>
                <c:pt idx="2071">
                  <c:v>0.73888888888888893</c:v>
                </c:pt>
                <c:pt idx="2072">
                  <c:v>0.73958333333333337</c:v>
                </c:pt>
                <c:pt idx="2073">
                  <c:v>0.73958333333333337</c:v>
                </c:pt>
                <c:pt idx="2074">
                  <c:v>0.7402777777777777</c:v>
                </c:pt>
                <c:pt idx="2075">
                  <c:v>0.7402777777777777</c:v>
                </c:pt>
                <c:pt idx="2076">
                  <c:v>0.74097222222222225</c:v>
                </c:pt>
                <c:pt idx="2077">
                  <c:v>0.74097222222222225</c:v>
                </c:pt>
                <c:pt idx="2078">
                  <c:v>0.7416666666666667</c:v>
                </c:pt>
                <c:pt idx="2079">
                  <c:v>0.7416666666666667</c:v>
                </c:pt>
                <c:pt idx="2080">
                  <c:v>0.74236111111111114</c:v>
                </c:pt>
                <c:pt idx="2081">
                  <c:v>0.74236111111111114</c:v>
                </c:pt>
                <c:pt idx="2082">
                  <c:v>0.74305555555555547</c:v>
                </c:pt>
                <c:pt idx="2083">
                  <c:v>0.74305555555555547</c:v>
                </c:pt>
                <c:pt idx="2084">
                  <c:v>0.74375000000000002</c:v>
                </c:pt>
                <c:pt idx="2085">
                  <c:v>0.74375000000000002</c:v>
                </c:pt>
                <c:pt idx="2086">
                  <c:v>0.74444444444444446</c:v>
                </c:pt>
                <c:pt idx="2087">
                  <c:v>0.74444444444444446</c:v>
                </c:pt>
                <c:pt idx="2088">
                  <c:v>0.74513888888888891</c:v>
                </c:pt>
                <c:pt idx="2089">
                  <c:v>0.74513888888888891</c:v>
                </c:pt>
                <c:pt idx="2090">
                  <c:v>0.74583333333333324</c:v>
                </c:pt>
                <c:pt idx="2091">
                  <c:v>0.74583333333333324</c:v>
                </c:pt>
                <c:pt idx="2092">
                  <c:v>0.74652777777777779</c:v>
                </c:pt>
                <c:pt idx="2093">
                  <c:v>0.74722222222222223</c:v>
                </c:pt>
                <c:pt idx="2094">
                  <c:v>0.74722222222222223</c:v>
                </c:pt>
                <c:pt idx="2095">
                  <c:v>0.74791666666666667</c:v>
                </c:pt>
                <c:pt idx="2096">
                  <c:v>0.74791666666666667</c:v>
                </c:pt>
                <c:pt idx="2097">
                  <c:v>0.74861111111111101</c:v>
                </c:pt>
                <c:pt idx="2098">
                  <c:v>0.74861111111111101</c:v>
                </c:pt>
                <c:pt idx="2099">
                  <c:v>0.74930555555555556</c:v>
                </c:pt>
                <c:pt idx="2100">
                  <c:v>0.74930555555555556</c:v>
                </c:pt>
                <c:pt idx="2101">
                  <c:v>0.75</c:v>
                </c:pt>
                <c:pt idx="2102">
                  <c:v>0.75</c:v>
                </c:pt>
                <c:pt idx="2103">
                  <c:v>0.75069444444444444</c:v>
                </c:pt>
                <c:pt idx="2104">
                  <c:v>0.75069444444444444</c:v>
                </c:pt>
                <c:pt idx="2105">
                  <c:v>0.75138888888888899</c:v>
                </c:pt>
                <c:pt idx="2106">
                  <c:v>0.75138888888888899</c:v>
                </c:pt>
                <c:pt idx="2107">
                  <c:v>0.75208333333333333</c:v>
                </c:pt>
                <c:pt idx="2108">
                  <c:v>0.75208333333333333</c:v>
                </c:pt>
                <c:pt idx="2109">
                  <c:v>0.75277777777777777</c:v>
                </c:pt>
                <c:pt idx="2110">
                  <c:v>0.75277777777777777</c:v>
                </c:pt>
                <c:pt idx="2111">
                  <c:v>0.75347222222222221</c:v>
                </c:pt>
                <c:pt idx="2112">
                  <c:v>0.75347222222222221</c:v>
                </c:pt>
                <c:pt idx="2113">
                  <c:v>0.75416666666666676</c:v>
                </c:pt>
                <c:pt idx="2114">
                  <c:v>0.75416666666666676</c:v>
                </c:pt>
                <c:pt idx="2115">
                  <c:v>0.75486111111111109</c:v>
                </c:pt>
                <c:pt idx="2116">
                  <c:v>0.75486111111111109</c:v>
                </c:pt>
                <c:pt idx="2117">
                  <c:v>0.75555555555555554</c:v>
                </c:pt>
                <c:pt idx="2118">
                  <c:v>0.75555555555555554</c:v>
                </c:pt>
                <c:pt idx="2119">
                  <c:v>0.75624999999999998</c:v>
                </c:pt>
                <c:pt idx="2120">
                  <c:v>0.75624999999999998</c:v>
                </c:pt>
                <c:pt idx="2121">
                  <c:v>0.75694444444444453</c:v>
                </c:pt>
                <c:pt idx="2122">
                  <c:v>0.75694444444444453</c:v>
                </c:pt>
                <c:pt idx="2123">
                  <c:v>0.75763888888888886</c:v>
                </c:pt>
                <c:pt idx="2124">
                  <c:v>0.75763888888888886</c:v>
                </c:pt>
                <c:pt idx="2125">
                  <c:v>0.7583333333333333</c:v>
                </c:pt>
                <c:pt idx="2126">
                  <c:v>0.7583333333333333</c:v>
                </c:pt>
                <c:pt idx="2127">
                  <c:v>0.75902777777777775</c:v>
                </c:pt>
                <c:pt idx="2128">
                  <c:v>0.75902777777777775</c:v>
                </c:pt>
                <c:pt idx="2129">
                  <c:v>0.7597222222222223</c:v>
                </c:pt>
                <c:pt idx="2130">
                  <c:v>0.7597222222222223</c:v>
                </c:pt>
                <c:pt idx="2131">
                  <c:v>0.76041666666666663</c:v>
                </c:pt>
                <c:pt idx="2132">
                  <c:v>0.76041666666666663</c:v>
                </c:pt>
                <c:pt idx="2133">
                  <c:v>0.76111111111111107</c:v>
                </c:pt>
                <c:pt idx="2134">
                  <c:v>0.76111111111111107</c:v>
                </c:pt>
                <c:pt idx="2135">
                  <c:v>0.76180555555555562</c:v>
                </c:pt>
                <c:pt idx="2136">
                  <c:v>0.76180555555555562</c:v>
                </c:pt>
                <c:pt idx="2137">
                  <c:v>0.76249999999999996</c:v>
                </c:pt>
                <c:pt idx="2138">
                  <c:v>0.76249999999999996</c:v>
                </c:pt>
                <c:pt idx="2139">
                  <c:v>0.7631944444444444</c:v>
                </c:pt>
                <c:pt idx="2140">
                  <c:v>0.7631944444444444</c:v>
                </c:pt>
                <c:pt idx="2141">
                  <c:v>0.76388888888888884</c:v>
                </c:pt>
                <c:pt idx="2142">
                  <c:v>0.76388888888888884</c:v>
                </c:pt>
                <c:pt idx="2143">
                  <c:v>0.76458333333333339</c:v>
                </c:pt>
                <c:pt idx="2144">
                  <c:v>0.76458333333333339</c:v>
                </c:pt>
                <c:pt idx="2145">
                  <c:v>0.76527777777777783</c:v>
                </c:pt>
                <c:pt idx="2146">
                  <c:v>0.76527777777777783</c:v>
                </c:pt>
                <c:pt idx="2147">
                  <c:v>0.76597222222222217</c:v>
                </c:pt>
                <c:pt idx="2148">
                  <c:v>0.76597222222222217</c:v>
                </c:pt>
                <c:pt idx="2149">
                  <c:v>0.76666666666666661</c:v>
                </c:pt>
                <c:pt idx="2150">
                  <c:v>0.76666666666666661</c:v>
                </c:pt>
                <c:pt idx="2151">
                  <c:v>0.76736111111111116</c:v>
                </c:pt>
                <c:pt idx="2152">
                  <c:v>0.76736111111111116</c:v>
                </c:pt>
                <c:pt idx="2153">
                  <c:v>0.7680555555555556</c:v>
                </c:pt>
                <c:pt idx="2154">
                  <c:v>0.7680555555555556</c:v>
                </c:pt>
                <c:pt idx="2155">
                  <c:v>0.76875000000000004</c:v>
                </c:pt>
                <c:pt idx="2156">
                  <c:v>0.76944444444444438</c:v>
                </c:pt>
                <c:pt idx="2157">
                  <c:v>0.76944444444444438</c:v>
                </c:pt>
                <c:pt idx="2158">
                  <c:v>0.77013888888888893</c:v>
                </c:pt>
                <c:pt idx="2159">
                  <c:v>0.77013888888888893</c:v>
                </c:pt>
                <c:pt idx="2160">
                  <c:v>0.77083333333333337</c:v>
                </c:pt>
                <c:pt idx="2161">
                  <c:v>0.77083333333333337</c:v>
                </c:pt>
                <c:pt idx="2162">
                  <c:v>0.7715277777777777</c:v>
                </c:pt>
                <c:pt idx="2163">
                  <c:v>0.7715277777777777</c:v>
                </c:pt>
                <c:pt idx="2164">
                  <c:v>0.77222222222222225</c:v>
                </c:pt>
                <c:pt idx="2165">
                  <c:v>0.77222222222222225</c:v>
                </c:pt>
                <c:pt idx="2166">
                  <c:v>0.7729166666666667</c:v>
                </c:pt>
                <c:pt idx="2167">
                  <c:v>0.7729166666666667</c:v>
                </c:pt>
                <c:pt idx="2168">
                  <c:v>0.77361111111111114</c:v>
                </c:pt>
                <c:pt idx="2169">
                  <c:v>0.77361111111111114</c:v>
                </c:pt>
                <c:pt idx="2170">
                  <c:v>0.77430555555555547</c:v>
                </c:pt>
                <c:pt idx="2171">
                  <c:v>0.77430555555555547</c:v>
                </c:pt>
                <c:pt idx="2172">
                  <c:v>0.77500000000000002</c:v>
                </c:pt>
                <c:pt idx="2173">
                  <c:v>0.77500000000000002</c:v>
                </c:pt>
                <c:pt idx="2174">
                  <c:v>0.77569444444444446</c:v>
                </c:pt>
                <c:pt idx="2175">
                  <c:v>0.77569444444444446</c:v>
                </c:pt>
                <c:pt idx="2176">
                  <c:v>0.77638888888888891</c:v>
                </c:pt>
                <c:pt idx="2177">
                  <c:v>0.77638888888888891</c:v>
                </c:pt>
                <c:pt idx="2178">
                  <c:v>0.77708333333333324</c:v>
                </c:pt>
                <c:pt idx="2179">
                  <c:v>0.77708333333333324</c:v>
                </c:pt>
                <c:pt idx="2180">
                  <c:v>0.77777777777777779</c:v>
                </c:pt>
                <c:pt idx="2181">
                  <c:v>0.77777777777777779</c:v>
                </c:pt>
                <c:pt idx="2182">
                  <c:v>0.77847222222222223</c:v>
                </c:pt>
                <c:pt idx="2183">
                  <c:v>0.77847222222222223</c:v>
                </c:pt>
                <c:pt idx="2184">
                  <c:v>0.77916666666666667</c:v>
                </c:pt>
                <c:pt idx="2185">
                  <c:v>0.77916666666666667</c:v>
                </c:pt>
                <c:pt idx="2186">
                  <c:v>0.77986111111111101</c:v>
                </c:pt>
                <c:pt idx="2187">
                  <c:v>0.77986111111111101</c:v>
                </c:pt>
                <c:pt idx="2188">
                  <c:v>0.78055555555555556</c:v>
                </c:pt>
                <c:pt idx="2189">
                  <c:v>0.78055555555555556</c:v>
                </c:pt>
                <c:pt idx="2190">
                  <c:v>0.78125</c:v>
                </c:pt>
                <c:pt idx="2191">
                  <c:v>0.78125</c:v>
                </c:pt>
                <c:pt idx="2192">
                  <c:v>0.78194444444444444</c:v>
                </c:pt>
                <c:pt idx="2193">
                  <c:v>0.78194444444444444</c:v>
                </c:pt>
                <c:pt idx="2194">
                  <c:v>0.78263888888888899</c:v>
                </c:pt>
                <c:pt idx="2195">
                  <c:v>0.78263888888888899</c:v>
                </c:pt>
                <c:pt idx="2196">
                  <c:v>0.78333333333333333</c:v>
                </c:pt>
                <c:pt idx="2197">
                  <c:v>0.78333333333333333</c:v>
                </c:pt>
                <c:pt idx="2198">
                  <c:v>0.78402777777777777</c:v>
                </c:pt>
                <c:pt idx="2199">
                  <c:v>0.78402777777777777</c:v>
                </c:pt>
                <c:pt idx="2200">
                  <c:v>0.78472222222222221</c:v>
                </c:pt>
                <c:pt idx="2201">
                  <c:v>0.78472222222222221</c:v>
                </c:pt>
                <c:pt idx="2202">
                  <c:v>0.78541666666666676</c:v>
                </c:pt>
                <c:pt idx="2203">
                  <c:v>0.78541666666666676</c:v>
                </c:pt>
                <c:pt idx="2204">
                  <c:v>0.78611111111111109</c:v>
                </c:pt>
                <c:pt idx="2205">
                  <c:v>0.78611111111111109</c:v>
                </c:pt>
                <c:pt idx="2206">
                  <c:v>0.78680555555555554</c:v>
                </c:pt>
                <c:pt idx="2207">
                  <c:v>0.78680555555555554</c:v>
                </c:pt>
                <c:pt idx="2208">
                  <c:v>0.78749999999999998</c:v>
                </c:pt>
                <c:pt idx="2209">
                  <c:v>0.78749999999999998</c:v>
                </c:pt>
                <c:pt idx="2210">
                  <c:v>0.78819444444444453</c:v>
                </c:pt>
                <c:pt idx="2211">
                  <c:v>0.78819444444444453</c:v>
                </c:pt>
                <c:pt idx="2212">
                  <c:v>0.78888888888888886</c:v>
                </c:pt>
                <c:pt idx="2213">
                  <c:v>0.78888888888888886</c:v>
                </c:pt>
                <c:pt idx="2214">
                  <c:v>0.7895833333333333</c:v>
                </c:pt>
                <c:pt idx="2215">
                  <c:v>0.7895833333333333</c:v>
                </c:pt>
                <c:pt idx="2216">
                  <c:v>0.79027777777777775</c:v>
                </c:pt>
                <c:pt idx="2217">
                  <c:v>0.79027777777777775</c:v>
                </c:pt>
                <c:pt idx="2218">
                  <c:v>0.7909722222222223</c:v>
                </c:pt>
                <c:pt idx="2219">
                  <c:v>0.7909722222222223</c:v>
                </c:pt>
                <c:pt idx="2220">
                  <c:v>0.79166666666666663</c:v>
                </c:pt>
                <c:pt idx="2221">
                  <c:v>0.79166666666666663</c:v>
                </c:pt>
                <c:pt idx="2222">
                  <c:v>0.79236111111111107</c:v>
                </c:pt>
                <c:pt idx="2223">
                  <c:v>0.79236111111111107</c:v>
                </c:pt>
                <c:pt idx="2224">
                  <c:v>0.79305555555555562</c:v>
                </c:pt>
                <c:pt idx="2225">
                  <c:v>0.79305555555555562</c:v>
                </c:pt>
                <c:pt idx="2226">
                  <c:v>0.79374999999999996</c:v>
                </c:pt>
                <c:pt idx="2227">
                  <c:v>0.79374999999999996</c:v>
                </c:pt>
                <c:pt idx="2228">
                  <c:v>0.7944444444444444</c:v>
                </c:pt>
                <c:pt idx="2229">
                  <c:v>0.7944444444444444</c:v>
                </c:pt>
                <c:pt idx="2230">
                  <c:v>0.79513888888888884</c:v>
                </c:pt>
                <c:pt idx="2231">
                  <c:v>0.79513888888888884</c:v>
                </c:pt>
                <c:pt idx="2232">
                  <c:v>0.79583333333333339</c:v>
                </c:pt>
                <c:pt idx="2233">
                  <c:v>0.79583333333333339</c:v>
                </c:pt>
                <c:pt idx="2234">
                  <c:v>0.79652777777777783</c:v>
                </c:pt>
                <c:pt idx="2235">
                  <c:v>0.79652777777777783</c:v>
                </c:pt>
                <c:pt idx="2236">
                  <c:v>0.79722222222222217</c:v>
                </c:pt>
                <c:pt idx="2237">
                  <c:v>0.79722222222222217</c:v>
                </c:pt>
                <c:pt idx="2238">
                  <c:v>0.79791666666666661</c:v>
                </c:pt>
                <c:pt idx="2239">
                  <c:v>0.79791666666666661</c:v>
                </c:pt>
                <c:pt idx="2240">
                  <c:v>0.79861111111111116</c:v>
                </c:pt>
                <c:pt idx="2241">
                  <c:v>0.79861111111111116</c:v>
                </c:pt>
                <c:pt idx="2242">
                  <c:v>0.7993055555555556</c:v>
                </c:pt>
                <c:pt idx="2243">
                  <c:v>0.7993055555555556</c:v>
                </c:pt>
                <c:pt idx="2244">
                  <c:v>0.8</c:v>
                </c:pt>
                <c:pt idx="2245">
                  <c:v>0.8</c:v>
                </c:pt>
                <c:pt idx="2246">
                  <c:v>0.80069444444444438</c:v>
                </c:pt>
                <c:pt idx="2247">
                  <c:v>0.80069444444444438</c:v>
                </c:pt>
                <c:pt idx="2248">
                  <c:v>0.80138888888888893</c:v>
                </c:pt>
                <c:pt idx="2249">
                  <c:v>0.80138888888888893</c:v>
                </c:pt>
                <c:pt idx="2250">
                  <c:v>0.80208333333333337</c:v>
                </c:pt>
                <c:pt idx="2251">
                  <c:v>0.80208333333333337</c:v>
                </c:pt>
                <c:pt idx="2252">
                  <c:v>0.8027777777777777</c:v>
                </c:pt>
                <c:pt idx="2253">
                  <c:v>0.8027777777777777</c:v>
                </c:pt>
                <c:pt idx="2254">
                  <c:v>0.80347222222222225</c:v>
                </c:pt>
                <c:pt idx="2255">
                  <c:v>0.80347222222222225</c:v>
                </c:pt>
                <c:pt idx="2256">
                  <c:v>0.8041666666666667</c:v>
                </c:pt>
                <c:pt idx="2257">
                  <c:v>0.8041666666666667</c:v>
                </c:pt>
                <c:pt idx="2258">
                  <c:v>0.80486111111111114</c:v>
                </c:pt>
                <c:pt idx="2259">
                  <c:v>0.80486111111111114</c:v>
                </c:pt>
                <c:pt idx="2260">
                  <c:v>0.80555555555555547</c:v>
                </c:pt>
                <c:pt idx="2261">
                  <c:v>0.80555555555555547</c:v>
                </c:pt>
                <c:pt idx="2262">
                  <c:v>0.80625000000000002</c:v>
                </c:pt>
                <c:pt idx="2263">
                  <c:v>0.80625000000000002</c:v>
                </c:pt>
                <c:pt idx="2264">
                  <c:v>0.80694444444444446</c:v>
                </c:pt>
                <c:pt idx="2265">
                  <c:v>0.80694444444444446</c:v>
                </c:pt>
                <c:pt idx="2266">
                  <c:v>0.80763888888888891</c:v>
                </c:pt>
                <c:pt idx="2267">
                  <c:v>0.80763888888888891</c:v>
                </c:pt>
                <c:pt idx="2268">
                  <c:v>0.80833333333333324</c:v>
                </c:pt>
                <c:pt idx="2269">
                  <c:v>0.80833333333333324</c:v>
                </c:pt>
                <c:pt idx="2270">
                  <c:v>0.80902777777777779</c:v>
                </c:pt>
                <c:pt idx="2271">
                  <c:v>0.80902777777777779</c:v>
                </c:pt>
                <c:pt idx="2272">
                  <c:v>0.80972222222222223</c:v>
                </c:pt>
                <c:pt idx="2273">
                  <c:v>0.80972222222222223</c:v>
                </c:pt>
                <c:pt idx="2274">
                  <c:v>0.81041666666666667</c:v>
                </c:pt>
                <c:pt idx="2275">
                  <c:v>0.81041666666666667</c:v>
                </c:pt>
                <c:pt idx="2276">
                  <c:v>0.81111111111111101</c:v>
                </c:pt>
                <c:pt idx="2277">
                  <c:v>0.81111111111111101</c:v>
                </c:pt>
                <c:pt idx="2278">
                  <c:v>0.81180555555555556</c:v>
                </c:pt>
                <c:pt idx="2279">
                  <c:v>0.81180555555555556</c:v>
                </c:pt>
                <c:pt idx="2280">
                  <c:v>0.8125</c:v>
                </c:pt>
                <c:pt idx="2281">
                  <c:v>0.8125</c:v>
                </c:pt>
                <c:pt idx="2282">
                  <c:v>0.81319444444444444</c:v>
                </c:pt>
                <c:pt idx="2283">
                  <c:v>0.81319444444444444</c:v>
                </c:pt>
                <c:pt idx="2284">
                  <c:v>0.81388888888888899</c:v>
                </c:pt>
                <c:pt idx="2285">
                  <c:v>0.81388888888888899</c:v>
                </c:pt>
                <c:pt idx="2286">
                  <c:v>0.81458333333333333</c:v>
                </c:pt>
                <c:pt idx="2287">
                  <c:v>0.81458333333333333</c:v>
                </c:pt>
                <c:pt idx="2288">
                  <c:v>0.81527777777777777</c:v>
                </c:pt>
                <c:pt idx="2289">
                  <c:v>0.81527777777777777</c:v>
                </c:pt>
                <c:pt idx="2290">
                  <c:v>0.81597222222222221</c:v>
                </c:pt>
                <c:pt idx="2291">
                  <c:v>0.81597222222222221</c:v>
                </c:pt>
                <c:pt idx="2292">
                  <c:v>0.81666666666666676</c:v>
                </c:pt>
                <c:pt idx="2293">
                  <c:v>0.81666666666666676</c:v>
                </c:pt>
                <c:pt idx="2294">
                  <c:v>0.81736111111111109</c:v>
                </c:pt>
                <c:pt idx="2295">
                  <c:v>0.81736111111111109</c:v>
                </c:pt>
                <c:pt idx="2296">
                  <c:v>0.81805555555555554</c:v>
                </c:pt>
                <c:pt idx="2297">
                  <c:v>0.81805555555555554</c:v>
                </c:pt>
                <c:pt idx="2298">
                  <c:v>0.81874999999999998</c:v>
                </c:pt>
                <c:pt idx="2299">
                  <c:v>0.81874999999999998</c:v>
                </c:pt>
                <c:pt idx="2300">
                  <c:v>0.81944444444444453</c:v>
                </c:pt>
                <c:pt idx="2301">
                  <c:v>0.81944444444444453</c:v>
                </c:pt>
                <c:pt idx="2302">
                  <c:v>0.82013888888888886</c:v>
                </c:pt>
                <c:pt idx="2303">
                  <c:v>0.82013888888888886</c:v>
                </c:pt>
                <c:pt idx="2304">
                  <c:v>0.8208333333333333</c:v>
                </c:pt>
                <c:pt idx="2305">
                  <c:v>0.8208333333333333</c:v>
                </c:pt>
                <c:pt idx="2306">
                  <c:v>0.82152777777777775</c:v>
                </c:pt>
                <c:pt idx="2307">
                  <c:v>0.82152777777777775</c:v>
                </c:pt>
                <c:pt idx="2308">
                  <c:v>0.8222222222222223</c:v>
                </c:pt>
                <c:pt idx="2309">
                  <c:v>0.8222222222222223</c:v>
                </c:pt>
                <c:pt idx="2310">
                  <c:v>0.82291666666666663</c:v>
                </c:pt>
                <c:pt idx="2311">
                  <c:v>0.82291666666666663</c:v>
                </c:pt>
                <c:pt idx="2312">
                  <c:v>0.82361111111111107</c:v>
                </c:pt>
                <c:pt idx="2313">
                  <c:v>0.82361111111111107</c:v>
                </c:pt>
                <c:pt idx="2314">
                  <c:v>0.82430555555555562</c:v>
                </c:pt>
                <c:pt idx="2315">
                  <c:v>0.82430555555555562</c:v>
                </c:pt>
                <c:pt idx="2316">
                  <c:v>0.82499999999999996</c:v>
                </c:pt>
                <c:pt idx="2317">
                  <c:v>0.82499999999999996</c:v>
                </c:pt>
                <c:pt idx="2318">
                  <c:v>0.8256944444444444</c:v>
                </c:pt>
                <c:pt idx="2319">
                  <c:v>0.82638888888888884</c:v>
                </c:pt>
                <c:pt idx="2320">
                  <c:v>0.82638888888888884</c:v>
                </c:pt>
                <c:pt idx="2321">
                  <c:v>0.82708333333333339</c:v>
                </c:pt>
                <c:pt idx="2322">
                  <c:v>0.82708333333333339</c:v>
                </c:pt>
                <c:pt idx="2323">
                  <c:v>0.82777777777777783</c:v>
                </c:pt>
                <c:pt idx="2324">
                  <c:v>0.82777777777777783</c:v>
                </c:pt>
                <c:pt idx="2325">
                  <c:v>0.82847222222222217</c:v>
                </c:pt>
                <c:pt idx="2326">
                  <c:v>0.82847222222222217</c:v>
                </c:pt>
                <c:pt idx="2327">
                  <c:v>0.82916666666666661</c:v>
                </c:pt>
                <c:pt idx="2328">
                  <c:v>0.82916666666666661</c:v>
                </c:pt>
                <c:pt idx="2329">
                  <c:v>0.82986111111111116</c:v>
                </c:pt>
                <c:pt idx="2330">
                  <c:v>0.82986111111111116</c:v>
                </c:pt>
                <c:pt idx="2331">
                  <c:v>0.8305555555555556</c:v>
                </c:pt>
                <c:pt idx="2332">
                  <c:v>0.8305555555555556</c:v>
                </c:pt>
                <c:pt idx="2333">
                  <c:v>0.83125000000000004</c:v>
                </c:pt>
                <c:pt idx="2334">
                  <c:v>0.83125000000000004</c:v>
                </c:pt>
                <c:pt idx="2335">
                  <c:v>0.83194444444444438</c:v>
                </c:pt>
                <c:pt idx="2336">
                  <c:v>0.83194444444444438</c:v>
                </c:pt>
                <c:pt idx="2337">
                  <c:v>0.83263888888888893</c:v>
                </c:pt>
                <c:pt idx="2338">
                  <c:v>0.83263888888888893</c:v>
                </c:pt>
                <c:pt idx="2339">
                  <c:v>0.83333333333333337</c:v>
                </c:pt>
                <c:pt idx="2340">
                  <c:v>0.83333333333333337</c:v>
                </c:pt>
                <c:pt idx="2341">
                  <c:v>0.8340277777777777</c:v>
                </c:pt>
                <c:pt idx="2342">
                  <c:v>0.8340277777777777</c:v>
                </c:pt>
                <c:pt idx="2343">
                  <c:v>0.83472222222222225</c:v>
                </c:pt>
                <c:pt idx="2344">
                  <c:v>0.83472222222222225</c:v>
                </c:pt>
                <c:pt idx="2345">
                  <c:v>0.8354166666666667</c:v>
                </c:pt>
                <c:pt idx="2346">
                  <c:v>0.8354166666666667</c:v>
                </c:pt>
                <c:pt idx="2347">
                  <c:v>0.83611111111111114</c:v>
                </c:pt>
                <c:pt idx="2348">
                  <c:v>0.83611111111111114</c:v>
                </c:pt>
                <c:pt idx="2349">
                  <c:v>0.83680555555555547</c:v>
                </c:pt>
                <c:pt idx="2350">
                  <c:v>0.83680555555555547</c:v>
                </c:pt>
                <c:pt idx="2351">
                  <c:v>0.83750000000000002</c:v>
                </c:pt>
                <c:pt idx="2352">
                  <c:v>0.83750000000000002</c:v>
                </c:pt>
                <c:pt idx="2353">
                  <c:v>0.83819444444444446</c:v>
                </c:pt>
                <c:pt idx="2354">
                  <c:v>0.83819444444444446</c:v>
                </c:pt>
                <c:pt idx="2355">
                  <c:v>0.83888888888888891</c:v>
                </c:pt>
                <c:pt idx="2356">
                  <c:v>0.83888888888888891</c:v>
                </c:pt>
                <c:pt idx="2357">
                  <c:v>0.83958333333333324</c:v>
                </c:pt>
                <c:pt idx="2358">
                  <c:v>0.83958333333333324</c:v>
                </c:pt>
                <c:pt idx="2359">
                  <c:v>0.84027777777777779</c:v>
                </c:pt>
                <c:pt idx="2360">
                  <c:v>0.84027777777777779</c:v>
                </c:pt>
                <c:pt idx="2361">
                  <c:v>0.84097222222222223</c:v>
                </c:pt>
                <c:pt idx="2362">
                  <c:v>0.84097222222222223</c:v>
                </c:pt>
                <c:pt idx="2363">
                  <c:v>0.84166666666666667</c:v>
                </c:pt>
                <c:pt idx="2364">
                  <c:v>0.84166666666666667</c:v>
                </c:pt>
                <c:pt idx="2365">
                  <c:v>0.84236111111111101</c:v>
                </c:pt>
                <c:pt idx="2366">
                  <c:v>0.84236111111111101</c:v>
                </c:pt>
                <c:pt idx="2367">
                  <c:v>0.84305555555555556</c:v>
                </c:pt>
                <c:pt idx="2368">
                  <c:v>0.84305555555555556</c:v>
                </c:pt>
                <c:pt idx="2369">
                  <c:v>0.84375</c:v>
                </c:pt>
                <c:pt idx="2370">
                  <c:v>0.84375</c:v>
                </c:pt>
                <c:pt idx="2371">
                  <c:v>0.84444444444444444</c:v>
                </c:pt>
                <c:pt idx="2372">
                  <c:v>0.84444444444444444</c:v>
                </c:pt>
                <c:pt idx="2373">
                  <c:v>0.84513888888888899</c:v>
                </c:pt>
                <c:pt idx="2374">
                  <c:v>0.84513888888888899</c:v>
                </c:pt>
                <c:pt idx="2375">
                  <c:v>0.84583333333333333</c:v>
                </c:pt>
                <c:pt idx="2376">
                  <c:v>0.84583333333333333</c:v>
                </c:pt>
                <c:pt idx="2377">
                  <c:v>0.84652777777777777</c:v>
                </c:pt>
                <c:pt idx="2378">
                  <c:v>0.84652777777777777</c:v>
                </c:pt>
                <c:pt idx="2379">
                  <c:v>0.84722222222222221</c:v>
                </c:pt>
                <c:pt idx="2380">
                  <c:v>0.84722222222222221</c:v>
                </c:pt>
                <c:pt idx="2381">
                  <c:v>0.84791666666666676</c:v>
                </c:pt>
                <c:pt idx="2382">
                  <c:v>0.84791666666666676</c:v>
                </c:pt>
                <c:pt idx="2383">
                  <c:v>0.84861111111111109</c:v>
                </c:pt>
                <c:pt idx="2384">
                  <c:v>0.84861111111111109</c:v>
                </c:pt>
                <c:pt idx="2385">
                  <c:v>0.84930555555555554</c:v>
                </c:pt>
                <c:pt idx="2386">
                  <c:v>0.84930555555555554</c:v>
                </c:pt>
                <c:pt idx="2387">
                  <c:v>0.85</c:v>
                </c:pt>
                <c:pt idx="2388">
                  <c:v>0.85</c:v>
                </c:pt>
                <c:pt idx="2389">
                  <c:v>0.85069444444444453</c:v>
                </c:pt>
                <c:pt idx="2390">
                  <c:v>0.85138888888888886</c:v>
                </c:pt>
                <c:pt idx="2391">
                  <c:v>0.85138888888888886</c:v>
                </c:pt>
                <c:pt idx="2392">
                  <c:v>0.8520833333333333</c:v>
                </c:pt>
                <c:pt idx="2393">
                  <c:v>0.8520833333333333</c:v>
                </c:pt>
                <c:pt idx="2394">
                  <c:v>0.85277777777777775</c:v>
                </c:pt>
                <c:pt idx="2395">
                  <c:v>0.85277777777777775</c:v>
                </c:pt>
                <c:pt idx="2396">
                  <c:v>0.8534722222222223</c:v>
                </c:pt>
                <c:pt idx="2397">
                  <c:v>0.8534722222222223</c:v>
                </c:pt>
                <c:pt idx="2398">
                  <c:v>0.85416666666666663</c:v>
                </c:pt>
                <c:pt idx="2399">
                  <c:v>0.85416666666666663</c:v>
                </c:pt>
                <c:pt idx="2400">
                  <c:v>0.85486111111111107</c:v>
                </c:pt>
                <c:pt idx="2401">
                  <c:v>0.85486111111111107</c:v>
                </c:pt>
                <c:pt idx="2402">
                  <c:v>0.85555555555555562</c:v>
                </c:pt>
                <c:pt idx="2403">
                  <c:v>0.85555555555555562</c:v>
                </c:pt>
                <c:pt idx="2404">
                  <c:v>0.85624999999999996</c:v>
                </c:pt>
                <c:pt idx="2405">
                  <c:v>0.85624999999999996</c:v>
                </c:pt>
                <c:pt idx="2406">
                  <c:v>0.8569444444444444</c:v>
                </c:pt>
                <c:pt idx="2407">
                  <c:v>0.8569444444444444</c:v>
                </c:pt>
                <c:pt idx="2408">
                  <c:v>0.85763888888888884</c:v>
                </c:pt>
                <c:pt idx="2409">
                  <c:v>0.85763888888888884</c:v>
                </c:pt>
                <c:pt idx="2410">
                  <c:v>0.85833333333333339</c:v>
                </c:pt>
                <c:pt idx="2411">
                  <c:v>0.85833333333333339</c:v>
                </c:pt>
                <c:pt idx="2412">
                  <c:v>0.85902777777777783</c:v>
                </c:pt>
                <c:pt idx="2413">
                  <c:v>0.85902777777777783</c:v>
                </c:pt>
                <c:pt idx="2414">
                  <c:v>0.85972222222222217</c:v>
                </c:pt>
                <c:pt idx="2415">
                  <c:v>0.85972222222222217</c:v>
                </c:pt>
                <c:pt idx="2416">
                  <c:v>0.86041666666666661</c:v>
                </c:pt>
                <c:pt idx="2417">
                  <c:v>0.86041666666666661</c:v>
                </c:pt>
                <c:pt idx="2418">
                  <c:v>0.86111111111111116</c:v>
                </c:pt>
                <c:pt idx="2419">
                  <c:v>0.86111111111111116</c:v>
                </c:pt>
                <c:pt idx="2420">
                  <c:v>0.8618055555555556</c:v>
                </c:pt>
                <c:pt idx="2421">
                  <c:v>0.8618055555555556</c:v>
                </c:pt>
                <c:pt idx="2422">
                  <c:v>0.86250000000000004</c:v>
                </c:pt>
                <c:pt idx="2423">
                  <c:v>0.86250000000000004</c:v>
                </c:pt>
                <c:pt idx="2424">
                  <c:v>0.86319444444444438</c:v>
                </c:pt>
                <c:pt idx="2425">
                  <c:v>0.86319444444444438</c:v>
                </c:pt>
                <c:pt idx="2426">
                  <c:v>0.86388888888888893</c:v>
                </c:pt>
                <c:pt idx="2427">
                  <c:v>0.86388888888888893</c:v>
                </c:pt>
                <c:pt idx="2428">
                  <c:v>0.86458333333333337</c:v>
                </c:pt>
                <c:pt idx="2429">
                  <c:v>0.86458333333333337</c:v>
                </c:pt>
                <c:pt idx="2430">
                  <c:v>0.8652777777777777</c:v>
                </c:pt>
                <c:pt idx="2431">
                  <c:v>0.8652777777777777</c:v>
                </c:pt>
                <c:pt idx="2432">
                  <c:v>0.86597222222222225</c:v>
                </c:pt>
                <c:pt idx="2433">
                  <c:v>0.86597222222222225</c:v>
                </c:pt>
                <c:pt idx="2434">
                  <c:v>0.8666666666666667</c:v>
                </c:pt>
                <c:pt idx="2435">
                  <c:v>0.8666666666666667</c:v>
                </c:pt>
                <c:pt idx="2436">
                  <c:v>0.86736111111111114</c:v>
                </c:pt>
                <c:pt idx="2437">
                  <c:v>0.86736111111111114</c:v>
                </c:pt>
                <c:pt idx="2438">
                  <c:v>0.86805555555555547</c:v>
                </c:pt>
                <c:pt idx="2439">
                  <c:v>0.86805555555555547</c:v>
                </c:pt>
                <c:pt idx="2440">
                  <c:v>0.86875000000000002</c:v>
                </c:pt>
                <c:pt idx="2441">
                  <c:v>0.86875000000000002</c:v>
                </c:pt>
                <c:pt idx="2442">
                  <c:v>0.86944444444444446</c:v>
                </c:pt>
                <c:pt idx="2443">
                  <c:v>0.86944444444444446</c:v>
                </c:pt>
                <c:pt idx="2444">
                  <c:v>0.87013888888888891</c:v>
                </c:pt>
                <c:pt idx="2445">
                  <c:v>0.87013888888888891</c:v>
                </c:pt>
                <c:pt idx="2446">
                  <c:v>0.87083333333333324</c:v>
                </c:pt>
                <c:pt idx="2447">
                  <c:v>0.87083333333333324</c:v>
                </c:pt>
                <c:pt idx="2448">
                  <c:v>0.87152777777777779</c:v>
                </c:pt>
                <c:pt idx="2449">
                  <c:v>0.87152777777777779</c:v>
                </c:pt>
                <c:pt idx="2450">
                  <c:v>0.87222222222222223</c:v>
                </c:pt>
                <c:pt idx="2451">
                  <c:v>0.87222222222222223</c:v>
                </c:pt>
                <c:pt idx="2452">
                  <c:v>0.87291666666666667</c:v>
                </c:pt>
                <c:pt idx="2453">
                  <c:v>0.87291666666666667</c:v>
                </c:pt>
                <c:pt idx="2454">
                  <c:v>0.87361111111111101</c:v>
                </c:pt>
                <c:pt idx="2455">
                  <c:v>0.87361111111111101</c:v>
                </c:pt>
                <c:pt idx="2456">
                  <c:v>0.87430555555555556</c:v>
                </c:pt>
                <c:pt idx="2457">
                  <c:v>0.87430555555555556</c:v>
                </c:pt>
                <c:pt idx="2458">
                  <c:v>0.875</c:v>
                </c:pt>
                <c:pt idx="2459">
                  <c:v>0.875</c:v>
                </c:pt>
                <c:pt idx="2460">
                  <c:v>0.87569444444444444</c:v>
                </c:pt>
                <c:pt idx="2461">
                  <c:v>0.87569444444444444</c:v>
                </c:pt>
                <c:pt idx="2462">
                  <c:v>0.87638888888888899</c:v>
                </c:pt>
                <c:pt idx="2463">
                  <c:v>0.87638888888888899</c:v>
                </c:pt>
                <c:pt idx="2464">
                  <c:v>0.87708333333333333</c:v>
                </c:pt>
                <c:pt idx="2465">
                  <c:v>0.87708333333333333</c:v>
                </c:pt>
                <c:pt idx="2466">
                  <c:v>0.87777777777777777</c:v>
                </c:pt>
                <c:pt idx="2467">
                  <c:v>0.87777777777777777</c:v>
                </c:pt>
                <c:pt idx="2468">
                  <c:v>0.87847222222222221</c:v>
                </c:pt>
                <c:pt idx="2469">
                  <c:v>0.87847222222222221</c:v>
                </c:pt>
                <c:pt idx="2470">
                  <c:v>0.87916666666666676</c:v>
                </c:pt>
                <c:pt idx="2471">
                  <c:v>0.87916666666666676</c:v>
                </c:pt>
                <c:pt idx="2472">
                  <c:v>0.87986111111111109</c:v>
                </c:pt>
                <c:pt idx="2473">
                  <c:v>0.87986111111111109</c:v>
                </c:pt>
                <c:pt idx="2474">
                  <c:v>0.88055555555555554</c:v>
                </c:pt>
                <c:pt idx="2475">
                  <c:v>0.88055555555555554</c:v>
                </c:pt>
                <c:pt idx="2476">
                  <c:v>0.88124999999999998</c:v>
                </c:pt>
                <c:pt idx="2477">
                  <c:v>0.88124999999999998</c:v>
                </c:pt>
                <c:pt idx="2478">
                  <c:v>0.88194444444444453</c:v>
                </c:pt>
                <c:pt idx="2479">
                  <c:v>0.88194444444444453</c:v>
                </c:pt>
                <c:pt idx="2480">
                  <c:v>0.88263888888888886</c:v>
                </c:pt>
                <c:pt idx="2481">
                  <c:v>0.88263888888888886</c:v>
                </c:pt>
                <c:pt idx="2482">
                  <c:v>0.8833333333333333</c:v>
                </c:pt>
                <c:pt idx="2483">
                  <c:v>0.8833333333333333</c:v>
                </c:pt>
                <c:pt idx="2484">
                  <c:v>0.88402777777777775</c:v>
                </c:pt>
                <c:pt idx="2485">
                  <c:v>0.88402777777777775</c:v>
                </c:pt>
                <c:pt idx="2486">
                  <c:v>0.8847222222222223</c:v>
                </c:pt>
                <c:pt idx="2487">
                  <c:v>0.8847222222222223</c:v>
                </c:pt>
                <c:pt idx="2488">
                  <c:v>0.88541666666666663</c:v>
                </c:pt>
                <c:pt idx="2489">
                  <c:v>0.88611111111111107</c:v>
                </c:pt>
                <c:pt idx="2490">
                  <c:v>0.88611111111111107</c:v>
                </c:pt>
                <c:pt idx="2491">
                  <c:v>0.88680555555555562</c:v>
                </c:pt>
                <c:pt idx="2492">
                  <c:v>0.88680555555555562</c:v>
                </c:pt>
                <c:pt idx="2493">
                  <c:v>0.88749999999999996</c:v>
                </c:pt>
                <c:pt idx="2494">
                  <c:v>0.88749999999999996</c:v>
                </c:pt>
                <c:pt idx="2495">
                  <c:v>0.8881944444444444</c:v>
                </c:pt>
                <c:pt idx="2496">
                  <c:v>0.8881944444444444</c:v>
                </c:pt>
                <c:pt idx="2497">
                  <c:v>0.88888888888888884</c:v>
                </c:pt>
                <c:pt idx="2498">
                  <c:v>0.88888888888888884</c:v>
                </c:pt>
                <c:pt idx="2499">
                  <c:v>0.88958333333333339</c:v>
                </c:pt>
                <c:pt idx="2500">
                  <c:v>0.88958333333333339</c:v>
                </c:pt>
                <c:pt idx="2501">
                  <c:v>0.89027777777777783</c:v>
                </c:pt>
                <c:pt idx="2502">
                  <c:v>0.89027777777777783</c:v>
                </c:pt>
                <c:pt idx="2503">
                  <c:v>0.89097222222222217</c:v>
                </c:pt>
                <c:pt idx="2504">
                  <c:v>0.89097222222222217</c:v>
                </c:pt>
                <c:pt idx="2505">
                  <c:v>0.89166666666666661</c:v>
                </c:pt>
                <c:pt idx="2506">
                  <c:v>0.89166666666666661</c:v>
                </c:pt>
                <c:pt idx="2507">
                  <c:v>0.89236111111111116</c:v>
                </c:pt>
                <c:pt idx="2508">
                  <c:v>0.89236111111111116</c:v>
                </c:pt>
                <c:pt idx="2509">
                  <c:v>0.8930555555555556</c:v>
                </c:pt>
                <c:pt idx="2510">
                  <c:v>0.8930555555555556</c:v>
                </c:pt>
                <c:pt idx="2511">
                  <c:v>0.89375000000000004</c:v>
                </c:pt>
                <c:pt idx="2512">
                  <c:v>0.89375000000000004</c:v>
                </c:pt>
                <c:pt idx="2513">
                  <c:v>0.89444444444444438</c:v>
                </c:pt>
                <c:pt idx="2514">
                  <c:v>0.89444444444444438</c:v>
                </c:pt>
                <c:pt idx="2515">
                  <c:v>0.89513888888888893</c:v>
                </c:pt>
                <c:pt idx="2516">
                  <c:v>0.89513888888888893</c:v>
                </c:pt>
                <c:pt idx="2517">
                  <c:v>0.89583333333333337</c:v>
                </c:pt>
                <c:pt idx="2518">
                  <c:v>0.89583333333333337</c:v>
                </c:pt>
                <c:pt idx="2519">
                  <c:v>0.8965277777777777</c:v>
                </c:pt>
                <c:pt idx="2520">
                  <c:v>0.8965277777777777</c:v>
                </c:pt>
                <c:pt idx="2521">
                  <c:v>0.89722222222222225</c:v>
                </c:pt>
                <c:pt idx="2522">
                  <c:v>0.89722222222222225</c:v>
                </c:pt>
                <c:pt idx="2523">
                  <c:v>0.8979166666666667</c:v>
                </c:pt>
                <c:pt idx="2524">
                  <c:v>0.8979166666666667</c:v>
                </c:pt>
                <c:pt idx="2525">
                  <c:v>0.89861111111111114</c:v>
                </c:pt>
                <c:pt idx="2526">
                  <c:v>0.89861111111111114</c:v>
                </c:pt>
                <c:pt idx="2527">
                  <c:v>0.89930555555555547</c:v>
                </c:pt>
                <c:pt idx="2528">
                  <c:v>0.89930555555555547</c:v>
                </c:pt>
                <c:pt idx="2529">
                  <c:v>0.9</c:v>
                </c:pt>
                <c:pt idx="2530">
                  <c:v>0.9</c:v>
                </c:pt>
                <c:pt idx="2531">
                  <c:v>0.90069444444444446</c:v>
                </c:pt>
                <c:pt idx="2532">
                  <c:v>0.90069444444444446</c:v>
                </c:pt>
                <c:pt idx="2533">
                  <c:v>0.90138888888888891</c:v>
                </c:pt>
                <c:pt idx="2534">
                  <c:v>0.90138888888888891</c:v>
                </c:pt>
                <c:pt idx="2535">
                  <c:v>0.90208333333333324</c:v>
                </c:pt>
                <c:pt idx="2536">
                  <c:v>0.90208333333333324</c:v>
                </c:pt>
                <c:pt idx="2537">
                  <c:v>0.90277777777777779</c:v>
                </c:pt>
                <c:pt idx="2538">
                  <c:v>0.90277777777777779</c:v>
                </c:pt>
                <c:pt idx="2539">
                  <c:v>0.90347222222222223</c:v>
                </c:pt>
                <c:pt idx="2540">
                  <c:v>0.90347222222222223</c:v>
                </c:pt>
                <c:pt idx="2541">
                  <c:v>0.90416666666666667</c:v>
                </c:pt>
                <c:pt idx="2542">
                  <c:v>0.90416666666666667</c:v>
                </c:pt>
                <c:pt idx="2543">
                  <c:v>0.90486111111111101</c:v>
                </c:pt>
                <c:pt idx="2544">
                  <c:v>0.90486111111111101</c:v>
                </c:pt>
                <c:pt idx="2545">
                  <c:v>0.90555555555555556</c:v>
                </c:pt>
                <c:pt idx="2546">
                  <c:v>0.90555555555555556</c:v>
                </c:pt>
                <c:pt idx="2547">
                  <c:v>0.90625</c:v>
                </c:pt>
                <c:pt idx="2548">
                  <c:v>0.90625</c:v>
                </c:pt>
                <c:pt idx="2549">
                  <c:v>0.90694444444444444</c:v>
                </c:pt>
                <c:pt idx="2550">
                  <c:v>0.90694444444444444</c:v>
                </c:pt>
                <c:pt idx="2551">
                  <c:v>0.90763888888888899</c:v>
                </c:pt>
                <c:pt idx="2552">
                  <c:v>0.90763888888888899</c:v>
                </c:pt>
                <c:pt idx="2553">
                  <c:v>0.90833333333333333</c:v>
                </c:pt>
                <c:pt idx="2554">
                  <c:v>0.90833333333333333</c:v>
                </c:pt>
                <c:pt idx="2555">
                  <c:v>0.90902777777777777</c:v>
                </c:pt>
                <c:pt idx="2556">
                  <c:v>0.90902777777777777</c:v>
                </c:pt>
                <c:pt idx="2557">
                  <c:v>0.90972222222222221</c:v>
                </c:pt>
                <c:pt idx="2558">
                  <c:v>0.90972222222222221</c:v>
                </c:pt>
                <c:pt idx="2559">
                  <c:v>0.91041666666666676</c:v>
                </c:pt>
                <c:pt idx="2560">
                  <c:v>0.91041666666666676</c:v>
                </c:pt>
                <c:pt idx="2561">
                  <c:v>0.91111111111111109</c:v>
                </c:pt>
                <c:pt idx="2562">
                  <c:v>0.91111111111111109</c:v>
                </c:pt>
                <c:pt idx="2563">
                  <c:v>0.91180555555555554</c:v>
                </c:pt>
                <c:pt idx="2564">
                  <c:v>0.91180555555555554</c:v>
                </c:pt>
                <c:pt idx="2565">
                  <c:v>0.91249999999999998</c:v>
                </c:pt>
                <c:pt idx="2566">
                  <c:v>0.91249999999999998</c:v>
                </c:pt>
                <c:pt idx="2567">
                  <c:v>0.91319444444444453</c:v>
                </c:pt>
                <c:pt idx="2568">
                  <c:v>0.91319444444444453</c:v>
                </c:pt>
                <c:pt idx="2569">
                  <c:v>0.91388888888888886</c:v>
                </c:pt>
                <c:pt idx="2570">
                  <c:v>0.91388888888888886</c:v>
                </c:pt>
                <c:pt idx="2571">
                  <c:v>0.9145833333333333</c:v>
                </c:pt>
                <c:pt idx="2572">
                  <c:v>0.9145833333333333</c:v>
                </c:pt>
                <c:pt idx="2573">
                  <c:v>0.91527777777777775</c:v>
                </c:pt>
                <c:pt idx="2574">
                  <c:v>0.91527777777777775</c:v>
                </c:pt>
                <c:pt idx="2575">
                  <c:v>0.9159722222222223</c:v>
                </c:pt>
                <c:pt idx="2576">
                  <c:v>0.9159722222222223</c:v>
                </c:pt>
                <c:pt idx="2577">
                  <c:v>0.91666666666666663</c:v>
                </c:pt>
                <c:pt idx="2578">
                  <c:v>0.91666666666666663</c:v>
                </c:pt>
                <c:pt idx="2579">
                  <c:v>0.91736111111111107</c:v>
                </c:pt>
                <c:pt idx="2580">
                  <c:v>0.91736111111111107</c:v>
                </c:pt>
                <c:pt idx="2581">
                  <c:v>0.91805555555555562</c:v>
                </c:pt>
                <c:pt idx="2582">
                  <c:v>0.91805555555555562</c:v>
                </c:pt>
                <c:pt idx="2583">
                  <c:v>0.91874999999999996</c:v>
                </c:pt>
                <c:pt idx="2584">
                  <c:v>0.91874999999999996</c:v>
                </c:pt>
                <c:pt idx="2585">
                  <c:v>0.9194444444444444</c:v>
                </c:pt>
                <c:pt idx="2586">
                  <c:v>0.9194444444444444</c:v>
                </c:pt>
                <c:pt idx="2587">
                  <c:v>0.92013888888888884</c:v>
                </c:pt>
                <c:pt idx="2588">
                  <c:v>0.92013888888888884</c:v>
                </c:pt>
                <c:pt idx="2589">
                  <c:v>0.92083333333333339</c:v>
                </c:pt>
                <c:pt idx="2590">
                  <c:v>0.92083333333333339</c:v>
                </c:pt>
                <c:pt idx="2591">
                  <c:v>0.92152777777777783</c:v>
                </c:pt>
                <c:pt idx="2592">
                  <c:v>0.92152777777777783</c:v>
                </c:pt>
                <c:pt idx="2593">
                  <c:v>0.92222222222222217</c:v>
                </c:pt>
                <c:pt idx="2594">
                  <c:v>0.92222222222222217</c:v>
                </c:pt>
                <c:pt idx="2595">
                  <c:v>0.92291666666666661</c:v>
                </c:pt>
                <c:pt idx="2596">
                  <c:v>0.92291666666666661</c:v>
                </c:pt>
                <c:pt idx="2597">
                  <c:v>0.92361111111111116</c:v>
                </c:pt>
                <c:pt idx="2598">
                  <c:v>0.92361111111111116</c:v>
                </c:pt>
                <c:pt idx="2599">
                  <c:v>0.9243055555555556</c:v>
                </c:pt>
                <c:pt idx="2600">
                  <c:v>0.9243055555555556</c:v>
                </c:pt>
                <c:pt idx="2601">
                  <c:v>0.92500000000000004</c:v>
                </c:pt>
                <c:pt idx="2602">
                  <c:v>0.92500000000000004</c:v>
                </c:pt>
                <c:pt idx="2603">
                  <c:v>0.92569444444444438</c:v>
                </c:pt>
                <c:pt idx="2604">
                  <c:v>0.92569444444444438</c:v>
                </c:pt>
                <c:pt idx="2605">
                  <c:v>0.92638888888888893</c:v>
                </c:pt>
                <c:pt idx="2606">
                  <c:v>0.92638888888888893</c:v>
                </c:pt>
                <c:pt idx="2607">
                  <c:v>0.92708333333333337</c:v>
                </c:pt>
                <c:pt idx="2608">
                  <c:v>0.92708333333333337</c:v>
                </c:pt>
                <c:pt idx="2609">
                  <c:v>0.9277777777777777</c:v>
                </c:pt>
                <c:pt idx="2610">
                  <c:v>0.9277777777777777</c:v>
                </c:pt>
                <c:pt idx="2611">
                  <c:v>0.92847222222222225</c:v>
                </c:pt>
                <c:pt idx="2612">
                  <c:v>0.92847222222222225</c:v>
                </c:pt>
                <c:pt idx="2613">
                  <c:v>0.9291666666666667</c:v>
                </c:pt>
                <c:pt idx="2614">
                  <c:v>0.9291666666666667</c:v>
                </c:pt>
                <c:pt idx="2615">
                  <c:v>0.92986111111111114</c:v>
                </c:pt>
                <c:pt idx="2616">
                  <c:v>0.92986111111111114</c:v>
                </c:pt>
                <c:pt idx="2617">
                  <c:v>0.93055555555555547</c:v>
                </c:pt>
                <c:pt idx="2618">
                  <c:v>0.93055555555555547</c:v>
                </c:pt>
                <c:pt idx="2619">
                  <c:v>0.93125000000000002</c:v>
                </c:pt>
                <c:pt idx="2620">
                  <c:v>0.93125000000000002</c:v>
                </c:pt>
                <c:pt idx="2621">
                  <c:v>0.93194444444444446</c:v>
                </c:pt>
                <c:pt idx="2622">
                  <c:v>0.93194444444444446</c:v>
                </c:pt>
                <c:pt idx="2623">
                  <c:v>0.93263888888888891</c:v>
                </c:pt>
                <c:pt idx="2624">
                  <c:v>0.93263888888888891</c:v>
                </c:pt>
                <c:pt idx="2625">
                  <c:v>0.93333333333333324</c:v>
                </c:pt>
                <c:pt idx="2626">
                  <c:v>0.93333333333333324</c:v>
                </c:pt>
                <c:pt idx="2627">
                  <c:v>0.93402777777777779</c:v>
                </c:pt>
                <c:pt idx="2628">
                  <c:v>0.93402777777777779</c:v>
                </c:pt>
                <c:pt idx="2629">
                  <c:v>0.93472222222222223</c:v>
                </c:pt>
                <c:pt idx="2630">
                  <c:v>0.93472222222222223</c:v>
                </c:pt>
                <c:pt idx="2631">
                  <c:v>0.93541666666666667</c:v>
                </c:pt>
                <c:pt idx="2632">
                  <c:v>0.93541666666666667</c:v>
                </c:pt>
                <c:pt idx="2633">
                  <c:v>0.93611111111111101</c:v>
                </c:pt>
                <c:pt idx="2634">
                  <c:v>0.93611111111111101</c:v>
                </c:pt>
                <c:pt idx="2635">
                  <c:v>0.93680555555555556</c:v>
                </c:pt>
                <c:pt idx="2636">
                  <c:v>0.93680555555555556</c:v>
                </c:pt>
                <c:pt idx="2637">
                  <c:v>0.9375</c:v>
                </c:pt>
                <c:pt idx="2638">
                  <c:v>0.9375</c:v>
                </c:pt>
                <c:pt idx="2639">
                  <c:v>0.93819444444444444</c:v>
                </c:pt>
                <c:pt idx="2640">
                  <c:v>0.93819444444444444</c:v>
                </c:pt>
                <c:pt idx="2641">
                  <c:v>0.93888888888888899</c:v>
                </c:pt>
                <c:pt idx="2642">
                  <c:v>0.93888888888888899</c:v>
                </c:pt>
                <c:pt idx="2643">
                  <c:v>0.93958333333333333</c:v>
                </c:pt>
                <c:pt idx="2644">
                  <c:v>0.93958333333333333</c:v>
                </c:pt>
                <c:pt idx="2645">
                  <c:v>0.94027777777777777</c:v>
                </c:pt>
                <c:pt idx="2646">
                  <c:v>0.94027777777777777</c:v>
                </c:pt>
                <c:pt idx="2647">
                  <c:v>0.94097222222222221</c:v>
                </c:pt>
                <c:pt idx="2648">
                  <c:v>0.94097222222222221</c:v>
                </c:pt>
                <c:pt idx="2649">
                  <c:v>0.94166666666666676</c:v>
                </c:pt>
                <c:pt idx="2650">
                  <c:v>0.94166666666666676</c:v>
                </c:pt>
                <c:pt idx="2651">
                  <c:v>0.94236111111111109</c:v>
                </c:pt>
                <c:pt idx="2652">
                  <c:v>0.94236111111111109</c:v>
                </c:pt>
                <c:pt idx="2653">
                  <c:v>0.94305555555555554</c:v>
                </c:pt>
                <c:pt idx="2654">
                  <c:v>0.94305555555555554</c:v>
                </c:pt>
                <c:pt idx="2655">
                  <c:v>0.94374999999999998</c:v>
                </c:pt>
                <c:pt idx="2656">
                  <c:v>0.94374999999999998</c:v>
                </c:pt>
                <c:pt idx="2657">
                  <c:v>0.94444444444444453</c:v>
                </c:pt>
                <c:pt idx="2658">
                  <c:v>0.94444444444444453</c:v>
                </c:pt>
                <c:pt idx="2659">
                  <c:v>0.94513888888888886</c:v>
                </c:pt>
                <c:pt idx="2660">
                  <c:v>0.94513888888888886</c:v>
                </c:pt>
                <c:pt idx="2661">
                  <c:v>0.9458333333333333</c:v>
                </c:pt>
                <c:pt idx="2662">
                  <c:v>0.9458333333333333</c:v>
                </c:pt>
                <c:pt idx="2663">
                  <c:v>0.94652777777777775</c:v>
                </c:pt>
                <c:pt idx="2664">
                  <c:v>0.94652777777777775</c:v>
                </c:pt>
                <c:pt idx="2665">
                  <c:v>0.9472222222222223</c:v>
                </c:pt>
                <c:pt idx="2666">
                  <c:v>0.9472222222222223</c:v>
                </c:pt>
                <c:pt idx="2667">
                  <c:v>0.94791666666666663</c:v>
                </c:pt>
                <c:pt idx="2668">
                  <c:v>0.94791666666666663</c:v>
                </c:pt>
                <c:pt idx="2669">
                  <c:v>0.94861111111111107</c:v>
                </c:pt>
                <c:pt idx="2670">
                  <c:v>0.94861111111111107</c:v>
                </c:pt>
                <c:pt idx="2671">
                  <c:v>0.94930555555555562</c:v>
                </c:pt>
                <c:pt idx="2672">
                  <c:v>0.94930555555555562</c:v>
                </c:pt>
                <c:pt idx="2673">
                  <c:v>0.95</c:v>
                </c:pt>
                <c:pt idx="2674">
                  <c:v>0.95</c:v>
                </c:pt>
                <c:pt idx="2675">
                  <c:v>0.9506944444444444</c:v>
                </c:pt>
                <c:pt idx="2676">
                  <c:v>0.9506944444444444</c:v>
                </c:pt>
                <c:pt idx="2677">
                  <c:v>0.95138888888888884</c:v>
                </c:pt>
                <c:pt idx="2678">
                  <c:v>0.95138888888888884</c:v>
                </c:pt>
                <c:pt idx="2679">
                  <c:v>0.95208333333333339</c:v>
                </c:pt>
                <c:pt idx="2680">
                  <c:v>0.95208333333333339</c:v>
                </c:pt>
                <c:pt idx="2681">
                  <c:v>0.95277777777777783</c:v>
                </c:pt>
                <c:pt idx="2682">
                  <c:v>0.95277777777777783</c:v>
                </c:pt>
                <c:pt idx="2683">
                  <c:v>0.95347222222222217</c:v>
                </c:pt>
                <c:pt idx="2684">
                  <c:v>0.95347222222222217</c:v>
                </c:pt>
                <c:pt idx="2685">
                  <c:v>0.95416666666666661</c:v>
                </c:pt>
                <c:pt idx="2686">
                  <c:v>0.95416666666666661</c:v>
                </c:pt>
                <c:pt idx="2687">
                  <c:v>0.95486111111111116</c:v>
                </c:pt>
                <c:pt idx="2688">
                  <c:v>0.95486111111111116</c:v>
                </c:pt>
                <c:pt idx="2689">
                  <c:v>0.9555555555555556</c:v>
                </c:pt>
                <c:pt idx="2690">
                  <c:v>0.9555555555555556</c:v>
                </c:pt>
                <c:pt idx="2691">
                  <c:v>0.95625000000000004</c:v>
                </c:pt>
                <c:pt idx="2692">
                  <c:v>0.95625000000000004</c:v>
                </c:pt>
                <c:pt idx="2693">
                  <c:v>0.95694444444444438</c:v>
                </c:pt>
                <c:pt idx="2694">
                  <c:v>0.95694444444444438</c:v>
                </c:pt>
                <c:pt idx="2695">
                  <c:v>0.95763888888888893</c:v>
                </c:pt>
                <c:pt idx="2696">
                  <c:v>0.95763888888888893</c:v>
                </c:pt>
                <c:pt idx="2697">
                  <c:v>0.95833333333333337</c:v>
                </c:pt>
                <c:pt idx="2698">
                  <c:v>0.95833333333333337</c:v>
                </c:pt>
                <c:pt idx="2699">
                  <c:v>0.9590277777777777</c:v>
                </c:pt>
                <c:pt idx="2700">
                  <c:v>0.9590277777777777</c:v>
                </c:pt>
                <c:pt idx="2701">
                  <c:v>0.95972222222222225</c:v>
                </c:pt>
                <c:pt idx="2702">
                  <c:v>0.95972222222222225</c:v>
                </c:pt>
                <c:pt idx="2703">
                  <c:v>0.9604166666666667</c:v>
                </c:pt>
                <c:pt idx="2704">
                  <c:v>0.9604166666666667</c:v>
                </c:pt>
                <c:pt idx="2705">
                  <c:v>0.96111111111111114</c:v>
                </c:pt>
                <c:pt idx="2706">
                  <c:v>0.96111111111111114</c:v>
                </c:pt>
                <c:pt idx="2707">
                  <c:v>0.96180555555555547</c:v>
                </c:pt>
                <c:pt idx="2708">
                  <c:v>0.96180555555555547</c:v>
                </c:pt>
                <c:pt idx="2709">
                  <c:v>0.96250000000000002</c:v>
                </c:pt>
                <c:pt idx="2710">
                  <c:v>0.96250000000000002</c:v>
                </c:pt>
                <c:pt idx="2711">
                  <c:v>0.96319444444444446</c:v>
                </c:pt>
                <c:pt idx="2712">
                  <c:v>0.96319444444444446</c:v>
                </c:pt>
                <c:pt idx="2713">
                  <c:v>0.96388888888888891</c:v>
                </c:pt>
                <c:pt idx="2714">
                  <c:v>0.96388888888888891</c:v>
                </c:pt>
                <c:pt idx="2715">
                  <c:v>0.96458333333333324</c:v>
                </c:pt>
                <c:pt idx="2716">
                  <c:v>0.96458333333333324</c:v>
                </c:pt>
                <c:pt idx="2717">
                  <c:v>0.96527777777777779</c:v>
                </c:pt>
                <c:pt idx="2718">
                  <c:v>0.96527777777777779</c:v>
                </c:pt>
                <c:pt idx="2719">
                  <c:v>0.96597222222222223</c:v>
                </c:pt>
                <c:pt idx="2720">
                  <c:v>0.96597222222222223</c:v>
                </c:pt>
                <c:pt idx="2721">
                  <c:v>0.96666666666666667</c:v>
                </c:pt>
                <c:pt idx="2722">
                  <c:v>0.96666666666666667</c:v>
                </c:pt>
                <c:pt idx="2723">
                  <c:v>0.96736111111111101</c:v>
                </c:pt>
                <c:pt idx="2724">
                  <c:v>0.96736111111111101</c:v>
                </c:pt>
                <c:pt idx="2725">
                  <c:v>0.96805555555555556</c:v>
                </c:pt>
                <c:pt idx="2726">
                  <c:v>0.96805555555555556</c:v>
                </c:pt>
                <c:pt idx="2727">
                  <c:v>0.96875</c:v>
                </c:pt>
                <c:pt idx="2728">
                  <c:v>0.96875</c:v>
                </c:pt>
                <c:pt idx="2729">
                  <c:v>0.96944444444444444</c:v>
                </c:pt>
                <c:pt idx="2730">
                  <c:v>0.96944444444444444</c:v>
                </c:pt>
                <c:pt idx="2731">
                  <c:v>0.97013888888888899</c:v>
                </c:pt>
                <c:pt idx="2732">
                  <c:v>0.97013888888888899</c:v>
                </c:pt>
                <c:pt idx="2733">
                  <c:v>0.97083333333333333</c:v>
                </c:pt>
                <c:pt idx="2734">
                  <c:v>0.97083333333333333</c:v>
                </c:pt>
                <c:pt idx="2735">
                  <c:v>0.97152777777777777</c:v>
                </c:pt>
                <c:pt idx="2736">
                  <c:v>0.97152777777777777</c:v>
                </c:pt>
                <c:pt idx="2737">
                  <c:v>0.97222222222222221</c:v>
                </c:pt>
                <c:pt idx="2738">
                  <c:v>0.97222222222222221</c:v>
                </c:pt>
                <c:pt idx="2739">
                  <c:v>0.97291666666666676</c:v>
                </c:pt>
                <c:pt idx="2740">
                  <c:v>0.97291666666666676</c:v>
                </c:pt>
                <c:pt idx="2741">
                  <c:v>0.97361111111111109</c:v>
                </c:pt>
                <c:pt idx="2742">
                  <c:v>0.97361111111111109</c:v>
                </c:pt>
                <c:pt idx="2743">
                  <c:v>0.97430555555555554</c:v>
                </c:pt>
                <c:pt idx="2744">
                  <c:v>0.97430555555555554</c:v>
                </c:pt>
                <c:pt idx="2745">
                  <c:v>0.97499999999999998</c:v>
                </c:pt>
                <c:pt idx="2746">
                  <c:v>0.97499999999999998</c:v>
                </c:pt>
                <c:pt idx="2747">
                  <c:v>0.97569444444444453</c:v>
                </c:pt>
                <c:pt idx="2748">
                  <c:v>0.97569444444444453</c:v>
                </c:pt>
                <c:pt idx="2749">
                  <c:v>0.97638888888888886</c:v>
                </c:pt>
                <c:pt idx="2750">
                  <c:v>0.97638888888888886</c:v>
                </c:pt>
                <c:pt idx="2751">
                  <c:v>0.9770833333333333</c:v>
                </c:pt>
                <c:pt idx="2752">
                  <c:v>0.9770833333333333</c:v>
                </c:pt>
                <c:pt idx="2753">
                  <c:v>0.97777777777777775</c:v>
                </c:pt>
                <c:pt idx="2754">
                  <c:v>0.97777777777777775</c:v>
                </c:pt>
                <c:pt idx="2755">
                  <c:v>0.9784722222222223</c:v>
                </c:pt>
                <c:pt idx="2756">
                  <c:v>0.9784722222222223</c:v>
                </c:pt>
                <c:pt idx="2757">
                  <c:v>0.97916666666666663</c:v>
                </c:pt>
                <c:pt idx="2758">
                  <c:v>0.97916666666666663</c:v>
                </c:pt>
                <c:pt idx="2759">
                  <c:v>0.97986111111111107</c:v>
                </c:pt>
                <c:pt idx="2760">
                  <c:v>0.97986111111111107</c:v>
                </c:pt>
                <c:pt idx="2761">
                  <c:v>0.98055555555555562</c:v>
                </c:pt>
                <c:pt idx="2762">
                  <c:v>0.98055555555555562</c:v>
                </c:pt>
                <c:pt idx="2763">
                  <c:v>0.98124999999999996</c:v>
                </c:pt>
                <c:pt idx="2764">
                  <c:v>0.98124999999999996</c:v>
                </c:pt>
                <c:pt idx="2765">
                  <c:v>0.9819444444444444</c:v>
                </c:pt>
                <c:pt idx="2766">
                  <c:v>0.9819444444444444</c:v>
                </c:pt>
                <c:pt idx="2767">
                  <c:v>0.98263888888888884</c:v>
                </c:pt>
                <c:pt idx="2768">
                  <c:v>0.98263888888888884</c:v>
                </c:pt>
                <c:pt idx="2769">
                  <c:v>0.98333333333333339</c:v>
                </c:pt>
                <c:pt idx="2770">
                  <c:v>0.98333333333333339</c:v>
                </c:pt>
                <c:pt idx="2771">
                  <c:v>0.98402777777777783</c:v>
                </c:pt>
                <c:pt idx="2772">
                  <c:v>0.98402777777777783</c:v>
                </c:pt>
                <c:pt idx="2773">
                  <c:v>0.98472222222222217</c:v>
                </c:pt>
                <c:pt idx="2774">
                  <c:v>0.98472222222222217</c:v>
                </c:pt>
                <c:pt idx="2775">
                  <c:v>0.98541666666666661</c:v>
                </c:pt>
                <c:pt idx="2776">
                  <c:v>0.98541666666666661</c:v>
                </c:pt>
                <c:pt idx="2777">
                  <c:v>0.98611111111111116</c:v>
                </c:pt>
                <c:pt idx="2778">
                  <c:v>0.98611111111111116</c:v>
                </c:pt>
                <c:pt idx="2779">
                  <c:v>0.9868055555555556</c:v>
                </c:pt>
                <c:pt idx="2780">
                  <c:v>0.9868055555555556</c:v>
                </c:pt>
                <c:pt idx="2781">
                  <c:v>0.98750000000000004</c:v>
                </c:pt>
                <c:pt idx="2782">
                  <c:v>0.98750000000000004</c:v>
                </c:pt>
                <c:pt idx="2783">
                  <c:v>0.98819444444444438</c:v>
                </c:pt>
                <c:pt idx="2784">
                  <c:v>0.98819444444444438</c:v>
                </c:pt>
                <c:pt idx="2785">
                  <c:v>0.98888888888888893</c:v>
                </c:pt>
                <c:pt idx="2786">
                  <c:v>0.98888888888888893</c:v>
                </c:pt>
                <c:pt idx="2787">
                  <c:v>0.98958333333333337</c:v>
                </c:pt>
                <c:pt idx="2788">
                  <c:v>0.98958333333333337</c:v>
                </c:pt>
                <c:pt idx="2789">
                  <c:v>0.9902777777777777</c:v>
                </c:pt>
                <c:pt idx="2790">
                  <c:v>0.9902777777777777</c:v>
                </c:pt>
                <c:pt idx="2791">
                  <c:v>0.99097222222222225</c:v>
                </c:pt>
                <c:pt idx="2792">
                  <c:v>0.99097222222222225</c:v>
                </c:pt>
                <c:pt idx="2793">
                  <c:v>0.9916666666666667</c:v>
                </c:pt>
                <c:pt idx="2794">
                  <c:v>0.9916666666666667</c:v>
                </c:pt>
                <c:pt idx="2795">
                  <c:v>0.99236111111111114</c:v>
                </c:pt>
                <c:pt idx="2796">
                  <c:v>0.99236111111111114</c:v>
                </c:pt>
                <c:pt idx="2797">
                  <c:v>0.99305555555555547</c:v>
                </c:pt>
                <c:pt idx="2798">
                  <c:v>0.99305555555555547</c:v>
                </c:pt>
                <c:pt idx="2799">
                  <c:v>0.99375000000000002</c:v>
                </c:pt>
                <c:pt idx="2800">
                  <c:v>0.99375000000000002</c:v>
                </c:pt>
                <c:pt idx="2801">
                  <c:v>0.99444444444444446</c:v>
                </c:pt>
                <c:pt idx="2802">
                  <c:v>0.99444444444444446</c:v>
                </c:pt>
                <c:pt idx="2803">
                  <c:v>0.99513888888888891</c:v>
                </c:pt>
                <c:pt idx="2804">
                  <c:v>0.99513888888888891</c:v>
                </c:pt>
                <c:pt idx="2805">
                  <c:v>0.99583333333333324</c:v>
                </c:pt>
                <c:pt idx="2806">
                  <c:v>0.99583333333333324</c:v>
                </c:pt>
                <c:pt idx="2807">
                  <c:v>0.99652777777777779</c:v>
                </c:pt>
                <c:pt idx="2808">
                  <c:v>0.99652777777777779</c:v>
                </c:pt>
                <c:pt idx="2809">
                  <c:v>0.99722222222222223</c:v>
                </c:pt>
                <c:pt idx="2810">
                  <c:v>0.99722222222222223</c:v>
                </c:pt>
                <c:pt idx="2811">
                  <c:v>0.99791666666666667</c:v>
                </c:pt>
                <c:pt idx="2812">
                  <c:v>0.99791666666666667</c:v>
                </c:pt>
                <c:pt idx="2813">
                  <c:v>0.99861111111111101</c:v>
                </c:pt>
                <c:pt idx="2814">
                  <c:v>0.99861111111111101</c:v>
                </c:pt>
                <c:pt idx="2815">
                  <c:v>0.99930555555555556</c:v>
                </c:pt>
                <c:pt idx="2816">
                  <c:v>0.99930555555555556</c:v>
                </c:pt>
              </c:numCache>
            </c:numRef>
          </c:cat>
          <c:val>
            <c:numRef>
              <c:f>Sheet1!$E$2:$E$2819</c:f>
              <c:numCache>
                <c:formatCode>General</c:formatCode>
                <c:ptCount val="2818"/>
                <c:pt idx="0">
                  <c:v>147.4</c:v>
                </c:pt>
                <c:pt idx="1">
                  <c:v>147.5</c:v>
                </c:pt>
                <c:pt idx="2">
                  <c:v>147.19999999999999</c:v>
                </c:pt>
                <c:pt idx="3">
                  <c:v>147.19999999999999</c:v>
                </c:pt>
                <c:pt idx="4">
                  <c:v>147</c:v>
                </c:pt>
                <c:pt idx="5">
                  <c:v>147</c:v>
                </c:pt>
                <c:pt idx="6">
                  <c:v>146.69999999999999</c:v>
                </c:pt>
                <c:pt idx="7">
                  <c:v>146.69999999999999</c:v>
                </c:pt>
                <c:pt idx="8">
                  <c:v>146.5</c:v>
                </c:pt>
                <c:pt idx="9">
                  <c:v>146.5</c:v>
                </c:pt>
                <c:pt idx="10">
                  <c:v>146.30000000000001</c:v>
                </c:pt>
                <c:pt idx="11">
                  <c:v>146.30000000000001</c:v>
                </c:pt>
                <c:pt idx="12">
                  <c:v>146</c:v>
                </c:pt>
                <c:pt idx="13">
                  <c:v>146</c:v>
                </c:pt>
                <c:pt idx="14">
                  <c:v>145.80000000000001</c:v>
                </c:pt>
                <c:pt idx="15">
                  <c:v>145.80000000000001</c:v>
                </c:pt>
                <c:pt idx="16">
                  <c:v>145.6</c:v>
                </c:pt>
                <c:pt idx="17">
                  <c:v>145.6</c:v>
                </c:pt>
                <c:pt idx="18">
                  <c:v>145.30000000000001</c:v>
                </c:pt>
                <c:pt idx="19">
                  <c:v>145.30000000000001</c:v>
                </c:pt>
                <c:pt idx="20">
                  <c:v>145.1</c:v>
                </c:pt>
                <c:pt idx="21">
                  <c:v>145.1</c:v>
                </c:pt>
                <c:pt idx="22">
                  <c:v>144.9</c:v>
                </c:pt>
                <c:pt idx="23">
                  <c:v>144.9</c:v>
                </c:pt>
                <c:pt idx="24">
                  <c:v>144.69999999999999</c:v>
                </c:pt>
                <c:pt idx="25">
                  <c:v>144.69999999999999</c:v>
                </c:pt>
                <c:pt idx="26">
                  <c:v>144.4</c:v>
                </c:pt>
                <c:pt idx="27">
                  <c:v>144.4</c:v>
                </c:pt>
                <c:pt idx="28">
                  <c:v>144.19999999999999</c:v>
                </c:pt>
                <c:pt idx="29">
                  <c:v>144.19999999999999</c:v>
                </c:pt>
                <c:pt idx="30">
                  <c:v>143.9</c:v>
                </c:pt>
                <c:pt idx="31">
                  <c:v>143.9</c:v>
                </c:pt>
                <c:pt idx="32">
                  <c:v>143.69999999999999</c:v>
                </c:pt>
                <c:pt idx="33">
                  <c:v>143.69999999999999</c:v>
                </c:pt>
                <c:pt idx="34">
                  <c:v>143.5</c:v>
                </c:pt>
                <c:pt idx="35">
                  <c:v>143.5</c:v>
                </c:pt>
                <c:pt idx="36">
                  <c:v>143.30000000000001</c:v>
                </c:pt>
                <c:pt idx="37">
                  <c:v>143.30000000000001</c:v>
                </c:pt>
                <c:pt idx="38">
                  <c:v>143</c:v>
                </c:pt>
                <c:pt idx="39">
                  <c:v>142.80000000000001</c:v>
                </c:pt>
                <c:pt idx="40">
                  <c:v>142.80000000000001</c:v>
                </c:pt>
                <c:pt idx="41">
                  <c:v>142.6</c:v>
                </c:pt>
                <c:pt idx="42">
                  <c:v>142.6</c:v>
                </c:pt>
                <c:pt idx="43">
                  <c:v>142.4</c:v>
                </c:pt>
                <c:pt idx="44">
                  <c:v>142.4</c:v>
                </c:pt>
                <c:pt idx="45">
                  <c:v>142.1</c:v>
                </c:pt>
                <c:pt idx="46">
                  <c:v>142.1</c:v>
                </c:pt>
                <c:pt idx="47">
                  <c:v>141.9</c:v>
                </c:pt>
                <c:pt idx="48">
                  <c:v>141.9</c:v>
                </c:pt>
                <c:pt idx="49">
                  <c:v>141.69999999999999</c:v>
                </c:pt>
                <c:pt idx="50">
                  <c:v>141.5</c:v>
                </c:pt>
                <c:pt idx="51">
                  <c:v>141.5</c:v>
                </c:pt>
                <c:pt idx="52">
                  <c:v>141.19999999999999</c:v>
                </c:pt>
                <c:pt idx="53">
                  <c:v>141.19999999999999</c:v>
                </c:pt>
                <c:pt idx="54">
                  <c:v>141</c:v>
                </c:pt>
                <c:pt idx="55">
                  <c:v>141</c:v>
                </c:pt>
                <c:pt idx="56">
                  <c:v>140.80000000000001</c:v>
                </c:pt>
                <c:pt idx="57">
                  <c:v>140.80000000000001</c:v>
                </c:pt>
                <c:pt idx="58">
                  <c:v>140.6</c:v>
                </c:pt>
                <c:pt idx="59">
                  <c:v>140.6</c:v>
                </c:pt>
                <c:pt idx="60">
                  <c:v>140.30000000000001</c:v>
                </c:pt>
                <c:pt idx="61">
                  <c:v>140.1</c:v>
                </c:pt>
                <c:pt idx="62">
                  <c:v>140.1</c:v>
                </c:pt>
                <c:pt idx="63">
                  <c:v>139.9</c:v>
                </c:pt>
                <c:pt idx="64">
                  <c:v>139.9</c:v>
                </c:pt>
                <c:pt idx="65">
                  <c:v>139.69999999999999</c:v>
                </c:pt>
                <c:pt idx="66">
                  <c:v>139.69999999999999</c:v>
                </c:pt>
                <c:pt idx="67">
                  <c:v>139.5</c:v>
                </c:pt>
                <c:pt idx="68">
                  <c:v>139.5</c:v>
                </c:pt>
                <c:pt idx="69">
                  <c:v>139.30000000000001</c:v>
                </c:pt>
                <c:pt idx="70">
                  <c:v>139.30000000000001</c:v>
                </c:pt>
                <c:pt idx="71">
                  <c:v>139</c:v>
                </c:pt>
                <c:pt idx="72">
                  <c:v>139</c:v>
                </c:pt>
                <c:pt idx="73">
                  <c:v>138.80000000000001</c:v>
                </c:pt>
                <c:pt idx="74">
                  <c:v>138.80000000000001</c:v>
                </c:pt>
                <c:pt idx="75">
                  <c:v>138.6</c:v>
                </c:pt>
                <c:pt idx="76">
                  <c:v>138.6</c:v>
                </c:pt>
                <c:pt idx="77">
                  <c:v>138.4</c:v>
                </c:pt>
                <c:pt idx="78">
                  <c:v>138.4</c:v>
                </c:pt>
                <c:pt idx="79">
                  <c:v>138.1</c:v>
                </c:pt>
                <c:pt idx="80">
                  <c:v>138.1</c:v>
                </c:pt>
                <c:pt idx="81">
                  <c:v>137.9</c:v>
                </c:pt>
                <c:pt idx="82">
                  <c:v>137.9</c:v>
                </c:pt>
                <c:pt idx="83">
                  <c:v>137.69999999999999</c:v>
                </c:pt>
                <c:pt idx="84">
                  <c:v>137.69999999999999</c:v>
                </c:pt>
                <c:pt idx="85">
                  <c:v>137.5</c:v>
                </c:pt>
                <c:pt idx="86">
                  <c:v>137.5</c:v>
                </c:pt>
                <c:pt idx="87">
                  <c:v>137.30000000000001</c:v>
                </c:pt>
                <c:pt idx="88">
                  <c:v>137.30000000000001</c:v>
                </c:pt>
                <c:pt idx="89">
                  <c:v>137.1</c:v>
                </c:pt>
                <c:pt idx="90">
                  <c:v>137.1</c:v>
                </c:pt>
                <c:pt idx="91">
                  <c:v>136.80000000000001</c:v>
                </c:pt>
                <c:pt idx="92">
                  <c:v>136.80000000000001</c:v>
                </c:pt>
                <c:pt idx="93">
                  <c:v>136.69999999999999</c:v>
                </c:pt>
                <c:pt idx="94">
                  <c:v>136.69999999999999</c:v>
                </c:pt>
                <c:pt idx="95">
                  <c:v>136.4</c:v>
                </c:pt>
                <c:pt idx="96">
                  <c:v>136.4</c:v>
                </c:pt>
                <c:pt idx="97">
                  <c:v>136.19999999999999</c:v>
                </c:pt>
                <c:pt idx="98">
                  <c:v>136.19999999999999</c:v>
                </c:pt>
                <c:pt idx="99">
                  <c:v>150.19999999999999</c:v>
                </c:pt>
                <c:pt idx="100">
                  <c:v>150.19999999999999</c:v>
                </c:pt>
                <c:pt idx="101">
                  <c:v>187.8</c:v>
                </c:pt>
                <c:pt idx="102">
                  <c:v>188.9</c:v>
                </c:pt>
                <c:pt idx="103">
                  <c:v>236.3</c:v>
                </c:pt>
                <c:pt idx="104">
                  <c:v>237.1</c:v>
                </c:pt>
                <c:pt idx="105">
                  <c:v>251.2</c:v>
                </c:pt>
                <c:pt idx="106">
                  <c:v>251.2</c:v>
                </c:pt>
                <c:pt idx="107">
                  <c:v>250.7</c:v>
                </c:pt>
                <c:pt idx="108">
                  <c:v>250.7</c:v>
                </c:pt>
                <c:pt idx="109">
                  <c:v>250.3</c:v>
                </c:pt>
                <c:pt idx="110">
                  <c:v>250.3</c:v>
                </c:pt>
                <c:pt idx="111">
                  <c:v>249.8</c:v>
                </c:pt>
                <c:pt idx="112">
                  <c:v>249.7</c:v>
                </c:pt>
                <c:pt idx="113">
                  <c:v>249.3</c:v>
                </c:pt>
                <c:pt idx="114">
                  <c:v>249.3</c:v>
                </c:pt>
                <c:pt idx="115">
                  <c:v>248.8</c:v>
                </c:pt>
                <c:pt idx="116">
                  <c:v>248.8</c:v>
                </c:pt>
                <c:pt idx="117">
                  <c:v>248.3</c:v>
                </c:pt>
                <c:pt idx="118">
                  <c:v>248.3</c:v>
                </c:pt>
                <c:pt idx="119">
                  <c:v>247.8</c:v>
                </c:pt>
                <c:pt idx="120">
                  <c:v>247.4</c:v>
                </c:pt>
                <c:pt idx="121">
                  <c:v>247.4</c:v>
                </c:pt>
                <c:pt idx="122">
                  <c:v>246.8</c:v>
                </c:pt>
                <c:pt idx="123">
                  <c:v>246.8</c:v>
                </c:pt>
                <c:pt idx="124">
                  <c:v>246.4</c:v>
                </c:pt>
                <c:pt idx="125">
                  <c:v>246.4</c:v>
                </c:pt>
                <c:pt idx="126">
                  <c:v>245.9</c:v>
                </c:pt>
                <c:pt idx="127">
                  <c:v>245.9</c:v>
                </c:pt>
                <c:pt idx="128">
                  <c:v>245.4</c:v>
                </c:pt>
                <c:pt idx="129">
                  <c:v>245.4</c:v>
                </c:pt>
                <c:pt idx="130">
                  <c:v>244.9</c:v>
                </c:pt>
                <c:pt idx="131">
                  <c:v>244.9</c:v>
                </c:pt>
                <c:pt idx="132">
                  <c:v>244.5</c:v>
                </c:pt>
                <c:pt idx="133">
                  <c:v>244.5</c:v>
                </c:pt>
                <c:pt idx="134">
                  <c:v>244</c:v>
                </c:pt>
                <c:pt idx="135">
                  <c:v>243.5</c:v>
                </c:pt>
                <c:pt idx="136">
                  <c:v>243.5</c:v>
                </c:pt>
                <c:pt idx="137">
                  <c:v>243</c:v>
                </c:pt>
                <c:pt idx="138">
                  <c:v>242.6</c:v>
                </c:pt>
                <c:pt idx="139">
                  <c:v>242.6</c:v>
                </c:pt>
                <c:pt idx="140">
                  <c:v>242</c:v>
                </c:pt>
                <c:pt idx="141">
                  <c:v>242</c:v>
                </c:pt>
                <c:pt idx="142">
                  <c:v>241.6</c:v>
                </c:pt>
                <c:pt idx="143">
                  <c:v>241.6</c:v>
                </c:pt>
                <c:pt idx="144">
                  <c:v>241.1</c:v>
                </c:pt>
                <c:pt idx="145">
                  <c:v>241.1</c:v>
                </c:pt>
                <c:pt idx="146">
                  <c:v>240.7</c:v>
                </c:pt>
                <c:pt idx="147">
                  <c:v>240.7</c:v>
                </c:pt>
                <c:pt idx="148">
                  <c:v>240.2</c:v>
                </c:pt>
                <c:pt idx="149">
                  <c:v>239.7</c:v>
                </c:pt>
                <c:pt idx="150">
                  <c:v>239.7</c:v>
                </c:pt>
                <c:pt idx="151">
                  <c:v>239.2</c:v>
                </c:pt>
                <c:pt idx="152">
                  <c:v>239.2</c:v>
                </c:pt>
                <c:pt idx="153">
                  <c:v>238.8</c:v>
                </c:pt>
                <c:pt idx="154">
                  <c:v>238.8</c:v>
                </c:pt>
                <c:pt idx="155">
                  <c:v>238.3</c:v>
                </c:pt>
                <c:pt idx="156">
                  <c:v>238.3</c:v>
                </c:pt>
                <c:pt idx="157">
                  <c:v>237.9</c:v>
                </c:pt>
                <c:pt idx="158">
                  <c:v>237.9</c:v>
                </c:pt>
                <c:pt idx="159">
                  <c:v>237.4</c:v>
                </c:pt>
                <c:pt idx="160">
                  <c:v>237.4</c:v>
                </c:pt>
                <c:pt idx="161">
                  <c:v>237</c:v>
                </c:pt>
                <c:pt idx="162">
                  <c:v>237</c:v>
                </c:pt>
                <c:pt idx="163">
                  <c:v>236.5</c:v>
                </c:pt>
                <c:pt idx="164">
                  <c:v>236.5</c:v>
                </c:pt>
                <c:pt idx="165">
                  <c:v>236.1</c:v>
                </c:pt>
                <c:pt idx="166">
                  <c:v>236</c:v>
                </c:pt>
                <c:pt idx="167">
                  <c:v>235.6</c:v>
                </c:pt>
                <c:pt idx="168">
                  <c:v>235.6</c:v>
                </c:pt>
                <c:pt idx="169">
                  <c:v>235.1</c:v>
                </c:pt>
                <c:pt idx="170">
                  <c:v>235.1</c:v>
                </c:pt>
                <c:pt idx="171">
                  <c:v>234.7</c:v>
                </c:pt>
                <c:pt idx="172">
                  <c:v>234.6</c:v>
                </c:pt>
                <c:pt idx="173">
                  <c:v>234.2</c:v>
                </c:pt>
                <c:pt idx="174">
                  <c:v>234.2</c:v>
                </c:pt>
                <c:pt idx="175">
                  <c:v>233.7</c:v>
                </c:pt>
                <c:pt idx="176">
                  <c:v>233.7</c:v>
                </c:pt>
                <c:pt idx="177">
                  <c:v>233.3</c:v>
                </c:pt>
                <c:pt idx="178">
                  <c:v>233.3</c:v>
                </c:pt>
                <c:pt idx="179">
                  <c:v>232.9</c:v>
                </c:pt>
                <c:pt idx="180">
                  <c:v>232.9</c:v>
                </c:pt>
                <c:pt idx="181">
                  <c:v>232.5</c:v>
                </c:pt>
                <c:pt idx="182">
                  <c:v>232.4</c:v>
                </c:pt>
                <c:pt idx="183">
                  <c:v>231.9</c:v>
                </c:pt>
                <c:pt idx="184">
                  <c:v>231.9</c:v>
                </c:pt>
                <c:pt idx="185">
                  <c:v>231.5</c:v>
                </c:pt>
                <c:pt idx="186">
                  <c:v>231.5</c:v>
                </c:pt>
                <c:pt idx="187">
                  <c:v>231.1</c:v>
                </c:pt>
                <c:pt idx="188">
                  <c:v>231.1</c:v>
                </c:pt>
                <c:pt idx="189">
                  <c:v>230.6</c:v>
                </c:pt>
                <c:pt idx="190">
                  <c:v>230.7</c:v>
                </c:pt>
                <c:pt idx="191">
                  <c:v>230.2</c:v>
                </c:pt>
                <c:pt idx="192">
                  <c:v>229.8</c:v>
                </c:pt>
                <c:pt idx="193">
                  <c:v>229.8</c:v>
                </c:pt>
                <c:pt idx="194">
                  <c:v>229.3</c:v>
                </c:pt>
                <c:pt idx="195">
                  <c:v>229.3</c:v>
                </c:pt>
                <c:pt idx="196">
                  <c:v>228.9</c:v>
                </c:pt>
                <c:pt idx="197">
                  <c:v>228.9</c:v>
                </c:pt>
                <c:pt idx="198">
                  <c:v>228.4</c:v>
                </c:pt>
                <c:pt idx="199">
                  <c:v>228.4</c:v>
                </c:pt>
                <c:pt idx="200">
                  <c:v>228</c:v>
                </c:pt>
                <c:pt idx="201">
                  <c:v>228</c:v>
                </c:pt>
                <c:pt idx="202">
                  <c:v>227.6</c:v>
                </c:pt>
                <c:pt idx="203">
                  <c:v>227.2</c:v>
                </c:pt>
                <c:pt idx="204">
                  <c:v>227.2</c:v>
                </c:pt>
                <c:pt idx="205">
                  <c:v>226.7</c:v>
                </c:pt>
                <c:pt idx="206">
                  <c:v>226.7</c:v>
                </c:pt>
                <c:pt idx="207">
                  <c:v>226.3</c:v>
                </c:pt>
                <c:pt idx="208">
                  <c:v>226.3</c:v>
                </c:pt>
                <c:pt idx="209">
                  <c:v>225.8</c:v>
                </c:pt>
                <c:pt idx="210">
                  <c:v>225.8</c:v>
                </c:pt>
                <c:pt idx="211">
                  <c:v>225.5</c:v>
                </c:pt>
                <c:pt idx="212">
                  <c:v>225.4</c:v>
                </c:pt>
                <c:pt idx="213">
                  <c:v>225</c:v>
                </c:pt>
                <c:pt idx="214">
                  <c:v>225</c:v>
                </c:pt>
                <c:pt idx="215">
                  <c:v>224.6</c:v>
                </c:pt>
                <c:pt idx="216">
                  <c:v>224.6</c:v>
                </c:pt>
                <c:pt idx="217">
                  <c:v>224.2</c:v>
                </c:pt>
                <c:pt idx="218">
                  <c:v>224.1</c:v>
                </c:pt>
                <c:pt idx="219">
                  <c:v>223.8</c:v>
                </c:pt>
                <c:pt idx="220">
                  <c:v>223.8</c:v>
                </c:pt>
                <c:pt idx="221">
                  <c:v>223.3</c:v>
                </c:pt>
                <c:pt idx="222">
                  <c:v>222.9</c:v>
                </c:pt>
                <c:pt idx="223">
                  <c:v>222.9</c:v>
                </c:pt>
                <c:pt idx="224">
                  <c:v>222.5</c:v>
                </c:pt>
                <c:pt idx="225">
                  <c:v>222.5</c:v>
                </c:pt>
                <c:pt idx="226">
                  <c:v>222.1</c:v>
                </c:pt>
                <c:pt idx="227">
                  <c:v>222.1</c:v>
                </c:pt>
                <c:pt idx="228">
                  <c:v>221.6</c:v>
                </c:pt>
                <c:pt idx="229">
                  <c:v>221.6</c:v>
                </c:pt>
                <c:pt idx="230">
                  <c:v>221.3</c:v>
                </c:pt>
                <c:pt idx="231">
                  <c:v>221.3</c:v>
                </c:pt>
                <c:pt idx="232">
                  <c:v>220.8</c:v>
                </c:pt>
                <c:pt idx="233">
                  <c:v>220.8</c:v>
                </c:pt>
                <c:pt idx="234">
                  <c:v>220.5</c:v>
                </c:pt>
                <c:pt idx="235">
                  <c:v>220.4</c:v>
                </c:pt>
                <c:pt idx="236">
                  <c:v>220</c:v>
                </c:pt>
                <c:pt idx="237">
                  <c:v>220</c:v>
                </c:pt>
                <c:pt idx="238">
                  <c:v>219.6</c:v>
                </c:pt>
                <c:pt idx="239">
                  <c:v>219.6</c:v>
                </c:pt>
                <c:pt idx="240">
                  <c:v>219.2</c:v>
                </c:pt>
                <c:pt idx="241">
                  <c:v>219.2</c:v>
                </c:pt>
                <c:pt idx="242">
                  <c:v>218.8</c:v>
                </c:pt>
                <c:pt idx="243">
                  <c:v>218.8</c:v>
                </c:pt>
                <c:pt idx="244">
                  <c:v>218.4</c:v>
                </c:pt>
                <c:pt idx="245">
                  <c:v>218.4</c:v>
                </c:pt>
                <c:pt idx="246">
                  <c:v>218</c:v>
                </c:pt>
                <c:pt idx="247">
                  <c:v>218</c:v>
                </c:pt>
                <c:pt idx="248">
                  <c:v>217.6</c:v>
                </c:pt>
                <c:pt idx="249">
                  <c:v>217.6</c:v>
                </c:pt>
                <c:pt idx="250">
                  <c:v>217.2</c:v>
                </c:pt>
                <c:pt idx="251">
                  <c:v>217.2</c:v>
                </c:pt>
                <c:pt idx="252">
                  <c:v>216.7</c:v>
                </c:pt>
                <c:pt idx="253">
                  <c:v>216.8</c:v>
                </c:pt>
                <c:pt idx="254">
                  <c:v>216.4</c:v>
                </c:pt>
                <c:pt idx="255">
                  <c:v>216.4</c:v>
                </c:pt>
                <c:pt idx="256">
                  <c:v>215.9</c:v>
                </c:pt>
                <c:pt idx="257">
                  <c:v>215.6</c:v>
                </c:pt>
                <c:pt idx="258">
                  <c:v>215.6</c:v>
                </c:pt>
                <c:pt idx="259">
                  <c:v>215.2</c:v>
                </c:pt>
                <c:pt idx="260">
                  <c:v>215.2</c:v>
                </c:pt>
                <c:pt idx="261">
                  <c:v>214.8</c:v>
                </c:pt>
                <c:pt idx="262">
                  <c:v>214.8</c:v>
                </c:pt>
                <c:pt idx="263">
                  <c:v>214.4</c:v>
                </c:pt>
                <c:pt idx="264">
                  <c:v>214.4</c:v>
                </c:pt>
                <c:pt idx="265">
                  <c:v>214</c:v>
                </c:pt>
                <c:pt idx="266">
                  <c:v>214</c:v>
                </c:pt>
                <c:pt idx="267">
                  <c:v>213.6</c:v>
                </c:pt>
                <c:pt idx="268">
                  <c:v>213.2</c:v>
                </c:pt>
                <c:pt idx="269">
                  <c:v>213.2</c:v>
                </c:pt>
                <c:pt idx="270">
                  <c:v>212.8</c:v>
                </c:pt>
                <c:pt idx="271">
                  <c:v>212.4</c:v>
                </c:pt>
                <c:pt idx="272">
                  <c:v>212.4</c:v>
                </c:pt>
                <c:pt idx="273">
                  <c:v>212</c:v>
                </c:pt>
                <c:pt idx="274">
                  <c:v>212</c:v>
                </c:pt>
                <c:pt idx="275">
                  <c:v>211.7</c:v>
                </c:pt>
                <c:pt idx="276">
                  <c:v>211.7</c:v>
                </c:pt>
                <c:pt idx="277">
                  <c:v>211.2</c:v>
                </c:pt>
                <c:pt idx="278">
                  <c:v>211.2</c:v>
                </c:pt>
                <c:pt idx="279">
                  <c:v>210.9</c:v>
                </c:pt>
                <c:pt idx="280">
                  <c:v>210.9</c:v>
                </c:pt>
                <c:pt idx="281">
                  <c:v>210.5</c:v>
                </c:pt>
                <c:pt idx="282">
                  <c:v>210.5</c:v>
                </c:pt>
                <c:pt idx="283">
                  <c:v>210.1</c:v>
                </c:pt>
                <c:pt idx="284">
                  <c:v>210.1</c:v>
                </c:pt>
                <c:pt idx="285">
                  <c:v>209.7</c:v>
                </c:pt>
                <c:pt idx="286">
                  <c:v>209.7</c:v>
                </c:pt>
                <c:pt idx="287">
                  <c:v>209.4</c:v>
                </c:pt>
                <c:pt idx="288">
                  <c:v>209.3</c:v>
                </c:pt>
                <c:pt idx="289">
                  <c:v>208.9</c:v>
                </c:pt>
                <c:pt idx="290">
                  <c:v>209</c:v>
                </c:pt>
                <c:pt idx="291">
                  <c:v>208.6</c:v>
                </c:pt>
                <c:pt idx="292">
                  <c:v>208.6</c:v>
                </c:pt>
                <c:pt idx="293">
                  <c:v>208.2</c:v>
                </c:pt>
                <c:pt idx="294">
                  <c:v>208.2</c:v>
                </c:pt>
                <c:pt idx="295">
                  <c:v>207.9</c:v>
                </c:pt>
                <c:pt idx="296">
                  <c:v>207.8</c:v>
                </c:pt>
                <c:pt idx="297">
                  <c:v>207.4</c:v>
                </c:pt>
                <c:pt idx="298">
                  <c:v>207.1</c:v>
                </c:pt>
                <c:pt idx="299">
                  <c:v>207.1</c:v>
                </c:pt>
                <c:pt idx="300">
                  <c:v>206.7</c:v>
                </c:pt>
                <c:pt idx="301">
                  <c:v>206.7</c:v>
                </c:pt>
                <c:pt idx="302">
                  <c:v>206.3</c:v>
                </c:pt>
                <c:pt idx="303">
                  <c:v>206.4</c:v>
                </c:pt>
                <c:pt idx="304">
                  <c:v>206</c:v>
                </c:pt>
                <c:pt idx="305">
                  <c:v>206</c:v>
                </c:pt>
                <c:pt idx="306">
                  <c:v>205.6</c:v>
                </c:pt>
                <c:pt idx="307">
                  <c:v>205.6</c:v>
                </c:pt>
                <c:pt idx="308">
                  <c:v>205.2</c:v>
                </c:pt>
                <c:pt idx="309">
                  <c:v>205.2</c:v>
                </c:pt>
                <c:pt idx="310">
                  <c:v>204.9</c:v>
                </c:pt>
                <c:pt idx="311">
                  <c:v>204.9</c:v>
                </c:pt>
                <c:pt idx="312">
                  <c:v>204.5</c:v>
                </c:pt>
                <c:pt idx="313">
                  <c:v>204.5</c:v>
                </c:pt>
                <c:pt idx="314">
                  <c:v>204.1</c:v>
                </c:pt>
                <c:pt idx="315">
                  <c:v>204.1</c:v>
                </c:pt>
                <c:pt idx="316">
                  <c:v>203.7</c:v>
                </c:pt>
                <c:pt idx="317">
                  <c:v>203.4</c:v>
                </c:pt>
                <c:pt idx="318">
                  <c:v>203.4</c:v>
                </c:pt>
                <c:pt idx="319">
                  <c:v>203</c:v>
                </c:pt>
                <c:pt idx="320">
                  <c:v>203</c:v>
                </c:pt>
                <c:pt idx="321">
                  <c:v>202.7</c:v>
                </c:pt>
                <c:pt idx="322">
                  <c:v>202.7</c:v>
                </c:pt>
                <c:pt idx="323">
                  <c:v>202.3</c:v>
                </c:pt>
                <c:pt idx="324">
                  <c:v>202.3</c:v>
                </c:pt>
                <c:pt idx="325">
                  <c:v>202</c:v>
                </c:pt>
                <c:pt idx="326">
                  <c:v>202</c:v>
                </c:pt>
                <c:pt idx="327">
                  <c:v>201.6</c:v>
                </c:pt>
                <c:pt idx="328">
                  <c:v>201.6</c:v>
                </c:pt>
                <c:pt idx="329">
                  <c:v>201.2</c:v>
                </c:pt>
                <c:pt idx="330">
                  <c:v>201.2</c:v>
                </c:pt>
                <c:pt idx="331">
                  <c:v>200.8</c:v>
                </c:pt>
                <c:pt idx="332">
                  <c:v>200.8</c:v>
                </c:pt>
                <c:pt idx="333">
                  <c:v>200.5</c:v>
                </c:pt>
                <c:pt idx="334">
                  <c:v>200.5</c:v>
                </c:pt>
                <c:pt idx="335">
                  <c:v>200.1</c:v>
                </c:pt>
                <c:pt idx="336">
                  <c:v>200.1</c:v>
                </c:pt>
                <c:pt idx="337">
                  <c:v>199.8</c:v>
                </c:pt>
                <c:pt idx="338">
                  <c:v>199.8</c:v>
                </c:pt>
                <c:pt idx="339">
                  <c:v>199.4</c:v>
                </c:pt>
                <c:pt idx="340">
                  <c:v>199.4</c:v>
                </c:pt>
                <c:pt idx="341">
                  <c:v>199.1</c:v>
                </c:pt>
                <c:pt idx="342">
                  <c:v>199.1</c:v>
                </c:pt>
                <c:pt idx="343">
                  <c:v>198.7</c:v>
                </c:pt>
                <c:pt idx="344">
                  <c:v>198.4</c:v>
                </c:pt>
                <c:pt idx="345">
                  <c:v>198.4</c:v>
                </c:pt>
                <c:pt idx="346">
                  <c:v>198</c:v>
                </c:pt>
                <c:pt idx="347">
                  <c:v>198</c:v>
                </c:pt>
                <c:pt idx="348">
                  <c:v>197.7</c:v>
                </c:pt>
                <c:pt idx="349">
                  <c:v>197.7</c:v>
                </c:pt>
                <c:pt idx="350">
                  <c:v>197.3</c:v>
                </c:pt>
                <c:pt idx="351">
                  <c:v>197.3</c:v>
                </c:pt>
                <c:pt idx="352">
                  <c:v>197</c:v>
                </c:pt>
                <c:pt idx="353">
                  <c:v>197</c:v>
                </c:pt>
                <c:pt idx="354">
                  <c:v>196.6</c:v>
                </c:pt>
                <c:pt idx="355">
                  <c:v>196.6</c:v>
                </c:pt>
                <c:pt idx="356">
                  <c:v>196.3</c:v>
                </c:pt>
                <c:pt idx="357">
                  <c:v>196.3</c:v>
                </c:pt>
                <c:pt idx="358">
                  <c:v>195.9</c:v>
                </c:pt>
                <c:pt idx="359">
                  <c:v>195.9</c:v>
                </c:pt>
                <c:pt idx="360">
                  <c:v>195.6</c:v>
                </c:pt>
                <c:pt idx="361">
                  <c:v>195.6</c:v>
                </c:pt>
                <c:pt idx="362">
                  <c:v>195.3</c:v>
                </c:pt>
                <c:pt idx="363">
                  <c:v>195.3</c:v>
                </c:pt>
                <c:pt idx="364">
                  <c:v>194.9</c:v>
                </c:pt>
                <c:pt idx="365">
                  <c:v>194.9</c:v>
                </c:pt>
                <c:pt idx="366">
                  <c:v>194.6</c:v>
                </c:pt>
                <c:pt idx="367">
                  <c:v>194.6</c:v>
                </c:pt>
                <c:pt idx="368">
                  <c:v>194.3</c:v>
                </c:pt>
                <c:pt idx="369">
                  <c:v>194.3</c:v>
                </c:pt>
                <c:pt idx="370">
                  <c:v>193.9</c:v>
                </c:pt>
                <c:pt idx="371">
                  <c:v>193.9</c:v>
                </c:pt>
                <c:pt idx="372">
                  <c:v>193.6</c:v>
                </c:pt>
                <c:pt idx="373">
                  <c:v>193.6</c:v>
                </c:pt>
                <c:pt idx="374">
                  <c:v>193.2</c:v>
                </c:pt>
                <c:pt idx="375">
                  <c:v>193.2</c:v>
                </c:pt>
                <c:pt idx="376">
                  <c:v>192.9</c:v>
                </c:pt>
                <c:pt idx="377">
                  <c:v>192.9</c:v>
                </c:pt>
                <c:pt idx="378">
                  <c:v>192.5</c:v>
                </c:pt>
                <c:pt idx="379">
                  <c:v>192.5</c:v>
                </c:pt>
                <c:pt idx="380">
                  <c:v>192.2</c:v>
                </c:pt>
                <c:pt idx="381">
                  <c:v>192.2</c:v>
                </c:pt>
                <c:pt idx="382">
                  <c:v>191.9</c:v>
                </c:pt>
                <c:pt idx="383">
                  <c:v>191.6</c:v>
                </c:pt>
                <c:pt idx="384">
                  <c:v>191.6</c:v>
                </c:pt>
                <c:pt idx="385">
                  <c:v>191.2</c:v>
                </c:pt>
                <c:pt idx="386">
                  <c:v>191.2</c:v>
                </c:pt>
                <c:pt idx="387">
                  <c:v>190.9</c:v>
                </c:pt>
                <c:pt idx="388">
                  <c:v>190.9</c:v>
                </c:pt>
                <c:pt idx="389">
                  <c:v>190.5</c:v>
                </c:pt>
                <c:pt idx="390">
                  <c:v>190.5</c:v>
                </c:pt>
                <c:pt idx="391">
                  <c:v>190.2</c:v>
                </c:pt>
                <c:pt idx="392">
                  <c:v>190.2</c:v>
                </c:pt>
                <c:pt idx="393">
                  <c:v>189.9</c:v>
                </c:pt>
                <c:pt idx="394">
                  <c:v>189.9</c:v>
                </c:pt>
                <c:pt idx="395">
                  <c:v>189.6</c:v>
                </c:pt>
                <c:pt idx="396">
                  <c:v>189.6</c:v>
                </c:pt>
                <c:pt idx="397">
                  <c:v>189.2</c:v>
                </c:pt>
                <c:pt idx="398">
                  <c:v>188.9</c:v>
                </c:pt>
                <c:pt idx="399">
                  <c:v>188.9</c:v>
                </c:pt>
                <c:pt idx="400">
                  <c:v>188.6</c:v>
                </c:pt>
                <c:pt idx="401">
                  <c:v>188.6</c:v>
                </c:pt>
                <c:pt idx="402">
                  <c:v>188.3</c:v>
                </c:pt>
                <c:pt idx="403">
                  <c:v>188.3</c:v>
                </c:pt>
                <c:pt idx="404">
                  <c:v>187.9</c:v>
                </c:pt>
                <c:pt idx="405">
                  <c:v>187.9</c:v>
                </c:pt>
                <c:pt idx="406">
                  <c:v>187.6</c:v>
                </c:pt>
                <c:pt idx="407">
                  <c:v>187.6</c:v>
                </c:pt>
                <c:pt idx="408">
                  <c:v>187.3</c:v>
                </c:pt>
                <c:pt idx="409">
                  <c:v>187.3</c:v>
                </c:pt>
                <c:pt idx="410">
                  <c:v>187</c:v>
                </c:pt>
                <c:pt idx="411">
                  <c:v>187</c:v>
                </c:pt>
                <c:pt idx="412">
                  <c:v>186.6</c:v>
                </c:pt>
                <c:pt idx="413">
                  <c:v>186.6</c:v>
                </c:pt>
                <c:pt idx="414">
                  <c:v>186.3</c:v>
                </c:pt>
                <c:pt idx="415">
                  <c:v>186.3</c:v>
                </c:pt>
                <c:pt idx="416">
                  <c:v>186</c:v>
                </c:pt>
                <c:pt idx="417">
                  <c:v>186</c:v>
                </c:pt>
                <c:pt idx="418">
                  <c:v>185.7</c:v>
                </c:pt>
                <c:pt idx="419">
                  <c:v>185.7</c:v>
                </c:pt>
                <c:pt idx="420">
                  <c:v>185.3</c:v>
                </c:pt>
                <c:pt idx="421">
                  <c:v>185.1</c:v>
                </c:pt>
                <c:pt idx="422">
                  <c:v>185</c:v>
                </c:pt>
                <c:pt idx="423">
                  <c:v>184.7</c:v>
                </c:pt>
                <c:pt idx="424">
                  <c:v>184.7</c:v>
                </c:pt>
                <c:pt idx="425">
                  <c:v>184.4</c:v>
                </c:pt>
                <c:pt idx="426">
                  <c:v>184.4</c:v>
                </c:pt>
                <c:pt idx="427">
                  <c:v>184.1</c:v>
                </c:pt>
                <c:pt idx="428">
                  <c:v>184.1</c:v>
                </c:pt>
                <c:pt idx="429">
                  <c:v>183.8</c:v>
                </c:pt>
                <c:pt idx="430">
                  <c:v>183.8</c:v>
                </c:pt>
                <c:pt idx="431">
                  <c:v>183.4</c:v>
                </c:pt>
                <c:pt idx="432">
                  <c:v>183.4</c:v>
                </c:pt>
                <c:pt idx="433">
                  <c:v>183.2</c:v>
                </c:pt>
                <c:pt idx="434">
                  <c:v>183.2</c:v>
                </c:pt>
                <c:pt idx="435">
                  <c:v>182.8</c:v>
                </c:pt>
                <c:pt idx="436">
                  <c:v>182.8</c:v>
                </c:pt>
                <c:pt idx="437">
                  <c:v>182.5</c:v>
                </c:pt>
                <c:pt idx="438">
                  <c:v>182.5</c:v>
                </c:pt>
                <c:pt idx="439">
                  <c:v>182.2</c:v>
                </c:pt>
                <c:pt idx="440">
                  <c:v>182.2</c:v>
                </c:pt>
                <c:pt idx="441">
                  <c:v>181.9</c:v>
                </c:pt>
                <c:pt idx="442">
                  <c:v>181.9</c:v>
                </c:pt>
                <c:pt idx="443">
                  <c:v>181.6</c:v>
                </c:pt>
                <c:pt idx="444">
                  <c:v>181.6</c:v>
                </c:pt>
                <c:pt idx="445">
                  <c:v>181.3</c:v>
                </c:pt>
                <c:pt idx="446">
                  <c:v>181.3</c:v>
                </c:pt>
                <c:pt idx="447">
                  <c:v>181</c:v>
                </c:pt>
                <c:pt idx="448">
                  <c:v>181</c:v>
                </c:pt>
                <c:pt idx="449">
                  <c:v>180.7</c:v>
                </c:pt>
                <c:pt idx="450">
                  <c:v>180.7</c:v>
                </c:pt>
                <c:pt idx="451">
                  <c:v>180.3</c:v>
                </c:pt>
                <c:pt idx="452">
                  <c:v>180.3</c:v>
                </c:pt>
                <c:pt idx="453">
                  <c:v>180.1</c:v>
                </c:pt>
                <c:pt idx="454">
                  <c:v>180.1</c:v>
                </c:pt>
                <c:pt idx="455">
                  <c:v>179.7</c:v>
                </c:pt>
                <c:pt idx="456">
                  <c:v>179.7</c:v>
                </c:pt>
                <c:pt idx="457">
                  <c:v>179.5</c:v>
                </c:pt>
                <c:pt idx="458">
                  <c:v>179.5</c:v>
                </c:pt>
                <c:pt idx="459">
                  <c:v>179.1</c:v>
                </c:pt>
                <c:pt idx="460">
                  <c:v>179.1</c:v>
                </c:pt>
                <c:pt idx="461">
                  <c:v>178.9</c:v>
                </c:pt>
                <c:pt idx="462">
                  <c:v>178.8</c:v>
                </c:pt>
                <c:pt idx="463">
                  <c:v>178.5</c:v>
                </c:pt>
                <c:pt idx="464">
                  <c:v>178.5</c:v>
                </c:pt>
                <c:pt idx="465">
                  <c:v>178.2</c:v>
                </c:pt>
                <c:pt idx="466">
                  <c:v>178.2</c:v>
                </c:pt>
                <c:pt idx="467">
                  <c:v>177.9</c:v>
                </c:pt>
                <c:pt idx="468">
                  <c:v>177.9</c:v>
                </c:pt>
                <c:pt idx="469">
                  <c:v>177.6</c:v>
                </c:pt>
                <c:pt idx="470">
                  <c:v>177.6</c:v>
                </c:pt>
                <c:pt idx="471">
                  <c:v>177.3</c:v>
                </c:pt>
                <c:pt idx="472">
                  <c:v>177.3</c:v>
                </c:pt>
                <c:pt idx="473">
                  <c:v>177</c:v>
                </c:pt>
                <c:pt idx="474">
                  <c:v>177</c:v>
                </c:pt>
                <c:pt idx="475">
                  <c:v>176.7</c:v>
                </c:pt>
                <c:pt idx="476">
                  <c:v>176.7</c:v>
                </c:pt>
                <c:pt idx="477">
                  <c:v>176.4</c:v>
                </c:pt>
                <c:pt idx="478">
                  <c:v>176.4</c:v>
                </c:pt>
                <c:pt idx="479">
                  <c:v>176.1</c:v>
                </c:pt>
                <c:pt idx="480">
                  <c:v>176.1</c:v>
                </c:pt>
                <c:pt idx="481">
                  <c:v>175.9</c:v>
                </c:pt>
                <c:pt idx="482">
                  <c:v>175.9</c:v>
                </c:pt>
                <c:pt idx="483">
                  <c:v>175.5</c:v>
                </c:pt>
                <c:pt idx="484">
                  <c:v>175.5</c:v>
                </c:pt>
                <c:pt idx="485">
                  <c:v>175.3</c:v>
                </c:pt>
                <c:pt idx="486">
                  <c:v>175.3</c:v>
                </c:pt>
                <c:pt idx="487">
                  <c:v>174.9</c:v>
                </c:pt>
                <c:pt idx="488">
                  <c:v>174.9</c:v>
                </c:pt>
                <c:pt idx="489">
                  <c:v>174.7</c:v>
                </c:pt>
                <c:pt idx="490">
                  <c:v>174.7</c:v>
                </c:pt>
                <c:pt idx="491">
                  <c:v>174.4</c:v>
                </c:pt>
                <c:pt idx="492">
                  <c:v>174.4</c:v>
                </c:pt>
                <c:pt idx="493">
                  <c:v>174.1</c:v>
                </c:pt>
                <c:pt idx="494">
                  <c:v>174.1</c:v>
                </c:pt>
                <c:pt idx="495">
                  <c:v>173.8</c:v>
                </c:pt>
                <c:pt idx="496">
                  <c:v>173.8</c:v>
                </c:pt>
                <c:pt idx="497">
                  <c:v>173.5</c:v>
                </c:pt>
                <c:pt idx="498">
                  <c:v>173.5</c:v>
                </c:pt>
                <c:pt idx="499">
                  <c:v>173.2</c:v>
                </c:pt>
                <c:pt idx="500">
                  <c:v>173.2</c:v>
                </c:pt>
                <c:pt idx="501">
                  <c:v>172.9</c:v>
                </c:pt>
                <c:pt idx="502">
                  <c:v>172.9</c:v>
                </c:pt>
                <c:pt idx="503">
                  <c:v>172.6</c:v>
                </c:pt>
                <c:pt idx="504">
                  <c:v>172.6</c:v>
                </c:pt>
                <c:pt idx="505">
                  <c:v>172.4</c:v>
                </c:pt>
                <c:pt idx="506">
                  <c:v>172.4</c:v>
                </c:pt>
                <c:pt idx="507">
                  <c:v>172</c:v>
                </c:pt>
                <c:pt idx="508">
                  <c:v>172</c:v>
                </c:pt>
                <c:pt idx="509">
                  <c:v>171.8</c:v>
                </c:pt>
                <c:pt idx="510">
                  <c:v>171.8</c:v>
                </c:pt>
                <c:pt idx="511">
                  <c:v>171.5</c:v>
                </c:pt>
                <c:pt idx="512">
                  <c:v>171.5</c:v>
                </c:pt>
                <c:pt idx="513">
                  <c:v>171.2</c:v>
                </c:pt>
                <c:pt idx="514">
                  <c:v>171.2</c:v>
                </c:pt>
                <c:pt idx="515">
                  <c:v>170.9</c:v>
                </c:pt>
                <c:pt idx="516">
                  <c:v>170.9</c:v>
                </c:pt>
                <c:pt idx="517">
                  <c:v>170.6</c:v>
                </c:pt>
                <c:pt idx="518">
                  <c:v>170.6</c:v>
                </c:pt>
                <c:pt idx="519">
                  <c:v>170.3</c:v>
                </c:pt>
                <c:pt idx="520">
                  <c:v>170.3</c:v>
                </c:pt>
                <c:pt idx="521">
                  <c:v>170.1</c:v>
                </c:pt>
                <c:pt idx="522">
                  <c:v>170.1</c:v>
                </c:pt>
                <c:pt idx="523">
                  <c:v>169.8</c:v>
                </c:pt>
                <c:pt idx="524">
                  <c:v>169.8</c:v>
                </c:pt>
                <c:pt idx="525">
                  <c:v>169.5</c:v>
                </c:pt>
                <c:pt idx="526">
                  <c:v>169.5</c:v>
                </c:pt>
                <c:pt idx="527">
                  <c:v>169.2</c:v>
                </c:pt>
                <c:pt idx="528">
                  <c:v>169</c:v>
                </c:pt>
                <c:pt idx="529">
                  <c:v>169</c:v>
                </c:pt>
                <c:pt idx="530">
                  <c:v>168.7</c:v>
                </c:pt>
                <c:pt idx="531">
                  <c:v>168.7</c:v>
                </c:pt>
                <c:pt idx="532">
                  <c:v>168.4</c:v>
                </c:pt>
                <c:pt idx="533">
                  <c:v>168.4</c:v>
                </c:pt>
                <c:pt idx="534">
                  <c:v>168.1</c:v>
                </c:pt>
                <c:pt idx="535">
                  <c:v>168.1</c:v>
                </c:pt>
                <c:pt idx="536">
                  <c:v>167.8</c:v>
                </c:pt>
                <c:pt idx="537">
                  <c:v>167.8</c:v>
                </c:pt>
                <c:pt idx="538">
                  <c:v>167.5</c:v>
                </c:pt>
                <c:pt idx="539">
                  <c:v>167.5</c:v>
                </c:pt>
                <c:pt idx="540">
                  <c:v>167.3</c:v>
                </c:pt>
                <c:pt idx="541">
                  <c:v>167.3</c:v>
                </c:pt>
                <c:pt idx="542">
                  <c:v>167</c:v>
                </c:pt>
                <c:pt idx="543">
                  <c:v>167</c:v>
                </c:pt>
                <c:pt idx="544">
                  <c:v>166.7</c:v>
                </c:pt>
                <c:pt idx="545">
                  <c:v>166.7</c:v>
                </c:pt>
                <c:pt idx="546">
                  <c:v>166.4</c:v>
                </c:pt>
                <c:pt idx="547">
                  <c:v>166.4</c:v>
                </c:pt>
                <c:pt idx="548">
                  <c:v>166.2</c:v>
                </c:pt>
                <c:pt idx="549">
                  <c:v>166.2</c:v>
                </c:pt>
                <c:pt idx="550">
                  <c:v>165.9</c:v>
                </c:pt>
                <c:pt idx="551">
                  <c:v>165.7</c:v>
                </c:pt>
                <c:pt idx="552">
                  <c:v>165.6</c:v>
                </c:pt>
                <c:pt idx="553">
                  <c:v>165.4</c:v>
                </c:pt>
                <c:pt idx="554">
                  <c:v>165.3</c:v>
                </c:pt>
                <c:pt idx="555">
                  <c:v>165.1</c:v>
                </c:pt>
                <c:pt idx="556">
                  <c:v>165.1</c:v>
                </c:pt>
                <c:pt idx="557">
                  <c:v>164.8</c:v>
                </c:pt>
                <c:pt idx="558">
                  <c:v>164.8</c:v>
                </c:pt>
                <c:pt idx="559">
                  <c:v>164.6</c:v>
                </c:pt>
                <c:pt idx="560">
                  <c:v>164.6</c:v>
                </c:pt>
                <c:pt idx="561">
                  <c:v>164.3</c:v>
                </c:pt>
                <c:pt idx="562">
                  <c:v>164.3</c:v>
                </c:pt>
                <c:pt idx="563">
                  <c:v>164</c:v>
                </c:pt>
                <c:pt idx="564">
                  <c:v>164</c:v>
                </c:pt>
                <c:pt idx="565">
                  <c:v>163.69999999999999</c:v>
                </c:pt>
                <c:pt idx="566">
                  <c:v>163.69999999999999</c:v>
                </c:pt>
                <c:pt idx="567">
                  <c:v>163.5</c:v>
                </c:pt>
                <c:pt idx="568">
                  <c:v>163.5</c:v>
                </c:pt>
                <c:pt idx="569">
                  <c:v>163.19999999999999</c:v>
                </c:pt>
                <c:pt idx="570">
                  <c:v>163.19999999999999</c:v>
                </c:pt>
                <c:pt idx="571">
                  <c:v>163</c:v>
                </c:pt>
                <c:pt idx="572">
                  <c:v>162.9</c:v>
                </c:pt>
                <c:pt idx="573">
                  <c:v>162.69999999999999</c:v>
                </c:pt>
                <c:pt idx="574">
                  <c:v>162.69999999999999</c:v>
                </c:pt>
                <c:pt idx="575">
                  <c:v>162.4</c:v>
                </c:pt>
                <c:pt idx="576">
                  <c:v>162.4</c:v>
                </c:pt>
                <c:pt idx="577">
                  <c:v>162.1</c:v>
                </c:pt>
                <c:pt idx="578">
                  <c:v>162.1</c:v>
                </c:pt>
                <c:pt idx="579">
                  <c:v>161.9</c:v>
                </c:pt>
                <c:pt idx="580">
                  <c:v>161.9</c:v>
                </c:pt>
                <c:pt idx="581">
                  <c:v>161.6</c:v>
                </c:pt>
                <c:pt idx="582">
                  <c:v>161.6</c:v>
                </c:pt>
                <c:pt idx="583">
                  <c:v>161.4</c:v>
                </c:pt>
                <c:pt idx="584">
                  <c:v>161.4</c:v>
                </c:pt>
                <c:pt idx="585">
                  <c:v>161.1</c:v>
                </c:pt>
                <c:pt idx="586">
                  <c:v>161.1</c:v>
                </c:pt>
                <c:pt idx="587">
                  <c:v>160.80000000000001</c:v>
                </c:pt>
                <c:pt idx="588">
                  <c:v>160.80000000000001</c:v>
                </c:pt>
                <c:pt idx="589">
                  <c:v>160.6</c:v>
                </c:pt>
                <c:pt idx="590">
                  <c:v>160.6</c:v>
                </c:pt>
                <c:pt idx="591">
                  <c:v>160.30000000000001</c:v>
                </c:pt>
                <c:pt idx="592">
                  <c:v>160.30000000000001</c:v>
                </c:pt>
                <c:pt idx="593">
                  <c:v>160</c:v>
                </c:pt>
                <c:pt idx="594">
                  <c:v>160</c:v>
                </c:pt>
                <c:pt idx="595">
                  <c:v>159.80000000000001</c:v>
                </c:pt>
                <c:pt idx="596">
                  <c:v>159.80000000000001</c:v>
                </c:pt>
                <c:pt idx="597">
                  <c:v>159.5</c:v>
                </c:pt>
                <c:pt idx="598">
                  <c:v>159.5</c:v>
                </c:pt>
                <c:pt idx="599">
                  <c:v>159.30000000000001</c:v>
                </c:pt>
                <c:pt idx="600">
                  <c:v>159.30000000000001</c:v>
                </c:pt>
                <c:pt idx="601">
                  <c:v>159</c:v>
                </c:pt>
                <c:pt idx="602">
                  <c:v>159</c:v>
                </c:pt>
                <c:pt idx="603">
                  <c:v>158.80000000000001</c:v>
                </c:pt>
                <c:pt idx="604">
                  <c:v>158.80000000000001</c:v>
                </c:pt>
                <c:pt idx="605">
                  <c:v>158.5</c:v>
                </c:pt>
                <c:pt idx="606">
                  <c:v>158.5</c:v>
                </c:pt>
                <c:pt idx="607">
                  <c:v>158.30000000000001</c:v>
                </c:pt>
                <c:pt idx="608">
                  <c:v>158.30000000000001</c:v>
                </c:pt>
                <c:pt idx="609">
                  <c:v>158</c:v>
                </c:pt>
                <c:pt idx="610">
                  <c:v>157.80000000000001</c:v>
                </c:pt>
                <c:pt idx="611">
                  <c:v>157.80000000000001</c:v>
                </c:pt>
                <c:pt idx="612">
                  <c:v>157.5</c:v>
                </c:pt>
                <c:pt idx="613">
                  <c:v>157.19999999999999</c:v>
                </c:pt>
                <c:pt idx="614">
                  <c:v>157.19999999999999</c:v>
                </c:pt>
                <c:pt idx="615">
                  <c:v>157</c:v>
                </c:pt>
                <c:pt idx="616">
                  <c:v>157</c:v>
                </c:pt>
                <c:pt idx="617">
                  <c:v>156.69999999999999</c:v>
                </c:pt>
                <c:pt idx="618">
                  <c:v>156.69999999999999</c:v>
                </c:pt>
                <c:pt idx="619">
                  <c:v>156.5</c:v>
                </c:pt>
                <c:pt idx="620">
                  <c:v>156.5</c:v>
                </c:pt>
                <c:pt idx="621">
                  <c:v>156.19999999999999</c:v>
                </c:pt>
                <c:pt idx="622">
                  <c:v>156.19999999999999</c:v>
                </c:pt>
                <c:pt idx="623">
                  <c:v>156</c:v>
                </c:pt>
                <c:pt idx="624">
                  <c:v>156</c:v>
                </c:pt>
                <c:pt idx="625">
                  <c:v>155.69999999999999</c:v>
                </c:pt>
                <c:pt idx="626">
                  <c:v>155.69999999999999</c:v>
                </c:pt>
                <c:pt idx="627">
                  <c:v>155.5</c:v>
                </c:pt>
                <c:pt idx="628">
                  <c:v>155.5</c:v>
                </c:pt>
                <c:pt idx="629">
                  <c:v>155.19999999999999</c:v>
                </c:pt>
                <c:pt idx="630">
                  <c:v>155.19999999999999</c:v>
                </c:pt>
                <c:pt idx="631">
                  <c:v>155</c:v>
                </c:pt>
                <c:pt idx="632">
                  <c:v>155</c:v>
                </c:pt>
                <c:pt idx="633">
                  <c:v>154.69999999999999</c:v>
                </c:pt>
                <c:pt idx="634">
                  <c:v>154.69999999999999</c:v>
                </c:pt>
                <c:pt idx="635">
                  <c:v>154.5</c:v>
                </c:pt>
                <c:pt idx="636">
                  <c:v>154.5</c:v>
                </c:pt>
                <c:pt idx="637">
                  <c:v>154.19999999999999</c:v>
                </c:pt>
                <c:pt idx="638">
                  <c:v>154.19999999999999</c:v>
                </c:pt>
                <c:pt idx="639">
                  <c:v>154</c:v>
                </c:pt>
                <c:pt idx="640">
                  <c:v>154</c:v>
                </c:pt>
                <c:pt idx="641">
                  <c:v>153.80000000000001</c:v>
                </c:pt>
                <c:pt idx="642">
                  <c:v>153.69999999999999</c:v>
                </c:pt>
                <c:pt idx="643">
                  <c:v>153.5</c:v>
                </c:pt>
                <c:pt idx="644">
                  <c:v>153.5</c:v>
                </c:pt>
                <c:pt idx="645">
                  <c:v>153.30000000000001</c:v>
                </c:pt>
                <c:pt idx="646">
                  <c:v>153.30000000000001</c:v>
                </c:pt>
                <c:pt idx="647">
                  <c:v>153</c:v>
                </c:pt>
                <c:pt idx="648">
                  <c:v>153</c:v>
                </c:pt>
                <c:pt idx="649">
                  <c:v>152.80000000000001</c:v>
                </c:pt>
                <c:pt idx="650">
                  <c:v>152.80000000000001</c:v>
                </c:pt>
                <c:pt idx="651">
                  <c:v>152.5</c:v>
                </c:pt>
                <c:pt idx="652">
                  <c:v>152.30000000000001</c:v>
                </c:pt>
                <c:pt idx="653">
                  <c:v>152.30000000000001</c:v>
                </c:pt>
                <c:pt idx="654">
                  <c:v>152</c:v>
                </c:pt>
                <c:pt idx="655">
                  <c:v>152</c:v>
                </c:pt>
                <c:pt idx="656">
                  <c:v>151.80000000000001</c:v>
                </c:pt>
                <c:pt idx="657">
                  <c:v>151.80000000000001</c:v>
                </c:pt>
                <c:pt idx="658">
                  <c:v>151.5</c:v>
                </c:pt>
                <c:pt idx="659">
                  <c:v>151.5</c:v>
                </c:pt>
                <c:pt idx="660">
                  <c:v>151.30000000000001</c:v>
                </c:pt>
                <c:pt idx="661">
                  <c:v>151.30000000000001</c:v>
                </c:pt>
                <c:pt idx="662">
                  <c:v>151.1</c:v>
                </c:pt>
                <c:pt idx="663">
                  <c:v>151.1</c:v>
                </c:pt>
                <c:pt idx="664">
                  <c:v>150.80000000000001</c:v>
                </c:pt>
                <c:pt idx="665">
                  <c:v>150.80000000000001</c:v>
                </c:pt>
                <c:pt idx="666">
                  <c:v>150.6</c:v>
                </c:pt>
                <c:pt idx="667">
                  <c:v>150.4</c:v>
                </c:pt>
                <c:pt idx="668">
                  <c:v>150.4</c:v>
                </c:pt>
                <c:pt idx="669">
                  <c:v>150.1</c:v>
                </c:pt>
                <c:pt idx="670">
                  <c:v>149.9</c:v>
                </c:pt>
                <c:pt idx="671">
                  <c:v>149.9</c:v>
                </c:pt>
                <c:pt idx="672">
                  <c:v>149.6</c:v>
                </c:pt>
                <c:pt idx="673">
                  <c:v>149.4</c:v>
                </c:pt>
                <c:pt idx="674">
                  <c:v>149.4</c:v>
                </c:pt>
                <c:pt idx="675">
                  <c:v>149.19999999999999</c:v>
                </c:pt>
                <c:pt idx="676">
                  <c:v>149.19999999999999</c:v>
                </c:pt>
                <c:pt idx="677">
                  <c:v>148.9</c:v>
                </c:pt>
                <c:pt idx="678">
                  <c:v>148.9</c:v>
                </c:pt>
                <c:pt idx="679">
                  <c:v>148.69999999999999</c:v>
                </c:pt>
                <c:pt idx="680">
                  <c:v>148.5</c:v>
                </c:pt>
                <c:pt idx="681">
                  <c:v>148.5</c:v>
                </c:pt>
                <c:pt idx="682">
                  <c:v>148.19999999999999</c:v>
                </c:pt>
                <c:pt idx="683">
                  <c:v>148</c:v>
                </c:pt>
                <c:pt idx="684">
                  <c:v>148</c:v>
                </c:pt>
                <c:pt idx="685">
                  <c:v>147.80000000000001</c:v>
                </c:pt>
                <c:pt idx="686">
                  <c:v>147.69999999999999</c:v>
                </c:pt>
                <c:pt idx="687">
                  <c:v>147.5</c:v>
                </c:pt>
                <c:pt idx="688">
                  <c:v>147.5</c:v>
                </c:pt>
                <c:pt idx="689">
                  <c:v>147.30000000000001</c:v>
                </c:pt>
                <c:pt idx="690">
                  <c:v>147.30000000000001</c:v>
                </c:pt>
                <c:pt idx="691">
                  <c:v>147.1</c:v>
                </c:pt>
                <c:pt idx="692">
                  <c:v>147.1</c:v>
                </c:pt>
                <c:pt idx="693">
                  <c:v>146.80000000000001</c:v>
                </c:pt>
                <c:pt idx="694">
                  <c:v>146.80000000000001</c:v>
                </c:pt>
                <c:pt idx="695">
                  <c:v>146.6</c:v>
                </c:pt>
                <c:pt idx="696">
                  <c:v>146.6</c:v>
                </c:pt>
                <c:pt idx="697">
                  <c:v>146.4</c:v>
                </c:pt>
                <c:pt idx="698">
                  <c:v>146.19999999999999</c:v>
                </c:pt>
                <c:pt idx="699">
                  <c:v>146.19999999999999</c:v>
                </c:pt>
                <c:pt idx="700">
                  <c:v>145.9</c:v>
                </c:pt>
                <c:pt idx="701">
                  <c:v>145.9</c:v>
                </c:pt>
                <c:pt idx="702">
                  <c:v>145.69999999999999</c:v>
                </c:pt>
                <c:pt idx="703">
                  <c:v>145.69999999999999</c:v>
                </c:pt>
                <c:pt idx="704">
                  <c:v>145.4</c:v>
                </c:pt>
                <c:pt idx="705">
                  <c:v>145.5</c:v>
                </c:pt>
                <c:pt idx="706">
                  <c:v>145.19999999999999</c:v>
                </c:pt>
                <c:pt idx="707">
                  <c:v>145.19999999999999</c:v>
                </c:pt>
                <c:pt idx="708">
                  <c:v>145</c:v>
                </c:pt>
                <c:pt idx="709">
                  <c:v>145</c:v>
                </c:pt>
                <c:pt idx="710">
                  <c:v>144.80000000000001</c:v>
                </c:pt>
                <c:pt idx="711">
                  <c:v>144.80000000000001</c:v>
                </c:pt>
                <c:pt idx="712">
                  <c:v>144.5</c:v>
                </c:pt>
                <c:pt idx="713">
                  <c:v>144.30000000000001</c:v>
                </c:pt>
                <c:pt idx="714">
                  <c:v>144.30000000000001</c:v>
                </c:pt>
                <c:pt idx="715">
                  <c:v>144.1</c:v>
                </c:pt>
                <c:pt idx="716">
                  <c:v>144.1</c:v>
                </c:pt>
                <c:pt idx="717">
                  <c:v>143.9</c:v>
                </c:pt>
                <c:pt idx="718">
                  <c:v>143.9</c:v>
                </c:pt>
                <c:pt idx="719">
                  <c:v>143.6</c:v>
                </c:pt>
                <c:pt idx="720">
                  <c:v>143.6</c:v>
                </c:pt>
                <c:pt idx="721">
                  <c:v>143.4</c:v>
                </c:pt>
                <c:pt idx="722">
                  <c:v>143.4</c:v>
                </c:pt>
                <c:pt idx="723">
                  <c:v>143.19999999999999</c:v>
                </c:pt>
                <c:pt idx="724">
                  <c:v>143</c:v>
                </c:pt>
                <c:pt idx="725">
                  <c:v>143</c:v>
                </c:pt>
                <c:pt idx="726">
                  <c:v>142.69999999999999</c:v>
                </c:pt>
                <c:pt idx="727">
                  <c:v>142.5</c:v>
                </c:pt>
                <c:pt idx="728">
                  <c:v>142.5</c:v>
                </c:pt>
                <c:pt idx="729">
                  <c:v>142.30000000000001</c:v>
                </c:pt>
                <c:pt idx="730">
                  <c:v>142.1</c:v>
                </c:pt>
                <c:pt idx="731">
                  <c:v>142.1</c:v>
                </c:pt>
                <c:pt idx="732">
                  <c:v>141.80000000000001</c:v>
                </c:pt>
                <c:pt idx="733">
                  <c:v>141.69999999999999</c:v>
                </c:pt>
                <c:pt idx="734">
                  <c:v>141.6</c:v>
                </c:pt>
                <c:pt idx="735">
                  <c:v>141.4</c:v>
                </c:pt>
                <c:pt idx="736">
                  <c:v>141.19999999999999</c:v>
                </c:pt>
                <c:pt idx="737">
                  <c:v>141.19999999999999</c:v>
                </c:pt>
                <c:pt idx="738">
                  <c:v>141</c:v>
                </c:pt>
                <c:pt idx="739">
                  <c:v>140.80000000000001</c:v>
                </c:pt>
                <c:pt idx="740">
                  <c:v>140.80000000000001</c:v>
                </c:pt>
                <c:pt idx="741">
                  <c:v>140.5</c:v>
                </c:pt>
                <c:pt idx="742">
                  <c:v>140.5</c:v>
                </c:pt>
                <c:pt idx="743">
                  <c:v>140.30000000000001</c:v>
                </c:pt>
                <c:pt idx="744">
                  <c:v>140.30000000000001</c:v>
                </c:pt>
                <c:pt idx="745">
                  <c:v>140.1</c:v>
                </c:pt>
                <c:pt idx="746">
                  <c:v>140.1</c:v>
                </c:pt>
                <c:pt idx="747">
                  <c:v>139.9</c:v>
                </c:pt>
                <c:pt idx="748">
                  <c:v>139.9</c:v>
                </c:pt>
                <c:pt idx="749">
                  <c:v>139.69999999999999</c:v>
                </c:pt>
                <c:pt idx="750">
                  <c:v>139.69999999999999</c:v>
                </c:pt>
                <c:pt idx="751">
                  <c:v>139.5</c:v>
                </c:pt>
                <c:pt idx="752">
                  <c:v>139.5</c:v>
                </c:pt>
                <c:pt idx="753">
                  <c:v>139.19999999999999</c:v>
                </c:pt>
                <c:pt idx="754">
                  <c:v>139.19999999999999</c:v>
                </c:pt>
                <c:pt idx="755">
                  <c:v>139</c:v>
                </c:pt>
                <c:pt idx="756">
                  <c:v>139</c:v>
                </c:pt>
                <c:pt idx="757">
                  <c:v>138.80000000000001</c:v>
                </c:pt>
                <c:pt idx="758">
                  <c:v>138.80000000000001</c:v>
                </c:pt>
                <c:pt idx="759">
                  <c:v>138.6</c:v>
                </c:pt>
                <c:pt idx="760">
                  <c:v>138.6</c:v>
                </c:pt>
                <c:pt idx="761">
                  <c:v>138.4</c:v>
                </c:pt>
                <c:pt idx="762">
                  <c:v>138.4</c:v>
                </c:pt>
                <c:pt idx="763">
                  <c:v>138.19999999999999</c:v>
                </c:pt>
                <c:pt idx="764">
                  <c:v>138.19999999999999</c:v>
                </c:pt>
                <c:pt idx="765">
                  <c:v>137.9</c:v>
                </c:pt>
                <c:pt idx="766">
                  <c:v>137.9</c:v>
                </c:pt>
                <c:pt idx="767">
                  <c:v>137.69999999999999</c:v>
                </c:pt>
                <c:pt idx="768">
                  <c:v>137.69999999999999</c:v>
                </c:pt>
                <c:pt idx="769">
                  <c:v>137.5</c:v>
                </c:pt>
                <c:pt idx="770">
                  <c:v>137.30000000000001</c:v>
                </c:pt>
                <c:pt idx="771">
                  <c:v>137.30000000000001</c:v>
                </c:pt>
                <c:pt idx="772">
                  <c:v>137.1</c:v>
                </c:pt>
                <c:pt idx="773">
                  <c:v>136.9</c:v>
                </c:pt>
                <c:pt idx="774">
                  <c:v>136.9</c:v>
                </c:pt>
                <c:pt idx="775">
                  <c:v>136.69999999999999</c:v>
                </c:pt>
                <c:pt idx="776">
                  <c:v>136.69999999999999</c:v>
                </c:pt>
                <c:pt idx="777">
                  <c:v>136.5</c:v>
                </c:pt>
                <c:pt idx="778">
                  <c:v>136.5</c:v>
                </c:pt>
                <c:pt idx="779">
                  <c:v>136.19999999999999</c:v>
                </c:pt>
                <c:pt idx="780">
                  <c:v>136.1</c:v>
                </c:pt>
                <c:pt idx="781">
                  <c:v>136.1</c:v>
                </c:pt>
                <c:pt idx="782">
                  <c:v>135.80000000000001</c:v>
                </c:pt>
                <c:pt idx="783">
                  <c:v>174.9</c:v>
                </c:pt>
                <c:pt idx="784">
                  <c:v>175.8</c:v>
                </c:pt>
                <c:pt idx="785">
                  <c:v>237.8</c:v>
                </c:pt>
                <c:pt idx="786">
                  <c:v>238.4</c:v>
                </c:pt>
                <c:pt idx="787">
                  <c:v>250.4</c:v>
                </c:pt>
                <c:pt idx="788">
                  <c:v>250.4</c:v>
                </c:pt>
                <c:pt idx="789">
                  <c:v>249.9</c:v>
                </c:pt>
                <c:pt idx="790">
                  <c:v>249.5</c:v>
                </c:pt>
                <c:pt idx="791">
                  <c:v>249.5</c:v>
                </c:pt>
                <c:pt idx="792">
                  <c:v>249</c:v>
                </c:pt>
                <c:pt idx="793">
                  <c:v>248.6</c:v>
                </c:pt>
                <c:pt idx="794">
                  <c:v>248.6</c:v>
                </c:pt>
                <c:pt idx="795">
                  <c:v>248.1</c:v>
                </c:pt>
                <c:pt idx="796">
                  <c:v>247.6</c:v>
                </c:pt>
                <c:pt idx="797">
                  <c:v>247.6</c:v>
                </c:pt>
                <c:pt idx="798">
                  <c:v>247.1</c:v>
                </c:pt>
                <c:pt idx="799">
                  <c:v>247.1</c:v>
                </c:pt>
                <c:pt idx="800">
                  <c:v>246.7</c:v>
                </c:pt>
                <c:pt idx="801">
                  <c:v>246.7</c:v>
                </c:pt>
                <c:pt idx="802">
                  <c:v>246.2</c:v>
                </c:pt>
                <c:pt idx="803">
                  <c:v>246.1</c:v>
                </c:pt>
                <c:pt idx="804">
                  <c:v>245.7</c:v>
                </c:pt>
                <c:pt idx="805">
                  <c:v>245.7</c:v>
                </c:pt>
                <c:pt idx="806">
                  <c:v>245.2</c:v>
                </c:pt>
                <c:pt idx="807">
                  <c:v>245.2</c:v>
                </c:pt>
                <c:pt idx="808">
                  <c:v>244.8</c:v>
                </c:pt>
                <c:pt idx="809">
                  <c:v>244.8</c:v>
                </c:pt>
                <c:pt idx="810">
                  <c:v>244.3</c:v>
                </c:pt>
                <c:pt idx="811">
                  <c:v>244.3</c:v>
                </c:pt>
                <c:pt idx="812">
                  <c:v>243.8</c:v>
                </c:pt>
                <c:pt idx="813">
                  <c:v>243.8</c:v>
                </c:pt>
                <c:pt idx="814">
                  <c:v>243.3</c:v>
                </c:pt>
                <c:pt idx="815">
                  <c:v>243.3</c:v>
                </c:pt>
                <c:pt idx="816">
                  <c:v>242.9</c:v>
                </c:pt>
                <c:pt idx="817">
                  <c:v>242.9</c:v>
                </c:pt>
                <c:pt idx="818">
                  <c:v>242.4</c:v>
                </c:pt>
                <c:pt idx="819">
                  <c:v>242</c:v>
                </c:pt>
                <c:pt idx="820">
                  <c:v>242</c:v>
                </c:pt>
                <c:pt idx="821">
                  <c:v>241.4</c:v>
                </c:pt>
                <c:pt idx="822">
                  <c:v>241</c:v>
                </c:pt>
                <c:pt idx="823">
                  <c:v>241</c:v>
                </c:pt>
                <c:pt idx="824">
                  <c:v>240.5</c:v>
                </c:pt>
                <c:pt idx="825">
                  <c:v>240.5</c:v>
                </c:pt>
                <c:pt idx="826">
                  <c:v>240.1</c:v>
                </c:pt>
                <c:pt idx="827">
                  <c:v>240.1</c:v>
                </c:pt>
                <c:pt idx="828">
                  <c:v>239.6</c:v>
                </c:pt>
                <c:pt idx="829">
                  <c:v>239.6</c:v>
                </c:pt>
                <c:pt idx="830">
                  <c:v>239.2</c:v>
                </c:pt>
                <c:pt idx="831">
                  <c:v>239.2</c:v>
                </c:pt>
                <c:pt idx="832">
                  <c:v>238.7</c:v>
                </c:pt>
                <c:pt idx="833">
                  <c:v>238.7</c:v>
                </c:pt>
                <c:pt idx="834">
                  <c:v>238.2</c:v>
                </c:pt>
                <c:pt idx="835">
                  <c:v>238.2</c:v>
                </c:pt>
                <c:pt idx="836">
                  <c:v>237.8</c:v>
                </c:pt>
                <c:pt idx="837">
                  <c:v>237.3</c:v>
                </c:pt>
                <c:pt idx="838">
                  <c:v>237.3</c:v>
                </c:pt>
                <c:pt idx="839">
                  <c:v>236.9</c:v>
                </c:pt>
                <c:pt idx="840">
                  <c:v>236.8</c:v>
                </c:pt>
                <c:pt idx="841">
                  <c:v>236.4</c:v>
                </c:pt>
                <c:pt idx="842">
                  <c:v>236.4</c:v>
                </c:pt>
                <c:pt idx="843">
                  <c:v>235.9</c:v>
                </c:pt>
                <c:pt idx="844">
                  <c:v>235.5</c:v>
                </c:pt>
                <c:pt idx="845">
                  <c:v>235.5</c:v>
                </c:pt>
                <c:pt idx="846">
                  <c:v>235</c:v>
                </c:pt>
                <c:pt idx="847">
                  <c:v>235</c:v>
                </c:pt>
                <c:pt idx="848">
                  <c:v>234.6</c:v>
                </c:pt>
                <c:pt idx="849">
                  <c:v>234.6</c:v>
                </c:pt>
                <c:pt idx="850">
                  <c:v>234.1</c:v>
                </c:pt>
                <c:pt idx="851">
                  <c:v>233.7</c:v>
                </c:pt>
                <c:pt idx="852">
                  <c:v>233.7</c:v>
                </c:pt>
                <c:pt idx="853">
                  <c:v>233.2</c:v>
                </c:pt>
                <c:pt idx="854">
                  <c:v>233.2</c:v>
                </c:pt>
                <c:pt idx="855">
                  <c:v>232.9</c:v>
                </c:pt>
                <c:pt idx="856">
                  <c:v>232.8</c:v>
                </c:pt>
                <c:pt idx="857">
                  <c:v>232.4</c:v>
                </c:pt>
                <c:pt idx="858">
                  <c:v>232.4</c:v>
                </c:pt>
                <c:pt idx="859">
                  <c:v>232</c:v>
                </c:pt>
                <c:pt idx="860">
                  <c:v>232</c:v>
                </c:pt>
                <c:pt idx="861">
                  <c:v>231.5</c:v>
                </c:pt>
                <c:pt idx="862">
                  <c:v>231.5</c:v>
                </c:pt>
                <c:pt idx="863">
                  <c:v>231.1</c:v>
                </c:pt>
                <c:pt idx="864">
                  <c:v>231.1</c:v>
                </c:pt>
                <c:pt idx="865">
                  <c:v>230.6</c:v>
                </c:pt>
                <c:pt idx="866">
                  <c:v>230.2</c:v>
                </c:pt>
                <c:pt idx="867">
                  <c:v>230.2</c:v>
                </c:pt>
                <c:pt idx="868">
                  <c:v>229.7</c:v>
                </c:pt>
                <c:pt idx="869">
                  <c:v>229.4</c:v>
                </c:pt>
                <c:pt idx="870">
                  <c:v>229.4</c:v>
                </c:pt>
                <c:pt idx="871">
                  <c:v>228.9</c:v>
                </c:pt>
                <c:pt idx="872">
                  <c:v>228.9</c:v>
                </c:pt>
                <c:pt idx="873">
                  <c:v>228.5</c:v>
                </c:pt>
                <c:pt idx="874">
                  <c:v>228.5</c:v>
                </c:pt>
                <c:pt idx="875">
                  <c:v>228</c:v>
                </c:pt>
                <c:pt idx="876">
                  <c:v>228</c:v>
                </c:pt>
                <c:pt idx="877">
                  <c:v>227.6</c:v>
                </c:pt>
                <c:pt idx="878">
                  <c:v>227.6</c:v>
                </c:pt>
                <c:pt idx="879">
                  <c:v>227.2</c:v>
                </c:pt>
                <c:pt idx="880">
                  <c:v>227.2</c:v>
                </c:pt>
                <c:pt idx="881">
                  <c:v>226.8</c:v>
                </c:pt>
                <c:pt idx="882">
                  <c:v>226.8</c:v>
                </c:pt>
                <c:pt idx="883">
                  <c:v>226.3</c:v>
                </c:pt>
                <c:pt idx="884">
                  <c:v>226.3</c:v>
                </c:pt>
                <c:pt idx="885">
                  <c:v>225.9</c:v>
                </c:pt>
                <c:pt idx="886">
                  <c:v>225.9</c:v>
                </c:pt>
                <c:pt idx="887">
                  <c:v>225.5</c:v>
                </c:pt>
                <c:pt idx="888">
                  <c:v>225.1</c:v>
                </c:pt>
                <c:pt idx="889">
                  <c:v>225.1</c:v>
                </c:pt>
                <c:pt idx="890">
                  <c:v>224.6</c:v>
                </c:pt>
                <c:pt idx="891">
                  <c:v>224.6</c:v>
                </c:pt>
                <c:pt idx="892">
                  <c:v>224.3</c:v>
                </c:pt>
                <c:pt idx="893">
                  <c:v>224.3</c:v>
                </c:pt>
                <c:pt idx="894">
                  <c:v>223.8</c:v>
                </c:pt>
                <c:pt idx="895">
                  <c:v>223.8</c:v>
                </c:pt>
                <c:pt idx="896">
                  <c:v>223.4</c:v>
                </c:pt>
                <c:pt idx="897">
                  <c:v>223.4</c:v>
                </c:pt>
                <c:pt idx="898">
                  <c:v>223</c:v>
                </c:pt>
                <c:pt idx="899">
                  <c:v>223</c:v>
                </c:pt>
                <c:pt idx="900">
                  <c:v>222.6</c:v>
                </c:pt>
                <c:pt idx="901">
                  <c:v>222.6</c:v>
                </c:pt>
                <c:pt idx="902">
                  <c:v>222.1</c:v>
                </c:pt>
                <c:pt idx="903">
                  <c:v>222.1</c:v>
                </c:pt>
                <c:pt idx="904">
                  <c:v>221.8</c:v>
                </c:pt>
                <c:pt idx="905">
                  <c:v>221.8</c:v>
                </c:pt>
                <c:pt idx="906">
                  <c:v>221.3</c:v>
                </c:pt>
                <c:pt idx="907">
                  <c:v>221.3</c:v>
                </c:pt>
                <c:pt idx="908">
                  <c:v>220.9</c:v>
                </c:pt>
                <c:pt idx="909">
                  <c:v>220.9</c:v>
                </c:pt>
                <c:pt idx="910">
                  <c:v>220.5</c:v>
                </c:pt>
                <c:pt idx="911">
                  <c:v>220.5</c:v>
                </c:pt>
                <c:pt idx="912">
                  <c:v>220.1</c:v>
                </c:pt>
                <c:pt idx="913">
                  <c:v>220.1</c:v>
                </c:pt>
                <c:pt idx="914">
                  <c:v>219.7</c:v>
                </c:pt>
                <c:pt idx="915">
                  <c:v>219.7</c:v>
                </c:pt>
                <c:pt idx="916">
                  <c:v>219.3</c:v>
                </c:pt>
                <c:pt idx="917">
                  <c:v>219.3</c:v>
                </c:pt>
                <c:pt idx="918">
                  <c:v>218.9</c:v>
                </c:pt>
                <c:pt idx="919">
                  <c:v>218.9</c:v>
                </c:pt>
                <c:pt idx="920">
                  <c:v>218.5</c:v>
                </c:pt>
                <c:pt idx="921">
                  <c:v>218.5</c:v>
                </c:pt>
                <c:pt idx="922">
                  <c:v>218.1</c:v>
                </c:pt>
                <c:pt idx="923">
                  <c:v>218.1</c:v>
                </c:pt>
                <c:pt idx="924">
                  <c:v>217.7</c:v>
                </c:pt>
                <c:pt idx="925">
                  <c:v>217.7</c:v>
                </c:pt>
                <c:pt idx="926">
                  <c:v>217.3</c:v>
                </c:pt>
                <c:pt idx="927">
                  <c:v>217.3</c:v>
                </c:pt>
                <c:pt idx="928">
                  <c:v>216.9</c:v>
                </c:pt>
                <c:pt idx="929">
                  <c:v>216.9</c:v>
                </c:pt>
                <c:pt idx="930">
                  <c:v>216.5</c:v>
                </c:pt>
                <c:pt idx="931">
                  <c:v>216.5</c:v>
                </c:pt>
                <c:pt idx="932">
                  <c:v>216.1</c:v>
                </c:pt>
                <c:pt idx="933">
                  <c:v>216.1</c:v>
                </c:pt>
                <c:pt idx="934">
                  <c:v>215.7</c:v>
                </c:pt>
                <c:pt idx="935">
                  <c:v>215.7</c:v>
                </c:pt>
                <c:pt idx="936">
                  <c:v>215.3</c:v>
                </c:pt>
                <c:pt idx="937">
                  <c:v>215.3</c:v>
                </c:pt>
                <c:pt idx="938">
                  <c:v>214.9</c:v>
                </c:pt>
                <c:pt idx="939">
                  <c:v>214.9</c:v>
                </c:pt>
                <c:pt idx="940">
                  <c:v>214.5</c:v>
                </c:pt>
                <c:pt idx="941">
                  <c:v>214.5</c:v>
                </c:pt>
                <c:pt idx="942">
                  <c:v>214.1</c:v>
                </c:pt>
                <c:pt idx="943">
                  <c:v>214.1</c:v>
                </c:pt>
                <c:pt idx="944">
                  <c:v>213.7</c:v>
                </c:pt>
                <c:pt idx="945">
                  <c:v>213.7</c:v>
                </c:pt>
                <c:pt idx="946">
                  <c:v>213.3</c:v>
                </c:pt>
                <c:pt idx="947">
                  <c:v>213.3</c:v>
                </c:pt>
                <c:pt idx="948">
                  <c:v>213</c:v>
                </c:pt>
                <c:pt idx="949">
                  <c:v>213</c:v>
                </c:pt>
                <c:pt idx="950">
                  <c:v>212.6</c:v>
                </c:pt>
                <c:pt idx="951">
                  <c:v>212.6</c:v>
                </c:pt>
                <c:pt idx="952">
                  <c:v>212.2</c:v>
                </c:pt>
                <c:pt idx="953">
                  <c:v>212.2</c:v>
                </c:pt>
                <c:pt idx="954">
                  <c:v>211.8</c:v>
                </c:pt>
                <c:pt idx="955">
                  <c:v>211.8</c:v>
                </c:pt>
                <c:pt idx="956">
                  <c:v>211.4</c:v>
                </c:pt>
                <c:pt idx="957">
                  <c:v>211.4</c:v>
                </c:pt>
                <c:pt idx="958">
                  <c:v>211</c:v>
                </c:pt>
                <c:pt idx="959">
                  <c:v>211</c:v>
                </c:pt>
                <c:pt idx="960">
                  <c:v>210.7</c:v>
                </c:pt>
                <c:pt idx="961">
                  <c:v>210.7</c:v>
                </c:pt>
                <c:pt idx="962">
                  <c:v>210.2</c:v>
                </c:pt>
                <c:pt idx="963">
                  <c:v>210.2</c:v>
                </c:pt>
                <c:pt idx="964">
                  <c:v>209.9</c:v>
                </c:pt>
                <c:pt idx="965">
                  <c:v>209.9</c:v>
                </c:pt>
                <c:pt idx="966">
                  <c:v>209.5</c:v>
                </c:pt>
                <c:pt idx="967">
                  <c:v>209.5</c:v>
                </c:pt>
                <c:pt idx="968">
                  <c:v>209.1</c:v>
                </c:pt>
                <c:pt idx="969">
                  <c:v>209.1</c:v>
                </c:pt>
                <c:pt idx="970">
                  <c:v>208.7</c:v>
                </c:pt>
                <c:pt idx="971">
                  <c:v>208.7</c:v>
                </c:pt>
                <c:pt idx="972">
                  <c:v>208.4</c:v>
                </c:pt>
                <c:pt idx="973">
                  <c:v>208.4</c:v>
                </c:pt>
                <c:pt idx="974">
                  <c:v>208</c:v>
                </c:pt>
                <c:pt idx="975">
                  <c:v>208</c:v>
                </c:pt>
                <c:pt idx="976">
                  <c:v>207.6</c:v>
                </c:pt>
                <c:pt idx="977">
                  <c:v>207.6</c:v>
                </c:pt>
                <c:pt idx="978">
                  <c:v>207.2</c:v>
                </c:pt>
                <c:pt idx="979">
                  <c:v>207.2</c:v>
                </c:pt>
                <c:pt idx="980">
                  <c:v>206.9</c:v>
                </c:pt>
                <c:pt idx="981">
                  <c:v>206.9</c:v>
                </c:pt>
                <c:pt idx="982">
                  <c:v>206.5</c:v>
                </c:pt>
                <c:pt idx="983">
                  <c:v>206.2</c:v>
                </c:pt>
                <c:pt idx="984">
                  <c:v>206.1</c:v>
                </c:pt>
                <c:pt idx="985">
                  <c:v>205.7</c:v>
                </c:pt>
                <c:pt idx="986">
                  <c:v>205.7</c:v>
                </c:pt>
                <c:pt idx="987">
                  <c:v>205.4</c:v>
                </c:pt>
                <c:pt idx="988">
                  <c:v>205.4</c:v>
                </c:pt>
                <c:pt idx="989">
                  <c:v>205</c:v>
                </c:pt>
                <c:pt idx="990">
                  <c:v>205</c:v>
                </c:pt>
                <c:pt idx="991">
                  <c:v>204.7</c:v>
                </c:pt>
                <c:pt idx="992">
                  <c:v>204.7</c:v>
                </c:pt>
                <c:pt idx="993">
                  <c:v>204.3</c:v>
                </c:pt>
                <c:pt idx="994">
                  <c:v>204.3</c:v>
                </c:pt>
                <c:pt idx="995">
                  <c:v>204</c:v>
                </c:pt>
                <c:pt idx="996">
                  <c:v>204</c:v>
                </c:pt>
                <c:pt idx="997">
                  <c:v>203.5</c:v>
                </c:pt>
                <c:pt idx="998">
                  <c:v>203.5</c:v>
                </c:pt>
                <c:pt idx="999">
                  <c:v>203.2</c:v>
                </c:pt>
                <c:pt idx="1000">
                  <c:v>203.2</c:v>
                </c:pt>
                <c:pt idx="1001">
                  <c:v>202.8</c:v>
                </c:pt>
                <c:pt idx="1002">
                  <c:v>202.8</c:v>
                </c:pt>
                <c:pt idx="1003">
                  <c:v>202.5</c:v>
                </c:pt>
                <c:pt idx="1004">
                  <c:v>202.5</c:v>
                </c:pt>
                <c:pt idx="1005">
                  <c:v>202.1</c:v>
                </c:pt>
                <c:pt idx="1006">
                  <c:v>202.1</c:v>
                </c:pt>
                <c:pt idx="1007">
                  <c:v>201.8</c:v>
                </c:pt>
                <c:pt idx="1008">
                  <c:v>201.8</c:v>
                </c:pt>
                <c:pt idx="1009">
                  <c:v>201.4</c:v>
                </c:pt>
                <c:pt idx="1010">
                  <c:v>201.4</c:v>
                </c:pt>
                <c:pt idx="1011">
                  <c:v>201.1</c:v>
                </c:pt>
                <c:pt idx="1012">
                  <c:v>201.1</c:v>
                </c:pt>
                <c:pt idx="1013">
                  <c:v>200.7</c:v>
                </c:pt>
                <c:pt idx="1014">
                  <c:v>200.7</c:v>
                </c:pt>
                <c:pt idx="1015">
                  <c:v>200.4</c:v>
                </c:pt>
                <c:pt idx="1016">
                  <c:v>200.4</c:v>
                </c:pt>
                <c:pt idx="1017">
                  <c:v>200</c:v>
                </c:pt>
                <c:pt idx="1018">
                  <c:v>200</c:v>
                </c:pt>
                <c:pt idx="1019">
                  <c:v>199.7</c:v>
                </c:pt>
                <c:pt idx="1020">
                  <c:v>199.7</c:v>
                </c:pt>
                <c:pt idx="1021">
                  <c:v>199.3</c:v>
                </c:pt>
                <c:pt idx="1022">
                  <c:v>199.3</c:v>
                </c:pt>
                <c:pt idx="1023">
                  <c:v>198.9</c:v>
                </c:pt>
                <c:pt idx="1024">
                  <c:v>198.9</c:v>
                </c:pt>
                <c:pt idx="1025">
                  <c:v>198.6</c:v>
                </c:pt>
                <c:pt idx="1026">
                  <c:v>198.6</c:v>
                </c:pt>
                <c:pt idx="1027">
                  <c:v>198.2</c:v>
                </c:pt>
                <c:pt idx="1028">
                  <c:v>198.2</c:v>
                </c:pt>
                <c:pt idx="1029">
                  <c:v>197.9</c:v>
                </c:pt>
                <c:pt idx="1030">
                  <c:v>197.9</c:v>
                </c:pt>
                <c:pt idx="1031">
                  <c:v>197.6</c:v>
                </c:pt>
                <c:pt idx="1032">
                  <c:v>197.6</c:v>
                </c:pt>
                <c:pt idx="1033">
                  <c:v>197.2</c:v>
                </c:pt>
                <c:pt idx="1034">
                  <c:v>197.2</c:v>
                </c:pt>
                <c:pt idx="1035">
                  <c:v>196.9</c:v>
                </c:pt>
                <c:pt idx="1036">
                  <c:v>196.9</c:v>
                </c:pt>
                <c:pt idx="1037">
                  <c:v>196.5</c:v>
                </c:pt>
                <c:pt idx="1038">
                  <c:v>196.5</c:v>
                </c:pt>
                <c:pt idx="1039">
                  <c:v>196.2</c:v>
                </c:pt>
                <c:pt idx="1040">
                  <c:v>196.2</c:v>
                </c:pt>
                <c:pt idx="1041">
                  <c:v>195.8</c:v>
                </c:pt>
                <c:pt idx="1042">
                  <c:v>195.8</c:v>
                </c:pt>
                <c:pt idx="1043">
                  <c:v>195.5</c:v>
                </c:pt>
                <c:pt idx="1044">
                  <c:v>195.5</c:v>
                </c:pt>
                <c:pt idx="1045">
                  <c:v>195.1</c:v>
                </c:pt>
                <c:pt idx="1046">
                  <c:v>195.1</c:v>
                </c:pt>
                <c:pt idx="1047">
                  <c:v>194.8</c:v>
                </c:pt>
                <c:pt idx="1048">
                  <c:v>194.8</c:v>
                </c:pt>
                <c:pt idx="1049">
                  <c:v>194.4</c:v>
                </c:pt>
                <c:pt idx="1050">
                  <c:v>194.4</c:v>
                </c:pt>
                <c:pt idx="1051">
                  <c:v>194.1</c:v>
                </c:pt>
                <c:pt idx="1052">
                  <c:v>194.1</c:v>
                </c:pt>
                <c:pt idx="1053">
                  <c:v>193.8</c:v>
                </c:pt>
                <c:pt idx="1054">
                  <c:v>193.8</c:v>
                </c:pt>
                <c:pt idx="1055">
                  <c:v>193.5</c:v>
                </c:pt>
                <c:pt idx="1056">
                  <c:v>193.5</c:v>
                </c:pt>
                <c:pt idx="1057">
                  <c:v>193.1</c:v>
                </c:pt>
                <c:pt idx="1058">
                  <c:v>193.1</c:v>
                </c:pt>
                <c:pt idx="1059">
                  <c:v>192.8</c:v>
                </c:pt>
                <c:pt idx="1060">
                  <c:v>192.8</c:v>
                </c:pt>
                <c:pt idx="1061">
                  <c:v>192.4</c:v>
                </c:pt>
                <c:pt idx="1062">
                  <c:v>192.4</c:v>
                </c:pt>
                <c:pt idx="1063">
                  <c:v>192.1</c:v>
                </c:pt>
                <c:pt idx="1064">
                  <c:v>192.1</c:v>
                </c:pt>
                <c:pt idx="1065">
                  <c:v>191.7</c:v>
                </c:pt>
                <c:pt idx="1066">
                  <c:v>191.7</c:v>
                </c:pt>
                <c:pt idx="1067">
                  <c:v>191.4</c:v>
                </c:pt>
                <c:pt idx="1068">
                  <c:v>191.4</c:v>
                </c:pt>
                <c:pt idx="1069">
                  <c:v>191.1</c:v>
                </c:pt>
                <c:pt idx="1070">
                  <c:v>191.1</c:v>
                </c:pt>
                <c:pt idx="1071">
                  <c:v>190.8</c:v>
                </c:pt>
                <c:pt idx="1072">
                  <c:v>190.8</c:v>
                </c:pt>
                <c:pt idx="1073">
                  <c:v>190.4</c:v>
                </c:pt>
                <c:pt idx="1074">
                  <c:v>190.4</c:v>
                </c:pt>
                <c:pt idx="1075">
                  <c:v>190.1</c:v>
                </c:pt>
                <c:pt idx="1076">
                  <c:v>190.1</c:v>
                </c:pt>
                <c:pt idx="1077">
                  <c:v>189.8</c:v>
                </c:pt>
                <c:pt idx="1078">
                  <c:v>189.8</c:v>
                </c:pt>
                <c:pt idx="1079">
                  <c:v>189.5</c:v>
                </c:pt>
                <c:pt idx="1080">
                  <c:v>189.5</c:v>
                </c:pt>
                <c:pt idx="1081">
                  <c:v>189.1</c:v>
                </c:pt>
                <c:pt idx="1082">
                  <c:v>189.1</c:v>
                </c:pt>
                <c:pt idx="1083">
                  <c:v>188.8</c:v>
                </c:pt>
                <c:pt idx="1084">
                  <c:v>188.8</c:v>
                </c:pt>
                <c:pt idx="1085">
                  <c:v>188.5</c:v>
                </c:pt>
                <c:pt idx="1086">
                  <c:v>188.5</c:v>
                </c:pt>
                <c:pt idx="1087">
                  <c:v>188.2</c:v>
                </c:pt>
                <c:pt idx="1088">
                  <c:v>188.2</c:v>
                </c:pt>
                <c:pt idx="1089">
                  <c:v>187.8</c:v>
                </c:pt>
                <c:pt idx="1090">
                  <c:v>187.8</c:v>
                </c:pt>
                <c:pt idx="1091">
                  <c:v>187.5</c:v>
                </c:pt>
                <c:pt idx="1092">
                  <c:v>187.5</c:v>
                </c:pt>
                <c:pt idx="1093">
                  <c:v>187.2</c:v>
                </c:pt>
                <c:pt idx="1094">
                  <c:v>187.2</c:v>
                </c:pt>
                <c:pt idx="1095">
                  <c:v>186.9</c:v>
                </c:pt>
                <c:pt idx="1096">
                  <c:v>186.9</c:v>
                </c:pt>
                <c:pt idx="1097">
                  <c:v>186.5</c:v>
                </c:pt>
                <c:pt idx="1098">
                  <c:v>186.5</c:v>
                </c:pt>
                <c:pt idx="1099">
                  <c:v>186.2</c:v>
                </c:pt>
                <c:pt idx="1100">
                  <c:v>186.2</c:v>
                </c:pt>
                <c:pt idx="1101">
                  <c:v>185.9</c:v>
                </c:pt>
                <c:pt idx="1102">
                  <c:v>185.9</c:v>
                </c:pt>
                <c:pt idx="1103">
                  <c:v>185.6</c:v>
                </c:pt>
                <c:pt idx="1104">
                  <c:v>185.6</c:v>
                </c:pt>
                <c:pt idx="1105">
                  <c:v>185.3</c:v>
                </c:pt>
                <c:pt idx="1106">
                  <c:v>185.3</c:v>
                </c:pt>
                <c:pt idx="1107">
                  <c:v>185</c:v>
                </c:pt>
                <c:pt idx="1108">
                  <c:v>185</c:v>
                </c:pt>
                <c:pt idx="1109">
                  <c:v>184.6</c:v>
                </c:pt>
                <c:pt idx="1110">
                  <c:v>184.6</c:v>
                </c:pt>
                <c:pt idx="1111">
                  <c:v>184.3</c:v>
                </c:pt>
                <c:pt idx="1112">
                  <c:v>184.3</c:v>
                </c:pt>
                <c:pt idx="1113">
                  <c:v>184</c:v>
                </c:pt>
                <c:pt idx="1114">
                  <c:v>184</c:v>
                </c:pt>
                <c:pt idx="1115">
                  <c:v>183.7</c:v>
                </c:pt>
                <c:pt idx="1116">
                  <c:v>183.7</c:v>
                </c:pt>
                <c:pt idx="1117">
                  <c:v>183.4</c:v>
                </c:pt>
                <c:pt idx="1118">
                  <c:v>183.4</c:v>
                </c:pt>
                <c:pt idx="1119">
                  <c:v>183.1</c:v>
                </c:pt>
                <c:pt idx="1120">
                  <c:v>183.1</c:v>
                </c:pt>
                <c:pt idx="1121">
                  <c:v>182.8</c:v>
                </c:pt>
                <c:pt idx="1122">
                  <c:v>182.8</c:v>
                </c:pt>
                <c:pt idx="1123">
                  <c:v>182.5</c:v>
                </c:pt>
                <c:pt idx="1124">
                  <c:v>182.5</c:v>
                </c:pt>
                <c:pt idx="1125">
                  <c:v>182.1</c:v>
                </c:pt>
                <c:pt idx="1126">
                  <c:v>182.1</c:v>
                </c:pt>
                <c:pt idx="1127">
                  <c:v>181.9</c:v>
                </c:pt>
                <c:pt idx="1128">
                  <c:v>181.9</c:v>
                </c:pt>
                <c:pt idx="1129">
                  <c:v>181.5</c:v>
                </c:pt>
                <c:pt idx="1130">
                  <c:v>181.5</c:v>
                </c:pt>
                <c:pt idx="1131">
                  <c:v>181.2</c:v>
                </c:pt>
                <c:pt idx="1132">
                  <c:v>181.2</c:v>
                </c:pt>
                <c:pt idx="1133">
                  <c:v>180.9</c:v>
                </c:pt>
                <c:pt idx="1134">
                  <c:v>180.9</c:v>
                </c:pt>
                <c:pt idx="1135">
                  <c:v>180.6</c:v>
                </c:pt>
                <c:pt idx="1136">
                  <c:v>180.6</c:v>
                </c:pt>
                <c:pt idx="1137">
                  <c:v>180.3</c:v>
                </c:pt>
                <c:pt idx="1138">
                  <c:v>180.3</c:v>
                </c:pt>
                <c:pt idx="1139">
                  <c:v>180</c:v>
                </c:pt>
                <c:pt idx="1140">
                  <c:v>180</c:v>
                </c:pt>
                <c:pt idx="1141">
                  <c:v>179.7</c:v>
                </c:pt>
                <c:pt idx="1142">
                  <c:v>179.7</c:v>
                </c:pt>
                <c:pt idx="1143">
                  <c:v>179.4</c:v>
                </c:pt>
                <c:pt idx="1144">
                  <c:v>179.4</c:v>
                </c:pt>
                <c:pt idx="1145">
                  <c:v>179.1</c:v>
                </c:pt>
                <c:pt idx="1146">
                  <c:v>179.1</c:v>
                </c:pt>
                <c:pt idx="1147">
                  <c:v>178.8</c:v>
                </c:pt>
                <c:pt idx="1148">
                  <c:v>178.8</c:v>
                </c:pt>
                <c:pt idx="1149">
                  <c:v>178.5</c:v>
                </c:pt>
                <c:pt idx="1150">
                  <c:v>178.5</c:v>
                </c:pt>
                <c:pt idx="1151">
                  <c:v>178.2</c:v>
                </c:pt>
                <c:pt idx="1152">
                  <c:v>178.2</c:v>
                </c:pt>
                <c:pt idx="1153">
                  <c:v>177.9</c:v>
                </c:pt>
                <c:pt idx="1154">
                  <c:v>177.9</c:v>
                </c:pt>
                <c:pt idx="1155">
                  <c:v>177.6</c:v>
                </c:pt>
                <c:pt idx="1156">
                  <c:v>177.6</c:v>
                </c:pt>
                <c:pt idx="1157">
                  <c:v>177.3</c:v>
                </c:pt>
                <c:pt idx="1158">
                  <c:v>177.3</c:v>
                </c:pt>
                <c:pt idx="1159">
                  <c:v>177</c:v>
                </c:pt>
                <c:pt idx="1160">
                  <c:v>177</c:v>
                </c:pt>
                <c:pt idx="1161">
                  <c:v>176.7</c:v>
                </c:pt>
                <c:pt idx="1162">
                  <c:v>176.7</c:v>
                </c:pt>
                <c:pt idx="1163">
                  <c:v>176.4</c:v>
                </c:pt>
                <c:pt idx="1164">
                  <c:v>176.4</c:v>
                </c:pt>
                <c:pt idx="1165">
                  <c:v>176.1</c:v>
                </c:pt>
                <c:pt idx="1166">
                  <c:v>176.1</c:v>
                </c:pt>
                <c:pt idx="1167">
                  <c:v>175.8</c:v>
                </c:pt>
                <c:pt idx="1168">
                  <c:v>175.8</c:v>
                </c:pt>
                <c:pt idx="1169">
                  <c:v>175.5</c:v>
                </c:pt>
                <c:pt idx="1170">
                  <c:v>175.5</c:v>
                </c:pt>
                <c:pt idx="1171">
                  <c:v>175.3</c:v>
                </c:pt>
                <c:pt idx="1172">
                  <c:v>175.2</c:v>
                </c:pt>
                <c:pt idx="1173">
                  <c:v>174.9</c:v>
                </c:pt>
                <c:pt idx="1174">
                  <c:v>174.9</c:v>
                </c:pt>
                <c:pt idx="1175">
                  <c:v>174.7</c:v>
                </c:pt>
                <c:pt idx="1176">
                  <c:v>174.7</c:v>
                </c:pt>
                <c:pt idx="1177">
                  <c:v>174.3</c:v>
                </c:pt>
                <c:pt idx="1178">
                  <c:v>174.3</c:v>
                </c:pt>
                <c:pt idx="1179">
                  <c:v>174.1</c:v>
                </c:pt>
                <c:pt idx="1180">
                  <c:v>174.1</c:v>
                </c:pt>
                <c:pt idx="1181">
                  <c:v>173.8</c:v>
                </c:pt>
                <c:pt idx="1182">
                  <c:v>173.8</c:v>
                </c:pt>
                <c:pt idx="1183">
                  <c:v>173.5</c:v>
                </c:pt>
                <c:pt idx="1184">
                  <c:v>173.5</c:v>
                </c:pt>
                <c:pt idx="1185">
                  <c:v>173.2</c:v>
                </c:pt>
                <c:pt idx="1186">
                  <c:v>173.2</c:v>
                </c:pt>
                <c:pt idx="1187">
                  <c:v>172.9</c:v>
                </c:pt>
                <c:pt idx="1188">
                  <c:v>172.9</c:v>
                </c:pt>
                <c:pt idx="1189">
                  <c:v>172.6</c:v>
                </c:pt>
                <c:pt idx="1190">
                  <c:v>172.6</c:v>
                </c:pt>
                <c:pt idx="1191">
                  <c:v>172.3</c:v>
                </c:pt>
                <c:pt idx="1192">
                  <c:v>172.3</c:v>
                </c:pt>
                <c:pt idx="1193">
                  <c:v>172</c:v>
                </c:pt>
                <c:pt idx="1194">
                  <c:v>172</c:v>
                </c:pt>
                <c:pt idx="1195">
                  <c:v>171.8</c:v>
                </c:pt>
                <c:pt idx="1196">
                  <c:v>171.8</c:v>
                </c:pt>
                <c:pt idx="1197">
                  <c:v>171.5</c:v>
                </c:pt>
                <c:pt idx="1198">
                  <c:v>171.5</c:v>
                </c:pt>
                <c:pt idx="1199">
                  <c:v>171.2</c:v>
                </c:pt>
                <c:pt idx="1200">
                  <c:v>171.2</c:v>
                </c:pt>
                <c:pt idx="1201">
                  <c:v>170.9</c:v>
                </c:pt>
                <c:pt idx="1202">
                  <c:v>170.9</c:v>
                </c:pt>
                <c:pt idx="1203">
                  <c:v>170.6</c:v>
                </c:pt>
                <c:pt idx="1204">
                  <c:v>170.6</c:v>
                </c:pt>
                <c:pt idx="1205">
                  <c:v>170.3</c:v>
                </c:pt>
                <c:pt idx="1206">
                  <c:v>170.3</c:v>
                </c:pt>
                <c:pt idx="1207">
                  <c:v>170.1</c:v>
                </c:pt>
                <c:pt idx="1208">
                  <c:v>170.1</c:v>
                </c:pt>
                <c:pt idx="1209">
                  <c:v>169.8</c:v>
                </c:pt>
                <c:pt idx="1210">
                  <c:v>169.8</c:v>
                </c:pt>
                <c:pt idx="1211">
                  <c:v>169.5</c:v>
                </c:pt>
                <c:pt idx="1212">
                  <c:v>169.5</c:v>
                </c:pt>
                <c:pt idx="1213">
                  <c:v>169.2</c:v>
                </c:pt>
                <c:pt idx="1214">
                  <c:v>169.2</c:v>
                </c:pt>
                <c:pt idx="1215">
                  <c:v>169</c:v>
                </c:pt>
                <c:pt idx="1216">
                  <c:v>169</c:v>
                </c:pt>
                <c:pt idx="1217">
                  <c:v>168.7</c:v>
                </c:pt>
                <c:pt idx="1218">
                  <c:v>168.7</c:v>
                </c:pt>
                <c:pt idx="1219">
                  <c:v>168.4</c:v>
                </c:pt>
                <c:pt idx="1220">
                  <c:v>168.4</c:v>
                </c:pt>
                <c:pt idx="1221">
                  <c:v>168.1</c:v>
                </c:pt>
                <c:pt idx="1222">
                  <c:v>168.1</c:v>
                </c:pt>
                <c:pt idx="1223">
                  <c:v>167.9</c:v>
                </c:pt>
                <c:pt idx="1224">
                  <c:v>167.8</c:v>
                </c:pt>
                <c:pt idx="1225">
                  <c:v>167.6</c:v>
                </c:pt>
                <c:pt idx="1226">
                  <c:v>167.6</c:v>
                </c:pt>
                <c:pt idx="1227">
                  <c:v>167.3</c:v>
                </c:pt>
                <c:pt idx="1228">
                  <c:v>167.3</c:v>
                </c:pt>
                <c:pt idx="1229">
                  <c:v>167</c:v>
                </c:pt>
                <c:pt idx="1230">
                  <c:v>167</c:v>
                </c:pt>
                <c:pt idx="1231">
                  <c:v>166.8</c:v>
                </c:pt>
                <c:pt idx="1232">
                  <c:v>166.8</c:v>
                </c:pt>
                <c:pt idx="1233">
                  <c:v>166.5</c:v>
                </c:pt>
                <c:pt idx="1234">
                  <c:v>166.5</c:v>
                </c:pt>
                <c:pt idx="1235">
                  <c:v>166.2</c:v>
                </c:pt>
                <c:pt idx="1236">
                  <c:v>166.2</c:v>
                </c:pt>
                <c:pt idx="1237">
                  <c:v>165.9</c:v>
                </c:pt>
                <c:pt idx="1238">
                  <c:v>165.9</c:v>
                </c:pt>
                <c:pt idx="1239">
                  <c:v>165.7</c:v>
                </c:pt>
                <c:pt idx="1240">
                  <c:v>165.7</c:v>
                </c:pt>
                <c:pt idx="1241">
                  <c:v>165.4</c:v>
                </c:pt>
                <c:pt idx="1242">
                  <c:v>165.4</c:v>
                </c:pt>
                <c:pt idx="1243">
                  <c:v>165.1</c:v>
                </c:pt>
                <c:pt idx="1244">
                  <c:v>165.1</c:v>
                </c:pt>
                <c:pt idx="1245">
                  <c:v>164.8</c:v>
                </c:pt>
                <c:pt idx="1246">
                  <c:v>164.8</c:v>
                </c:pt>
                <c:pt idx="1247">
                  <c:v>164.6</c:v>
                </c:pt>
                <c:pt idx="1248">
                  <c:v>164.6</c:v>
                </c:pt>
                <c:pt idx="1249">
                  <c:v>164.3</c:v>
                </c:pt>
                <c:pt idx="1250">
                  <c:v>164.3</c:v>
                </c:pt>
                <c:pt idx="1251">
                  <c:v>164.1</c:v>
                </c:pt>
                <c:pt idx="1252">
                  <c:v>164.1</c:v>
                </c:pt>
                <c:pt idx="1253">
                  <c:v>163.80000000000001</c:v>
                </c:pt>
                <c:pt idx="1254">
                  <c:v>163.80000000000001</c:v>
                </c:pt>
                <c:pt idx="1255">
                  <c:v>163.5</c:v>
                </c:pt>
                <c:pt idx="1256">
                  <c:v>163.5</c:v>
                </c:pt>
                <c:pt idx="1257">
                  <c:v>163.19999999999999</c:v>
                </c:pt>
                <c:pt idx="1258">
                  <c:v>163.19999999999999</c:v>
                </c:pt>
                <c:pt idx="1259">
                  <c:v>163</c:v>
                </c:pt>
                <c:pt idx="1260">
                  <c:v>163</c:v>
                </c:pt>
                <c:pt idx="1261">
                  <c:v>162.69999999999999</c:v>
                </c:pt>
                <c:pt idx="1262">
                  <c:v>162.69999999999999</c:v>
                </c:pt>
                <c:pt idx="1263">
                  <c:v>162.5</c:v>
                </c:pt>
                <c:pt idx="1264">
                  <c:v>162.5</c:v>
                </c:pt>
                <c:pt idx="1265">
                  <c:v>162.19999999999999</c:v>
                </c:pt>
                <c:pt idx="1266">
                  <c:v>162.19999999999999</c:v>
                </c:pt>
                <c:pt idx="1267">
                  <c:v>161.9</c:v>
                </c:pt>
                <c:pt idx="1268">
                  <c:v>161.9</c:v>
                </c:pt>
                <c:pt idx="1269">
                  <c:v>161.6</c:v>
                </c:pt>
                <c:pt idx="1270">
                  <c:v>161.6</c:v>
                </c:pt>
                <c:pt idx="1271">
                  <c:v>161.4</c:v>
                </c:pt>
                <c:pt idx="1272">
                  <c:v>161.4</c:v>
                </c:pt>
                <c:pt idx="1273">
                  <c:v>161.1</c:v>
                </c:pt>
                <c:pt idx="1274">
                  <c:v>161.1</c:v>
                </c:pt>
                <c:pt idx="1275">
                  <c:v>160.9</c:v>
                </c:pt>
                <c:pt idx="1276">
                  <c:v>160.9</c:v>
                </c:pt>
                <c:pt idx="1277">
                  <c:v>160.6</c:v>
                </c:pt>
                <c:pt idx="1278">
                  <c:v>160.6</c:v>
                </c:pt>
                <c:pt idx="1279">
                  <c:v>160.4</c:v>
                </c:pt>
                <c:pt idx="1280">
                  <c:v>160.4</c:v>
                </c:pt>
                <c:pt idx="1281">
                  <c:v>160.1</c:v>
                </c:pt>
                <c:pt idx="1282">
                  <c:v>160.1</c:v>
                </c:pt>
                <c:pt idx="1283">
                  <c:v>159.80000000000001</c:v>
                </c:pt>
                <c:pt idx="1284">
                  <c:v>159.80000000000001</c:v>
                </c:pt>
                <c:pt idx="1285">
                  <c:v>159.6</c:v>
                </c:pt>
                <c:pt idx="1286">
                  <c:v>159.6</c:v>
                </c:pt>
                <c:pt idx="1287">
                  <c:v>159.30000000000001</c:v>
                </c:pt>
                <c:pt idx="1288">
                  <c:v>159.30000000000001</c:v>
                </c:pt>
                <c:pt idx="1289">
                  <c:v>159.1</c:v>
                </c:pt>
                <c:pt idx="1290">
                  <c:v>159.1</c:v>
                </c:pt>
                <c:pt idx="1291">
                  <c:v>158.80000000000001</c:v>
                </c:pt>
                <c:pt idx="1292">
                  <c:v>158.80000000000001</c:v>
                </c:pt>
                <c:pt idx="1293">
                  <c:v>158.5</c:v>
                </c:pt>
                <c:pt idx="1294">
                  <c:v>158.5</c:v>
                </c:pt>
                <c:pt idx="1295">
                  <c:v>158.30000000000001</c:v>
                </c:pt>
                <c:pt idx="1296">
                  <c:v>158.30000000000001</c:v>
                </c:pt>
                <c:pt idx="1297">
                  <c:v>158</c:v>
                </c:pt>
                <c:pt idx="1298">
                  <c:v>158</c:v>
                </c:pt>
                <c:pt idx="1299">
                  <c:v>157.80000000000001</c:v>
                </c:pt>
                <c:pt idx="1300">
                  <c:v>157.80000000000001</c:v>
                </c:pt>
                <c:pt idx="1301">
                  <c:v>157.5</c:v>
                </c:pt>
                <c:pt idx="1302">
                  <c:v>157.5</c:v>
                </c:pt>
                <c:pt idx="1303">
                  <c:v>157.30000000000001</c:v>
                </c:pt>
                <c:pt idx="1304">
                  <c:v>157.30000000000001</c:v>
                </c:pt>
                <c:pt idx="1305">
                  <c:v>157</c:v>
                </c:pt>
                <c:pt idx="1306">
                  <c:v>157</c:v>
                </c:pt>
                <c:pt idx="1307">
                  <c:v>156.80000000000001</c:v>
                </c:pt>
                <c:pt idx="1308">
                  <c:v>156.80000000000001</c:v>
                </c:pt>
                <c:pt idx="1309">
                  <c:v>156.5</c:v>
                </c:pt>
                <c:pt idx="1310">
                  <c:v>156.5</c:v>
                </c:pt>
                <c:pt idx="1311">
                  <c:v>156.30000000000001</c:v>
                </c:pt>
                <c:pt idx="1312">
                  <c:v>156.30000000000001</c:v>
                </c:pt>
                <c:pt idx="1313">
                  <c:v>156</c:v>
                </c:pt>
                <c:pt idx="1314">
                  <c:v>156</c:v>
                </c:pt>
                <c:pt idx="1315">
                  <c:v>155.80000000000001</c:v>
                </c:pt>
                <c:pt idx="1316">
                  <c:v>155.80000000000001</c:v>
                </c:pt>
                <c:pt idx="1317">
                  <c:v>155.5</c:v>
                </c:pt>
                <c:pt idx="1318">
                  <c:v>155.5</c:v>
                </c:pt>
                <c:pt idx="1319">
                  <c:v>155.30000000000001</c:v>
                </c:pt>
                <c:pt idx="1320">
                  <c:v>155.30000000000001</c:v>
                </c:pt>
                <c:pt idx="1321">
                  <c:v>155</c:v>
                </c:pt>
                <c:pt idx="1322">
                  <c:v>155</c:v>
                </c:pt>
                <c:pt idx="1323">
                  <c:v>154.80000000000001</c:v>
                </c:pt>
                <c:pt idx="1324">
                  <c:v>154.80000000000001</c:v>
                </c:pt>
                <c:pt idx="1325">
                  <c:v>154.5</c:v>
                </c:pt>
                <c:pt idx="1326">
                  <c:v>154.5</c:v>
                </c:pt>
                <c:pt idx="1327">
                  <c:v>154.30000000000001</c:v>
                </c:pt>
                <c:pt idx="1328">
                  <c:v>154.30000000000001</c:v>
                </c:pt>
                <c:pt idx="1329">
                  <c:v>154</c:v>
                </c:pt>
                <c:pt idx="1330">
                  <c:v>154</c:v>
                </c:pt>
                <c:pt idx="1331">
                  <c:v>153.80000000000001</c:v>
                </c:pt>
                <c:pt idx="1332">
                  <c:v>153.80000000000001</c:v>
                </c:pt>
                <c:pt idx="1333">
                  <c:v>153.5</c:v>
                </c:pt>
                <c:pt idx="1334">
                  <c:v>153.5</c:v>
                </c:pt>
                <c:pt idx="1335">
                  <c:v>153.30000000000001</c:v>
                </c:pt>
                <c:pt idx="1336">
                  <c:v>153.30000000000001</c:v>
                </c:pt>
                <c:pt idx="1337">
                  <c:v>153</c:v>
                </c:pt>
                <c:pt idx="1338">
                  <c:v>153</c:v>
                </c:pt>
                <c:pt idx="1339">
                  <c:v>152.80000000000001</c:v>
                </c:pt>
                <c:pt idx="1340">
                  <c:v>152.80000000000001</c:v>
                </c:pt>
                <c:pt idx="1341">
                  <c:v>152.6</c:v>
                </c:pt>
                <c:pt idx="1342">
                  <c:v>152.6</c:v>
                </c:pt>
                <c:pt idx="1343">
                  <c:v>152.30000000000001</c:v>
                </c:pt>
                <c:pt idx="1344">
                  <c:v>152.30000000000001</c:v>
                </c:pt>
                <c:pt idx="1345">
                  <c:v>152.1</c:v>
                </c:pt>
                <c:pt idx="1346">
                  <c:v>152.1</c:v>
                </c:pt>
                <c:pt idx="1347">
                  <c:v>151.6</c:v>
                </c:pt>
                <c:pt idx="1348">
                  <c:v>151.6</c:v>
                </c:pt>
                <c:pt idx="1349">
                  <c:v>151.4</c:v>
                </c:pt>
                <c:pt idx="1350">
                  <c:v>151.4</c:v>
                </c:pt>
                <c:pt idx="1351">
                  <c:v>151.1</c:v>
                </c:pt>
                <c:pt idx="1352">
                  <c:v>151.1</c:v>
                </c:pt>
                <c:pt idx="1353">
                  <c:v>150.9</c:v>
                </c:pt>
                <c:pt idx="1354">
                  <c:v>150.9</c:v>
                </c:pt>
                <c:pt idx="1355">
                  <c:v>150.6</c:v>
                </c:pt>
                <c:pt idx="1356">
                  <c:v>150.6</c:v>
                </c:pt>
                <c:pt idx="1357">
                  <c:v>150.4</c:v>
                </c:pt>
                <c:pt idx="1358">
                  <c:v>150.4</c:v>
                </c:pt>
                <c:pt idx="1359">
                  <c:v>150.19999999999999</c:v>
                </c:pt>
                <c:pt idx="1360">
                  <c:v>150.19999999999999</c:v>
                </c:pt>
                <c:pt idx="1361">
                  <c:v>149.9</c:v>
                </c:pt>
                <c:pt idx="1362">
                  <c:v>149.9</c:v>
                </c:pt>
                <c:pt idx="1363">
                  <c:v>149.69999999999999</c:v>
                </c:pt>
                <c:pt idx="1364">
                  <c:v>149.69999999999999</c:v>
                </c:pt>
                <c:pt idx="1365">
                  <c:v>149.5</c:v>
                </c:pt>
                <c:pt idx="1366">
                  <c:v>149.5</c:v>
                </c:pt>
                <c:pt idx="1367">
                  <c:v>149.19999999999999</c:v>
                </c:pt>
                <c:pt idx="1368">
                  <c:v>149.19999999999999</c:v>
                </c:pt>
                <c:pt idx="1369">
                  <c:v>149</c:v>
                </c:pt>
                <c:pt idx="1370">
                  <c:v>149</c:v>
                </c:pt>
                <c:pt idx="1371">
                  <c:v>148.69999999999999</c:v>
                </c:pt>
                <c:pt idx="1372">
                  <c:v>148.69999999999999</c:v>
                </c:pt>
                <c:pt idx="1373">
                  <c:v>148.5</c:v>
                </c:pt>
                <c:pt idx="1374">
                  <c:v>148.5</c:v>
                </c:pt>
                <c:pt idx="1375">
                  <c:v>148.30000000000001</c:v>
                </c:pt>
                <c:pt idx="1376">
                  <c:v>148.30000000000001</c:v>
                </c:pt>
                <c:pt idx="1377">
                  <c:v>148.1</c:v>
                </c:pt>
                <c:pt idx="1378">
                  <c:v>148.1</c:v>
                </c:pt>
                <c:pt idx="1379">
                  <c:v>147.80000000000001</c:v>
                </c:pt>
                <c:pt idx="1380">
                  <c:v>147.80000000000001</c:v>
                </c:pt>
                <c:pt idx="1381">
                  <c:v>147.6</c:v>
                </c:pt>
                <c:pt idx="1382">
                  <c:v>147.6</c:v>
                </c:pt>
                <c:pt idx="1383">
                  <c:v>147.30000000000001</c:v>
                </c:pt>
                <c:pt idx="1384">
                  <c:v>147.30000000000001</c:v>
                </c:pt>
                <c:pt idx="1385">
                  <c:v>147.1</c:v>
                </c:pt>
                <c:pt idx="1386">
                  <c:v>147.1</c:v>
                </c:pt>
                <c:pt idx="1387">
                  <c:v>146.9</c:v>
                </c:pt>
                <c:pt idx="1388">
                  <c:v>146.9</c:v>
                </c:pt>
                <c:pt idx="1389">
                  <c:v>146.69999999999999</c:v>
                </c:pt>
                <c:pt idx="1390">
                  <c:v>146.69999999999999</c:v>
                </c:pt>
                <c:pt idx="1391">
                  <c:v>146.4</c:v>
                </c:pt>
                <c:pt idx="1392">
                  <c:v>146.4</c:v>
                </c:pt>
                <c:pt idx="1393">
                  <c:v>146.19999999999999</c:v>
                </c:pt>
                <c:pt idx="1394">
                  <c:v>146.19999999999999</c:v>
                </c:pt>
                <c:pt idx="1395">
                  <c:v>146</c:v>
                </c:pt>
                <c:pt idx="1396">
                  <c:v>145.9</c:v>
                </c:pt>
                <c:pt idx="1397">
                  <c:v>145.69999999999999</c:v>
                </c:pt>
                <c:pt idx="1398">
                  <c:v>145.69999999999999</c:v>
                </c:pt>
                <c:pt idx="1399">
                  <c:v>145.5</c:v>
                </c:pt>
                <c:pt idx="1400">
                  <c:v>145.5</c:v>
                </c:pt>
                <c:pt idx="1401">
                  <c:v>145.30000000000001</c:v>
                </c:pt>
                <c:pt idx="1402">
                  <c:v>145.30000000000001</c:v>
                </c:pt>
                <c:pt idx="1403">
                  <c:v>145</c:v>
                </c:pt>
                <c:pt idx="1404">
                  <c:v>145</c:v>
                </c:pt>
                <c:pt idx="1405">
                  <c:v>144.80000000000001</c:v>
                </c:pt>
                <c:pt idx="1406">
                  <c:v>144.80000000000001</c:v>
                </c:pt>
                <c:pt idx="1407">
                  <c:v>144.6</c:v>
                </c:pt>
                <c:pt idx="1408">
                  <c:v>144.6</c:v>
                </c:pt>
                <c:pt idx="1409">
                  <c:v>144.4</c:v>
                </c:pt>
                <c:pt idx="1410">
                  <c:v>144.4</c:v>
                </c:pt>
                <c:pt idx="1411">
                  <c:v>144.1</c:v>
                </c:pt>
                <c:pt idx="1412">
                  <c:v>144.1</c:v>
                </c:pt>
                <c:pt idx="1413">
                  <c:v>143.9</c:v>
                </c:pt>
                <c:pt idx="1414">
                  <c:v>143.9</c:v>
                </c:pt>
                <c:pt idx="1415">
                  <c:v>143.69999999999999</c:v>
                </c:pt>
                <c:pt idx="1416">
                  <c:v>143.69999999999999</c:v>
                </c:pt>
                <c:pt idx="1417">
                  <c:v>143.5</c:v>
                </c:pt>
                <c:pt idx="1418">
                  <c:v>143.5</c:v>
                </c:pt>
                <c:pt idx="1419">
                  <c:v>143.19999999999999</c:v>
                </c:pt>
                <c:pt idx="1420">
                  <c:v>143.19999999999999</c:v>
                </c:pt>
                <c:pt idx="1421">
                  <c:v>143</c:v>
                </c:pt>
                <c:pt idx="1422">
                  <c:v>143</c:v>
                </c:pt>
                <c:pt idx="1423">
                  <c:v>142.80000000000001</c:v>
                </c:pt>
                <c:pt idx="1424">
                  <c:v>142.80000000000001</c:v>
                </c:pt>
                <c:pt idx="1425">
                  <c:v>142.6</c:v>
                </c:pt>
                <c:pt idx="1426">
                  <c:v>142.6</c:v>
                </c:pt>
                <c:pt idx="1427">
                  <c:v>142.30000000000001</c:v>
                </c:pt>
                <c:pt idx="1428">
                  <c:v>142.30000000000001</c:v>
                </c:pt>
                <c:pt idx="1429">
                  <c:v>142.1</c:v>
                </c:pt>
                <c:pt idx="1430">
                  <c:v>142.1</c:v>
                </c:pt>
                <c:pt idx="1431">
                  <c:v>141.9</c:v>
                </c:pt>
                <c:pt idx="1432">
                  <c:v>141.9</c:v>
                </c:pt>
                <c:pt idx="1433">
                  <c:v>141.69999999999999</c:v>
                </c:pt>
                <c:pt idx="1434">
                  <c:v>141.69999999999999</c:v>
                </c:pt>
                <c:pt idx="1435">
                  <c:v>141.4</c:v>
                </c:pt>
                <c:pt idx="1436">
                  <c:v>141.4</c:v>
                </c:pt>
                <c:pt idx="1437">
                  <c:v>141.19999999999999</c:v>
                </c:pt>
                <c:pt idx="1438">
                  <c:v>141.19999999999999</c:v>
                </c:pt>
                <c:pt idx="1439">
                  <c:v>141</c:v>
                </c:pt>
                <c:pt idx="1440">
                  <c:v>141</c:v>
                </c:pt>
                <c:pt idx="1441">
                  <c:v>140.80000000000001</c:v>
                </c:pt>
                <c:pt idx="1442">
                  <c:v>140.80000000000001</c:v>
                </c:pt>
                <c:pt idx="1443">
                  <c:v>140.6</c:v>
                </c:pt>
                <c:pt idx="1444">
                  <c:v>140.6</c:v>
                </c:pt>
                <c:pt idx="1445">
                  <c:v>140.4</c:v>
                </c:pt>
                <c:pt idx="1446">
                  <c:v>140.4</c:v>
                </c:pt>
                <c:pt idx="1447">
                  <c:v>140.1</c:v>
                </c:pt>
                <c:pt idx="1448">
                  <c:v>140.1</c:v>
                </c:pt>
                <c:pt idx="1449">
                  <c:v>139.9</c:v>
                </c:pt>
                <c:pt idx="1450">
                  <c:v>139.9</c:v>
                </c:pt>
                <c:pt idx="1451">
                  <c:v>139.69999999999999</c:v>
                </c:pt>
                <c:pt idx="1452">
                  <c:v>139.69999999999999</c:v>
                </c:pt>
                <c:pt idx="1453">
                  <c:v>139.5</c:v>
                </c:pt>
                <c:pt idx="1454">
                  <c:v>139.5</c:v>
                </c:pt>
                <c:pt idx="1455">
                  <c:v>139.30000000000001</c:v>
                </c:pt>
                <c:pt idx="1456">
                  <c:v>139.30000000000001</c:v>
                </c:pt>
                <c:pt idx="1457">
                  <c:v>139.1</c:v>
                </c:pt>
                <c:pt idx="1458">
                  <c:v>139.1</c:v>
                </c:pt>
                <c:pt idx="1459">
                  <c:v>138.80000000000001</c:v>
                </c:pt>
                <c:pt idx="1460">
                  <c:v>138.80000000000001</c:v>
                </c:pt>
                <c:pt idx="1461">
                  <c:v>138.6</c:v>
                </c:pt>
                <c:pt idx="1462">
                  <c:v>138.6</c:v>
                </c:pt>
                <c:pt idx="1463">
                  <c:v>138.4</c:v>
                </c:pt>
                <c:pt idx="1464">
                  <c:v>138.4</c:v>
                </c:pt>
                <c:pt idx="1465">
                  <c:v>138.19999999999999</c:v>
                </c:pt>
                <c:pt idx="1466">
                  <c:v>138.19999999999999</c:v>
                </c:pt>
                <c:pt idx="1467">
                  <c:v>138</c:v>
                </c:pt>
                <c:pt idx="1468">
                  <c:v>138</c:v>
                </c:pt>
                <c:pt idx="1469">
                  <c:v>137.80000000000001</c:v>
                </c:pt>
                <c:pt idx="1470">
                  <c:v>137.80000000000001</c:v>
                </c:pt>
                <c:pt idx="1471">
                  <c:v>137.5</c:v>
                </c:pt>
                <c:pt idx="1472">
                  <c:v>137.5</c:v>
                </c:pt>
                <c:pt idx="1473">
                  <c:v>137.30000000000001</c:v>
                </c:pt>
                <c:pt idx="1474">
                  <c:v>137.30000000000001</c:v>
                </c:pt>
                <c:pt idx="1475">
                  <c:v>137.1</c:v>
                </c:pt>
                <c:pt idx="1476">
                  <c:v>137.1</c:v>
                </c:pt>
                <c:pt idx="1477">
                  <c:v>136.9</c:v>
                </c:pt>
                <c:pt idx="1478">
                  <c:v>136.9</c:v>
                </c:pt>
                <c:pt idx="1479">
                  <c:v>136.69999999999999</c:v>
                </c:pt>
                <c:pt idx="1480">
                  <c:v>136.69999999999999</c:v>
                </c:pt>
                <c:pt idx="1481">
                  <c:v>136.5</c:v>
                </c:pt>
                <c:pt idx="1482">
                  <c:v>136.5</c:v>
                </c:pt>
                <c:pt idx="1483">
                  <c:v>136.30000000000001</c:v>
                </c:pt>
                <c:pt idx="1484">
                  <c:v>136.30000000000001</c:v>
                </c:pt>
                <c:pt idx="1485">
                  <c:v>136.1</c:v>
                </c:pt>
                <c:pt idx="1486">
                  <c:v>136.1</c:v>
                </c:pt>
                <c:pt idx="1487">
                  <c:v>135.80000000000001</c:v>
                </c:pt>
                <c:pt idx="1488">
                  <c:v>135.80000000000001</c:v>
                </c:pt>
                <c:pt idx="1489">
                  <c:v>135.69999999999999</c:v>
                </c:pt>
                <c:pt idx="1490">
                  <c:v>135.6</c:v>
                </c:pt>
                <c:pt idx="1491">
                  <c:v>135.4</c:v>
                </c:pt>
                <c:pt idx="1492">
                  <c:v>135.4</c:v>
                </c:pt>
                <c:pt idx="1493">
                  <c:v>135.19999999999999</c:v>
                </c:pt>
                <c:pt idx="1494">
                  <c:v>135.19999999999999</c:v>
                </c:pt>
                <c:pt idx="1495">
                  <c:v>135</c:v>
                </c:pt>
                <c:pt idx="1496">
                  <c:v>135</c:v>
                </c:pt>
                <c:pt idx="1497">
                  <c:v>148.69999999999999</c:v>
                </c:pt>
                <c:pt idx="1498">
                  <c:v>149</c:v>
                </c:pt>
                <c:pt idx="1499">
                  <c:v>176.5</c:v>
                </c:pt>
                <c:pt idx="1500">
                  <c:v>176.5</c:v>
                </c:pt>
                <c:pt idx="1501">
                  <c:v>176.1</c:v>
                </c:pt>
                <c:pt idx="1502">
                  <c:v>176.1</c:v>
                </c:pt>
                <c:pt idx="1503">
                  <c:v>175.7</c:v>
                </c:pt>
                <c:pt idx="1504">
                  <c:v>175.7</c:v>
                </c:pt>
                <c:pt idx="1505">
                  <c:v>175.4</c:v>
                </c:pt>
                <c:pt idx="1506">
                  <c:v>175.4</c:v>
                </c:pt>
                <c:pt idx="1507">
                  <c:v>175</c:v>
                </c:pt>
                <c:pt idx="1508">
                  <c:v>175</c:v>
                </c:pt>
                <c:pt idx="1509">
                  <c:v>174.7</c:v>
                </c:pt>
                <c:pt idx="1510">
                  <c:v>174.7</c:v>
                </c:pt>
                <c:pt idx="1511">
                  <c:v>207.9</c:v>
                </c:pt>
                <c:pt idx="1512">
                  <c:v>208.2</c:v>
                </c:pt>
                <c:pt idx="1513">
                  <c:v>240.5</c:v>
                </c:pt>
                <c:pt idx="1514">
                  <c:v>241</c:v>
                </c:pt>
                <c:pt idx="1515">
                  <c:v>252.6</c:v>
                </c:pt>
                <c:pt idx="1516">
                  <c:v>252.6</c:v>
                </c:pt>
                <c:pt idx="1517">
                  <c:v>252.2</c:v>
                </c:pt>
                <c:pt idx="1518">
                  <c:v>252.2</c:v>
                </c:pt>
                <c:pt idx="1519">
                  <c:v>251.7</c:v>
                </c:pt>
                <c:pt idx="1520">
                  <c:v>251.7</c:v>
                </c:pt>
                <c:pt idx="1521">
                  <c:v>251.2</c:v>
                </c:pt>
                <c:pt idx="1522">
                  <c:v>251.2</c:v>
                </c:pt>
                <c:pt idx="1523">
                  <c:v>250.7</c:v>
                </c:pt>
                <c:pt idx="1524">
                  <c:v>250.7</c:v>
                </c:pt>
                <c:pt idx="1525">
                  <c:v>250.2</c:v>
                </c:pt>
                <c:pt idx="1526">
                  <c:v>250.2</c:v>
                </c:pt>
                <c:pt idx="1527">
                  <c:v>249.7</c:v>
                </c:pt>
                <c:pt idx="1528">
                  <c:v>249.7</c:v>
                </c:pt>
                <c:pt idx="1529">
                  <c:v>249.3</c:v>
                </c:pt>
                <c:pt idx="1530">
                  <c:v>249.3</c:v>
                </c:pt>
                <c:pt idx="1531">
                  <c:v>248.7</c:v>
                </c:pt>
                <c:pt idx="1532">
                  <c:v>248.7</c:v>
                </c:pt>
                <c:pt idx="1533">
                  <c:v>248.3</c:v>
                </c:pt>
                <c:pt idx="1534">
                  <c:v>248.3</c:v>
                </c:pt>
                <c:pt idx="1535">
                  <c:v>247.7</c:v>
                </c:pt>
                <c:pt idx="1536">
                  <c:v>247.7</c:v>
                </c:pt>
                <c:pt idx="1537">
                  <c:v>247.3</c:v>
                </c:pt>
                <c:pt idx="1538">
                  <c:v>247.3</c:v>
                </c:pt>
                <c:pt idx="1539">
                  <c:v>246.8</c:v>
                </c:pt>
                <c:pt idx="1540">
                  <c:v>246.8</c:v>
                </c:pt>
                <c:pt idx="1541">
                  <c:v>246.3</c:v>
                </c:pt>
                <c:pt idx="1542">
                  <c:v>246.3</c:v>
                </c:pt>
                <c:pt idx="1543">
                  <c:v>245.8</c:v>
                </c:pt>
                <c:pt idx="1544">
                  <c:v>245.8</c:v>
                </c:pt>
                <c:pt idx="1545">
                  <c:v>245.4</c:v>
                </c:pt>
                <c:pt idx="1546">
                  <c:v>245.4</c:v>
                </c:pt>
                <c:pt idx="1547">
                  <c:v>244.8</c:v>
                </c:pt>
                <c:pt idx="1548">
                  <c:v>244.8</c:v>
                </c:pt>
                <c:pt idx="1549">
                  <c:v>244.4</c:v>
                </c:pt>
                <c:pt idx="1550">
                  <c:v>244.4</c:v>
                </c:pt>
                <c:pt idx="1551">
                  <c:v>243.9</c:v>
                </c:pt>
                <c:pt idx="1552">
                  <c:v>243.9</c:v>
                </c:pt>
                <c:pt idx="1553">
                  <c:v>243.4</c:v>
                </c:pt>
                <c:pt idx="1554">
                  <c:v>243.4</c:v>
                </c:pt>
                <c:pt idx="1555">
                  <c:v>242.9</c:v>
                </c:pt>
                <c:pt idx="1556">
                  <c:v>242.9</c:v>
                </c:pt>
                <c:pt idx="1557">
                  <c:v>242.5</c:v>
                </c:pt>
                <c:pt idx="1558">
                  <c:v>242.5</c:v>
                </c:pt>
                <c:pt idx="1559">
                  <c:v>242</c:v>
                </c:pt>
                <c:pt idx="1560">
                  <c:v>242</c:v>
                </c:pt>
                <c:pt idx="1561">
                  <c:v>241.5</c:v>
                </c:pt>
                <c:pt idx="1562">
                  <c:v>241.5</c:v>
                </c:pt>
                <c:pt idx="1563">
                  <c:v>241</c:v>
                </c:pt>
                <c:pt idx="1564">
                  <c:v>241</c:v>
                </c:pt>
                <c:pt idx="1565">
                  <c:v>240.6</c:v>
                </c:pt>
                <c:pt idx="1566">
                  <c:v>240.6</c:v>
                </c:pt>
                <c:pt idx="1567">
                  <c:v>240.1</c:v>
                </c:pt>
                <c:pt idx="1568">
                  <c:v>239.6</c:v>
                </c:pt>
                <c:pt idx="1569">
                  <c:v>239.6</c:v>
                </c:pt>
                <c:pt idx="1570">
                  <c:v>239.1</c:v>
                </c:pt>
                <c:pt idx="1571">
                  <c:v>239.1</c:v>
                </c:pt>
                <c:pt idx="1572">
                  <c:v>238.7</c:v>
                </c:pt>
                <c:pt idx="1573">
                  <c:v>238.7</c:v>
                </c:pt>
                <c:pt idx="1574">
                  <c:v>238.2</c:v>
                </c:pt>
                <c:pt idx="1575">
                  <c:v>238.2</c:v>
                </c:pt>
                <c:pt idx="1576">
                  <c:v>237.8</c:v>
                </c:pt>
                <c:pt idx="1577">
                  <c:v>237.7</c:v>
                </c:pt>
                <c:pt idx="1578">
                  <c:v>237.2</c:v>
                </c:pt>
                <c:pt idx="1579">
                  <c:v>237.2</c:v>
                </c:pt>
                <c:pt idx="1580">
                  <c:v>236.8</c:v>
                </c:pt>
                <c:pt idx="1581">
                  <c:v>236.8</c:v>
                </c:pt>
                <c:pt idx="1582">
                  <c:v>236.3</c:v>
                </c:pt>
                <c:pt idx="1583">
                  <c:v>236.3</c:v>
                </c:pt>
                <c:pt idx="1584">
                  <c:v>235.9</c:v>
                </c:pt>
                <c:pt idx="1585">
                  <c:v>235.9</c:v>
                </c:pt>
                <c:pt idx="1586">
                  <c:v>235.4</c:v>
                </c:pt>
                <c:pt idx="1587">
                  <c:v>235.4</c:v>
                </c:pt>
                <c:pt idx="1588">
                  <c:v>235</c:v>
                </c:pt>
                <c:pt idx="1589">
                  <c:v>235</c:v>
                </c:pt>
                <c:pt idx="1590">
                  <c:v>234.5</c:v>
                </c:pt>
                <c:pt idx="1591">
                  <c:v>234.5</c:v>
                </c:pt>
                <c:pt idx="1592">
                  <c:v>234</c:v>
                </c:pt>
                <c:pt idx="1593">
                  <c:v>234</c:v>
                </c:pt>
                <c:pt idx="1594">
                  <c:v>233.5</c:v>
                </c:pt>
                <c:pt idx="1595">
                  <c:v>233.5</c:v>
                </c:pt>
                <c:pt idx="1596">
                  <c:v>233.1</c:v>
                </c:pt>
                <c:pt idx="1597">
                  <c:v>233.1</c:v>
                </c:pt>
                <c:pt idx="1598">
                  <c:v>232.6</c:v>
                </c:pt>
                <c:pt idx="1599">
                  <c:v>232.6</c:v>
                </c:pt>
                <c:pt idx="1600">
                  <c:v>232.2</c:v>
                </c:pt>
                <c:pt idx="1601">
                  <c:v>232.2</c:v>
                </c:pt>
                <c:pt idx="1602">
                  <c:v>231.7</c:v>
                </c:pt>
                <c:pt idx="1603">
                  <c:v>231.7</c:v>
                </c:pt>
                <c:pt idx="1604">
                  <c:v>231.3</c:v>
                </c:pt>
                <c:pt idx="1605">
                  <c:v>231.3</c:v>
                </c:pt>
                <c:pt idx="1606">
                  <c:v>230.8</c:v>
                </c:pt>
                <c:pt idx="1607">
                  <c:v>230.8</c:v>
                </c:pt>
                <c:pt idx="1608">
                  <c:v>230.4</c:v>
                </c:pt>
                <c:pt idx="1609">
                  <c:v>230.4</c:v>
                </c:pt>
                <c:pt idx="1610">
                  <c:v>229.9</c:v>
                </c:pt>
                <c:pt idx="1611">
                  <c:v>229.9</c:v>
                </c:pt>
                <c:pt idx="1612">
                  <c:v>229.5</c:v>
                </c:pt>
                <c:pt idx="1613">
                  <c:v>229.5</c:v>
                </c:pt>
                <c:pt idx="1614">
                  <c:v>229</c:v>
                </c:pt>
                <c:pt idx="1615">
                  <c:v>229</c:v>
                </c:pt>
                <c:pt idx="1616">
                  <c:v>228.6</c:v>
                </c:pt>
                <c:pt idx="1617">
                  <c:v>228.6</c:v>
                </c:pt>
                <c:pt idx="1618">
                  <c:v>228.1</c:v>
                </c:pt>
                <c:pt idx="1619">
                  <c:v>228.1</c:v>
                </c:pt>
                <c:pt idx="1620">
                  <c:v>227.7</c:v>
                </c:pt>
                <c:pt idx="1621">
                  <c:v>227.7</c:v>
                </c:pt>
                <c:pt idx="1622">
                  <c:v>227.2</c:v>
                </c:pt>
                <c:pt idx="1623">
                  <c:v>227.2</c:v>
                </c:pt>
                <c:pt idx="1624">
                  <c:v>226.8</c:v>
                </c:pt>
                <c:pt idx="1625">
                  <c:v>226.8</c:v>
                </c:pt>
                <c:pt idx="1626">
                  <c:v>226.3</c:v>
                </c:pt>
                <c:pt idx="1627">
                  <c:v>225.9</c:v>
                </c:pt>
                <c:pt idx="1628">
                  <c:v>225.9</c:v>
                </c:pt>
                <c:pt idx="1629">
                  <c:v>225.4</c:v>
                </c:pt>
                <c:pt idx="1630">
                  <c:v>225.4</c:v>
                </c:pt>
                <c:pt idx="1631">
                  <c:v>225</c:v>
                </c:pt>
                <c:pt idx="1632">
                  <c:v>225</c:v>
                </c:pt>
                <c:pt idx="1633">
                  <c:v>224.5</c:v>
                </c:pt>
                <c:pt idx="1634">
                  <c:v>224.5</c:v>
                </c:pt>
                <c:pt idx="1635">
                  <c:v>224</c:v>
                </c:pt>
                <c:pt idx="1636">
                  <c:v>224</c:v>
                </c:pt>
                <c:pt idx="1637">
                  <c:v>223.6</c:v>
                </c:pt>
                <c:pt idx="1638">
                  <c:v>223.5</c:v>
                </c:pt>
                <c:pt idx="1639">
                  <c:v>223.1</c:v>
                </c:pt>
                <c:pt idx="1640">
                  <c:v>223.1</c:v>
                </c:pt>
                <c:pt idx="1641">
                  <c:v>222.7</c:v>
                </c:pt>
                <c:pt idx="1642">
                  <c:v>222.7</c:v>
                </c:pt>
                <c:pt idx="1643">
                  <c:v>222.2</c:v>
                </c:pt>
                <c:pt idx="1644">
                  <c:v>222.2</c:v>
                </c:pt>
                <c:pt idx="1645">
                  <c:v>221.8</c:v>
                </c:pt>
                <c:pt idx="1646">
                  <c:v>221.8</c:v>
                </c:pt>
                <c:pt idx="1647">
                  <c:v>221.4</c:v>
                </c:pt>
                <c:pt idx="1648">
                  <c:v>221.3</c:v>
                </c:pt>
                <c:pt idx="1649">
                  <c:v>220.9</c:v>
                </c:pt>
                <c:pt idx="1650">
                  <c:v>220.9</c:v>
                </c:pt>
                <c:pt idx="1651">
                  <c:v>220.4</c:v>
                </c:pt>
                <c:pt idx="1652">
                  <c:v>220.4</c:v>
                </c:pt>
                <c:pt idx="1653">
                  <c:v>220</c:v>
                </c:pt>
                <c:pt idx="1654">
                  <c:v>220</c:v>
                </c:pt>
                <c:pt idx="1655">
                  <c:v>219.6</c:v>
                </c:pt>
                <c:pt idx="1656">
                  <c:v>219.6</c:v>
                </c:pt>
                <c:pt idx="1657">
                  <c:v>219.1</c:v>
                </c:pt>
                <c:pt idx="1658">
                  <c:v>219.1</c:v>
                </c:pt>
                <c:pt idx="1659">
                  <c:v>218.7</c:v>
                </c:pt>
                <c:pt idx="1660">
                  <c:v>218.7</c:v>
                </c:pt>
                <c:pt idx="1661">
                  <c:v>218.2</c:v>
                </c:pt>
                <c:pt idx="1662">
                  <c:v>218.2</c:v>
                </c:pt>
                <c:pt idx="1663">
                  <c:v>217.8</c:v>
                </c:pt>
                <c:pt idx="1664">
                  <c:v>217.8</c:v>
                </c:pt>
                <c:pt idx="1665">
                  <c:v>217.3</c:v>
                </c:pt>
                <c:pt idx="1666">
                  <c:v>217.3</c:v>
                </c:pt>
                <c:pt idx="1667">
                  <c:v>216.9</c:v>
                </c:pt>
                <c:pt idx="1668">
                  <c:v>216.9</c:v>
                </c:pt>
                <c:pt idx="1669">
                  <c:v>216.4</c:v>
                </c:pt>
                <c:pt idx="1670">
                  <c:v>216.4</c:v>
                </c:pt>
                <c:pt idx="1671">
                  <c:v>216.1</c:v>
                </c:pt>
                <c:pt idx="1672">
                  <c:v>216</c:v>
                </c:pt>
                <c:pt idx="1673">
                  <c:v>215.6</c:v>
                </c:pt>
                <c:pt idx="1674">
                  <c:v>215.6</c:v>
                </c:pt>
                <c:pt idx="1675">
                  <c:v>215.2</c:v>
                </c:pt>
                <c:pt idx="1676">
                  <c:v>215.2</c:v>
                </c:pt>
                <c:pt idx="1677">
                  <c:v>214.7</c:v>
                </c:pt>
                <c:pt idx="1678">
                  <c:v>214.7</c:v>
                </c:pt>
                <c:pt idx="1679">
                  <c:v>214.3</c:v>
                </c:pt>
                <c:pt idx="1680">
                  <c:v>214.3</c:v>
                </c:pt>
                <c:pt idx="1681">
                  <c:v>213.9</c:v>
                </c:pt>
                <c:pt idx="1682">
                  <c:v>213.8</c:v>
                </c:pt>
                <c:pt idx="1683">
                  <c:v>213.5</c:v>
                </c:pt>
                <c:pt idx="1684">
                  <c:v>213.5</c:v>
                </c:pt>
                <c:pt idx="1685">
                  <c:v>213</c:v>
                </c:pt>
                <c:pt idx="1686">
                  <c:v>213</c:v>
                </c:pt>
                <c:pt idx="1687">
                  <c:v>212.6</c:v>
                </c:pt>
                <c:pt idx="1688">
                  <c:v>212.6</c:v>
                </c:pt>
                <c:pt idx="1689">
                  <c:v>212.2</c:v>
                </c:pt>
                <c:pt idx="1690">
                  <c:v>212.1</c:v>
                </c:pt>
                <c:pt idx="1691">
                  <c:v>211.8</c:v>
                </c:pt>
                <c:pt idx="1692">
                  <c:v>211.8</c:v>
                </c:pt>
                <c:pt idx="1693">
                  <c:v>211.3</c:v>
                </c:pt>
                <c:pt idx="1694">
                  <c:v>211.3</c:v>
                </c:pt>
                <c:pt idx="1695">
                  <c:v>210.9</c:v>
                </c:pt>
                <c:pt idx="1696">
                  <c:v>210.9</c:v>
                </c:pt>
                <c:pt idx="1697">
                  <c:v>210.5</c:v>
                </c:pt>
                <c:pt idx="1698">
                  <c:v>210.5</c:v>
                </c:pt>
                <c:pt idx="1699">
                  <c:v>210.1</c:v>
                </c:pt>
                <c:pt idx="1700">
                  <c:v>210.1</c:v>
                </c:pt>
                <c:pt idx="1701">
                  <c:v>209.6</c:v>
                </c:pt>
                <c:pt idx="1702">
                  <c:v>209.6</c:v>
                </c:pt>
                <c:pt idx="1703">
                  <c:v>209.3</c:v>
                </c:pt>
                <c:pt idx="1704">
                  <c:v>209.2</c:v>
                </c:pt>
                <c:pt idx="1705">
                  <c:v>208.8</c:v>
                </c:pt>
                <c:pt idx="1706">
                  <c:v>208.8</c:v>
                </c:pt>
                <c:pt idx="1707">
                  <c:v>208.4</c:v>
                </c:pt>
                <c:pt idx="1708">
                  <c:v>208.4</c:v>
                </c:pt>
                <c:pt idx="1709">
                  <c:v>208</c:v>
                </c:pt>
                <c:pt idx="1710">
                  <c:v>208</c:v>
                </c:pt>
                <c:pt idx="1711">
                  <c:v>207.6</c:v>
                </c:pt>
                <c:pt idx="1712">
                  <c:v>207.6</c:v>
                </c:pt>
                <c:pt idx="1713">
                  <c:v>207.2</c:v>
                </c:pt>
                <c:pt idx="1714">
                  <c:v>207.2</c:v>
                </c:pt>
                <c:pt idx="1715">
                  <c:v>206.8</c:v>
                </c:pt>
                <c:pt idx="1716">
                  <c:v>206.8</c:v>
                </c:pt>
                <c:pt idx="1717">
                  <c:v>206.3</c:v>
                </c:pt>
                <c:pt idx="1718">
                  <c:v>206.3</c:v>
                </c:pt>
                <c:pt idx="1719">
                  <c:v>206</c:v>
                </c:pt>
                <c:pt idx="1720">
                  <c:v>206</c:v>
                </c:pt>
                <c:pt idx="1721">
                  <c:v>205.5</c:v>
                </c:pt>
                <c:pt idx="1722">
                  <c:v>205.5</c:v>
                </c:pt>
                <c:pt idx="1723">
                  <c:v>205.2</c:v>
                </c:pt>
                <c:pt idx="1724">
                  <c:v>205.2</c:v>
                </c:pt>
                <c:pt idx="1725">
                  <c:v>204.7</c:v>
                </c:pt>
                <c:pt idx="1726">
                  <c:v>204.7</c:v>
                </c:pt>
                <c:pt idx="1727">
                  <c:v>204.4</c:v>
                </c:pt>
                <c:pt idx="1728">
                  <c:v>204.4</c:v>
                </c:pt>
                <c:pt idx="1729">
                  <c:v>203.9</c:v>
                </c:pt>
                <c:pt idx="1730">
                  <c:v>203.9</c:v>
                </c:pt>
                <c:pt idx="1731">
                  <c:v>203.6</c:v>
                </c:pt>
                <c:pt idx="1732">
                  <c:v>203.6</c:v>
                </c:pt>
                <c:pt idx="1733">
                  <c:v>203.2</c:v>
                </c:pt>
                <c:pt idx="1734">
                  <c:v>203.1</c:v>
                </c:pt>
                <c:pt idx="1735">
                  <c:v>202.8</c:v>
                </c:pt>
                <c:pt idx="1736">
                  <c:v>202.8</c:v>
                </c:pt>
                <c:pt idx="1737">
                  <c:v>202.4</c:v>
                </c:pt>
                <c:pt idx="1738">
                  <c:v>202.4</c:v>
                </c:pt>
                <c:pt idx="1739">
                  <c:v>202</c:v>
                </c:pt>
                <c:pt idx="1740">
                  <c:v>202</c:v>
                </c:pt>
                <c:pt idx="1741">
                  <c:v>201.6</c:v>
                </c:pt>
                <c:pt idx="1742">
                  <c:v>201.6</c:v>
                </c:pt>
                <c:pt idx="1743">
                  <c:v>201.2</c:v>
                </c:pt>
                <c:pt idx="1744">
                  <c:v>201.2</c:v>
                </c:pt>
                <c:pt idx="1745">
                  <c:v>200.8</c:v>
                </c:pt>
                <c:pt idx="1746">
                  <c:v>200.8</c:v>
                </c:pt>
                <c:pt idx="1747">
                  <c:v>200.4</c:v>
                </c:pt>
                <c:pt idx="1748">
                  <c:v>200.4</c:v>
                </c:pt>
                <c:pt idx="1749">
                  <c:v>200</c:v>
                </c:pt>
                <c:pt idx="1750">
                  <c:v>200</c:v>
                </c:pt>
                <c:pt idx="1751">
                  <c:v>199.7</c:v>
                </c:pt>
                <c:pt idx="1752">
                  <c:v>199.7</c:v>
                </c:pt>
                <c:pt idx="1753">
                  <c:v>199.2</c:v>
                </c:pt>
                <c:pt idx="1754">
                  <c:v>199.2</c:v>
                </c:pt>
                <c:pt idx="1755">
                  <c:v>198.9</c:v>
                </c:pt>
                <c:pt idx="1756">
                  <c:v>198.9</c:v>
                </c:pt>
                <c:pt idx="1757">
                  <c:v>198.5</c:v>
                </c:pt>
                <c:pt idx="1758">
                  <c:v>198.5</c:v>
                </c:pt>
                <c:pt idx="1759">
                  <c:v>198.1</c:v>
                </c:pt>
                <c:pt idx="1760">
                  <c:v>198.1</c:v>
                </c:pt>
                <c:pt idx="1761">
                  <c:v>197.7</c:v>
                </c:pt>
                <c:pt idx="1762">
                  <c:v>197.7</c:v>
                </c:pt>
                <c:pt idx="1763">
                  <c:v>197.4</c:v>
                </c:pt>
                <c:pt idx="1764">
                  <c:v>197.4</c:v>
                </c:pt>
                <c:pt idx="1765">
                  <c:v>196.9</c:v>
                </c:pt>
                <c:pt idx="1766">
                  <c:v>196.9</c:v>
                </c:pt>
                <c:pt idx="1767">
                  <c:v>196.6</c:v>
                </c:pt>
                <c:pt idx="1768">
                  <c:v>196.6</c:v>
                </c:pt>
                <c:pt idx="1769">
                  <c:v>196.2</c:v>
                </c:pt>
                <c:pt idx="1770">
                  <c:v>196.2</c:v>
                </c:pt>
                <c:pt idx="1771">
                  <c:v>195.8</c:v>
                </c:pt>
                <c:pt idx="1772">
                  <c:v>195.8</c:v>
                </c:pt>
                <c:pt idx="1773">
                  <c:v>195.4</c:v>
                </c:pt>
                <c:pt idx="1774">
                  <c:v>195.4</c:v>
                </c:pt>
                <c:pt idx="1775">
                  <c:v>195.1</c:v>
                </c:pt>
                <c:pt idx="1776">
                  <c:v>195.1</c:v>
                </c:pt>
                <c:pt idx="1777">
                  <c:v>194.7</c:v>
                </c:pt>
                <c:pt idx="1778">
                  <c:v>194.7</c:v>
                </c:pt>
                <c:pt idx="1779">
                  <c:v>194.3</c:v>
                </c:pt>
                <c:pt idx="1780">
                  <c:v>194.3</c:v>
                </c:pt>
                <c:pt idx="1781">
                  <c:v>193.9</c:v>
                </c:pt>
                <c:pt idx="1782">
                  <c:v>193.9</c:v>
                </c:pt>
                <c:pt idx="1783">
                  <c:v>193.6</c:v>
                </c:pt>
                <c:pt idx="1784">
                  <c:v>193.6</c:v>
                </c:pt>
                <c:pt idx="1785">
                  <c:v>193.2</c:v>
                </c:pt>
                <c:pt idx="1786">
                  <c:v>193.2</c:v>
                </c:pt>
                <c:pt idx="1787">
                  <c:v>192.8</c:v>
                </c:pt>
                <c:pt idx="1788">
                  <c:v>192.8</c:v>
                </c:pt>
                <c:pt idx="1789">
                  <c:v>192.4</c:v>
                </c:pt>
                <c:pt idx="1790">
                  <c:v>192.4</c:v>
                </c:pt>
                <c:pt idx="1791">
                  <c:v>192.1</c:v>
                </c:pt>
                <c:pt idx="1792">
                  <c:v>192.1</c:v>
                </c:pt>
                <c:pt idx="1793">
                  <c:v>191.7</c:v>
                </c:pt>
                <c:pt idx="1794">
                  <c:v>191.7</c:v>
                </c:pt>
                <c:pt idx="1795">
                  <c:v>191.4</c:v>
                </c:pt>
                <c:pt idx="1796">
                  <c:v>191.4</c:v>
                </c:pt>
                <c:pt idx="1797">
                  <c:v>191</c:v>
                </c:pt>
                <c:pt idx="1798">
                  <c:v>191</c:v>
                </c:pt>
                <c:pt idx="1799">
                  <c:v>190.6</c:v>
                </c:pt>
                <c:pt idx="1800">
                  <c:v>190.6</c:v>
                </c:pt>
                <c:pt idx="1801">
                  <c:v>190.2</c:v>
                </c:pt>
                <c:pt idx="1802">
                  <c:v>190.2</c:v>
                </c:pt>
                <c:pt idx="1803">
                  <c:v>189.9</c:v>
                </c:pt>
                <c:pt idx="1804">
                  <c:v>189.9</c:v>
                </c:pt>
                <c:pt idx="1805">
                  <c:v>189.5</c:v>
                </c:pt>
                <c:pt idx="1806">
                  <c:v>189.5</c:v>
                </c:pt>
                <c:pt idx="1807">
                  <c:v>189.2</c:v>
                </c:pt>
                <c:pt idx="1808">
                  <c:v>189.2</c:v>
                </c:pt>
                <c:pt idx="1809">
                  <c:v>188.8</c:v>
                </c:pt>
                <c:pt idx="1810">
                  <c:v>188.8</c:v>
                </c:pt>
                <c:pt idx="1811">
                  <c:v>188.5</c:v>
                </c:pt>
                <c:pt idx="1812">
                  <c:v>188.4</c:v>
                </c:pt>
                <c:pt idx="1813">
                  <c:v>188.1</c:v>
                </c:pt>
                <c:pt idx="1814">
                  <c:v>188.1</c:v>
                </c:pt>
                <c:pt idx="1815">
                  <c:v>187.7</c:v>
                </c:pt>
                <c:pt idx="1816">
                  <c:v>187.7</c:v>
                </c:pt>
                <c:pt idx="1817">
                  <c:v>187.3</c:v>
                </c:pt>
                <c:pt idx="1818">
                  <c:v>187.3</c:v>
                </c:pt>
                <c:pt idx="1819">
                  <c:v>187</c:v>
                </c:pt>
                <c:pt idx="1820">
                  <c:v>187</c:v>
                </c:pt>
                <c:pt idx="1821">
                  <c:v>186.6</c:v>
                </c:pt>
                <c:pt idx="1822">
                  <c:v>186.6</c:v>
                </c:pt>
                <c:pt idx="1823">
                  <c:v>186.3</c:v>
                </c:pt>
                <c:pt idx="1824">
                  <c:v>186.3</c:v>
                </c:pt>
                <c:pt idx="1825">
                  <c:v>185.9</c:v>
                </c:pt>
                <c:pt idx="1826">
                  <c:v>185.9</c:v>
                </c:pt>
                <c:pt idx="1827">
                  <c:v>185.6</c:v>
                </c:pt>
                <c:pt idx="1828">
                  <c:v>185.6</c:v>
                </c:pt>
                <c:pt idx="1829">
                  <c:v>185.2</c:v>
                </c:pt>
                <c:pt idx="1830">
                  <c:v>185.2</c:v>
                </c:pt>
                <c:pt idx="1831">
                  <c:v>184.9</c:v>
                </c:pt>
                <c:pt idx="1832">
                  <c:v>184.9</c:v>
                </c:pt>
                <c:pt idx="1833">
                  <c:v>184.5</c:v>
                </c:pt>
                <c:pt idx="1834">
                  <c:v>184.5</c:v>
                </c:pt>
                <c:pt idx="1835">
                  <c:v>184.2</c:v>
                </c:pt>
                <c:pt idx="1836">
                  <c:v>184.2</c:v>
                </c:pt>
                <c:pt idx="1837">
                  <c:v>183.8</c:v>
                </c:pt>
                <c:pt idx="1838">
                  <c:v>183.8</c:v>
                </c:pt>
                <c:pt idx="1839">
                  <c:v>183.5</c:v>
                </c:pt>
                <c:pt idx="1840">
                  <c:v>183.5</c:v>
                </c:pt>
                <c:pt idx="1841">
                  <c:v>183.1</c:v>
                </c:pt>
                <c:pt idx="1842">
                  <c:v>183.1</c:v>
                </c:pt>
                <c:pt idx="1843">
                  <c:v>182.8</c:v>
                </c:pt>
                <c:pt idx="1844">
                  <c:v>182.8</c:v>
                </c:pt>
                <c:pt idx="1845">
                  <c:v>182.4</c:v>
                </c:pt>
                <c:pt idx="1846">
                  <c:v>182.4</c:v>
                </c:pt>
                <c:pt idx="1847">
                  <c:v>182.1</c:v>
                </c:pt>
                <c:pt idx="1848">
                  <c:v>182.1</c:v>
                </c:pt>
                <c:pt idx="1849">
                  <c:v>181.8</c:v>
                </c:pt>
                <c:pt idx="1850">
                  <c:v>181.8</c:v>
                </c:pt>
                <c:pt idx="1851">
                  <c:v>181.5</c:v>
                </c:pt>
                <c:pt idx="1852">
                  <c:v>181.4</c:v>
                </c:pt>
                <c:pt idx="1853">
                  <c:v>181.1</c:v>
                </c:pt>
                <c:pt idx="1854">
                  <c:v>181.1</c:v>
                </c:pt>
                <c:pt idx="1855">
                  <c:v>180.7</c:v>
                </c:pt>
                <c:pt idx="1856">
                  <c:v>180.8</c:v>
                </c:pt>
                <c:pt idx="1857">
                  <c:v>180.4</c:v>
                </c:pt>
                <c:pt idx="1858">
                  <c:v>180.4</c:v>
                </c:pt>
                <c:pt idx="1859">
                  <c:v>180.1</c:v>
                </c:pt>
                <c:pt idx="1860">
                  <c:v>180.1</c:v>
                </c:pt>
                <c:pt idx="1861">
                  <c:v>179.7</c:v>
                </c:pt>
                <c:pt idx="1862">
                  <c:v>179.7</c:v>
                </c:pt>
                <c:pt idx="1863">
                  <c:v>179.4</c:v>
                </c:pt>
                <c:pt idx="1864">
                  <c:v>179.4</c:v>
                </c:pt>
                <c:pt idx="1865">
                  <c:v>179</c:v>
                </c:pt>
                <c:pt idx="1866">
                  <c:v>179</c:v>
                </c:pt>
                <c:pt idx="1867">
                  <c:v>178.7</c:v>
                </c:pt>
                <c:pt idx="1868">
                  <c:v>178.7</c:v>
                </c:pt>
                <c:pt idx="1869">
                  <c:v>178.4</c:v>
                </c:pt>
                <c:pt idx="1870">
                  <c:v>178.4</c:v>
                </c:pt>
                <c:pt idx="1871">
                  <c:v>178.1</c:v>
                </c:pt>
                <c:pt idx="1872">
                  <c:v>178.1</c:v>
                </c:pt>
                <c:pt idx="1873">
                  <c:v>177.7</c:v>
                </c:pt>
                <c:pt idx="1874">
                  <c:v>177.7</c:v>
                </c:pt>
                <c:pt idx="1875">
                  <c:v>177.4</c:v>
                </c:pt>
                <c:pt idx="1876">
                  <c:v>177.4</c:v>
                </c:pt>
                <c:pt idx="1877">
                  <c:v>177.1</c:v>
                </c:pt>
                <c:pt idx="1878">
                  <c:v>177.1</c:v>
                </c:pt>
                <c:pt idx="1879">
                  <c:v>176.7</c:v>
                </c:pt>
                <c:pt idx="1880">
                  <c:v>176.7</c:v>
                </c:pt>
                <c:pt idx="1881">
                  <c:v>176.4</c:v>
                </c:pt>
                <c:pt idx="1882">
                  <c:v>176.4</c:v>
                </c:pt>
                <c:pt idx="1883">
                  <c:v>176.1</c:v>
                </c:pt>
                <c:pt idx="1884">
                  <c:v>176.1</c:v>
                </c:pt>
                <c:pt idx="1885">
                  <c:v>175.7</c:v>
                </c:pt>
                <c:pt idx="1886">
                  <c:v>175.7</c:v>
                </c:pt>
                <c:pt idx="1887">
                  <c:v>175.4</c:v>
                </c:pt>
                <c:pt idx="1888">
                  <c:v>175.4</c:v>
                </c:pt>
                <c:pt idx="1889">
                  <c:v>175.1</c:v>
                </c:pt>
                <c:pt idx="1890">
                  <c:v>175.1</c:v>
                </c:pt>
                <c:pt idx="1891">
                  <c:v>174.8</c:v>
                </c:pt>
                <c:pt idx="1892">
                  <c:v>174.8</c:v>
                </c:pt>
                <c:pt idx="1893">
                  <c:v>174.4</c:v>
                </c:pt>
                <c:pt idx="1894">
                  <c:v>174.4</c:v>
                </c:pt>
                <c:pt idx="1895">
                  <c:v>174.1</c:v>
                </c:pt>
                <c:pt idx="1896">
                  <c:v>174.1</c:v>
                </c:pt>
                <c:pt idx="1897">
                  <c:v>173.8</c:v>
                </c:pt>
                <c:pt idx="1898">
                  <c:v>173.8</c:v>
                </c:pt>
                <c:pt idx="1899">
                  <c:v>173.5</c:v>
                </c:pt>
                <c:pt idx="1900">
                  <c:v>173.5</c:v>
                </c:pt>
                <c:pt idx="1901">
                  <c:v>173.1</c:v>
                </c:pt>
                <c:pt idx="1902">
                  <c:v>173.1</c:v>
                </c:pt>
                <c:pt idx="1903">
                  <c:v>172.9</c:v>
                </c:pt>
                <c:pt idx="1904">
                  <c:v>172.8</c:v>
                </c:pt>
                <c:pt idx="1905">
                  <c:v>172.5</c:v>
                </c:pt>
                <c:pt idx="1906">
                  <c:v>172.5</c:v>
                </c:pt>
                <c:pt idx="1907">
                  <c:v>172.2</c:v>
                </c:pt>
                <c:pt idx="1908">
                  <c:v>172.2</c:v>
                </c:pt>
                <c:pt idx="1909">
                  <c:v>171.9</c:v>
                </c:pt>
                <c:pt idx="1910">
                  <c:v>171.9</c:v>
                </c:pt>
                <c:pt idx="1911">
                  <c:v>171.6</c:v>
                </c:pt>
                <c:pt idx="1912">
                  <c:v>171.6</c:v>
                </c:pt>
                <c:pt idx="1913">
                  <c:v>171.2</c:v>
                </c:pt>
                <c:pt idx="1914">
                  <c:v>171.2</c:v>
                </c:pt>
                <c:pt idx="1915">
                  <c:v>170.9</c:v>
                </c:pt>
                <c:pt idx="1916">
                  <c:v>170.9</c:v>
                </c:pt>
                <c:pt idx="1917">
                  <c:v>170.6</c:v>
                </c:pt>
                <c:pt idx="1918">
                  <c:v>170.6</c:v>
                </c:pt>
                <c:pt idx="1919">
                  <c:v>170.3</c:v>
                </c:pt>
                <c:pt idx="1920">
                  <c:v>170.3</c:v>
                </c:pt>
                <c:pt idx="1921">
                  <c:v>170</c:v>
                </c:pt>
                <c:pt idx="1922">
                  <c:v>170</c:v>
                </c:pt>
                <c:pt idx="1923">
                  <c:v>169.7</c:v>
                </c:pt>
                <c:pt idx="1924">
                  <c:v>169.7</c:v>
                </c:pt>
                <c:pt idx="1925">
                  <c:v>169.3</c:v>
                </c:pt>
                <c:pt idx="1926">
                  <c:v>169.3</c:v>
                </c:pt>
                <c:pt idx="1927">
                  <c:v>169.1</c:v>
                </c:pt>
                <c:pt idx="1928">
                  <c:v>169</c:v>
                </c:pt>
                <c:pt idx="1929">
                  <c:v>168.7</c:v>
                </c:pt>
                <c:pt idx="1930">
                  <c:v>168.7</c:v>
                </c:pt>
                <c:pt idx="1931">
                  <c:v>168.4</c:v>
                </c:pt>
                <c:pt idx="1932">
                  <c:v>168.4</c:v>
                </c:pt>
                <c:pt idx="1933">
                  <c:v>168.1</c:v>
                </c:pt>
                <c:pt idx="1934">
                  <c:v>168.1</c:v>
                </c:pt>
                <c:pt idx="1935">
                  <c:v>167.8</c:v>
                </c:pt>
                <c:pt idx="1936">
                  <c:v>167.8</c:v>
                </c:pt>
                <c:pt idx="1937">
                  <c:v>167.5</c:v>
                </c:pt>
                <c:pt idx="1938">
                  <c:v>167.5</c:v>
                </c:pt>
                <c:pt idx="1939">
                  <c:v>167.2</c:v>
                </c:pt>
                <c:pt idx="1940">
                  <c:v>167.2</c:v>
                </c:pt>
                <c:pt idx="1941">
                  <c:v>166.9</c:v>
                </c:pt>
                <c:pt idx="1942">
                  <c:v>166.8</c:v>
                </c:pt>
                <c:pt idx="1943">
                  <c:v>166.6</c:v>
                </c:pt>
                <c:pt idx="1944">
                  <c:v>166.6</c:v>
                </c:pt>
                <c:pt idx="1945">
                  <c:v>166.2</c:v>
                </c:pt>
                <c:pt idx="1946">
                  <c:v>166.2</c:v>
                </c:pt>
                <c:pt idx="1947">
                  <c:v>166</c:v>
                </c:pt>
                <c:pt idx="1948">
                  <c:v>166</c:v>
                </c:pt>
                <c:pt idx="1949">
                  <c:v>165.6</c:v>
                </c:pt>
                <c:pt idx="1950">
                  <c:v>165.6</c:v>
                </c:pt>
                <c:pt idx="1951">
                  <c:v>165.3</c:v>
                </c:pt>
                <c:pt idx="1952">
                  <c:v>165.3</c:v>
                </c:pt>
                <c:pt idx="1953">
                  <c:v>165</c:v>
                </c:pt>
                <c:pt idx="1954">
                  <c:v>165</c:v>
                </c:pt>
                <c:pt idx="1955">
                  <c:v>164.7</c:v>
                </c:pt>
                <c:pt idx="1956">
                  <c:v>164.7</c:v>
                </c:pt>
                <c:pt idx="1957">
                  <c:v>164.4</c:v>
                </c:pt>
                <c:pt idx="1958">
                  <c:v>164.4</c:v>
                </c:pt>
                <c:pt idx="1959">
                  <c:v>164.1</c:v>
                </c:pt>
                <c:pt idx="1960">
                  <c:v>164.1</c:v>
                </c:pt>
                <c:pt idx="1961">
                  <c:v>163.80000000000001</c:v>
                </c:pt>
                <c:pt idx="1962">
                  <c:v>163.80000000000001</c:v>
                </c:pt>
                <c:pt idx="1963">
                  <c:v>163.5</c:v>
                </c:pt>
                <c:pt idx="1964">
                  <c:v>163.5</c:v>
                </c:pt>
                <c:pt idx="1965">
                  <c:v>163.19999999999999</c:v>
                </c:pt>
                <c:pt idx="1966">
                  <c:v>163.19999999999999</c:v>
                </c:pt>
                <c:pt idx="1967">
                  <c:v>162.9</c:v>
                </c:pt>
                <c:pt idx="1968">
                  <c:v>162.9</c:v>
                </c:pt>
                <c:pt idx="1969">
                  <c:v>162.6</c:v>
                </c:pt>
                <c:pt idx="1970">
                  <c:v>162.6</c:v>
                </c:pt>
                <c:pt idx="1971">
                  <c:v>162.30000000000001</c:v>
                </c:pt>
                <c:pt idx="1972">
                  <c:v>162.30000000000001</c:v>
                </c:pt>
                <c:pt idx="1973">
                  <c:v>162</c:v>
                </c:pt>
                <c:pt idx="1974">
                  <c:v>162</c:v>
                </c:pt>
                <c:pt idx="1975">
                  <c:v>161.69999999999999</c:v>
                </c:pt>
                <c:pt idx="1976">
                  <c:v>161.69999999999999</c:v>
                </c:pt>
                <c:pt idx="1977">
                  <c:v>161.4</c:v>
                </c:pt>
                <c:pt idx="1978">
                  <c:v>161.4</c:v>
                </c:pt>
                <c:pt idx="1979">
                  <c:v>161.1</c:v>
                </c:pt>
                <c:pt idx="1980">
                  <c:v>161.1</c:v>
                </c:pt>
                <c:pt idx="1981">
                  <c:v>160.80000000000001</c:v>
                </c:pt>
                <c:pt idx="1982">
                  <c:v>160.80000000000001</c:v>
                </c:pt>
                <c:pt idx="1983">
                  <c:v>160.6</c:v>
                </c:pt>
                <c:pt idx="1984">
                  <c:v>160.6</c:v>
                </c:pt>
                <c:pt idx="1985">
                  <c:v>160.19999999999999</c:v>
                </c:pt>
                <c:pt idx="1986">
                  <c:v>160.19999999999999</c:v>
                </c:pt>
                <c:pt idx="1987">
                  <c:v>160</c:v>
                </c:pt>
                <c:pt idx="1988">
                  <c:v>160</c:v>
                </c:pt>
                <c:pt idx="1989">
                  <c:v>159.6</c:v>
                </c:pt>
                <c:pt idx="1990">
                  <c:v>159.6</c:v>
                </c:pt>
                <c:pt idx="1991">
                  <c:v>159.4</c:v>
                </c:pt>
                <c:pt idx="1992">
                  <c:v>159.4</c:v>
                </c:pt>
                <c:pt idx="1993">
                  <c:v>159.1</c:v>
                </c:pt>
                <c:pt idx="1994">
                  <c:v>159.1</c:v>
                </c:pt>
                <c:pt idx="1995">
                  <c:v>158.80000000000001</c:v>
                </c:pt>
                <c:pt idx="1996">
                  <c:v>158.80000000000001</c:v>
                </c:pt>
                <c:pt idx="1997">
                  <c:v>158.5</c:v>
                </c:pt>
                <c:pt idx="1998">
                  <c:v>158.5</c:v>
                </c:pt>
                <c:pt idx="1999">
                  <c:v>158.19999999999999</c:v>
                </c:pt>
                <c:pt idx="2000">
                  <c:v>158.19999999999999</c:v>
                </c:pt>
                <c:pt idx="2001">
                  <c:v>157.9</c:v>
                </c:pt>
                <c:pt idx="2002">
                  <c:v>157.69999999999999</c:v>
                </c:pt>
                <c:pt idx="2003">
                  <c:v>157.69999999999999</c:v>
                </c:pt>
                <c:pt idx="2004">
                  <c:v>157.30000000000001</c:v>
                </c:pt>
                <c:pt idx="2005">
                  <c:v>157.30000000000001</c:v>
                </c:pt>
                <c:pt idx="2006">
                  <c:v>157.1</c:v>
                </c:pt>
                <c:pt idx="2007">
                  <c:v>157.1</c:v>
                </c:pt>
                <c:pt idx="2008">
                  <c:v>156.80000000000001</c:v>
                </c:pt>
                <c:pt idx="2009">
                  <c:v>156.80000000000001</c:v>
                </c:pt>
                <c:pt idx="2010">
                  <c:v>156.5</c:v>
                </c:pt>
                <c:pt idx="2011">
                  <c:v>156.5</c:v>
                </c:pt>
                <c:pt idx="2012">
                  <c:v>156.19999999999999</c:v>
                </c:pt>
                <c:pt idx="2013">
                  <c:v>156.19999999999999</c:v>
                </c:pt>
                <c:pt idx="2014">
                  <c:v>155.9</c:v>
                </c:pt>
                <c:pt idx="2015">
                  <c:v>155.9</c:v>
                </c:pt>
                <c:pt idx="2016">
                  <c:v>155.6</c:v>
                </c:pt>
                <c:pt idx="2017">
                  <c:v>155.6</c:v>
                </c:pt>
                <c:pt idx="2018">
                  <c:v>155.4</c:v>
                </c:pt>
                <c:pt idx="2019">
                  <c:v>155.4</c:v>
                </c:pt>
                <c:pt idx="2020">
                  <c:v>155.1</c:v>
                </c:pt>
                <c:pt idx="2021">
                  <c:v>155.1</c:v>
                </c:pt>
                <c:pt idx="2022">
                  <c:v>154.80000000000001</c:v>
                </c:pt>
                <c:pt idx="2023">
                  <c:v>154.80000000000001</c:v>
                </c:pt>
                <c:pt idx="2024">
                  <c:v>154.5</c:v>
                </c:pt>
                <c:pt idx="2025">
                  <c:v>154.5</c:v>
                </c:pt>
                <c:pt idx="2026">
                  <c:v>154.30000000000001</c:v>
                </c:pt>
                <c:pt idx="2027">
                  <c:v>154.19999999999999</c:v>
                </c:pt>
                <c:pt idx="2028">
                  <c:v>153.9</c:v>
                </c:pt>
                <c:pt idx="2029">
                  <c:v>153.9</c:v>
                </c:pt>
                <c:pt idx="2030">
                  <c:v>153.69999999999999</c:v>
                </c:pt>
                <c:pt idx="2031">
                  <c:v>153.69999999999999</c:v>
                </c:pt>
                <c:pt idx="2032">
                  <c:v>153.4</c:v>
                </c:pt>
                <c:pt idx="2033">
                  <c:v>153.4</c:v>
                </c:pt>
                <c:pt idx="2034">
                  <c:v>153.1</c:v>
                </c:pt>
                <c:pt idx="2035">
                  <c:v>153.1</c:v>
                </c:pt>
                <c:pt idx="2036">
                  <c:v>152.80000000000001</c:v>
                </c:pt>
                <c:pt idx="2037">
                  <c:v>152.80000000000001</c:v>
                </c:pt>
                <c:pt idx="2038">
                  <c:v>152.6</c:v>
                </c:pt>
                <c:pt idx="2039">
                  <c:v>152.6</c:v>
                </c:pt>
                <c:pt idx="2040">
                  <c:v>152.30000000000001</c:v>
                </c:pt>
                <c:pt idx="2041">
                  <c:v>152.30000000000001</c:v>
                </c:pt>
                <c:pt idx="2042">
                  <c:v>152</c:v>
                </c:pt>
                <c:pt idx="2043">
                  <c:v>152</c:v>
                </c:pt>
                <c:pt idx="2044">
                  <c:v>151.69999999999999</c:v>
                </c:pt>
                <c:pt idx="2045">
                  <c:v>151.69999999999999</c:v>
                </c:pt>
                <c:pt idx="2046">
                  <c:v>151.5</c:v>
                </c:pt>
                <c:pt idx="2047">
                  <c:v>151.5</c:v>
                </c:pt>
                <c:pt idx="2048">
                  <c:v>151.19999999999999</c:v>
                </c:pt>
                <c:pt idx="2049">
                  <c:v>151.19999999999999</c:v>
                </c:pt>
                <c:pt idx="2050">
                  <c:v>150.9</c:v>
                </c:pt>
                <c:pt idx="2051">
                  <c:v>150.9</c:v>
                </c:pt>
                <c:pt idx="2052">
                  <c:v>150.6</c:v>
                </c:pt>
                <c:pt idx="2053">
                  <c:v>150.6</c:v>
                </c:pt>
                <c:pt idx="2054">
                  <c:v>150.4</c:v>
                </c:pt>
                <c:pt idx="2055">
                  <c:v>150.4</c:v>
                </c:pt>
                <c:pt idx="2056">
                  <c:v>150.1</c:v>
                </c:pt>
                <c:pt idx="2057">
                  <c:v>150.1</c:v>
                </c:pt>
                <c:pt idx="2058">
                  <c:v>149.80000000000001</c:v>
                </c:pt>
                <c:pt idx="2059">
                  <c:v>149.80000000000001</c:v>
                </c:pt>
                <c:pt idx="2060">
                  <c:v>149.5</c:v>
                </c:pt>
                <c:pt idx="2061">
                  <c:v>149.5</c:v>
                </c:pt>
                <c:pt idx="2062">
                  <c:v>149.30000000000001</c:v>
                </c:pt>
                <c:pt idx="2063">
                  <c:v>149.30000000000001</c:v>
                </c:pt>
                <c:pt idx="2064">
                  <c:v>149</c:v>
                </c:pt>
                <c:pt idx="2065">
                  <c:v>149</c:v>
                </c:pt>
                <c:pt idx="2066">
                  <c:v>148.80000000000001</c:v>
                </c:pt>
                <c:pt idx="2067">
                  <c:v>148.80000000000001</c:v>
                </c:pt>
                <c:pt idx="2068">
                  <c:v>148.5</c:v>
                </c:pt>
                <c:pt idx="2069">
                  <c:v>148.5</c:v>
                </c:pt>
                <c:pt idx="2070">
                  <c:v>148.19999999999999</c:v>
                </c:pt>
                <c:pt idx="2071">
                  <c:v>148.19999999999999</c:v>
                </c:pt>
                <c:pt idx="2072">
                  <c:v>147.9</c:v>
                </c:pt>
                <c:pt idx="2073">
                  <c:v>147.9</c:v>
                </c:pt>
                <c:pt idx="2074">
                  <c:v>147.69999999999999</c:v>
                </c:pt>
                <c:pt idx="2075">
                  <c:v>147.69999999999999</c:v>
                </c:pt>
                <c:pt idx="2076">
                  <c:v>147.4</c:v>
                </c:pt>
                <c:pt idx="2077">
                  <c:v>147.4</c:v>
                </c:pt>
                <c:pt idx="2078">
                  <c:v>147.19999999999999</c:v>
                </c:pt>
                <c:pt idx="2079">
                  <c:v>147.19999999999999</c:v>
                </c:pt>
                <c:pt idx="2080">
                  <c:v>146.9</c:v>
                </c:pt>
                <c:pt idx="2081">
                  <c:v>146.9</c:v>
                </c:pt>
                <c:pt idx="2082">
                  <c:v>146.6</c:v>
                </c:pt>
                <c:pt idx="2083">
                  <c:v>146.6</c:v>
                </c:pt>
                <c:pt idx="2084">
                  <c:v>146.30000000000001</c:v>
                </c:pt>
                <c:pt idx="2085">
                  <c:v>146.30000000000001</c:v>
                </c:pt>
                <c:pt idx="2086">
                  <c:v>146.1</c:v>
                </c:pt>
                <c:pt idx="2087">
                  <c:v>146.1</c:v>
                </c:pt>
                <c:pt idx="2088">
                  <c:v>145.80000000000001</c:v>
                </c:pt>
                <c:pt idx="2089">
                  <c:v>145.80000000000001</c:v>
                </c:pt>
                <c:pt idx="2090">
                  <c:v>145.6</c:v>
                </c:pt>
                <c:pt idx="2091">
                  <c:v>145.6</c:v>
                </c:pt>
                <c:pt idx="2092">
                  <c:v>145.30000000000001</c:v>
                </c:pt>
                <c:pt idx="2093">
                  <c:v>145.1</c:v>
                </c:pt>
                <c:pt idx="2094">
                  <c:v>145.1</c:v>
                </c:pt>
                <c:pt idx="2095">
                  <c:v>144.80000000000001</c:v>
                </c:pt>
                <c:pt idx="2096">
                  <c:v>144.80000000000001</c:v>
                </c:pt>
                <c:pt idx="2097">
                  <c:v>144.5</c:v>
                </c:pt>
                <c:pt idx="2098">
                  <c:v>144.5</c:v>
                </c:pt>
                <c:pt idx="2099">
                  <c:v>144.19999999999999</c:v>
                </c:pt>
                <c:pt idx="2100">
                  <c:v>144.30000000000001</c:v>
                </c:pt>
                <c:pt idx="2101">
                  <c:v>144</c:v>
                </c:pt>
                <c:pt idx="2102">
                  <c:v>144</c:v>
                </c:pt>
                <c:pt idx="2103">
                  <c:v>143.69999999999999</c:v>
                </c:pt>
                <c:pt idx="2104">
                  <c:v>143.69999999999999</c:v>
                </c:pt>
                <c:pt idx="2105">
                  <c:v>143.5</c:v>
                </c:pt>
                <c:pt idx="2106">
                  <c:v>143.5</c:v>
                </c:pt>
                <c:pt idx="2107">
                  <c:v>143.19999999999999</c:v>
                </c:pt>
                <c:pt idx="2108">
                  <c:v>143.19999999999999</c:v>
                </c:pt>
                <c:pt idx="2109">
                  <c:v>143</c:v>
                </c:pt>
                <c:pt idx="2110">
                  <c:v>143</c:v>
                </c:pt>
                <c:pt idx="2111">
                  <c:v>142.69999999999999</c:v>
                </c:pt>
                <c:pt idx="2112">
                  <c:v>142.69999999999999</c:v>
                </c:pt>
                <c:pt idx="2113">
                  <c:v>142.5</c:v>
                </c:pt>
                <c:pt idx="2114">
                  <c:v>142.5</c:v>
                </c:pt>
                <c:pt idx="2115">
                  <c:v>142.19999999999999</c:v>
                </c:pt>
                <c:pt idx="2116">
                  <c:v>142.19999999999999</c:v>
                </c:pt>
                <c:pt idx="2117">
                  <c:v>142</c:v>
                </c:pt>
                <c:pt idx="2118">
                  <c:v>142</c:v>
                </c:pt>
                <c:pt idx="2119">
                  <c:v>141.69999999999999</c:v>
                </c:pt>
                <c:pt idx="2120">
                  <c:v>141.69999999999999</c:v>
                </c:pt>
                <c:pt idx="2121">
                  <c:v>141.5</c:v>
                </c:pt>
                <c:pt idx="2122">
                  <c:v>141.5</c:v>
                </c:pt>
                <c:pt idx="2123">
                  <c:v>141.19999999999999</c:v>
                </c:pt>
                <c:pt idx="2124">
                  <c:v>141.19999999999999</c:v>
                </c:pt>
                <c:pt idx="2125">
                  <c:v>141</c:v>
                </c:pt>
                <c:pt idx="2126">
                  <c:v>141</c:v>
                </c:pt>
                <c:pt idx="2127">
                  <c:v>140.69999999999999</c:v>
                </c:pt>
                <c:pt idx="2128">
                  <c:v>140.69999999999999</c:v>
                </c:pt>
                <c:pt idx="2129">
                  <c:v>140.5</c:v>
                </c:pt>
                <c:pt idx="2130">
                  <c:v>140.5</c:v>
                </c:pt>
                <c:pt idx="2131">
                  <c:v>140.19999999999999</c:v>
                </c:pt>
                <c:pt idx="2132">
                  <c:v>140.19999999999999</c:v>
                </c:pt>
                <c:pt idx="2133">
                  <c:v>140</c:v>
                </c:pt>
                <c:pt idx="2134">
                  <c:v>140</c:v>
                </c:pt>
                <c:pt idx="2135">
                  <c:v>139.69999999999999</c:v>
                </c:pt>
                <c:pt idx="2136">
                  <c:v>139.69999999999999</c:v>
                </c:pt>
                <c:pt idx="2137">
                  <c:v>139.5</c:v>
                </c:pt>
                <c:pt idx="2138">
                  <c:v>139.5</c:v>
                </c:pt>
                <c:pt idx="2139">
                  <c:v>139.19999999999999</c:v>
                </c:pt>
                <c:pt idx="2140">
                  <c:v>139.19999999999999</c:v>
                </c:pt>
                <c:pt idx="2141">
                  <c:v>139</c:v>
                </c:pt>
                <c:pt idx="2142">
                  <c:v>139</c:v>
                </c:pt>
                <c:pt idx="2143">
                  <c:v>138.69999999999999</c:v>
                </c:pt>
                <c:pt idx="2144">
                  <c:v>138.69999999999999</c:v>
                </c:pt>
                <c:pt idx="2145">
                  <c:v>138.5</c:v>
                </c:pt>
                <c:pt idx="2146">
                  <c:v>138.5</c:v>
                </c:pt>
                <c:pt idx="2147">
                  <c:v>138.19999999999999</c:v>
                </c:pt>
                <c:pt idx="2148">
                  <c:v>138.19999999999999</c:v>
                </c:pt>
                <c:pt idx="2149">
                  <c:v>138</c:v>
                </c:pt>
                <c:pt idx="2150">
                  <c:v>138</c:v>
                </c:pt>
                <c:pt idx="2151">
                  <c:v>137.69999999999999</c:v>
                </c:pt>
                <c:pt idx="2152">
                  <c:v>137.69999999999999</c:v>
                </c:pt>
                <c:pt idx="2153">
                  <c:v>137.5</c:v>
                </c:pt>
                <c:pt idx="2154">
                  <c:v>137.5</c:v>
                </c:pt>
                <c:pt idx="2155">
                  <c:v>137.19999999999999</c:v>
                </c:pt>
                <c:pt idx="2156">
                  <c:v>137</c:v>
                </c:pt>
                <c:pt idx="2157">
                  <c:v>137</c:v>
                </c:pt>
                <c:pt idx="2158">
                  <c:v>136.69999999999999</c:v>
                </c:pt>
                <c:pt idx="2159">
                  <c:v>136.80000000000001</c:v>
                </c:pt>
                <c:pt idx="2160">
                  <c:v>136.5</c:v>
                </c:pt>
                <c:pt idx="2161">
                  <c:v>136.5</c:v>
                </c:pt>
                <c:pt idx="2162">
                  <c:v>136.30000000000001</c:v>
                </c:pt>
                <c:pt idx="2163">
                  <c:v>136.30000000000001</c:v>
                </c:pt>
                <c:pt idx="2164">
                  <c:v>136</c:v>
                </c:pt>
                <c:pt idx="2165">
                  <c:v>136</c:v>
                </c:pt>
                <c:pt idx="2166">
                  <c:v>135.80000000000001</c:v>
                </c:pt>
                <c:pt idx="2167">
                  <c:v>135.80000000000001</c:v>
                </c:pt>
                <c:pt idx="2168">
                  <c:v>135.6</c:v>
                </c:pt>
                <c:pt idx="2169">
                  <c:v>135.6</c:v>
                </c:pt>
                <c:pt idx="2170">
                  <c:v>135.30000000000001</c:v>
                </c:pt>
                <c:pt idx="2171">
                  <c:v>135.30000000000001</c:v>
                </c:pt>
                <c:pt idx="2172">
                  <c:v>135.1</c:v>
                </c:pt>
                <c:pt idx="2173">
                  <c:v>135.1</c:v>
                </c:pt>
                <c:pt idx="2174">
                  <c:v>134.80000000000001</c:v>
                </c:pt>
                <c:pt idx="2175">
                  <c:v>134.80000000000001</c:v>
                </c:pt>
                <c:pt idx="2176">
                  <c:v>134.6</c:v>
                </c:pt>
                <c:pt idx="2177">
                  <c:v>134.6</c:v>
                </c:pt>
                <c:pt idx="2178">
                  <c:v>134.4</c:v>
                </c:pt>
                <c:pt idx="2179">
                  <c:v>134.4</c:v>
                </c:pt>
                <c:pt idx="2180">
                  <c:v>134.1</c:v>
                </c:pt>
                <c:pt idx="2181">
                  <c:v>134.1</c:v>
                </c:pt>
                <c:pt idx="2182">
                  <c:v>133.9</c:v>
                </c:pt>
                <c:pt idx="2183">
                  <c:v>133.9</c:v>
                </c:pt>
                <c:pt idx="2184">
                  <c:v>133.69999999999999</c:v>
                </c:pt>
                <c:pt idx="2185">
                  <c:v>133.69999999999999</c:v>
                </c:pt>
                <c:pt idx="2186">
                  <c:v>133.4</c:v>
                </c:pt>
                <c:pt idx="2187">
                  <c:v>133.4</c:v>
                </c:pt>
                <c:pt idx="2188">
                  <c:v>133.19999999999999</c:v>
                </c:pt>
                <c:pt idx="2189">
                  <c:v>133.19999999999999</c:v>
                </c:pt>
                <c:pt idx="2190">
                  <c:v>132.9</c:v>
                </c:pt>
                <c:pt idx="2191">
                  <c:v>132.9</c:v>
                </c:pt>
                <c:pt idx="2192">
                  <c:v>132.69999999999999</c:v>
                </c:pt>
                <c:pt idx="2193">
                  <c:v>132.69999999999999</c:v>
                </c:pt>
                <c:pt idx="2194">
                  <c:v>132.5</c:v>
                </c:pt>
                <c:pt idx="2195">
                  <c:v>132.5</c:v>
                </c:pt>
                <c:pt idx="2196">
                  <c:v>132.30000000000001</c:v>
                </c:pt>
                <c:pt idx="2197">
                  <c:v>132.30000000000001</c:v>
                </c:pt>
                <c:pt idx="2198">
                  <c:v>132</c:v>
                </c:pt>
                <c:pt idx="2199">
                  <c:v>132</c:v>
                </c:pt>
                <c:pt idx="2200">
                  <c:v>131.80000000000001</c:v>
                </c:pt>
                <c:pt idx="2201">
                  <c:v>131.80000000000001</c:v>
                </c:pt>
                <c:pt idx="2202">
                  <c:v>131.5</c:v>
                </c:pt>
                <c:pt idx="2203">
                  <c:v>131.5</c:v>
                </c:pt>
                <c:pt idx="2204">
                  <c:v>131.30000000000001</c:v>
                </c:pt>
                <c:pt idx="2205">
                  <c:v>131.30000000000001</c:v>
                </c:pt>
                <c:pt idx="2206">
                  <c:v>141.30000000000001</c:v>
                </c:pt>
                <c:pt idx="2207">
                  <c:v>141.4</c:v>
                </c:pt>
                <c:pt idx="2208">
                  <c:v>250.2</c:v>
                </c:pt>
                <c:pt idx="2209">
                  <c:v>251</c:v>
                </c:pt>
                <c:pt idx="2210">
                  <c:v>252</c:v>
                </c:pt>
                <c:pt idx="2211">
                  <c:v>252</c:v>
                </c:pt>
                <c:pt idx="2212">
                  <c:v>251.6</c:v>
                </c:pt>
                <c:pt idx="2213">
                  <c:v>251.6</c:v>
                </c:pt>
                <c:pt idx="2214">
                  <c:v>251</c:v>
                </c:pt>
                <c:pt idx="2215">
                  <c:v>251</c:v>
                </c:pt>
                <c:pt idx="2216">
                  <c:v>250.6</c:v>
                </c:pt>
                <c:pt idx="2217">
                  <c:v>250.6</c:v>
                </c:pt>
                <c:pt idx="2218">
                  <c:v>250.1</c:v>
                </c:pt>
                <c:pt idx="2219">
                  <c:v>250.1</c:v>
                </c:pt>
                <c:pt idx="2220">
                  <c:v>249.6</c:v>
                </c:pt>
                <c:pt idx="2221">
                  <c:v>249.6</c:v>
                </c:pt>
                <c:pt idx="2222">
                  <c:v>249.1</c:v>
                </c:pt>
                <c:pt idx="2223">
                  <c:v>249.1</c:v>
                </c:pt>
                <c:pt idx="2224">
                  <c:v>248.7</c:v>
                </c:pt>
                <c:pt idx="2225">
                  <c:v>248.7</c:v>
                </c:pt>
                <c:pt idx="2226">
                  <c:v>248.1</c:v>
                </c:pt>
                <c:pt idx="2227">
                  <c:v>248.1</c:v>
                </c:pt>
                <c:pt idx="2228">
                  <c:v>247.7</c:v>
                </c:pt>
                <c:pt idx="2229">
                  <c:v>247.7</c:v>
                </c:pt>
                <c:pt idx="2230">
                  <c:v>247.1</c:v>
                </c:pt>
                <c:pt idx="2231">
                  <c:v>247.1</c:v>
                </c:pt>
                <c:pt idx="2232">
                  <c:v>246.7</c:v>
                </c:pt>
                <c:pt idx="2233">
                  <c:v>246.7</c:v>
                </c:pt>
                <c:pt idx="2234">
                  <c:v>246.2</c:v>
                </c:pt>
                <c:pt idx="2235">
                  <c:v>246.2</c:v>
                </c:pt>
                <c:pt idx="2236">
                  <c:v>245.7</c:v>
                </c:pt>
                <c:pt idx="2237">
                  <c:v>245.7</c:v>
                </c:pt>
                <c:pt idx="2238">
                  <c:v>245.2</c:v>
                </c:pt>
                <c:pt idx="2239">
                  <c:v>245.2</c:v>
                </c:pt>
                <c:pt idx="2240">
                  <c:v>244.8</c:v>
                </c:pt>
                <c:pt idx="2241">
                  <c:v>244.8</c:v>
                </c:pt>
                <c:pt idx="2242">
                  <c:v>244.2</c:v>
                </c:pt>
                <c:pt idx="2243">
                  <c:v>244.2</c:v>
                </c:pt>
                <c:pt idx="2244">
                  <c:v>243.8</c:v>
                </c:pt>
                <c:pt idx="2245">
                  <c:v>243.8</c:v>
                </c:pt>
                <c:pt idx="2246">
                  <c:v>243.3</c:v>
                </c:pt>
                <c:pt idx="2247">
                  <c:v>243.3</c:v>
                </c:pt>
                <c:pt idx="2248">
                  <c:v>242.8</c:v>
                </c:pt>
                <c:pt idx="2249">
                  <c:v>242.8</c:v>
                </c:pt>
                <c:pt idx="2250">
                  <c:v>242.3</c:v>
                </c:pt>
                <c:pt idx="2251">
                  <c:v>242.3</c:v>
                </c:pt>
                <c:pt idx="2252">
                  <c:v>241.9</c:v>
                </c:pt>
                <c:pt idx="2253">
                  <c:v>241.9</c:v>
                </c:pt>
                <c:pt idx="2254">
                  <c:v>241.4</c:v>
                </c:pt>
                <c:pt idx="2255">
                  <c:v>241.4</c:v>
                </c:pt>
                <c:pt idx="2256">
                  <c:v>240.9</c:v>
                </c:pt>
                <c:pt idx="2257">
                  <c:v>240.9</c:v>
                </c:pt>
                <c:pt idx="2258">
                  <c:v>240.4</c:v>
                </c:pt>
                <c:pt idx="2259">
                  <c:v>240.4</c:v>
                </c:pt>
                <c:pt idx="2260">
                  <c:v>240</c:v>
                </c:pt>
                <c:pt idx="2261">
                  <c:v>240</c:v>
                </c:pt>
                <c:pt idx="2262">
                  <c:v>239.5</c:v>
                </c:pt>
                <c:pt idx="2263">
                  <c:v>239.5</c:v>
                </c:pt>
                <c:pt idx="2264">
                  <c:v>239.1</c:v>
                </c:pt>
                <c:pt idx="2265">
                  <c:v>239.1</c:v>
                </c:pt>
                <c:pt idx="2266">
                  <c:v>238.6</c:v>
                </c:pt>
                <c:pt idx="2267">
                  <c:v>238.6</c:v>
                </c:pt>
                <c:pt idx="2268">
                  <c:v>238.1</c:v>
                </c:pt>
                <c:pt idx="2269">
                  <c:v>238.1</c:v>
                </c:pt>
                <c:pt idx="2270">
                  <c:v>237.6</c:v>
                </c:pt>
                <c:pt idx="2271">
                  <c:v>237.6</c:v>
                </c:pt>
                <c:pt idx="2272">
                  <c:v>237.2</c:v>
                </c:pt>
                <c:pt idx="2273">
                  <c:v>237.2</c:v>
                </c:pt>
                <c:pt idx="2274">
                  <c:v>236.7</c:v>
                </c:pt>
                <c:pt idx="2275">
                  <c:v>236.7</c:v>
                </c:pt>
                <c:pt idx="2276">
                  <c:v>236.3</c:v>
                </c:pt>
                <c:pt idx="2277">
                  <c:v>236.3</c:v>
                </c:pt>
                <c:pt idx="2278">
                  <c:v>235.8</c:v>
                </c:pt>
                <c:pt idx="2279">
                  <c:v>235.8</c:v>
                </c:pt>
                <c:pt idx="2280">
                  <c:v>235.4</c:v>
                </c:pt>
                <c:pt idx="2281">
                  <c:v>235.4</c:v>
                </c:pt>
                <c:pt idx="2282">
                  <c:v>234.9</c:v>
                </c:pt>
                <c:pt idx="2283">
                  <c:v>234.9</c:v>
                </c:pt>
                <c:pt idx="2284">
                  <c:v>234.5</c:v>
                </c:pt>
                <c:pt idx="2285">
                  <c:v>234.5</c:v>
                </c:pt>
                <c:pt idx="2286">
                  <c:v>234</c:v>
                </c:pt>
                <c:pt idx="2287">
                  <c:v>234</c:v>
                </c:pt>
                <c:pt idx="2288">
                  <c:v>233.6</c:v>
                </c:pt>
                <c:pt idx="2289">
                  <c:v>233.6</c:v>
                </c:pt>
                <c:pt idx="2290">
                  <c:v>233.1</c:v>
                </c:pt>
                <c:pt idx="2291">
                  <c:v>233.1</c:v>
                </c:pt>
                <c:pt idx="2292">
                  <c:v>232.7</c:v>
                </c:pt>
                <c:pt idx="2293">
                  <c:v>232.7</c:v>
                </c:pt>
                <c:pt idx="2294">
                  <c:v>232.2</c:v>
                </c:pt>
                <c:pt idx="2295">
                  <c:v>232.2</c:v>
                </c:pt>
                <c:pt idx="2296">
                  <c:v>231.8</c:v>
                </c:pt>
                <c:pt idx="2297">
                  <c:v>231.8</c:v>
                </c:pt>
                <c:pt idx="2298">
                  <c:v>231.3</c:v>
                </c:pt>
                <c:pt idx="2299">
                  <c:v>231.3</c:v>
                </c:pt>
                <c:pt idx="2300">
                  <c:v>230.9</c:v>
                </c:pt>
                <c:pt idx="2301">
                  <c:v>230.9</c:v>
                </c:pt>
                <c:pt idx="2302">
                  <c:v>230.4</c:v>
                </c:pt>
                <c:pt idx="2303">
                  <c:v>230.4</c:v>
                </c:pt>
                <c:pt idx="2304">
                  <c:v>230</c:v>
                </c:pt>
                <c:pt idx="2305">
                  <c:v>230</c:v>
                </c:pt>
                <c:pt idx="2306">
                  <c:v>229.5</c:v>
                </c:pt>
                <c:pt idx="2307">
                  <c:v>229.5</c:v>
                </c:pt>
                <c:pt idx="2308">
                  <c:v>229.1</c:v>
                </c:pt>
                <c:pt idx="2309">
                  <c:v>229.1</c:v>
                </c:pt>
                <c:pt idx="2310">
                  <c:v>228.7</c:v>
                </c:pt>
                <c:pt idx="2311">
                  <c:v>228.7</c:v>
                </c:pt>
                <c:pt idx="2312">
                  <c:v>228.3</c:v>
                </c:pt>
                <c:pt idx="2313">
                  <c:v>228.3</c:v>
                </c:pt>
                <c:pt idx="2314">
                  <c:v>227.8</c:v>
                </c:pt>
                <c:pt idx="2315">
                  <c:v>227.8</c:v>
                </c:pt>
                <c:pt idx="2316">
                  <c:v>227.4</c:v>
                </c:pt>
                <c:pt idx="2317">
                  <c:v>227.4</c:v>
                </c:pt>
                <c:pt idx="2318">
                  <c:v>226.9</c:v>
                </c:pt>
                <c:pt idx="2319">
                  <c:v>226.5</c:v>
                </c:pt>
                <c:pt idx="2320">
                  <c:v>226.5</c:v>
                </c:pt>
                <c:pt idx="2321">
                  <c:v>226.1</c:v>
                </c:pt>
                <c:pt idx="2322">
                  <c:v>226.1</c:v>
                </c:pt>
                <c:pt idx="2323">
                  <c:v>225.7</c:v>
                </c:pt>
                <c:pt idx="2324">
                  <c:v>225.7</c:v>
                </c:pt>
                <c:pt idx="2325">
                  <c:v>225.2</c:v>
                </c:pt>
                <c:pt idx="2326">
                  <c:v>225.2</c:v>
                </c:pt>
                <c:pt idx="2327">
                  <c:v>224.8</c:v>
                </c:pt>
                <c:pt idx="2328">
                  <c:v>224.8</c:v>
                </c:pt>
                <c:pt idx="2329">
                  <c:v>224.4</c:v>
                </c:pt>
                <c:pt idx="2330">
                  <c:v>224.4</c:v>
                </c:pt>
                <c:pt idx="2331">
                  <c:v>224</c:v>
                </c:pt>
                <c:pt idx="2332">
                  <c:v>224</c:v>
                </c:pt>
                <c:pt idx="2333">
                  <c:v>223.5</c:v>
                </c:pt>
                <c:pt idx="2334">
                  <c:v>223.5</c:v>
                </c:pt>
                <c:pt idx="2335">
                  <c:v>223.1</c:v>
                </c:pt>
                <c:pt idx="2336">
                  <c:v>223.1</c:v>
                </c:pt>
                <c:pt idx="2337">
                  <c:v>222.7</c:v>
                </c:pt>
                <c:pt idx="2338">
                  <c:v>222.7</c:v>
                </c:pt>
                <c:pt idx="2339">
                  <c:v>222.3</c:v>
                </c:pt>
                <c:pt idx="2340">
                  <c:v>222.3</c:v>
                </c:pt>
                <c:pt idx="2341">
                  <c:v>221.8</c:v>
                </c:pt>
                <c:pt idx="2342">
                  <c:v>221.8</c:v>
                </c:pt>
                <c:pt idx="2343">
                  <c:v>221.5</c:v>
                </c:pt>
                <c:pt idx="2344">
                  <c:v>221.5</c:v>
                </c:pt>
                <c:pt idx="2345">
                  <c:v>221</c:v>
                </c:pt>
                <c:pt idx="2346">
                  <c:v>221</c:v>
                </c:pt>
                <c:pt idx="2347">
                  <c:v>220.6</c:v>
                </c:pt>
                <c:pt idx="2348">
                  <c:v>220.6</c:v>
                </c:pt>
                <c:pt idx="2349">
                  <c:v>220.2</c:v>
                </c:pt>
                <c:pt idx="2350">
                  <c:v>220.2</c:v>
                </c:pt>
                <c:pt idx="2351">
                  <c:v>219.8</c:v>
                </c:pt>
                <c:pt idx="2352">
                  <c:v>219.8</c:v>
                </c:pt>
                <c:pt idx="2353">
                  <c:v>219.4</c:v>
                </c:pt>
                <c:pt idx="2354">
                  <c:v>219.4</c:v>
                </c:pt>
                <c:pt idx="2355">
                  <c:v>219</c:v>
                </c:pt>
                <c:pt idx="2356">
                  <c:v>219</c:v>
                </c:pt>
                <c:pt idx="2357">
                  <c:v>218.6</c:v>
                </c:pt>
                <c:pt idx="2358">
                  <c:v>218.6</c:v>
                </c:pt>
                <c:pt idx="2359">
                  <c:v>218.2</c:v>
                </c:pt>
                <c:pt idx="2360">
                  <c:v>218.2</c:v>
                </c:pt>
                <c:pt idx="2361">
                  <c:v>217.7</c:v>
                </c:pt>
                <c:pt idx="2362">
                  <c:v>217.7</c:v>
                </c:pt>
                <c:pt idx="2363">
                  <c:v>217.4</c:v>
                </c:pt>
                <c:pt idx="2364">
                  <c:v>217.4</c:v>
                </c:pt>
                <c:pt idx="2365">
                  <c:v>216.9</c:v>
                </c:pt>
                <c:pt idx="2366">
                  <c:v>216.9</c:v>
                </c:pt>
                <c:pt idx="2367">
                  <c:v>216.6</c:v>
                </c:pt>
                <c:pt idx="2368">
                  <c:v>216.6</c:v>
                </c:pt>
                <c:pt idx="2369">
                  <c:v>216.1</c:v>
                </c:pt>
                <c:pt idx="2370">
                  <c:v>216.1</c:v>
                </c:pt>
                <c:pt idx="2371">
                  <c:v>215.8</c:v>
                </c:pt>
                <c:pt idx="2372">
                  <c:v>215.8</c:v>
                </c:pt>
                <c:pt idx="2373">
                  <c:v>215.3</c:v>
                </c:pt>
                <c:pt idx="2374">
                  <c:v>215.3</c:v>
                </c:pt>
                <c:pt idx="2375">
                  <c:v>215</c:v>
                </c:pt>
                <c:pt idx="2376">
                  <c:v>215</c:v>
                </c:pt>
                <c:pt idx="2377">
                  <c:v>214.6</c:v>
                </c:pt>
                <c:pt idx="2378">
                  <c:v>214.6</c:v>
                </c:pt>
                <c:pt idx="2379">
                  <c:v>214.2</c:v>
                </c:pt>
                <c:pt idx="2380">
                  <c:v>214.2</c:v>
                </c:pt>
                <c:pt idx="2381">
                  <c:v>213.8</c:v>
                </c:pt>
                <c:pt idx="2382">
                  <c:v>213.8</c:v>
                </c:pt>
                <c:pt idx="2383">
                  <c:v>213.4</c:v>
                </c:pt>
                <c:pt idx="2384">
                  <c:v>213.4</c:v>
                </c:pt>
                <c:pt idx="2385">
                  <c:v>213</c:v>
                </c:pt>
                <c:pt idx="2386">
                  <c:v>213</c:v>
                </c:pt>
                <c:pt idx="2387">
                  <c:v>212.6</c:v>
                </c:pt>
                <c:pt idx="2388">
                  <c:v>212.6</c:v>
                </c:pt>
                <c:pt idx="2389">
                  <c:v>212.2</c:v>
                </c:pt>
                <c:pt idx="2390">
                  <c:v>212.2</c:v>
                </c:pt>
                <c:pt idx="2391">
                  <c:v>211.9</c:v>
                </c:pt>
                <c:pt idx="2392">
                  <c:v>211.8</c:v>
                </c:pt>
                <c:pt idx="2393">
                  <c:v>211.4</c:v>
                </c:pt>
                <c:pt idx="2394">
                  <c:v>211.4</c:v>
                </c:pt>
                <c:pt idx="2395">
                  <c:v>211.1</c:v>
                </c:pt>
                <c:pt idx="2396">
                  <c:v>211.1</c:v>
                </c:pt>
                <c:pt idx="2397">
                  <c:v>210.7</c:v>
                </c:pt>
                <c:pt idx="2398">
                  <c:v>210.7</c:v>
                </c:pt>
                <c:pt idx="2399">
                  <c:v>210.3</c:v>
                </c:pt>
                <c:pt idx="2400">
                  <c:v>210.3</c:v>
                </c:pt>
                <c:pt idx="2401">
                  <c:v>209.9</c:v>
                </c:pt>
                <c:pt idx="2402">
                  <c:v>209.6</c:v>
                </c:pt>
                <c:pt idx="2403">
                  <c:v>209.6</c:v>
                </c:pt>
                <c:pt idx="2404">
                  <c:v>209.1</c:v>
                </c:pt>
                <c:pt idx="2405">
                  <c:v>209.1</c:v>
                </c:pt>
                <c:pt idx="2406">
                  <c:v>208.8</c:v>
                </c:pt>
                <c:pt idx="2407">
                  <c:v>208.8</c:v>
                </c:pt>
                <c:pt idx="2408">
                  <c:v>208.4</c:v>
                </c:pt>
                <c:pt idx="2409">
                  <c:v>208.4</c:v>
                </c:pt>
                <c:pt idx="2410">
                  <c:v>208</c:v>
                </c:pt>
                <c:pt idx="2411">
                  <c:v>208</c:v>
                </c:pt>
                <c:pt idx="2412">
                  <c:v>207.6</c:v>
                </c:pt>
                <c:pt idx="2413">
                  <c:v>207.6</c:v>
                </c:pt>
                <c:pt idx="2414">
                  <c:v>207.3</c:v>
                </c:pt>
                <c:pt idx="2415">
                  <c:v>207.3</c:v>
                </c:pt>
                <c:pt idx="2416">
                  <c:v>206.9</c:v>
                </c:pt>
                <c:pt idx="2417">
                  <c:v>206.9</c:v>
                </c:pt>
                <c:pt idx="2418">
                  <c:v>206.5</c:v>
                </c:pt>
                <c:pt idx="2419">
                  <c:v>206.5</c:v>
                </c:pt>
                <c:pt idx="2420">
                  <c:v>206.1</c:v>
                </c:pt>
                <c:pt idx="2421">
                  <c:v>206.1</c:v>
                </c:pt>
                <c:pt idx="2422">
                  <c:v>205.8</c:v>
                </c:pt>
                <c:pt idx="2423">
                  <c:v>205.8</c:v>
                </c:pt>
                <c:pt idx="2424">
                  <c:v>205.4</c:v>
                </c:pt>
                <c:pt idx="2425">
                  <c:v>205.4</c:v>
                </c:pt>
                <c:pt idx="2426">
                  <c:v>205.1</c:v>
                </c:pt>
                <c:pt idx="2427">
                  <c:v>205.1</c:v>
                </c:pt>
                <c:pt idx="2428">
                  <c:v>204.7</c:v>
                </c:pt>
                <c:pt idx="2429">
                  <c:v>204.7</c:v>
                </c:pt>
                <c:pt idx="2430">
                  <c:v>204.3</c:v>
                </c:pt>
                <c:pt idx="2431">
                  <c:v>204.3</c:v>
                </c:pt>
                <c:pt idx="2432">
                  <c:v>203.9</c:v>
                </c:pt>
                <c:pt idx="2433">
                  <c:v>203.9</c:v>
                </c:pt>
                <c:pt idx="2434">
                  <c:v>203.6</c:v>
                </c:pt>
                <c:pt idx="2435">
                  <c:v>203.6</c:v>
                </c:pt>
                <c:pt idx="2436">
                  <c:v>203.2</c:v>
                </c:pt>
                <c:pt idx="2437">
                  <c:v>203.2</c:v>
                </c:pt>
                <c:pt idx="2438">
                  <c:v>202.9</c:v>
                </c:pt>
                <c:pt idx="2439">
                  <c:v>202.9</c:v>
                </c:pt>
                <c:pt idx="2440">
                  <c:v>202.5</c:v>
                </c:pt>
                <c:pt idx="2441">
                  <c:v>202.5</c:v>
                </c:pt>
                <c:pt idx="2442">
                  <c:v>202.2</c:v>
                </c:pt>
                <c:pt idx="2443">
                  <c:v>202.2</c:v>
                </c:pt>
                <c:pt idx="2444">
                  <c:v>201.8</c:v>
                </c:pt>
                <c:pt idx="2445">
                  <c:v>201.8</c:v>
                </c:pt>
                <c:pt idx="2446">
                  <c:v>201.4</c:v>
                </c:pt>
                <c:pt idx="2447">
                  <c:v>201.4</c:v>
                </c:pt>
                <c:pt idx="2448">
                  <c:v>201.1</c:v>
                </c:pt>
                <c:pt idx="2449">
                  <c:v>201.1</c:v>
                </c:pt>
                <c:pt idx="2450">
                  <c:v>200.7</c:v>
                </c:pt>
                <c:pt idx="2451">
                  <c:v>200.7</c:v>
                </c:pt>
                <c:pt idx="2452">
                  <c:v>200.3</c:v>
                </c:pt>
                <c:pt idx="2453">
                  <c:v>200.3</c:v>
                </c:pt>
                <c:pt idx="2454">
                  <c:v>200</c:v>
                </c:pt>
                <c:pt idx="2455">
                  <c:v>200</c:v>
                </c:pt>
                <c:pt idx="2456">
                  <c:v>199.6</c:v>
                </c:pt>
                <c:pt idx="2457">
                  <c:v>199.6</c:v>
                </c:pt>
                <c:pt idx="2458">
                  <c:v>199.3</c:v>
                </c:pt>
                <c:pt idx="2459">
                  <c:v>199.3</c:v>
                </c:pt>
                <c:pt idx="2460">
                  <c:v>198.9</c:v>
                </c:pt>
                <c:pt idx="2461">
                  <c:v>198.9</c:v>
                </c:pt>
                <c:pt idx="2462">
                  <c:v>198.6</c:v>
                </c:pt>
                <c:pt idx="2463">
                  <c:v>198.6</c:v>
                </c:pt>
                <c:pt idx="2464">
                  <c:v>198.2</c:v>
                </c:pt>
                <c:pt idx="2465">
                  <c:v>198.2</c:v>
                </c:pt>
                <c:pt idx="2466">
                  <c:v>197.9</c:v>
                </c:pt>
                <c:pt idx="2467">
                  <c:v>197.9</c:v>
                </c:pt>
                <c:pt idx="2468">
                  <c:v>197.5</c:v>
                </c:pt>
                <c:pt idx="2469">
                  <c:v>197.5</c:v>
                </c:pt>
                <c:pt idx="2470">
                  <c:v>197.2</c:v>
                </c:pt>
                <c:pt idx="2471">
                  <c:v>197.2</c:v>
                </c:pt>
                <c:pt idx="2472">
                  <c:v>196.8</c:v>
                </c:pt>
                <c:pt idx="2473">
                  <c:v>196.8</c:v>
                </c:pt>
                <c:pt idx="2474">
                  <c:v>196.5</c:v>
                </c:pt>
                <c:pt idx="2475">
                  <c:v>196.5</c:v>
                </c:pt>
                <c:pt idx="2476">
                  <c:v>196.2</c:v>
                </c:pt>
                <c:pt idx="2477">
                  <c:v>196.2</c:v>
                </c:pt>
                <c:pt idx="2478">
                  <c:v>195.9</c:v>
                </c:pt>
                <c:pt idx="2479">
                  <c:v>195.8</c:v>
                </c:pt>
                <c:pt idx="2480">
                  <c:v>195.5</c:v>
                </c:pt>
                <c:pt idx="2481">
                  <c:v>195.5</c:v>
                </c:pt>
                <c:pt idx="2482">
                  <c:v>195.2</c:v>
                </c:pt>
                <c:pt idx="2483">
                  <c:v>195.2</c:v>
                </c:pt>
                <c:pt idx="2484">
                  <c:v>194.8</c:v>
                </c:pt>
                <c:pt idx="2485">
                  <c:v>194.8</c:v>
                </c:pt>
                <c:pt idx="2486">
                  <c:v>194.5</c:v>
                </c:pt>
                <c:pt idx="2487">
                  <c:v>194.5</c:v>
                </c:pt>
                <c:pt idx="2488">
                  <c:v>194.1</c:v>
                </c:pt>
                <c:pt idx="2489">
                  <c:v>193.8</c:v>
                </c:pt>
                <c:pt idx="2490">
                  <c:v>193.8</c:v>
                </c:pt>
                <c:pt idx="2491">
                  <c:v>193.4</c:v>
                </c:pt>
                <c:pt idx="2492">
                  <c:v>193.4</c:v>
                </c:pt>
                <c:pt idx="2493">
                  <c:v>193.1</c:v>
                </c:pt>
                <c:pt idx="2494">
                  <c:v>193.1</c:v>
                </c:pt>
                <c:pt idx="2495">
                  <c:v>192.8</c:v>
                </c:pt>
                <c:pt idx="2496">
                  <c:v>192.8</c:v>
                </c:pt>
                <c:pt idx="2497">
                  <c:v>192.5</c:v>
                </c:pt>
                <c:pt idx="2498">
                  <c:v>192.5</c:v>
                </c:pt>
                <c:pt idx="2499">
                  <c:v>192.1</c:v>
                </c:pt>
                <c:pt idx="2500">
                  <c:v>192.1</c:v>
                </c:pt>
                <c:pt idx="2501">
                  <c:v>191.8</c:v>
                </c:pt>
                <c:pt idx="2502">
                  <c:v>191.8</c:v>
                </c:pt>
                <c:pt idx="2503">
                  <c:v>191.4</c:v>
                </c:pt>
                <c:pt idx="2504">
                  <c:v>191.4</c:v>
                </c:pt>
                <c:pt idx="2505">
                  <c:v>191.2</c:v>
                </c:pt>
                <c:pt idx="2506">
                  <c:v>191.1</c:v>
                </c:pt>
                <c:pt idx="2507">
                  <c:v>190.8</c:v>
                </c:pt>
                <c:pt idx="2508">
                  <c:v>190.8</c:v>
                </c:pt>
                <c:pt idx="2509">
                  <c:v>190.5</c:v>
                </c:pt>
                <c:pt idx="2510">
                  <c:v>190.5</c:v>
                </c:pt>
                <c:pt idx="2511">
                  <c:v>190.1</c:v>
                </c:pt>
                <c:pt idx="2512">
                  <c:v>190.1</c:v>
                </c:pt>
                <c:pt idx="2513">
                  <c:v>189.8</c:v>
                </c:pt>
                <c:pt idx="2514">
                  <c:v>189.8</c:v>
                </c:pt>
                <c:pt idx="2515">
                  <c:v>189.5</c:v>
                </c:pt>
                <c:pt idx="2516">
                  <c:v>189.5</c:v>
                </c:pt>
                <c:pt idx="2517">
                  <c:v>189.2</c:v>
                </c:pt>
                <c:pt idx="2518">
                  <c:v>189.2</c:v>
                </c:pt>
                <c:pt idx="2519">
                  <c:v>188.8</c:v>
                </c:pt>
                <c:pt idx="2520">
                  <c:v>188.8</c:v>
                </c:pt>
                <c:pt idx="2521">
                  <c:v>188.5</c:v>
                </c:pt>
                <c:pt idx="2522">
                  <c:v>188.5</c:v>
                </c:pt>
                <c:pt idx="2523">
                  <c:v>188.2</c:v>
                </c:pt>
                <c:pt idx="2524">
                  <c:v>188.2</c:v>
                </c:pt>
                <c:pt idx="2525">
                  <c:v>187.9</c:v>
                </c:pt>
                <c:pt idx="2526">
                  <c:v>187.9</c:v>
                </c:pt>
                <c:pt idx="2527">
                  <c:v>187.5</c:v>
                </c:pt>
                <c:pt idx="2528">
                  <c:v>187.6</c:v>
                </c:pt>
                <c:pt idx="2529">
                  <c:v>187.3</c:v>
                </c:pt>
                <c:pt idx="2530">
                  <c:v>187.3</c:v>
                </c:pt>
                <c:pt idx="2531">
                  <c:v>186.9</c:v>
                </c:pt>
                <c:pt idx="2532">
                  <c:v>186.9</c:v>
                </c:pt>
                <c:pt idx="2533">
                  <c:v>186.6</c:v>
                </c:pt>
                <c:pt idx="2534">
                  <c:v>186.6</c:v>
                </c:pt>
                <c:pt idx="2535">
                  <c:v>186.3</c:v>
                </c:pt>
                <c:pt idx="2536">
                  <c:v>186.3</c:v>
                </c:pt>
                <c:pt idx="2537">
                  <c:v>186</c:v>
                </c:pt>
                <c:pt idx="2538">
                  <c:v>186</c:v>
                </c:pt>
                <c:pt idx="2539">
                  <c:v>185.6</c:v>
                </c:pt>
                <c:pt idx="2540">
                  <c:v>185.6</c:v>
                </c:pt>
                <c:pt idx="2541">
                  <c:v>185.4</c:v>
                </c:pt>
                <c:pt idx="2542">
                  <c:v>185.3</c:v>
                </c:pt>
                <c:pt idx="2543">
                  <c:v>185</c:v>
                </c:pt>
                <c:pt idx="2544">
                  <c:v>185</c:v>
                </c:pt>
                <c:pt idx="2545">
                  <c:v>184.7</c:v>
                </c:pt>
                <c:pt idx="2546">
                  <c:v>184.7</c:v>
                </c:pt>
                <c:pt idx="2547">
                  <c:v>184.4</c:v>
                </c:pt>
                <c:pt idx="2548">
                  <c:v>184.4</c:v>
                </c:pt>
                <c:pt idx="2549">
                  <c:v>184.1</c:v>
                </c:pt>
                <c:pt idx="2550">
                  <c:v>184.1</c:v>
                </c:pt>
                <c:pt idx="2551">
                  <c:v>183.8</c:v>
                </c:pt>
                <c:pt idx="2552">
                  <c:v>183.8</c:v>
                </c:pt>
                <c:pt idx="2553">
                  <c:v>183.5</c:v>
                </c:pt>
                <c:pt idx="2554">
                  <c:v>183.5</c:v>
                </c:pt>
                <c:pt idx="2555">
                  <c:v>183.2</c:v>
                </c:pt>
                <c:pt idx="2556">
                  <c:v>183.1</c:v>
                </c:pt>
                <c:pt idx="2557">
                  <c:v>182.9</c:v>
                </c:pt>
                <c:pt idx="2558">
                  <c:v>182.9</c:v>
                </c:pt>
                <c:pt idx="2559">
                  <c:v>182.5</c:v>
                </c:pt>
                <c:pt idx="2560">
                  <c:v>182.5</c:v>
                </c:pt>
                <c:pt idx="2561">
                  <c:v>182.2</c:v>
                </c:pt>
                <c:pt idx="2562">
                  <c:v>182.2</c:v>
                </c:pt>
                <c:pt idx="2563">
                  <c:v>181.9</c:v>
                </c:pt>
                <c:pt idx="2564">
                  <c:v>181.9</c:v>
                </c:pt>
                <c:pt idx="2565">
                  <c:v>181.6</c:v>
                </c:pt>
                <c:pt idx="2566">
                  <c:v>181.6</c:v>
                </c:pt>
                <c:pt idx="2567">
                  <c:v>181.3</c:v>
                </c:pt>
                <c:pt idx="2568">
                  <c:v>181.3</c:v>
                </c:pt>
                <c:pt idx="2569">
                  <c:v>181</c:v>
                </c:pt>
                <c:pt idx="2570">
                  <c:v>181</c:v>
                </c:pt>
                <c:pt idx="2571">
                  <c:v>180.7</c:v>
                </c:pt>
                <c:pt idx="2572">
                  <c:v>180.7</c:v>
                </c:pt>
                <c:pt idx="2573">
                  <c:v>180.4</c:v>
                </c:pt>
                <c:pt idx="2574">
                  <c:v>180.4</c:v>
                </c:pt>
                <c:pt idx="2575">
                  <c:v>180.1</c:v>
                </c:pt>
                <c:pt idx="2576">
                  <c:v>180.1</c:v>
                </c:pt>
                <c:pt idx="2577">
                  <c:v>179.8</c:v>
                </c:pt>
                <c:pt idx="2578">
                  <c:v>179.8</c:v>
                </c:pt>
                <c:pt idx="2579">
                  <c:v>179.5</c:v>
                </c:pt>
                <c:pt idx="2580">
                  <c:v>179.5</c:v>
                </c:pt>
                <c:pt idx="2581">
                  <c:v>179.2</c:v>
                </c:pt>
                <c:pt idx="2582">
                  <c:v>179.2</c:v>
                </c:pt>
                <c:pt idx="2583">
                  <c:v>178.9</c:v>
                </c:pt>
                <c:pt idx="2584">
                  <c:v>178.9</c:v>
                </c:pt>
                <c:pt idx="2585">
                  <c:v>178.6</c:v>
                </c:pt>
                <c:pt idx="2586">
                  <c:v>178.6</c:v>
                </c:pt>
                <c:pt idx="2587">
                  <c:v>178.3</c:v>
                </c:pt>
                <c:pt idx="2588">
                  <c:v>178.3</c:v>
                </c:pt>
                <c:pt idx="2589">
                  <c:v>178</c:v>
                </c:pt>
                <c:pt idx="2590">
                  <c:v>178</c:v>
                </c:pt>
                <c:pt idx="2591">
                  <c:v>177.7</c:v>
                </c:pt>
                <c:pt idx="2592">
                  <c:v>177.7</c:v>
                </c:pt>
                <c:pt idx="2593">
                  <c:v>177.4</c:v>
                </c:pt>
                <c:pt idx="2594">
                  <c:v>177.4</c:v>
                </c:pt>
                <c:pt idx="2595">
                  <c:v>177.1</c:v>
                </c:pt>
                <c:pt idx="2596">
                  <c:v>177.1</c:v>
                </c:pt>
                <c:pt idx="2597">
                  <c:v>176.9</c:v>
                </c:pt>
                <c:pt idx="2598">
                  <c:v>176.9</c:v>
                </c:pt>
                <c:pt idx="2599">
                  <c:v>176.5</c:v>
                </c:pt>
                <c:pt idx="2600">
                  <c:v>176.5</c:v>
                </c:pt>
                <c:pt idx="2601">
                  <c:v>176.3</c:v>
                </c:pt>
                <c:pt idx="2602">
                  <c:v>176.3</c:v>
                </c:pt>
                <c:pt idx="2603">
                  <c:v>176</c:v>
                </c:pt>
                <c:pt idx="2604">
                  <c:v>176</c:v>
                </c:pt>
                <c:pt idx="2605">
                  <c:v>175.7</c:v>
                </c:pt>
                <c:pt idx="2606">
                  <c:v>175.7</c:v>
                </c:pt>
                <c:pt idx="2607">
                  <c:v>175.4</c:v>
                </c:pt>
                <c:pt idx="2608">
                  <c:v>175.4</c:v>
                </c:pt>
                <c:pt idx="2609">
                  <c:v>175.1</c:v>
                </c:pt>
                <c:pt idx="2610">
                  <c:v>175.1</c:v>
                </c:pt>
                <c:pt idx="2611">
                  <c:v>174.8</c:v>
                </c:pt>
                <c:pt idx="2612">
                  <c:v>174.8</c:v>
                </c:pt>
                <c:pt idx="2613">
                  <c:v>174.5</c:v>
                </c:pt>
                <c:pt idx="2614">
                  <c:v>174.5</c:v>
                </c:pt>
                <c:pt idx="2615">
                  <c:v>174.2</c:v>
                </c:pt>
                <c:pt idx="2616">
                  <c:v>174.2</c:v>
                </c:pt>
                <c:pt idx="2617">
                  <c:v>174</c:v>
                </c:pt>
                <c:pt idx="2618">
                  <c:v>174</c:v>
                </c:pt>
                <c:pt idx="2619">
                  <c:v>173.7</c:v>
                </c:pt>
                <c:pt idx="2620">
                  <c:v>173.6</c:v>
                </c:pt>
                <c:pt idx="2621">
                  <c:v>173.4</c:v>
                </c:pt>
                <c:pt idx="2622">
                  <c:v>173.4</c:v>
                </c:pt>
                <c:pt idx="2623">
                  <c:v>173.1</c:v>
                </c:pt>
                <c:pt idx="2624">
                  <c:v>173.1</c:v>
                </c:pt>
                <c:pt idx="2625">
                  <c:v>172.8</c:v>
                </c:pt>
                <c:pt idx="2626">
                  <c:v>172.8</c:v>
                </c:pt>
                <c:pt idx="2627">
                  <c:v>172.5</c:v>
                </c:pt>
                <c:pt idx="2628">
                  <c:v>172.5</c:v>
                </c:pt>
                <c:pt idx="2629">
                  <c:v>172.3</c:v>
                </c:pt>
                <c:pt idx="2630">
                  <c:v>172.3</c:v>
                </c:pt>
                <c:pt idx="2631">
                  <c:v>172</c:v>
                </c:pt>
                <c:pt idx="2632">
                  <c:v>172</c:v>
                </c:pt>
                <c:pt idx="2633">
                  <c:v>171.7</c:v>
                </c:pt>
                <c:pt idx="2634">
                  <c:v>171.7</c:v>
                </c:pt>
                <c:pt idx="2635">
                  <c:v>171.4</c:v>
                </c:pt>
                <c:pt idx="2636">
                  <c:v>171.4</c:v>
                </c:pt>
                <c:pt idx="2637">
                  <c:v>171.1</c:v>
                </c:pt>
                <c:pt idx="2638">
                  <c:v>171.1</c:v>
                </c:pt>
                <c:pt idx="2639">
                  <c:v>170.8</c:v>
                </c:pt>
                <c:pt idx="2640">
                  <c:v>170.8</c:v>
                </c:pt>
                <c:pt idx="2641">
                  <c:v>170.6</c:v>
                </c:pt>
                <c:pt idx="2642">
                  <c:v>170.6</c:v>
                </c:pt>
                <c:pt idx="2643">
                  <c:v>170.3</c:v>
                </c:pt>
                <c:pt idx="2644">
                  <c:v>170.3</c:v>
                </c:pt>
                <c:pt idx="2645">
                  <c:v>170</c:v>
                </c:pt>
                <c:pt idx="2646">
                  <c:v>170</c:v>
                </c:pt>
                <c:pt idx="2647">
                  <c:v>169.7</c:v>
                </c:pt>
                <c:pt idx="2648">
                  <c:v>169.7</c:v>
                </c:pt>
                <c:pt idx="2649">
                  <c:v>169.4</c:v>
                </c:pt>
                <c:pt idx="2650">
                  <c:v>169.5</c:v>
                </c:pt>
                <c:pt idx="2651">
                  <c:v>169.2</c:v>
                </c:pt>
                <c:pt idx="2652">
                  <c:v>169.2</c:v>
                </c:pt>
                <c:pt idx="2653">
                  <c:v>168.9</c:v>
                </c:pt>
                <c:pt idx="2654">
                  <c:v>168.9</c:v>
                </c:pt>
                <c:pt idx="2655">
                  <c:v>168.6</c:v>
                </c:pt>
                <c:pt idx="2656">
                  <c:v>168.6</c:v>
                </c:pt>
                <c:pt idx="2657">
                  <c:v>168.4</c:v>
                </c:pt>
                <c:pt idx="2658">
                  <c:v>168.3</c:v>
                </c:pt>
                <c:pt idx="2659">
                  <c:v>168.1</c:v>
                </c:pt>
                <c:pt idx="2660">
                  <c:v>168.1</c:v>
                </c:pt>
                <c:pt idx="2661">
                  <c:v>167.8</c:v>
                </c:pt>
                <c:pt idx="2662">
                  <c:v>167.8</c:v>
                </c:pt>
                <c:pt idx="2663">
                  <c:v>167.5</c:v>
                </c:pt>
                <c:pt idx="2664">
                  <c:v>167.5</c:v>
                </c:pt>
                <c:pt idx="2665">
                  <c:v>167.3</c:v>
                </c:pt>
                <c:pt idx="2666">
                  <c:v>167.3</c:v>
                </c:pt>
                <c:pt idx="2667">
                  <c:v>167</c:v>
                </c:pt>
                <c:pt idx="2668">
                  <c:v>167</c:v>
                </c:pt>
                <c:pt idx="2669">
                  <c:v>166.7</c:v>
                </c:pt>
                <c:pt idx="2670">
                  <c:v>166.7</c:v>
                </c:pt>
                <c:pt idx="2671">
                  <c:v>166.4</c:v>
                </c:pt>
                <c:pt idx="2672">
                  <c:v>166.4</c:v>
                </c:pt>
                <c:pt idx="2673">
                  <c:v>166.2</c:v>
                </c:pt>
                <c:pt idx="2674">
                  <c:v>166.2</c:v>
                </c:pt>
                <c:pt idx="2675">
                  <c:v>165.9</c:v>
                </c:pt>
                <c:pt idx="2676">
                  <c:v>165.9</c:v>
                </c:pt>
                <c:pt idx="2677">
                  <c:v>165.6</c:v>
                </c:pt>
                <c:pt idx="2678">
                  <c:v>165.6</c:v>
                </c:pt>
                <c:pt idx="2679">
                  <c:v>165.3</c:v>
                </c:pt>
                <c:pt idx="2680">
                  <c:v>165.3</c:v>
                </c:pt>
                <c:pt idx="2681">
                  <c:v>165.1</c:v>
                </c:pt>
                <c:pt idx="2682">
                  <c:v>165.1</c:v>
                </c:pt>
                <c:pt idx="2683">
                  <c:v>164.8</c:v>
                </c:pt>
                <c:pt idx="2684">
                  <c:v>164.8</c:v>
                </c:pt>
                <c:pt idx="2685">
                  <c:v>164.6</c:v>
                </c:pt>
                <c:pt idx="2686">
                  <c:v>164.6</c:v>
                </c:pt>
                <c:pt idx="2687">
                  <c:v>164.3</c:v>
                </c:pt>
                <c:pt idx="2688">
                  <c:v>164.3</c:v>
                </c:pt>
                <c:pt idx="2689">
                  <c:v>164</c:v>
                </c:pt>
                <c:pt idx="2690">
                  <c:v>164</c:v>
                </c:pt>
                <c:pt idx="2691">
                  <c:v>163.69999999999999</c:v>
                </c:pt>
                <c:pt idx="2692">
                  <c:v>163.69999999999999</c:v>
                </c:pt>
                <c:pt idx="2693">
                  <c:v>163.5</c:v>
                </c:pt>
                <c:pt idx="2694">
                  <c:v>163.5</c:v>
                </c:pt>
                <c:pt idx="2695">
                  <c:v>163.19999999999999</c:v>
                </c:pt>
                <c:pt idx="2696">
                  <c:v>163.19999999999999</c:v>
                </c:pt>
                <c:pt idx="2697">
                  <c:v>163</c:v>
                </c:pt>
                <c:pt idx="2698">
                  <c:v>163</c:v>
                </c:pt>
                <c:pt idx="2699">
                  <c:v>162.69999999999999</c:v>
                </c:pt>
                <c:pt idx="2700">
                  <c:v>162.69999999999999</c:v>
                </c:pt>
                <c:pt idx="2701">
                  <c:v>162.5</c:v>
                </c:pt>
                <c:pt idx="2702">
                  <c:v>162.5</c:v>
                </c:pt>
                <c:pt idx="2703">
                  <c:v>162.19999999999999</c:v>
                </c:pt>
                <c:pt idx="2704">
                  <c:v>162.19999999999999</c:v>
                </c:pt>
                <c:pt idx="2705">
                  <c:v>161.9</c:v>
                </c:pt>
                <c:pt idx="2706">
                  <c:v>161.9</c:v>
                </c:pt>
                <c:pt idx="2707">
                  <c:v>161.69999999999999</c:v>
                </c:pt>
                <c:pt idx="2708">
                  <c:v>161.69999999999999</c:v>
                </c:pt>
                <c:pt idx="2709">
                  <c:v>161.4</c:v>
                </c:pt>
                <c:pt idx="2710">
                  <c:v>161.4</c:v>
                </c:pt>
                <c:pt idx="2711">
                  <c:v>161.1</c:v>
                </c:pt>
                <c:pt idx="2712">
                  <c:v>161.1</c:v>
                </c:pt>
                <c:pt idx="2713">
                  <c:v>160.9</c:v>
                </c:pt>
                <c:pt idx="2714">
                  <c:v>160.9</c:v>
                </c:pt>
                <c:pt idx="2715">
                  <c:v>160.6</c:v>
                </c:pt>
                <c:pt idx="2716">
                  <c:v>160.6</c:v>
                </c:pt>
                <c:pt idx="2717">
                  <c:v>160.4</c:v>
                </c:pt>
                <c:pt idx="2718">
                  <c:v>160.4</c:v>
                </c:pt>
                <c:pt idx="2719">
                  <c:v>160.1</c:v>
                </c:pt>
                <c:pt idx="2720">
                  <c:v>160.1</c:v>
                </c:pt>
                <c:pt idx="2721">
                  <c:v>159.9</c:v>
                </c:pt>
                <c:pt idx="2722">
                  <c:v>159.9</c:v>
                </c:pt>
                <c:pt idx="2723">
                  <c:v>159.6</c:v>
                </c:pt>
                <c:pt idx="2724">
                  <c:v>159.6</c:v>
                </c:pt>
                <c:pt idx="2725">
                  <c:v>159.4</c:v>
                </c:pt>
                <c:pt idx="2726">
                  <c:v>159.4</c:v>
                </c:pt>
                <c:pt idx="2727">
                  <c:v>159.1</c:v>
                </c:pt>
                <c:pt idx="2728">
                  <c:v>159.1</c:v>
                </c:pt>
                <c:pt idx="2729">
                  <c:v>158.9</c:v>
                </c:pt>
                <c:pt idx="2730">
                  <c:v>158.9</c:v>
                </c:pt>
                <c:pt idx="2731">
                  <c:v>158.6</c:v>
                </c:pt>
                <c:pt idx="2732">
                  <c:v>158.6</c:v>
                </c:pt>
                <c:pt idx="2733">
                  <c:v>158.4</c:v>
                </c:pt>
                <c:pt idx="2734">
                  <c:v>158.4</c:v>
                </c:pt>
                <c:pt idx="2735">
                  <c:v>158.1</c:v>
                </c:pt>
                <c:pt idx="2736">
                  <c:v>158.1</c:v>
                </c:pt>
                <c:pt idx="2737">
                  <c:v>157.9</c:v>
                </c:pt>
                <c:pt idx="2738">
                  <c:v>157.9</c:v>
                </c:pt>
                <c:pt idx="2739">
                  <c:v>157.6</c:v>
                </c:pt>
                <c:pt idx="2740">
                  <c:v>157.6</c:v>
                </c:pt>
                <c:pt idx="2741">
                  <c:v>157.4</c:v>
                </c:pt>
                <c:pt idx="2742">
                  <c:v>157.4</c:v>
                </c:pt>
                <c:pt idx="2743">
                  <c:v>157.1</c:v>
                </c:pt>
                <c:pt idx="2744">
                  <c:v>157.1</c:v>
                </c:pt>
                <c:pt idx="2745">
                  <c:v>156.9</c:v>
                </c:pt>
                <c:pt idx="2746">
                  <c:v>156.9</c:v>
                </c:pt>
                <c:pt idx="2747">
                  <c:v>156.6</c:v>
                </c:pt>
                <c:pt idx="2748">
                  <c:v>156.6</c:v>
                </c:pt>
                <c:pt idx="2749">
                  <c:v>156.4</c:v>
                </c:pt>
                <c:pt idx="2750">
                  <c:v>156.4</c:v>
                </c:pt>
                <c:pt idx="2751">
                  <c:v>156.1</c:v>
                </c:pt>
                <c:pt idx="2752">
                  <c:v>156.1</c:v>
                </c:pt>
                <c:pt idx="2753">
                  <c:v>155.9</c:v>
                </c:pt>
                <c:pt idx="2754">
                  <c:v>155.9</c:v>
                </c:pt>
                <c:pt idx="2755">
                  <c:v>155.6</c:v>
                </c:pt>
                <c:pt idx="2756">
                  <c:v>155.6</c:v>
                </c:pt>
                <c:pt idx="2757">
                  <c:v>155.4</c:v>
                </c:pt>
                <c:pt idx="2758">
                  <c:v>155.4</c:v>
                </c:pt>
                <c:pt idx="2759">
                  <c:v>155.1</c:v>
                </c:pt>
                <c:pt idx="2760">
                  <c:v>155.1</c:v>
                </c:pt>
                <c:pt idx="2761">
                  <c:v>154.9</c:v>
                </c:pt>
                <c:pt idx="2762">
                  <c:v>154.9</c:v>
                </c:pt>
                <c:pt idx="2763">
                  <c:v>154.6</c:v>
                </c:pt>
                <c:pt idx="2764">
                  <c:v>154.6</c:v>
                </c:pt>
                <c:pt idx="2765">
                  <c:v>154.4</c:v>
                </c:pt>
                <c:pt idx="2766">
                  <c:v>154.4</c:v>
                </c:pt>
                <c:pt idx="2767">
                  <c:v>154.19999999999999</c:v>
                </c:pt>
                <c:pt idx="2768">
                  <c:v>154.19999999999999</c:v>
                </c:pt>
                <c:pt idx="2769">
                  <c:v>153.9</c:v>
                </c:pt>
                <c:pt idx="2770">
                  <c:v>153.9</c:v>
                </c:pt>
                <c:pt idx="2771">
                  <c:v>153.69999999999999</c:v>
                </c:pt>
                <c:pt idx="2772">
                  <c:v>153.69999999999999</c:v>
                </c:pt>
                <c:pt idx="2773">
                  <c:v>153.5</c:v>
                </c:pt>
                <c:pt idx="2774">
                  <c:v>153.5</c:v>
                </c:pt>
                <c:pt idx="2775">
                  <c:v>153.19999999999999</c:v>
                </c:pt>
                <c:pt idx="2776">
                  <c:v>153.19999999999999</c:v>
                </c:pt>
                <c:pt idx="2777">
                  <c:v>153</c:v>
                </c:pt>
                <c:pt idx="2778">
                  <c:v>153</c:v>
                </c:pt>
                <c:pt idx="2779">
                  <c:v>152.69999999999999</c:v>
                </c:pt>
                <c:pt idx="2780">
                  <c:v>152.69999999999999</c:v>
                </c:pt>
                <c:pt idx="2781">
                  <c:v>152.5</c:v>
                </c:pt>
                <c:pt idx="2782">
                  <c:v>152.5</c:v>
                </c:pt>
                <c:pt idx="2783">
                  <c:v>152.19999999999999</c:v>
                </c:pt>
                <c:pt idx="2784">
                  <c:v>152.19999999999999</c:v>
                </c:pt>
                <c:pt idx="2785">
                  <c:v>152</c:v>
                </c:pt>
                <c:pt idx="2786">
                  <c:v>152</c:v>
                </c:pt>
                <c:pt idx="2787">
                  <c:v>151.80000000000001</c:v>
                </c:pt>
                <c:pt idx="2788">
                  <c:v>151.80000000000001</c:v>
                </c:pt>
                <c:pt idx="2789">
                  <c:v>151.5</c:v>
                </c:pt>
                <c:pt idx="2790">
                  <c:v>151.5</c:v>
                </c:pt>
                <c:pt idx="2791">
                  <c:v>151.30000000000001</c:v>
                </c:pt>
                <c:pt idx="2792">
                  <c:v>151.30000000000001</c:v>
                </c:pt>
                <c:pt idx="2793">
                  <c:v>151.1</c:v>
                </c:pt>
                <c:pt idx="2794">
                  <c:v>151.1</c:v>
                </c:pt>
                <c:pt idx="2795">
                  <c:v>150.80000000000001</c:v>
                </c:pt>
                <c:pt idx="2796">
                  <c:v>150.80000000000001</c:v>
                </c:pt>
                <c:pt idx="2797">
                  <c:v>150.6</c:v>
                </c:pt>
                <c:pt idx="2798">
                  <c:v>150.6</c:v>
                </c:pt>
                <c:pt idx="2799">
                  <c:v>150.4</c:v>
                </c:pt>
                <c:pt idx="2800">
                  <c:v>150.30000000000001</c:v>
                </c:pt>
                <c:pt idx="2801">
                  <c:v>150.1</c:v>
                </c:pt>
                <c:pt idx="2802">
                  <c:v>150.1</c:v>
                </c:pt>
                <c:pt idx="2803">
                  <c:v>149.9</c:v>
                </c:pt>
                <c:pt idx="2804">
                  <c:v>149.9</c:v>
                </c:pt>
                <c:pt idx="2805">
                  <c:v>149.69999999999999</c:v>
                </c:pt>
                <c:pt idx="2806">
                  <c:v>149.69999999999999</c:v>
                </c:pt>
                <c:pt idx="2807">
                  <c:v>149.4</c:v>
                </c:pt>
                <c:pt idx="2808">
                  <c:v>149.4</c:v>
                </c:pt>
                <c:pt idx="2809">
                  <c:v>149.19999999999999</c:v>
                </c:pt>
                <c:pt idx="2810">
                  <c:v>149.19999999999999</c:v>
                </c:pt>
                <c:pt idx="2811">
                  <c:v>149</c:v>
                </c:pt>
                <c:pt idx="2812">
                  <c:v>149</c:v>
                </c:pt>
                <c:pt idx="2813">
                  <c:v>148.80000000000001</c:v>
                </c:pt>
                <c:pt idx="2814">
                  <c:v>148.80000000000001</c:v>
                </c:pt>
                <c:pt idx="2815">
                  <c:v>148.5</c:v>
                </c:pt>
                <c:pt idx="2816">
                  <c:v>148.5</c:v>
                </c:pt>
              </c:numCache>
            </c:numRef>
          </c:val>
          <c:smooth val="0"/>
          <c:extLst xmlns:c16r2="http://schemas.microsoft.com/office/drawing/2015/06/chart">
            <c:ext xmlns:c16="http://schemas.microsoft.com/office/drawing/2014/chart" uri="{C3380CC4-5D6E-409C-BE32-E72D297353CC}">
              <c16:uniqueId val="{00000001-6BF0-4664-8131-00181E6B637E}"/>
            </c:ext>
          </c:extLst>
        </c:ser>
        <c:dLbls>
          <c:showLegendKey val="0"/>
          <c:showVal val="0"/>
          <c:showCatName val="0"/>
          <c:showSerName val="0"/>
          <c:showPercent val="0"/>
          <c:showBubbleSize val="0"/>
        </c:dLbls>
        <c:marker val="1"/>
        <c:smooth val="0"/>
        <c:axId val="165918032"/>
        <c:axId val="165918592"/>
      </c:lineChart>
      <c:lineChart>
        <c:grouping val="standard"/>
        <c:varyColors val="0"/>
        <c:ser>
          <c:idx val="1"/>
          <c:order val="0"/>
          <c:tx>
            <c:strRef>
              <c:f>Sheet1!$B$1</c:f>
              <c:strCache>
                <c:ptCount val="1"/>
                <c:pt idx="0">
                  <c:v>温度</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cat>
            <c:numRef>
              <c:f>Sheet1!$A$2:$A$2819</c:f>
              <c:numCache>
                <c:formatCode>h:mm</c:formatCode>
                <c:ptCount val="2818"/>
                <c:pt idx="0">
                  <c:v>0</c:v>
                </c:pt>
                <c:pt idx="1">
                  <c:v>0</c:v>
                </c:pt>
                <c:pt idx="2">
                  <c:v>6.9444444444444447E-4</c:v>
                </c:pt>
                <c:pt idx="3">
                  <c:v>6.9444444444444447E-4</c:v>
                </c:pt>
                <c:pt idx="4">
                  <c:v>1.3888888888888889E-3</c:v>
                </c:pt>
                <c:pt idx="5">
                  <c:v>1.3888888888888889E-3</c:v>
                </c:pt>
                <c:pt idx="6">
                  <c:v>2.0833333333333333E-3</c:v>
                </c:pt>
                <c:pt idx="7">
                  <c:v>2.0833333333333333E-3</c:v>
                </c:pt>
                <c:pt idx="8">
                  <c:v>2.7777777777777779E-3</c:v>
                </c:pt>
                <c:pt idx="9">
                  <c:v>2.7777777777777779E-3</c:v>
                </c:pt>
                <c:pt idx="10">
                  <c:v>3.472222222222222E-3</c:v>
                </c:pt>
                <c:pt idx="11">
                  <c:v>3.472222222222222E-3</c:v>
                </c:pt>
                <c:pt idx="12">
                  <c:v>4.1666666666666666E-3</c:v>
                </c:pt>
                <c:pt idx="13">
                  <c:v>4.1666666666666666E-3</c:v>
                </c:pt>
                <c:pt idx="14">
                  <c:v>4.8611111111111112E-3</c:v>
                </c:pt>
                <c:pt idx="15">
                  <c:v>4.8611111111111112E-3</c:v>
                </c:pt>
                <c:pt idx="16">
                  <c:v>5.5555555555555558E-3</c:v>
                </c:pt>
                <c:pt idx="17">
                  <c:v>5.5555555555555558E-3</c:v>
                </c:pt>
                <c:pt idx="18">
                  <c:v>6.2500000000000003E-3</c:v>
                </c:pt>
                <c:pt idx="19">
                  <c:v>6.2500000000000003E-3</c:v>
                </c:pt>
                <c:pt idx="20">
                  <c:v>6.9444444444444441E-3</c:v>
                </c:pt>
                <c:pt idx="21">
                  <c:v>6.9444444444444441E-3</c:v>
                </c:pt>
                <c:pt idx="22">
                  <c:v>7.6388888888888886E-3</c:v>
                </c:pt>
                <c:pt idx="23">
                  <c:v>7.6388888888888886E-3</c:v>
                </c:pt>
                <c:pt idx="24">
                  <c:v>8.3333333333333332E-3</c:v>
                </c:pt>
                <c:pt idx="25">
                  <c:v>8.3333333333333332E-3</c:v>
                </c:pt>
                <c:pt idx="26">
                  <c:v>9.0277777777777787E-3</c:v>
                </c:pt>
                <c:pt idx="27">
                  <c:v>9.0277777777777787E-3</c:v>
                </c:pt>
                <c:pt idx="28">
                  <c:v>9.7222222222222224E-3</c:v>
                </c:pt>
                <c:pt idx="29">
                  <c:v>9.7222222222222224E-3</c:v>
                </c:pt>
                <c:pt idx="30">
                  <c:v>1.0416666666666666E-2</c:v>
                </c:pt>
                <c:pt idx="31">
                  <c:v>1.0416666666666666E-2</c:v>
                </c:pt>
                <c:pt idx="32">
                  <c:v>1.1111111111111112E-2</c:v>
                </c:pt>
                <c:pt idx="33">
                  <c:v>1.1111111111111112E-2</c:v>
                </c:pt>
                <c:pt idx="34">
                  <c:v>1.1805555555555555E-2</c:v>
                </c:pt>
                <c:pt idx="35">
                  <c:v>1.1805555555555555E-2</c:v>
                </c:pt>
                <c:pt idx="36">
                  <c:v>1.2500000000000001E-2</c:v>
                </c:pt>
                <c:pt idx="37">
                  <c:v>1.2500000000000001E-2</c:v>
                </c:pt>
                <c:pt idx="38">
                  <c:v>1.3194444444444444E-2</c:v>
                </c:pt>
                <c:pt idx="39">
                  <c:v>1.3888888888888888E-2</c:v>
                </c:pt>
                <c:pt idx="40">
                  <c:v>1.3888888888888888E-2</c:v>
                </c:pt>
                <c:pt idx="41">
                  <c:v>1.4583333333333332E-2</c:v>
                </c:pt>
                <c:pt idx="42">
                  <c:v>1.4583333333333332E-2</c:v>
                </c:pt>
                <c:pt idx="43">
                  <c:v>1.5277777777777777E-2</c:v>
                </c:pt>
                <c:pt idx="44">
                  <c:v>1.5277777777777777E-2</c:v>
                </c:pt>
                <c:pt idx="45">
                  <c:v>1.5972222222222224E-2</c:v>
                </c:pt>
                <c:pt idx="46">
                  <c:v>1.5972222222222224E-2</c:v>
                </c:pt>
                <c:pt idx="47">
                  <c:v>1.6666666666666666E-2</c:v>
                </c:pt>
                <c:pt idx="48">
                  <c:v>1.6666666666666666E-2</c:v>
                </c:pt>
                <c:pt idx="49">
                  <c:v>1.7361111111111112E-2</c:v>
                </c:pt>
                <c:pt idx="50">
                  <c:v>1.8055555555555557E-2</c:v>
                </c:pt>
                <c:pt idx="51">
                  <c:v>1.8055555555555557E-2</c:v>
                </c:pt>
                <c:pt idx="52">
                  <c:v>1.8749999999999999E-2</c:v>
                </c:pt>
                <c:pt idx="53">
                  <c:v>1.8749999999999999E-2</c:v>
                </c:pt>
                <c:pt idx="54">
                  <c:v>1.9444444444444445E-2</c:v>
                </c:pt>
                <c:pt idx="55">
                  <c:v>1.9444444444444445E-2</c:v>
                </c:pt>
                <c:pt idx="56">
                  <c:v>2.013888888888889E-2</c:v>
                </c:pt>
                <c:pt idx="57">
                  <c:v>2.013888888888889E-2</c:v>
                </c:pt>
                <c:pt idx="58">
                  <c:v>2.0833333333333332E-2</c:v>
                </c:pt>
                <c:pt idx="59">
                  <c:v>2.0833333333333332E-2</c:v>
                </c:pt>
                <c:pt idx="60">
                  <c:v>2.1527777777777781E-2</c:v>
                </c:pt>
                <c:pt idx="61">
                  <c:v>2.2222222222222223E-2</c:v>
                </c:pt>
                <c:pt idx="62">
                  <c:v>2.2222222222222223E-2</c:v>
                </c:pt>
                <c:pt idx="63">
                  <c:v>2.2916666666666669E-2</c:v>
                </c:pt>
                <c:pt idx="64">
                  <c:v>2.2916666666666669E-2</c:v>
                </c:pt>
                <c:pt idx="65">
                  <c:v>2.361111111111111E-2</c:v>
                </c:pt>
                <c:pt idx="66">
                  <c:v>2.361111111111111E-2</c:v>
                </c:pt>
                <c:pt idx="67">
                  <c:v>2.4305555555555556E-2</c:v>
                </c:pt>
                <c:pt idx="68">
                  <c:v>2.4305555555555556E-2</c:v>
                </c:pt>
                <c:pt idx="69">
                  <c:v>2.5000000000000001E-2</c:v>
                </c:pt>
                <c:pt idx="70">
                  <c:v>2.5000000000000001E-2</c:v>
                </c:pt>
                <c:pt idx="71">
                  <c:v>2.5694444444444447E-2</c:v>
                </c:pt>
                <c:pt idx="72">
                  <c:v>2.5694444444444447E-2</c:v>
                </c:pt>
                <c:pt idx="73">
                  <c:v>2.6388888888888889E-2</c:v>
                </c:pt>
                <c:pt idx="74">
                  <c:v>2.6388888888888889E-2</c:v>
                </c:pt>
                <c:pt idx="75">
                  <c:v>2.7083333333333334E-2</c:v>
                </c:pt>
                <c:pt idx="76">
                  <c:v>2.7083333333333334E-2</c:v>
                </c:pt>
                <c:pt idx="77">
                  <c:v>2.7777777777777776E-2</c:v>
                </c:pt>
                <c:pt idx="78">
                  <c:v>2.7777777777777776E-2</c:v>
                </c:pt>
                <c:pt idx="79">
                  <c:v>2.8472222222222222E-2</c:v>
                </c:pt>
                <c:pt idx="80">
                  <c:v>2.8472222222222222E-2</c:v>
                </c:pt>
                <c:pt idx="81">
                  <c:v>2.9166666666666664E-2</c:v>
                </c:pt>
                <c:pt idx="82">
                  <c:v>2.9166666666666664E-2</c:v>
                </c:pt>
                <c:pt idx="83">
                  <c:v>2.9861111111111113E-2</c:v>
                </c:pt>
                <c:pt idx="84">
                  <c:v>2.9861111111111113E-2</c:v>
                </c:pt>
                <c:pt idx="85">
                  <c:v>3.0555555555555555E-2</c:v>
                </c:pt>
                <c:pt idx="86">
                  <c:v>3.0555555555555555E-2</c:v>
                </c:pt>
                <c:pt idx="87">
                  <c:v>3.125E-2</c:v>
                </c:pt>
                <c:pt idx="88">
                  <c:v>3.125E-2</c:v>
                </c:pt>
                <c:pt idx="89">
                  <c:v>3.1944444444444449E-2</c:v>
                </c:pt>
                <c:pt idx="90">
                  <c:v>3.1944444444444449E-2</c:v>
                </c:pt>
                <c:pt idx="91">
                  <c:v>3.2638888888888891E-2</c:v>
                </c:pt>
                <c:pt idx="92">
                  <c:v>3.2638888888888891E-2</c:v>
                </c:pt>
                <c:pt idx="93">
                  <c:v>3.3333333333333333E-2</c:v>
                </c:pt>
                <c:pt idx="94">
                  <c:v>3.3333333333333333E-2</c:v>
                </c:pt>
                <c:pt idx="95">
                  <c:v>3.4027777777777775E-2</c:v>
                </c:pt>
                <c:pt idx="96">
                  <c:v>3.4027777777777775E-2</c:v>
                </c:pt>
                <c:pt idx="97">
                  <c:v>3.4722222222222224E-2</c:v>
                </c:pt>
                <c:pt idx="98">
                  <c:v>3.4722222222222224E-2</c:v>
                </c:pt>
                <c:pt idx="99">
                  <c:v>3.5416666666666666E-2</c:v>
                </c:pt>
                <c:pt idx="100">
                  <c:v>3.5416666666666666E-2</c:v>
                </c:pt>
                <c:pt idx="101">
                  <c:v>3.6111111111111115E-2</c:v>
                </c:pt>
                <c:pt idx="102">
                  <c:v>3.6111111111111115E-2</c:v>
                </c:pt>
                <c:pt idx="103">
                  <c:v>3.6805555555555557E-2</c:v>
                </c:pt>
                <c:pt idx="104">
                  <c:v>3.6805555555555557E-2</c:v>
                </c:pt>
                <c:pt idx="105">
                  <c:v>3.7499999999999999E-2</c:v>
                </c:pt>
                <c:pt idx="106">
                  <c:v>3.7499999999999999E-2</c:v>
                </c:pt>
                <c:pt idx="107">
                  <c:v>3.8194444444444441E-2</c:v>
                </c:pt>
                <c:pt idx="108">
                  <c:v>3.8194444444444441E-2</c:v>
                </c:pt>
                <c:pt idx="109">
                  <c:v>3.888888888888889E-2</c:v>
                </c:pt>
                <c:pt idx="110">
                  <c:v>3.888888888888889E-2</c:v>
                </c:pt>
                <c:pt idx="111">
                  <c:v>3.9583333333333331E-2</c:v>
                </c:pt>
                <c:pt idx="112">
                  <c:v>3.9583333333333331E-2</c:v>
                </c:pt>
                <c:pt idx="113">
                  <c:v>4.027777777777778E-2</c:v>
                </c:pt>
                <c:pt idx="114">
                  <c:v>4.027777777777778E-2</c:v>
                </c:pt>
                <c:pt idx="115">
                  <c:v>4.0972222222222222E-2</c:v>
                </c:pt>
                <c:pt idx="116">
                  <c:v>4.0972222222222222E-2</c:v>
                </c:pt>
                <c:pt idx="117">
                  <c:v>4.1666666666666664E-2</c:v>
                </c:pt>
                <c:pt idx="118">
                  <c:v>4.1666666666666664E-2</c:v>
                </c:pt>
                <c:pt idx="119">
                  <c:v>4.2361111111111106E-2</c:v>
                </c:pt>
                <c:pt idx="120">
                  <c:v>4.3055555555555562E-2</c:v>
                </c:pt>
                <c:pt idx="121">
                  <c:v>4.3055555555555562E-2</c:v>
                </c:pt>
                <c:pt idx="122">
                  <c:v>4.3749999999999997E-2</c:v>
                </c:pt>
                <c:pt idx="123">
                  <c:v>4.3749999999999997E-2</c:v>
                </c:pt>
                <c:pt idx="124">
                  <c:v>4.4444444444444446E-2</c:v>
                </c:pt>
                <c:pt idx="125">
                  <c:v>4.4444444444444446E-2</c:v>
                </c:pt>
                <c:pt idx="126">
                  <c:v>4.5138888888888888E-2</c:v>
                </c:pt>
                <c:pt idx="127">
                  <c:v>4.5138888888888888E-2</c:v>
                </c:pt>
                <c:pt idx="128">
                  <c:v>4.5833333333333337E-2</c:v>
                </c:pt>
                <c:pt idx="129">
                  <c:v>4.5833333333333337E-2</c:v>
                </c:pt>
                <c:pt idx="130">
                  <c:v>4.6527777777777779E-2</c:v>
                </c:pt>
                <c:pt idx="131">
                  <c:v>4.6527777777777779E-2</c:v>
                </c:pt>
                <c:pt idx="132">
                  <c:v>4.7222222222222221E-2</c:v>
                </c:pt>
                <c:pt idx="133">
                  <c:v>4.7222222222222221E-2</c:v>
                </c:pt>
                <c:pt idx="134">
                  <c:v>4.7916666666666663E-2</c:v>
                </c:pt>
                <c:pt idx="135">
                  <c:v>4.8611111111111112E-2</c:v>
                </c:pt>
                <c:pt idx="136">
                  <c:v>4.8611111111111112E-2</c:v>
                </c:pt>
                <c:pt idx="137">
                  <c:v>4.9305555555555554E-2</c:v>
                </c:pt>
                <c:pt idx="138">
                  <c:v>0.05</c:v>
                </c:pt>
                <c:pt idx="139">
                  <c:v>0.05</c:v>
                </c:pt>
                <c:pt idx="140">
                  <c:v>5.0694444444444452E-2</c:v>
                </c:pt>
                <c:pt idx="141">
                  <c:v>5.0694444444444452E-2</c:v>
                </c:pt>
                <c:pt idx="142">
                  <c:v>5.1388888888888894E-2</c:v>
                </c:pt>
                <c:pt idx="143">
                  <c:v>5.1388888888888894E-2</c:v>
                </c:pt>
                <c:pt idx="144">
                  <c:v>5.2083333333333336E-2</c:v>
                </c:pt>
                <c:pt idx="145">
                  <c:v>5.2083333333333336E-2</c:v>
                </c:pt>
                <c:pt idx="146">
                  <c:v>5.2777777777777778E-2</c:v>
                </c:pt>
                <c:pt idx="147">
                  <c:v>5.2777777777777778E-2</c:v>
                </c:pt>
                <c:pt idx="148">
                  <c:v>5.347222222222222E-2</c:v>
                </c:pt>
                <c:pt idx="149">
                  <c:v>5.4166666666666669E-2</c:v>
                </c:pt>
                <c:pt idx="150">
                  <c:v>5.4166666666666669E-2</c:v>
                </c:pt>
                <c:pt idx="151">
                  <c:v>5.486111111111111E-2</c:v>
                </c:pt>
                <c:pt idx="152">
                  <c:v>5.486111111111111E-2</c:v>
                </c:pt>
                <c:pt idx="153">
                  <c:v>5.5555555555555552E-2</c:v>
                </c:pt>
                <c:pt idx="154">
                  <c:v>5.5555555555555552E-2</c:v>
                </c:pt>
                <c:pt idx="155">
                  <c:v>5.6250000000000001E-2</c:v>
                </c:pt>
                <c:pt idx="156">
                  <c:v>5.6250000000000001E-2</c:v>
                </c:pt>
                <c:pt idx="157">
                  <c:v>5.6944444444444443E-2</c:v>
                </c:pt>
                <c:pt idx="158">
                  <c:v>5.6944444444444443E-2</c:v>
                </c:pt>
                <c:pt idx="159">
                  <c:v>5.7638888888888885E-2</c:v>
                </c:pt>
                <c:pt idx="160">
                  <c:v>5.7638888888888885E-2</c:v>
                </c:pt>
                <c:pt idx="161">
                  <c:v>5.8333333333333327E-2</c:v>
                </c:pt>
                <c:pt idx="162">
                  <c:v>5.8333333333333327E-2</c:v>
                </c:pt>
                <c:pt idx="163">
                  <c:v>5.9027777777777783E-2</c:v>
                </c:pt>
                <c:pt idx="164">
                  <c:v>5.9027777777777783E-2</c:v>
                </c:pt>
                <c:pt idx="165">
                  <c:v>5.9722222222222225E-2</c:v>
                </c:pt>
                <c:pt idx="166">
                  <c:v>5.9722222222222225E-2</c:v>
                </c:pt>
                <c:pt idx="167">
                  <c:v>6.0416666666666667E-2</c:v>
                </c:pt>
                <c:pt idx="168">
                  <c:v>6.0416666666666667E-2</c:v>
                </c:pt>
                <c:pt idx="169">
                  <c:v>6.1111111111111116E-2</c:v>
                </c:pt>
                <c:pt idx="170">
                  <c:v>6.1111111111111116E-2</c:v>
                </c:pt>
                <c:pt idx="171">
                  <c:v>6.1805555555555558E-2</c:v>
                </c:pt>
                <c:pt idx="172">
                  <c:v>6.1805555555555558E-2</c:v>
                </c:pt>
                <c:pt idx="173">
                  <c:v>6.25E-2</c:v>
                </c:pt>
                <c:pt idx="174">
                  <c:v>6.25E-2</c:v>
                </c:pt>
                <c:pt idx="175">
                  <c:v>6.3194444444444442E-2</c:v>
                </c:pt>
                <c:pt idx="176">
                  <c:v>6.3194444444444442E-2</c:v>
                </c:pt>
                <c:pt idx="177">
                  <c:v>6.3888888888888884E-2</c:v>
                </c:pt>
                <c:pt idx="178">
                  <c:v>6.3888888888888884E-2</c:v>
                </c:pt>
                <c:pt idx="179">
                  <c:v>6.458333333333334E-2</c:v>
                </c:pt>
                <c:pt idx="180">
                  <c:v>6.458333333333334E-2</c:v>
                </c:pt>
                <c:pt idx="181">
                  <c:v>6.5277777777777782E-2</c:v>
                </c:pt>
                <c:pt idx="182">
                  <c:v>6.5277777777777782E-2</c:v>
                </c:pt>
                <c:pt idx="183">
                  <c:v>6.5972222222222224E-2</c:v>
                </c:pt>
                <c:pt idx="184">
                  <c:v>6.5972222222222224E-2</c:v>
                </c:pt>
                <c:pt idx="185">
                  <c:v>6.6666666666666666E-2</c:v>
                </c:pt>
                <c:pt idx="186">
                  <c:v>6.6666666666666666E-2</c:v>
                </c:pt>
                <c:pt idx="187">
                  <c:v>6.7361111111111108E-2</c:v>
                </c:pt>
                <c:pt idx="188">
                  <c:v>6.7361111111111108E-2</c:v>
                </c:pt>
                <c:pt idx="189">
                  <c:v>6.805555555555555E-2</c:v>
                </c:pt>
                <c:pt idx="190">
                  <c:v>6.805555555555555E-2</c:v>
                </c:pt>
                <c:pt idx="191">
                  <c:v>6.8750000000000006E-2</c:v>
                </c:pt>
                <c:pt idx="192">
                  <c:v>6.9444444444444434E-2</c:v>
                </c:pt>
                <c:pt idx="193">
                  <c:v>6.9444444444444434E-2</c:v>
                </c:pt>
                <c:pt idx="194">
                  <c:v>7.013888888888889E-2</c:v>
                </c:pt>
                <c:pt idx="195">
                  <c:v>7.013888888888889E-2</c:v>
                </c:pt>
                <c:pt idx="196">
                  <c:v>7.0833333333333331E-2</c:v>
                </c:pt>
                <c:pt idx="197">
                  <c:v>7.0833333333333331E-2</c:v>
                </c:pt>
                <c:pt idx="198">
                  <c:v>7.1527777777777787E-2</c:v>
                </c:pt>
                <c:pt idx="199">
                  <c:v>7.1527777777777787E-2</c:v>
                </c:pt>
                <c:pt idx="200">
                  <c:v>7.2222222222222229E-2</c:v>
                </c:pt>
                <c:pt idx="201">
                  <c:v>7.2222222222222229E-2</c:v>
                </c:pt>
                <c:pt idx="202">
                  <c:v>7.2916666666666671E-2</c:v>
                </c:pt>
                <c:pt idx="203">
                  <c:v>7.3611111111111113E-2</c:v>
                </c:pt>
                <c:pt idx="204">
                  <c:v>7.3611111111111113E-2</c:v>
                </c:pt>
                <c:pt idx="205">
                  <c:v>7.4305555555555555E-2</c:v>
                </c:pt>
                <c:pt idx="206">
                  <c:v>7.4305555555555555E-2</c:v>
                </c:pt>
                <c:pt idx="207">
                  <c:v>7.4999999999999997E-2</c:v>
                </c:pt>
                <c:pt idx="208">
                  <c:v>7.4999999999999997E-2</c:v>
                </c:pt>
                <c:pt idx="209">
                  <c:v>7.5694444444444439E-2</c:v>
                </c:pt>
                <c:pt idx="210">
                  <c:v>7.5694444444444439E-2</c:v>
                </c:pt>
                <c:pt idx="211">
                  <c:v>7.6388888888888895E-2</c:v>
                </c:pt>
                <c:pt idx="212">
                  <c:v>7.6388888888888895E-2</c:v>
                </c:pt>
                <c:pt idx="213">
                  <c:v>7.7083333333333337E-2</c:v>
                </c:pt>
                <c:pt idx="214">
                  <c:v>7.7083333333333337E-2</c:v>
                </c:pt>
                <c:pt idx="215">
                  <c:v>7.7777777777777779E-2</c:v>
                </c:pt>
                <c:pt idx="216">
                  <c:v>7.7777777777777779E-2</c:v>
                </c:pt>
                <c:pt idx="217">
                  <c:v>7.8472222222222221E-2</c:v>
                </c:pt>
                <c:pt idx="218">
                  <c:v>7.8472222222222221E-2</c:v>
                </c:pt>
                <c:pt idx="219">
                  <c:v>7.9166666666666663E-2</c:v>
                </c:pt>
                <c:pt idx="220">
                  <c:v>7.9166666666666663E-2</c:v>
                </c:pt>
                <c:pt idx="221">
                  <c:v>7.9861111111111105E-2</c:v>
                </c:pt>
                <c:pt idx="222">
                  <c:v>8.0555555555555561E-2</c:v>
                </c:pt>
                <c:pt idx="223">
                  <c:v>8.0555555555555561E-2</c:v>
                </c:pt>
                <c:pt idx="224">
                  <c:v>8.1250000000000003E-2</c:v>
                </c:pt>
                <c:pt idx="225">
                  <c:v>8.1250000000000003E-2</c:v>
                </c:pt>
                <c:pt idx="226">
                  <c:v>8.1944444444444445E-2</c:v>
                </c:pt>
                <c:pt idx="227">
                  <c:v>8.1944444444444445E-2</c:v>
                </c:pt>
                <c:pt idx="228">
                  <c:v>8.2638888888888887E-2</c:v>
                </c:pt>
                <c:pt idx="229">
                  <c:v>8.2638888888888887E-2</c:v>
                </c:pt>
                <c:pt idx="230">
                  <c:v>8.3333333333333329E-2</c:v>
                </c:pt>
                <c:pt idx="231">
                  <c:v>8.3333333333333329E-2</c:v>
                </c:pt>
                <c:pt idx="232">
                  <c:v>8.4027777777777771E-2</c:v>
                </c:pt>
                <c:pt idx="233">
                  <c:v>8.4027777777777771E-2</c:v>
                </c:pt>
                <c:pt idx="234">
                  <c:v>8.4722222222222213E-2</c:v>
                </c:pt>
                <c:pt idx="235">
                  <c:v>8.4722222222222213E-2</c:v>
                </c:pt>
                <c:pt idx="236">
                  <c:v>8.5416666666666655E-2</c:v>
                </c:pt>
                <c:pt idx="237">
                  <c:v>8.5416666666666655E-2</c:v>
                </c:pt>
                <c:pt idx="238">
                  <c:v>8.6111111111111124E-2</c:v>
                </c:pt>
                <c:pt idx="239">
                  <c:v>8.6111111111111124E-2</c:v>
                </c:pt>
                <c:pt idx="240">
                  <c:v>8.6805555555555566E-2</c:v>
                </c:pt>
                <c:pt idx="241">
                  <c:v>8.6805555555555566E-2</c:v>
                </c:pt>
                <c:pt idx="242">
                  <c:v>8.7499999999999994E-2</c:v>
                </c:pt>
                <c:pt idx="243">
                  <c:v>8.7499999999999994E-2</c:v>
                </c:pt>
                <c:pt idx="244">
                  <c:v>8.819444444444445E-2</c:v>
                </c:pt>
                <c:pt idx="245">
                  <c:v>8.819444444444445E-2</c:v>
                </c:pt>
                <c:pt idx="246">
                  <c:v>8.8888888888888892E-2</c:v>
                </c:pt>
                <c:pt idx="247">
                  <c:v>8.8888888888888892E-2</c:v>
                </c:pt>
                <c:pt idx="248">
                  <c:v>8.9583333333333334E-2</c:v>
                </c:pt>
                <c:pt idx="249">
                  <c:v>8.9583333333333334E-2</c:v>
                </c:pt>
                <c:pt idx="250">
                  <c:v>9.0277777777777776E-2</c:v>
                </c:pt>
                <c:pt idx="251">
                  <c:v>9.0277777777777776E-2</c:v>
                </c:pt>
                <c:pt idx="252">
                  <c:v>9.0972222222222218E-2</c:v>
                </c:pt>
                <c:pt idx="253">
                  <c:v>9.0972222222222218E-2</c:v>
                </c:pt>
                <c:pt idx="254">
                  <c:v>9.1666666666666674E-2</c:v>
                </c:pt>
                <c:pt idx="255">
                  <c:v>9.1666666666666674E-2</c:v>
                </c:pt>
                <c:pt idx="256">
                  <c:v>9.2361111111111116E-2</c:v>
                </c:pt>
                <c:pt idx="257">
                  <c:v>9.3055555555555558E-2</c:v>
                </c:pt>
                <c:pt idx="258">
                  <c:v>9.3055555555555558E-2</c:v>
                </c:pt>
                <c:pt idx="259">
                  <c:v>9.375E-2</c:v>
                </c:pt>
                <c:pt idx="260">
                  <c:v>9.375E-2</c:v>
                </c:pt>
                <c:pt idx="261">
                  <c:v>9.4444444444444442E-2</c:v>
                </c:pt>
                <c:pt idx="262">
                  <c:v>9.4444444444444442E-2</c:v>
                </c:pt>
                <c:pt idx="263">
                  <c:v>9.5138888888888884E-2</c:v>
                </c:pt>
                <c:pt idx="264">
                  <c:v>9.5138888888888884E-2</c:v>
                </c:pt>
                <c:pt idx="265">
                  <c:v>9.5833333333333326E-2</c:v>
                </c:pt>
                <c:pt idx="266">
                  <c:v>9.5833333333333326E-2</c:v>
                </c:pt>
                <c:pt idx="267">
                  <c:v>9.6527777777777768E-2</c:v>
                </c:pt>
                <c:pt idx="268">
                  <c:v>9.7222222222222224E-2</c:v>
                </c:pt>
                <c:pt idx="269">
                  <c:v>9.7222222222222224E-2</c:v>
                </c:pt>
                <c:pt idx="270">
                  <c:v>9.7916666666666666E-2</c:v>
                </c:pt>
                <c:pt idx="271">
                  <c:v>9.8611111111111108E-2</c:v>
                </c:pt>
                <c:pt idx="272">
                  <c:v>9.8611111111111108E-2</c:v>
                </c:pt>
                <c:pt idx="273">
                  <c:v>9.930555555555555E-2</c:v>
                </c:pt>
                <c:pt idx="274">
                  <c:v>9.930555555555555E-2</c:v>
                </c:pt>
                <c:pt idx="275">
                  <c:v>0.1</c:v>
                </c:pt>
                <c:pt idx="276">
                  <c:v>0.1</c:v>
                </c:pt>
                <c:pt idx="277">
                  <c:v>0.10069444444444443</c:v>
                </c:pt>
                <c:pt idx="278">
                  <c:v>0.10069444444444443</c:v>
                </c:pt>
                <c:pt idx="279">
                  <c:v>0.1013888888888889</c:v>
                </c:pt>
                <c:pt idx="280">
                  <c:v>0.1013888888888889</c:v>
                </c:pt>
                <c:pt idx="281">
                  <c:v>0.10208333333333335</c:v>
                </c:pt>
                <c:pt idx="282">
                  <c:v>0.10208333333333335</c:v>
                </c:pt>
                <c:pt idx="283">
                  <c:v>0.10277777777777779</c:v>
                </c:pt>
                <c:pt idx="284">
                  <c:v>0.10277777777777779</c:v>
                </c:pt>
                <c:pt idx="285">
                  <c:v>0.10347222222222223</c:v>
                </c:pt>
                <c:pt idx="286">
                  <c:v>0.10347222222222223</c:v>
                </c:pt>
                <c:pt idx="287">
                  <c:v>0.10416666666666667</c:v>
                </c:pt>
                <c:pt idx="288">
                  <c:v>0.10416666666666667</c:v>
                </c:pt>
                <c:pt idx="289">
                  <c:v>0.10486111111111111</c:v>
                </c:pt>
                <c:pt idx="290">
                  <c:v>0.10486111111111111</c:v>
                </c:pt>
                <c:pt idx="291">
                  <c:v>0.10555555555555556</c:v>
                </c:pt>
                <c:pt idx="292">
                  <c:v>0.10555555555555556</c:v>
                </c:pt>
                <c:pt idx="293">
                  <c:v>0.10625</c:v>
                </c:pt>
                <c:pt idx="294">
                  <c:v>0.10625</c:v>
                </c:pt>
                <c:pt idx="295">
                  <c:v>0.10694444444444444</c:v>
                </c:pt>
                <c:pt idx="296">
                  <c:v>0.10694444444444444</c:v>
                </c:pt>
                <c:pt idx="297">
                  <c:v>0.1076388888888889</c:v>
                </c:pt>
                <c:pt idx="298">
                  <c:v>0.10833333333333334</c:v>
                </c:pt>
                <c:pt idx="299">
                  <c:v>0.10833333333333334</c:v>
                </c:pt>
                <c:pt idx="300">
                  <c:v>0.10902777777777778</c:v>
                </c:pt>
                <c:pt idx="301">
                  <c:v>0.10902777777777778</c:v>
                </c:pt>
                <c:pt idx="302">
                  <c:v>0.10972222222222222</c:v>
                </c:pt>
                <c:pt idx="303">
                  <c:v>0.10972222222222222</c:v>
                </c:pt>
                <c:pt idx="304">
                  <c:v>0.11041666666666666</c:v>
                </c:pt>
                <c:pt idx="305">
                  <c:v>0.11041666666666666</c:v>
                </c:pt>
                <c:pt idx="306">
                  <c:v>0.1111111111111111</c:v>
                </c:pt>
                <c:pt idx="307">
                  <c:v>0.1111111111111111</c:v>
                </c:pt>
                <c:pt idx="308">
                  <c:v>0.11180555555555556</c:v>
                </c:pt>
                <c:pt idx="309">
                  <c:v>0.11180555555555556</c:v>
                </c:pt>
                <c:pt idx="310">
                  <c:v>0.1125</c:v>
                </c:pt>
                <c:pt idx="311">
                  <c:v>0.1125</c:v>
                </c:pt>
                <c:pt idx="312">
                  <c:v>0.11319444444444444</c:v>
                </c:pt>
                <c:pt idx="313">
                  <c:v>0.11319444444444444</c:v>
                </c:pt>
                <c:pt idx="314">
                  <c:v>0.11388888888888889</c:v>
                </c:pt>
                <c:pt idx="315">
                  <c:v>0.11388888888888889</c:v>
                </c:pt>
                <c:pt idx="316">
                  <c:v>0.11458333333333333</c:v>
                </c:pt>
                <c:pt idx="317">
                  <c:v>0.11527777777777777</c:v>
                </c:pt>
                <c:pt idx="318">
                  <c:v>0.11527777777777777</c:v>
                </c:pt>
                <c:pt idx="319">
                  <c:v>0.11597222222222221</c:v>
                </c:pt>
                <c:pt idx="320">
                  <c:v>0.11597222222222221</c:v>
                </c:pt>
                <c:pt idx="321">
                  <c:v>0.11666666666666665</c:v>
                </c:pt>
                <c:pt idx="322">
                  <c:v>0.11666666666666665</c:v>
                </c:pt>
                <c:pt idx="323">
                  <c:v>0.1173611111111111</c:v>
                </c:pt>
                <c:pt idx="324">
                  <c:v>0.1173611111111111</c:v>
                </c:pt>
                <c:pt idx="325">
                  <c:v>0.11805555555555557</c:v>
                </c:pt>
                <c:pt idx="326">
                  <c:v>0.11805555555555557</c:v>
                </c:pt>
                <c:pt idx="327">
                  <c:v>0.11874999999999999</c:v>
                </c:pt>
                <c:pt idx="328">
                  <c:v>0.11874999999999999</c:v>
                </c:pt>
                <c:pt idx="329">
                  <c:v>0.11944444444444445</c:v>
                </c:pt>
                <c:pt idx="330">
                  <c:v>0.11944444444444445</c:v>
                </c:pt>
                <c:pt idx="331">
                  <c:v>0.12013888888888889</c:v>
                </c:pt>
                <c:pt idx="332">
                  <c:v>0.12013888888888889</c:v>
                </c:pt>
                <c:pt idx="333">
                  <c:v>0.12083333333333333</c:v>
                </c:pt>
                <c:pt idx="334">
                  <c:v>0.12083333333333333</c:v>
                </c:pt>
                <c:pt idx="335">
                  <c:v>0.12152777777777778</c:v>
                </c:pt>
                <c:pt idx="336">
                  <c:v>0.12152777777777778</c:v>
                </c:pt>
                <c:pt idx="337">
                  <c:v>0.12222222222222223</c:v>
                </c:pt>
                <c:pt idx="338">
                  <c:v>0.12222222222222223</c:v>
                </c:pt>
                <c:pt idx="339">
                  <c:v>0.12291666666666667</c:v>
                </c:pt>
                <c:pt idx="340">
                  <c:v>0.12291666666666667</c:v>
                </c:pt>
                <c:pt idx="341">
                  <c:v>0.12361111111111112</c:v>
                </c:pt>
                <c:pt idx="342">
                  <c:v>0.12361111111111112</c:v>
                </c:pt>
                <c:pt idx="343">
                  <c:v>0.12430555555555556</c:v>
                </c:pt>
                <c:pt idx="344">
                  <c:v>0.125</c:v>
                </c:pt>
                <c:pt idx="345">
                  <c:v>0.125</c:v>
                </c:pt>
                <c:pt idx="346">
                  <c:v>0.12569444444444444</c:v>
                </c:pt>
                <c:pt idx="347">
                  <c:v>0.12569444444444444</c:v>
                </c:pt>
                <c:pt idx="348">
                  <c:v>0.12638888888888888</c:v>
                </c:pt>
                <c:pt idx="349">
                  <c:v>0.12638888888888888</c:v>
                </c:pt>
                <c:pt idx="350">
                  <c:v>0.12708333333333333</c:v>
                </c:pt>
                <c:pt idx="351">
                  <c:v>0.12708333333333333</c:v>
                </c:pt>
                <c:pt idx="352">
                  <c:v>0.1277777777777778</c:v>
                </c:pt>
                <c:pt idx="353">
                  <c:v>0.1277777777777778</c:v>
                </c:pt>
                <c:pt idx="354">
                  <c:v>0.12847222222222224</c:v>
                </c:pt>
                <c:pt idx="355">
                  <c:v>0.12847222222222224</c:v>
                </c:pt>
                <c:pt idx="356">
                  <c:v>0.12916666666666668</c:v>
                </c:pt>
                <c:pt idx="357">
                  <c:v>0.12916666666666668</c:v>
                </c:pt>
                <c:pt idx="358">
                  <c:v>0.12986111111111112</c:v>
                </c:pt>
                <c:pt idx="359">
                  <c:v>0.12986111111111112</c:v>
                </c:pt>
                <c:pt idx="360">
                  <c:v>0.13055555555555556</c:v>
                </c:pt>
                <c:pt idx="361">
                  <c:v>0.13055555555555556</c:v>
                </c:pt>
                <c:pt idx="362">
                  <c:v>0.13125000000000001</c:v>
                </c:pt>
                <c:pt idx="363">
                  <c:v>0.13125000000000001</c:v>
                </c:pt>
                <c:pt idx="364">
                  <c:v>0.13194444444444445</c:v>
                </c:pt>
                <c:pt idx="365">
                  <c:v>0.13194444444444445</c:v>
                </c:pt>
                <c:pt idx="366">
                  <c:v>0.13263888888888889</c:v>
                </c:pt>
                <c:pt idx="367">
                  <c:v>0.13263888888888889</c:v>
                </c:pt>
                <c:pt idx="368">
                  <c:v>0.13333333333333333</c:v>
                </c:pt>
                <c:pt idx="369">
                  <c:v>0.13333333333333333</c:v>
                </c:pt>
                <c:pt idx="370">
                  <c:v>0.13402777777777777</c:v>
                </c:pt>
                <c:pt idx="371">
                  <c:v>0.13402777777777777</c:v>
                </c:pt>
                <c:pt idx="372">
                  <c:v>0.13472222222222222</c:v>
                </c:pt>
                <c:pt idx="373">
                  <c:v>0.13472222222222222</c:v>
                </c:pt>
                <c:pt idx="374">
                  <c:v>0.13541666666666666</c:v>
                </c:pt>
                <c:pt idx="375">
                  <c:v>0.13541666666666666</c:v>
                </c:pt>
                <c:pt idx="376">
                  <c:v>0.1361111111111111</c:v>
                </c:pt>
                <c:pt idx="377">
                  <c:v>0.1361111111111111</c:v>
                </c:pt>
                <c:pt idx="378">
                  <c:v>0.13680555555555554</c:v>
                </c:pt>
                <c:pt idx="379">
                  <c:v>0.13680555555555554</c:v>
                </c:pt>
                <c:pt idx="380">
                  <c:v>0.13750000000000001</c:v>
                </c:pt>
                <c:pt idx="381">
                  <c:v>0.13750000000000001</c:v>
                </c:pt>
                <c:pt idx="382">
                  <c:v>0.13819444444444443</c:v>
                </c:pt>
                <c:pt idx="383">
                  <c:v>0.1388888888888889</c:v>
                </c:pt>
                <c:pt idx="384">
                  <c:v>0.1388888888888889</c:v>
                </c:pt>
                <c:pt idx="385">
                  <c:v>0.13958333333333334</c:v>
                </c:pt>
                <c:pt idx="386">
                  <c:v>0.13958333333333334</c:v>
                </c:pt>
                <c:pt idx="387">
                  <c:v>0.14027777777777778</c:v>
                </c:pt>
                <c:pt idx="388">
                  <c:v>0.14027777777777778</c:v>
                </c:pt>
                <c:pt idx="389">
                  <c:v>0.14097222222222222</c:v>
                </c:pt>
                <c:pt idx="390">
                  <c:v>0.14097222222222222</c:v>
                </c:pt>
                <c:pt idx="391">
                  <c:v>0.14166666666666666</c:v>
                </c:pt>
                <c:pt idx="392">
                  <c:v>0.14166666666666666</c:v>
                </c:pt>
                <c:pt idx="393">
                  <c:v>0.1423611111111111</c:v>
                </c:pt>
                <c:pt idx="394">
                  <c:v>0.1423611111111111</c:v>
                </c:pt>
                <c:pt idx="395">
                  <c:v>0.14305555555555557</c:v>
                </c:pt>
                <c:pt idx="396">
                  <c:v>0.14305555555555557</c:v>
                </c:pt>
                <c:pt idx="397">
                  <c:v>0.14374999999999999</c:v>
                </c:pt>
                <c:pt idx="398">
                  <c:v>0.14444444444444446</c:v>
                </c:pt>
                <c:pt idx="399">
                  <c:v>0.14444444444444446</c:v>
                </c:pt>
                <c:pt idx="400">
                  <c:v>0.1451388888888889</c:v>
                </c:pt>
                <c:pt idx="401">
                  <c:v>0.1451388888888889</c:v>
                </c:pt>
                <c:pt idx="402">
                  <c:v>0.14583333333333334</c:v>
                </c:pt>
                <c:pt idx="403">
                  <c:v>0.14583333333333334</c:v>
                </c:pt>
                <c:pt idx="404">
                  <c:v>0.14652777777777778</c:v>
                </c:pt>
                <c:pt idx="405">
                  <c:v>0.14652777777777778</c:v>
                </c:pt>
                <c:pt idx="406">
                  <c:v>0.14722222222222223</c:v>
                </c:pt>
                <c:pt idx="407">
                  <c:v>0.14722222222222223</c:v>
                </c:pt>
                <c:pt idx="408">
                  <c:v>0.14791666666666667</c:v>
                </c:pt>
                <c:pt idx="409">
                  <c:v>0.14791666666666667</c:v>
                </c:pt>
                <c:pt idx="410">
                  <c:v>0.14861111111111111</c:v>
                </c:pt>
                <c:pt idx="411">
                  <c:v>0.14861111111111111</c:v>
                </c:pt>
                <c:pt idx="412">
                  <c:v>0.14930555555555555</c:v>
                </c:pt>
                <c:pt idx="413">
                  <c:v>0.14930555555555555</c:v>
                </c:pt>
                <c:pt idx="414">
                  <c:v>0.15</c:v>
                </c:pt>
                <c:pt idx="415">
                  <c:v>0.15</c:v>
                </c:pt>
                <c:pt idx="416">
                  <c:v>0.15069444444444444</c:v>
                </c:pt>
                <c:pt idx="417">
                  <c:v>0.15069444444444444</c:v>
                </c:pt>
                <c:pt idx="418">
                  <c:v>0.15138888888888888</c:v>
                </c:pt>
                <c:pt idx="419">
                  <c:v>0.15138888888888888</c:v>
                </c:pt>
                <c:pt idx="420">
                  <c:v>0.15208333333333332</c:v>
                </c:pt>
                <c:pt idx="421">
                  <c:v>0.15277777777777776</c:v>
                </c:pt>
                <c:pt idx="422">
                  <c:v>0.15277777777777776</c:v>
                </c:pt>
                <c:pt idx="423">
                  <c:v>0.15347222222222223</c:v>
                </c:pt>
                <c:pt idx="424">
                  <c:v>0.15347222222222223</c:v>
                </c:pt>
                <c:pt idx="425">
                  <c:v>0.15416666666666667</c:v>
                </c:pt>
                <c:pt idx="426">
                  <c:v>0.15416666666666667</c:v>
                </c:pt>
                <c:pt idx="427">
                  <c:v>0.15486111111111112</c:v>
                </c:pt>
                <c:pt idx="428">
                  <c:v>0.15486111111111112</c:v>
                </c:pt>
                <c:pt idx="429">
                  <c:v>0.15555555555555556</c:v>
                </c:pt>
                <c:pt idx="430">
                  <c:v>0.15555555555555556</c:v>
                </c:pt>
                <c:pt idx="431">
                  <c:v>0.15625</c:v>
                </c:pt>
                <c:pt idx="432">
                  <c:v>0.15625</c:v>
                </c:pt>
                <c:pt idx="433">
                  <c:v>0.15694444444444444</c:v>
                </c:pt>
                <c:pt idx="434">
                  <c:v>0.15694444444444444</c:v>
                </c:pt>
                <c:pt idx="435">
                  <c:v>0.15763888888888888</c:v>
                </c:pt>
                <c:pt idx="436">
                  <c:v>0.15763888888888888</c:v>
                </c:pt>
                <c:pt idx="437">
                  <c:v>0.15833333333333333</c:v>
                </c:pt>
                <c:pt idx="438">
                  <c:v>0.15833333333333333</c:v>
                </c:pt>
                <c:pt idx="439">
                  <c:v>0.15902777777777777</c:v>
                </c:pt>
                <c:pt idx="440">
                  <c:v>0.15902777777777777</c:v>
                </c:pt>
                <c:pt idx="441">
                  <c:v>0.15972222222222224</c:v>
                </c:pt>
                <c:pt idx="442">
                  <c:v>0.15972222222222224</c:v>
                </c:pt>
                <c:pt idx="443">
                  <c:v>0.16041666666666668</c:v>
                </c:pt>
                <c:pt idx="444">
                  <c:v>0.16041666666666668</c:v>
                </c:pt>
                <c:pt idx="445">
                  <c:v>0.16111111111111112</c:v>
                </c:pt>
                <c:pt idx="446">
                  <c:v>0.16111111111111112</c:v>
                </c:pt>
                <c:pt idx="447">
                  <c:v>0.16180555555555556</c:v>
                </c:pt>
                <c:pt idx="448">
                  <c:v>0.16180555555555556</c:v>
                </c:pt>
                <c:pt idx="449">
                  <c:v>0.16250000000000001</c:v>
                </c:pt>
                <c:pt idx="450">
                  <c:v>0.16250000000000001</c:v>
                </c:pt>
                <c:pt idx="451">
                  <c:v>0.16319444444444445</c:v>
                </c:pt>
                <c:pt idx="452">
                  <c:v>0.16319444444444445</c:v>
                </c:pt>
                <c:pt idx="453">
                  <c:v>0.16388888888888889</c:v>
                </c:pt>
                <c:pt idx="454">
                  <c:v>0.16388888888888889</c:v>
                </c:pt>
                <c:pt idx="455">
                  <c:v>0.16458333333333333</c:v>
                </c:pt>
                <c:pt idx="456">
                  <c:v>0.16458333333333333</c:v>
                </c:pt>
                <c:pt idx="457">
                  <c:v>0.16527777777777777</c:v>
                </c:pt>
                <c:pt idx="458">
                  <c:v>0.16527777777777777</c:v>
                </c:pt>
                <c:pt idx="459">
                  <c:v>0.16597222222222222</c:v>
                </c:pt>
                <c:pt idx="460">
                  <c:v>0.16597222222222222</c:v>
                </c:pt>
                <c:pt idx="461">
                  <c:v>0.16666666666666666</c:v>
                </c:pt>
                <c:pt idx="462">
                  <c:v>0.16666666666666666</c:v>
                </c:pt>
                <c:pt idx="463">
                  <c:v>0.1673611111111111</c:v>
                </c:pt>
                <c:pt idx="464">
                  <c:v>0.1673611111111111</c:v>
                </c:pt>
                <c:pt idx="465">
                  <c:v>0.16805555555555554</c:v>
                </c:pt>
                <c:pt idx="466">
                  <c:v>0.16805555555555554</c:v>
                </c:pt>
                <c:pt idx="467">
                  <c:v>0.16875000000000001</c:v>
                </c:pt>
                <c:pt idx="468">
                  <c:v>0.16875000000000001</c:v>
                </c:pt>
                <c:pt idx="469">
                  <c:v>0.16944444444444443</c:v>
                </c:pt>
                <c:pt idx="470">
                  <c:v>0.16944444444444443</c:v>
                </c:pt>
                <c:pt idx="471">
                  <c:v>0.17013888888888887</c:v>
                </c:pt>
                <c:pt idx="472">
                  <c:v>0.17013888888888887</c:v>
                </c:pt>
                <c:pt idx="473">
                  <c:v>0.17083333333333331</c:v>
                </c:pt>
                <c:pt idx="474">
                  <c:v>0.17083333333333331</c:v>
                </c:pt>
                <c:pt idx="475">
                  <c:v>0.17152777777777775</c:v>
                </c:pt>
                <c:pt idx="476">
                  <c:v>0.17152777777777775</c:v>
                </c:pt>
                <c:pt idx="477">
                  <c:v>0.17222222222222225</c:v>
                </c:pt>
                <c:pt idx="478">
                  <c:v>0.17222222222222225</c:v>
                </c:pt>
                <c:pt idx="479">
                  <c:v>0.17291666666666669</c:v>
                </c:pt>
                <c:pt idx="480">
                  <c:v>0.17291666666666669</c:v>
                </c:pt>
                <c:pt idx="481">
                  <c:v>0.17361111111111113</c:v>
                </c:pt>
                <c:pt idx="482">
                  <c:v>0.17361111111111113</c:v>
                </c:pt>
                <c:pt idx="483">
                  <c:v>0.17430555555555557</c:v>
                </c:pt>
                <c:pt idx="484">
                  <c:v>0.17430555555555557</c:v>
                </c:pt>
                <c:pt idx="485">
                  <c:v>0.17499999999999999</c:v>
                </c:pt>
                <c:pt idx="486">
                  <c:v>0.17499999999999999</c:v>
                </c:pt>
                <c:pt idx="487">
                  <c:v>0.17569444444444446</c:v>
                </c:pt>
                <c:pt idx="488">
                  <c:v>0.17569444444444446</c:v>
                </c:pt>
                <c:pt idx="489">
                  <c:v>0.1763888888888889</c:v>
                </c:pt>
                <c:pt idx="490">
                  <c:v>0.1763888888888889</c:v>
                </c:pt>
                <c:pt idx="491">
                  <c:v>0.17708333333333334</c:v>
                </c:pt>
                <c:pt idx="492">
                  <c:v>0.17708333333333334</c:v>
                </c:pt>
                <c:pt idx="493">
                  <c:v>0.17777777777777778</c:v>
                </c:pt>
                <c:pt idx="494">
                  <c:v>0.17777777777777778</c:v>
                </c:pt>
                <c:pt idx="495">
                  <c:v>0.17847222222222223</c:v>
                </c:pt>
                <c:pt idx="496">
                  <c:v>0.17847222222222223</c:v>
                </c:pt>
                <c:pt idx="497">
                  <c:v>0.17916666666666667</c:v>
                </c:pt>
                <c:pt idx="498">
                  <c:v>0.17916666666666667</c:v>
                </c:pt>
                <c:pt idx="499">
                  <c:v>0.17986111111111111</c:v>
                </c:pt>
                <c:pt idx="500">
                  <c:v>0.17986111111111111</c:v>
                </c:pt>
                <c:pt idx="501">
                  <c:v>0.18055555555555555</c:v>
                </c:pt>
                <c:pt idx="502">
                  <c:v>0.18055555555555555</c:v>
                </c:pt>
                <c:pt idx="503">
                  <c:v>0.18124999999999999</c:v>
                </c:pt>
                <c:pt idx="504">
                  <c:v>0.18124999999999999</c:v>
                </c:pt>
                <c:pt idx="505">
                  <c:v>0.18194444444444444</c:v>
                </c:pt>
                <c:pt idx="506">
                  <c:v>0.18194444444444444</c:v>
                </c:pt>
                <c:pt idx="507">
                  <c:v>0.18263888888888891</c:v>
                </c:pt>
                <c:pt idx="508">
                  <c:v>0.18263888888888891</c:v>
                </c:pt>
                <c:pt idx="509">
                  <c:v>0.18333333333333335</c:v>
                </c:pt>
                <c:pt idx="510">
                  <c:v>0.18333333333333335</c:v>
                </c:pt>
                <c:pt idx="511">
                  <c:v>0.18402777777777779</c:v>
                </c:pt>
                <c:pt idx="512">
                  <c:v>0.18402777777777779</c:v>
                </c:pt>
                <c:pt idx="513">
                  <c:v>0.18472222222222223</c:v>
                </c:pt>
                <c:pt idx="514">
                  <c:v>0.18472222222222223</c:v>
                </c:pt>
                <c:pt idx="515">
                  <c:v>0.18541666666666667</c:v>
                </c:pt>
                <c:pt idx="516">
                  <c:v>0.18541666666666667</c:v>
                </c:pt>
                <c:pt idx="517">
                  <c:v>0.18611111111111112</c:v>
                </c:pt>
                <c:pt idx="518">
                  <c:v>0.18611111111111112</c:v>
                </c:pt>
                <c:pt idx="519">
                  <c:v>0.18680555555555556</c:v>
                </c:pt>
                <c:pt idx="520">
                  <c:v>0.18680555555555556</c:v>
                </c:pt>
                <c:pt idx="521">
                  <c:v>0.1875</c:v>
                </c:pt>
                <c:pt idx="522">
                  <c:v>0.1875</c:v>
                </c:pt>
                <c:pt idx="523">
                  <c:v>0.18819444444444444</c:v>
                </c:pt>
                <c:pt idx="524">
                  <c:v>0.18819444444444444</c:v>
                </c:pt>
                <c:pt idx="525">
                  <c:v>0.18888888888888888</c:v>
                </c:pt>
                <c:pt idx="526">
                  <c:v>0.18888888888888888</c:v>
                </c:pt>
                <c:pt idx="527">
                  <c:v>0.18958333333333333</c:v>
                </c:pt>
                <c:pt idx="528">
                  <c:v>0.19027777777777777</c:v>
                </c:pt>
                <c:pt idx="529">
                  <c:v>0.19027777777777777</c:v>
                </c:pt>
                <c:pt idx="530">
                  <c:v>0.19097222222222221</c:v>
                </c:pt>
                <c:pt idx="531">
                  <c:v>0.19097222222222221</c:v>
                </c:pt>
                <c:pt idx="532">
                  <c:v>0.19166666666666665</c:v>
                </c:pt>
                <c:pt idx="533">
                  <c:v>0.19166666666666665</c:v>
                </c:pt>
                <c:pt idx="534">
                  <c:v>0.19236111111111112</c:v>
                </c:pt>
                <c:pt idx="535">
                  <c:v>0.19236111111111112</c:v>
                </c:pt>
                <c:pt idx="536">
                  <c:v>0.19305555555555554</c:v>
                </c:pt>
                <c:pt idx="537">
                  <c:v>0.19305555555555554</c:v>
                </c:pt>
                <c:pt idx="538">
                  <c:v>0.19375000000000001</c:v>
                </c:pt>
                <c:pt idx="539">
                  <c:v>0.19375000000000001</c:v>
                </c:pt>
                <c:pt idx="540">
                  <c:v>0.19444444444444445</c:v>
                </c:pt>
                <c:pt idx="541">
                  <c:v>0.19444444444444445</c:v>
                </c:pt>
                <c:pt idx="542">
                  <c:v>0.19513888888888889</c:v>
                </c:pt>
                <c:pt idx="543">
                  <c:v>0.19513888888888889</c:v>
                </c:pt>
                <c:pt idx="544">
                  <c:v>0.19583333333333333</c:v>
                </c:pt>
                <c:pt idx="545">
                  <c:v>0.19583333333333333</c:v>
                </c:pt>
                <c:pt idx="546">
                  <c:v>0.19652777777777777</c:v>
                </c:pt>
                <c:pt idx="547">
                  <c:v>0.19652777777777777</c:v>
                </c:pt>
                <c:pt idx="548">
                  <c:v>0.19722222222222222</c:v>
                </c:pt>
                <c:pt idx="549">
                  <c:v>0.19722222222222222</c:v>
                </c:pt>
                <c:pt idx="550">
                  <c:v>0.19791666666666666</c:v>
                </c:pt>
                <c:pt idx="551">
                  <c:v>0.1986111111111111</c:v>
                </c:pt>
                <c:pt idx="552">
                  <c:v>0.1986111111111111</c:v>
                </c:pt>
                <c:pt idx="553">
                  <c:v>0.19930555555555554</c:v>
                </c:pt>
                <c:pt idx="554">
                  <c:v>0.19930555555555554</c:v>
                </c:pt>
                <c:pt idx="555">
                  <c:v>0.2</c:v>
                </c:pt>
                <c:pt idx="556">
                  <c:v>0.2</c:v>
                </c:pt>
                <c:pt idx="557">
                  <c:v>0.20069444444444443</c:v>
                </c:pt>
                <c:pt idx="558">
                  <c:v>0.20069444444444443</c:v>
                </c:pt>
                <c:pt idx="559">
                  <c:v>0.20138888888888887</c:v>
                </c:pt>
                <c:pt idx="560">
                  <c:v>0.20138888888888887</c:v>
                </c:pt>
                <c:pt idx="561">
                  <c:v>0.20208333333333331</c:v>
                </c:pt>
                <c:pt idx="562">
                  <c:v>0.20208333333333331</c:v>
                </c:pt>
                <c:pt idx="563">
                  <c:v>0.20277777777777781</c:v>
                </c:pt>
                <c:pt idx="564">
                  <c:v>0.20277777777777781</c:v>
                </c:pt>
                <c:pt idx="565">
                  <c:v>0.20347222222222219</c:v>
                </c:pt>
                <c:pt idx="566">
                  <c:v>0.20347222222222219</c:v>
                </c:pt>
                <c:pt idx="567">
                  <c:v>0.20416666666666669</c:v>
                </c:pt>
                <c:pt idx="568">
                  <c:v>0.20416666666666669</c:v>
                </c:pt>
                <c:pt idx="569">
                  <c:v>0.20486111111111113</c:v>
                </c:pt>
                <c:pt idx="570">
                  <c:v>0.20486111111111113</c:v>
                </c:pt>
                <c:pt idx="571">
                  <c:v>0.20555555555555557</c:v>
                </c:pt>
                <c:pt idx="572">
                  <c:v>0.20555555555555557</c:v>
                </c:pt>
                <c:pt idx="573">
                  <c:v>0.20624999999999999</c:v>
                </c:pt>
                <c:pt idx="574">
                  <c:v>0.20624999999999999</c:v>
                </c:pt>
                <c:pt idx="575">
                  <c:v>0.20694444444444446</c:v>
                </c:pt>
                <c:pt idx="576">
                  <c:v>0.20694444444444446</c:v>
                </c:pt>
                <c:pt idx="577">
                  <c:v>0.2076388888888889</c:v>
                </c:pt>
                <c:pt idx="578">
                  <c:v>0.2076388888888889</c:v>
                </c:pt>
                <c:pt idx="579">
                  <c:v>0.20833333333333334</c:v>
                </c:pt>
                <c:pt idx="580">
                  <c:v>0.20833333333333334</c:v>
                </c:pt>
                <c:pt idx="581">
                  <c:v>0.20902777777777778</c:v>
                </c:pt>
                <c:pt idx="582">
                  <c:v>0.20902777777777778</c:v>
                </c:pt>
                <c:pt idx="583">
                  <c:v>0.20972222222222223</c:v>
                </c:pt>
                <c:pt idx="584">
                  <c:v>0.20972222222222223</c:v>
                </c:pt>
                <c:pt idx="585">
                  <c:v>0.21041666666666667</c:v>
                </c:pt>
                <c:pt idx="586">
                  <c:v>0.21041666666666667</c:v>
                </c:pt>
                <c:pt idx="587">
                  <c:v>0.21111111111111111</c:v>
                </c:pt>
                <c:pt idx="588">
                  <c:v>0.21111111111111111</c:v>
                </c:pt>
                <c:pt idx="589">
                  <c:v>0.21180555555555555</c:v>
                </c:pt>
                <c:pt idx="590">
                  <c:v>0.21180555555555555</c:v>
                </c:pt>
                <c:pt idx="591">
                  <c:v>0.21249999999999999</c:v>
                </c:pt>
                <c:pt idx="592">
                  <c:v>0.21249999999999999</c:v>
                </c:pt>
                <c:pt idx="593">
                  <c:v>0.21319444444444444</c:v>
                </c:pt>
                <c:pt idx="594">
                  <c:v>0.21319444444444444</c:v>
                </c:pt>
                <c:pt idx="595">
                  <c:v>0.21388888888888891</c:v>
                </c:pt>
                <c:pt idx="596">
                  <c:v>0.21388888888888891</c:v>
                </c:pt>
                <c:pt idx="597">
                  <c:v>0.21458333333333335</c:v>
                </c:pt>
                <c:pt idx="598">
                  <c:v>0.21458333333333335</c:v>
                </c:pt>
                <c:pt idx="599">
                  <c:v>0.21527777777777779</c:v>
                </c:pt>
                <c:pt idx="600">
                  <c:v>0.21527777777777779</c:v>
                </c:pt>
                <c:pt idx="601">
                  <c:v>0.21597222222222223</c:v>
                </c:pt>
                <c:pt idx="602">
                  <c:v>0.21597222222222223</c:v>
                </c:pt>
                <c:pt idx="603">
                  <c:v>0.21666666666666667</c:v>
                </c:pt>
                <c:pt idx="604">
                  <c:v>0.21666666666666667</c:v>
                </c:pt>
                <c:pt idx="605">
                  <c:v>0.21736111111111112</c:v>
                </c:pt>
                <c:pt idx="606">
                  <c:v>0.21736111111111112</c:v>
                </c:pt>
                <c:pt idx="607">
                  <c:v>0.21805555555555556</c:v>
                </c:pt>
                <c:pt idx="608">
                  <c:v>0.21805555555555556</c:v>
                </c:pt>
                <c:pt idx="609">
                  <c:v>0.21875</c:v>
                </c:pt>
                <c:pt idx="610">
                  <c:v>0.21944444444444444</c:v>
                </c:pt>
                <c:pt idx="611">
                  <c:v>0.21944444444444444</c:v>
                </c:pt>
                <c:pt idx="612">
                  <c:v>0.22013888888888888</c:v>
                </c:pt>
                <c:pt idx="613">
                  <c:v>0.22083333333333333</c:v>
                </c:pt>
                <c:pt idx="614">
                  <c:v>0.22083333333333333</c:v>
                </c:pt>
                <c:pt idx="615">
                  <c:v>0.22152777777777777</c:v>
                </c:pt>
                <c:pt idx="616">
                  <c:v>0.22152777777777777</c:v>
                </c:pt>
                <c:pt idx="617">
                  <c:v>0.22222222222222221</c:v>
                </c:pt>
                <c:pt idx="618">
                  <c:v>0.22222222222222221</c:v>
                </c:pt>
                <c:pt idx="619">
                  <c:v>0.22291666666666665</c:v>
                </c:pt>
                <c:pt idx="620">
                  <c:v>0.22291666666666665</c:v>
                </c:pt>
                <c:pt idx="621">
                  <c:v>0.22361111111111109</c:v>
                </c:pt>
                <c:pt idx="622">
                  <c:v>0.22361111111111109</c:v>
                </c:pt>
                <c:pt idx="623">
                  <c:v>0.22430555555555556</c:v>
                </c:pt>
                <c:pt idx="624">
                  <c:v>0.22430555555555556</c:v>
                </c:pt>
                <c:pt idx="625">
                  <c:v>0.22500000000000001</c:v>
                </c:pt>
                <c:pt idx="626">
                  <c:v>0.22500000000000001</c:v>
                </c:pt>
                <c:pt idx="627">
                  <c:v>0.22569444444444445</c:v>
                </c:pt>
                <c:pt idx="628">
                  <c:v>0.22569444444444445</c:v>
                </c:pt>
                <c:pt idx="629">
                  <c:v>0.22638888888888889</c:v>
                </c:pt>
                <c:pt idx="630">
                  <c:v>0.22638888888888889</c:v>
                </c:pt>
                <c:pt idx="631">
                  <c:v>0.22708333333333333</c:v>
                </c:pt>
                <c:pt idx="632">
                  <c:v>0.22708333333333333</c:v>
                </c:pt>
                <c:pt idx="633">
                  <c:v>0.22777777777777777</c:v>
                </c:pt>
                <c:pt idx="634">
                  <c:v>0.22777777777777777</c:v>
                </c:pt>
                <c:pt idx="635">
                  <c:v>0.22847222222222222</c:v>
                </c:pt>
                <c:pt idx="636">
                  <c:v>0.22847222222222222</c:v>
                </c:pt>
                <c:pt idx="637">
                  <c:v>0.22916666666666666</c:v>
                </c:pt>
                <c:pt idx="638">
                  <c:v>0.22916666666666666</c:v>
                </c:pt>
                <c:pt idx="639">
                  <c:v>0.2298611111111111</c:v>
                </c:pt>
                <c:pt idx="640">
                  <c:v>0.2298611111111111</c:v>
                </c:pt>
                <c:pt idx="641">
                  <c:v>0.23055555555555554</c:v>
                </c:pt>
                <c:pt idx="642">
                  <c:v>0.23055555555555554</c:v>
                </c:pt>
                <c:pt idx="643">
                  <c:v>0.23125000000000001</c:v>
                </c:pt>
                <c:pt idx="644">
                  <c:v>0.23125000000000001</c:v>
                </c:pt>
                <c:pt idx="645">
                  <c:v>0.23194444444444443</c:v>
                </c:pt>
                <c:pt idx="646">
                  <c:v>0.23194444444444443</c:v>
                </c:pt>
                <c:pt idx="647">
                  <c:v>0.23263888888888887</c:v>
                </c:pt>
                <c:pt idx="648">
                  <c:v>0.23263888888888887</c:v>
                </c:pt>
                <c:pt idx="649">
                  <c:v>0.23333333333333331</c:v>
                </c:pt>
                <c:pt idx="650">
                  <c:v>0.23333333333333331</c:v>
                </c:pt>
                <c:pt idx="651">
                  <c:v>0.23402777777777781</c:v>
                </c:pt>
                <c:pt idx="652">
                  <c:v>0.23472222222222219</c:v>
                </c:pt>
                <c:pt idx="653">
                  <c:v>0.23472222222222219</c:v>
                </c:pt>
                <c:pt idx="654">
                  <c:v>0.23541666666666669</c:v>
                </c:pt>
                <c:pt idx="655">
                  <c:v>0.23541666666666669</c:v>
                </c:pt>
                <c:pt idx="656">
                  <c:v>0.23611111111111113</c:v>
                </c:pt>
                <c:pt idx="657">
                  <c:v>0.23611111111111113</c:v>
                </c:pt>
                <c:pt idx="658">
                  <c:v>0.23680555555555557</c:v>
                </c:pt>
                <c:pt idx="659">
                  <c:v>0.23680555555555557</c:v>
                </c:pt>
                <c:pt idx="660">
                  <c:v>0.23749999999999999</c:v>
                </c:pt>
                <c:pt idx="661">
                  <c:v>0.23749999999999999</c:v>
                </c:pt>
                <c:pt idx="662">
                  <c:v>0.23819444444444446</c:v>
                </c:pt>
                <c:pt idx="663">
                  <c:v>0.23819444444444446</c:v>
                </c:pt>
                <c:pt idx="664">
                  <c:v>0.2388888888888889</c:v>
                </c:pt>
                <c:pt idx="665">
                  <c:v>0.2388888888888889</c:v>
                </c:pt>
                <c:pt idx="666">
                  <c:v>0.23958333333333334</c:v>
                </c:pt>
                <c:pt idx="667">
                  <c:v>0.24027777777777778</c:v>
                </c:pt>
                <c:pt idx="668">
                  <c:v>0.24027777777777778</c:v>
                </c:pt>
                <c:pt idx="669">
                  <c:v>0.24097222222222223</c:v>
                </c:pt>
                <c:pt idx="670">
                  <c:v>0.24166666666666667</c:v>
                </c:pt>
                <c:pt idx="671">
                  <c:v>0.24166666666666667</c:v>
                </c:pt>
                <c:pt idx="672">
                  <c:v>0.24236111111111111</c:v>
                </c:pt>
                <c:pt idx="673">
                  <c:v>0.24305555555555555</c:v>
                </c:pt>
                <c:pt idx="674">
                  <c:v>0.24305555555555555</c:v>
                </c:pt>
                <c:pt idx="675">
                  <c:v>0.24374999999999999</c:v>
                </c:pt>
                <c:pt idx="676">
                  <c:v>0.24374999999999999</c:v>
                </c:pt>
                <c:pt idx="677">
                  <c:v>0.24444444444444446</c:v>
                </c:pt>
                <c:pt idx="678">
                  <c:v>0.24444444444444446</c:v>
                </c:pt>
                <c:pt idx="679">
                  <c:v>0.24513888888888888</c:v>
                </c:pt>
                <c:pt idx="680">
                  <c:v>0.24583333333333335</c:v>
                </c:pt>
                <c:pt idx="681">
                  <c:v>0.24583333333333335</c:v>
                </c:pt>
                <c:pt idx="682">
                  <c:v>0.24652777777777779</c:v>
                </c:pt>
                <c:pt idx="683">
                  <c:v>0.24722222222222223</c:v>
                </c:pt>
                <c:pt idx="684">
                  <c:v>0.24722222222222223</c:v>
                </c:pt>
                <c:pt idx="685">
                  <c:v>0.24791666666666667</c:v>
                </c:pt>
                <c:pt idx="686">
                  <c:v>0.24791666666666667</c:v>
                </c:pt>
                <c:pt idx="687">
                  <c:v>0.24861111111111112</c:v>
                </c:pt>
                <c:pt idx="688">
                  <c:v>0.24861111111111112</c:v>
                </c:pt>
                <c:pt idx="689">
                  <c:v>0.24930555555555556</c:v>
                </c:pt>
                <c:pt idx="690">
                  <c:v>0.24930555555555556</c:v>
                </c:pt>
                <c:pt idx="691">
                  <c:v>0.25</c:v>
                </c:pt>
                <c:pt idx="692">
                  <c:v>0.25</c:v>
                </c:pt>
                <c:pt idx="693">
                  <c:v>0.25069444444444444</c:v>
                </c:pt>
                <c:pt idx="694">
                  <c:v>0.25069444444444444</c:v>
                </c:pt>
                <c:pt idx="695">
                  <c:v>0.25138888888888888</c:v>
                </c:pt>
                <c:pt idx="696">
                  <c:v>0.25138888888888888</c:v>
                </c:pt>
                <c:pt idx="697">
                  <c:v>0.25208333333333333</c:v>
                </c:pt>
                <c:pt idx="698">
                  <c:v>0.25277777777777777</c:v>
                </c:pt>
                <c:pt idx="699">
                  <c:v>0.25277777777777777</c:v>
                </c:pt>
                <c:pt idx="700">
                  <c:v>0.25347222222222221</c:v>
                </c:pt>
                <c:pt idx="701">
                  <c:v>0.25347222222222221</c:v>
                </c:pt>
                <c:pt idx="702">
                  <c:v>0.25416666666666665</c:v>
                </c:pt>
                <c:pt idx="703">
                  <c:v>0.25416666666666665</c:v>
                </c:pt>
                <c:pt idx="704">
                  <c:v>0.25486111111111109</c:v>
                </c:pt>
                <c:pt idx="705">
                  <c:v>0.25486111111111109</c:v>
                </c:pt>
                <c:pt idx="706">
                  <c:v>0.25555555555555559</c:v>
                </c:pt>
                <c:pt idx="707">
                  <c:v>0.25555555555555559</c:v>
                </c:pt>
                <c:pt idx="708">
                  <c:v>0.25624999999999998</c:v>
                </c:pt>
                <c:pt idx="709">
                  <c:v>0.25624999999999998</c:v>
                </c:pt>
                <c:pt idx="710">
                  <c:v>0.25694444444444448</c:v>
                </c:pt>
                <c:pt idx="711">
                  <c:v>0.25694444444444448</c:v>
                </c:pt>
                <c:pt idx="712">
                  <c:v>0.25763888888888892</c:v>
                </c:pt>
                <c:pt idx="713">
                  <c:v>0.25763888888888892</c:v>
                </c:pt>
                <c:pt idx="714">
                  <c:v>0.25833333333333336</c:v>
                </c:pt>
                <c:pt idx="715">
                  <c:v>0.2590277777777778</c:v>
                </c:pt>
                <c:pt idx="716">
                  <c:v>0.2590277777777778</c:v>
                </c:pt>
                <c:pt idx="717">
                  <c:v>0.25972222222222224</c:v>
                </c:pt>
                <c:pt idx="718">
                  <c:v>0.25972222222222224</c:v>
                </c:pt>
                <c:pt idx="719">
                  <c:v>0.26041666666666669</c:v>
                </c:pt>
                <c:pt idx="720">
                  <c:v>0.26041666666666669</c:v>
                </c:pt>
                <c:pt idx="721">
                  <c:v>0.26111111111111113</c:v>
                </c:pt>
                <c:pt idx="722">
                  <c:v>0.26111111111111113</c:v>
                </c:pt>
                <c:pt idx="723">
                  <c:v>0.26180555555555557</c:v>
                </c:pt>
                <c:pt idx="724">
                  <c:v>0.26250000000000001</c:v>
                </c:pt>
                <c:pt idx="725">
                  <c:v>0.26250000000000001</c:v>
                </c:pt>
                <c:pt idx="726">
                  <c:v>0.26319444444444445</c:v>
                </c:pt>
                <c:pt idx="727">
                  <c:v>0.2638888888888889</c:v>
                </c:pt>
                <c:pt idx="728">
                  <c:v>0.2638888888888889</c:v>
                </c:pt>
                <c:pt idx="729">
                  <c:v>0.26458333333333334</c:v>
                </c:pt>
                <c:pt idx="730">
                  <c:v>0.26527777777777778</c:v>
                </c:pt>
                <c:pt idx="731">
                  <c:v>0.26527777777777778</c:v>
                </c:pt>
                <c:pt idx="732">
                  <c:v>0.26597222222222222</c:v>
                </c:pt>
                <c:pt idx="733">
                  <c:v>0.26666666666666666</c:v>
                </c:pt>
                <c:pt idx="734">
                  <c:v>0.26666666666666666</c:v>
                </c:pt>
                <c:pt idx="735">
                  <c:v>0.2673611111111111</c:v>
                </c:pt>
                <c:pt idx="736">
                  <c:v>0.26805555555555555</c:v>
                </c:pt>
                <c:pt idx="737">
                  <c:v>0.26805555555555555</c:v>
                </c:pt>
                <c:pt idx="738">
                  <c:v>0.26874999999999999</c:v>
                </c:pt>
                <c:pt idx="739">
                  <c:v>0.26944444444444443</c:v>
                </c:pt>
                <c:pt idx="740">
                  <c:v>0.26944444444444443</c:v>
                </c:pt>
                <c:pt idx="741">
                  <c:v>0.27013888888888887</c:v>
                </c:pt>
                <c:pt idx="742">
                  <c:v>0.27013888888888887</c:v>
                </c:pt>
                <c:pt idx="743">
                  <c:v>0.27083333333333331</c:v>
                </c:pt>
                <c:pt idx="744">
                  <c:v>0.27083333333333331</c:v>
                </c:pt>
                <c:pt idx="745">
                  <c:v>0.27152777777777776</c:v>
                </c:pt>
                <c:pt idx="746">
                  <c:v>0.27152777777777776</c:v>
                </c:pt>
                <c:pt idx="747">
                  <c:v>0.2722222222222222</c:v>
                </c:pt>
                <c:pt idx="748">
                  <c:v>0.2722222222222222</c:v>
                </c:pt>
                <c:pt idx="749">
                  <c:v>0.27291666666666664</c:v>
                </c:pt>
                <c:pt idx="750">
                  <c:v>0.27291666666666664</c:v>
                </c:pt>
                <c:pt idx="751">
                  <c:v>0.27361111111111108</c:v>
                </c:pt>
                <c:pt idx="752">
                  <c:v>0.27361111111111108</c:v>
                </c:pt>
                <c:pt idx="753">
                  <c:v>0.27430555555555552</c:v>
                </c:pt>
                <c:pt idx="754">
                  <c:v>0.27430555555555552</c:v>
                </c:pt>
                <c:pt idx="755">
                  <c:v>0.27500000000000002</c:v>
                </c:pt>
                <c:pt idx="756">
                  <c:v>0.27500000000000002</c:v>
                </c:pt>
                <c:pt idx="757">
                  <c:v>0.27569444444444446</c:v>
                </c:pt>
                <c:pt idx="758">
                  <c:v>0.27569444444444446</c:v>
                </c:pt>
                <c:pt idx="759">
                  <c:v>0.27638888888888885</c:v>
                </c:pt>
                <c:pt idx="760">
                  <c:v>0.27638888888888885</c:v>
                </c:pt>
                <c:pt idx="761">
                  <c:v>0.27708333333333335</c:v>
                </c:pt>
                <c:pt idx="762">
                  <c:v>0.27708333333333335</c:v>
                </c:pt>
                <c:pt idx="763">
                  <c:v>0.27777777777777779</c:v>
                </c:pt>
                <c:pt idx="764">
                  <c:v>0.27777777777777779</c:v>
                </c:pt>
                <c:pt idx="765">
                  <c:v>0.27847222222222223</c:v>
                </c:pt>
                <c:pt idx="766">
                  <c:v>0.27847222222222223</c:v>
                </c:pt>
                <c:pt idx="767">
                  <c:v>0.27916666666666667</c:v>
                </c:pt>
                <c:pt idx="768">
                  <c:v>0.27916666666666667</c:v>
                </c:pt>
                <c:pt idx="769">
                  <c:v>0.27986111111111112</c:v>
                </c:pt>
                <c:pt idx="770">
                  <c:v>0.28055555555555556</c:v>
                </c:pt>
                <c:pt idx="771">
                  <c:v>0.28055555555555556</c:v>
                </c:pt>
                <c:pt idx="772">
                  <c:v>0.28125</c:v>
                </c:pt>
                <c:pt idx="773">
                  <c:v>0.28194444444444444</c:v>
                </c:pt>
                <c:pt idx="774">
                  <c:v>0.28194444444444444</c:v>
                </c:pt>
                <c:pt idx="775">
                  <c:v>0.28263888888888888</c:v>
                </c:pt>
                <c:pt idx="776">
                  <c:v>0.28263888888888888</c:v>
                </c:pt>
                <c:pt idx="777">
                  <c:v>0.28333333333333333</c:v>
                </c:pt>
                <c:pt idx="778">
                  <c:v>0.28333333333333333</c:v>
                </c:pt>
                <c:pt idx="779">
                  <c:v>0.28402777777777777</c:v>
                </c:pt>
                <c:pt idx="780">
                  <c:v>0.28472222222222221</c:v>
                </c:pt>
                <c:pt idx="781">
                  <c:v>0.28472222222222221</c:v>
                </c:pt>
                <c:pt idx="782">
                  <c:v>0.28541666666666665</c:v>
                </c:pt>
                <c:pt idx="783">
                  <c:v>0.28611111111111115</c:v>
                </c:pt>
                <c:pt idx="784">
                  <c:v>0.28611111111111115</c:v>
                </c:pt>
                <c:pt idx="785">
                  <c:v>0.28680555555555554</c:v>
                </c:pt>
                <c:pt idx="786">
                  <c:v>0.28680555555555554</c:v>
                </c:pt>
                <c:pt idx="787">
                  <c:v>0.28749999999999998</c:v>
                </c:pt>
                <c:pt idx="788">
                  <c:v>0.28749999999999998</c:v>
                </c:pt>
                <c:pt idx="789">
                  <c:v>0.28819444444444448</c:v>
                </c:pt>
                <c:pt idx="790">
                  <c:v>0.28888888888888892</c:v>
                </c:pt>
                <c:pt idx="791">
                  <c:v>0.28888888888888892</c:v>
                </c:pt>
                <c:pt idx="792">
                  <c:v>0.28958333333333336</c:v>
                </c:pt>
                <c:pt idx="793">
                  <c:v>0.2902777777777778</c:v>
                </c:pt>
                <c:pt idx="794">
                  <c:v>0.2902777777777778</c:v>
                </c:pt>
                <c:pt idx="795">
                  <c:v>0.29097222222222224</c:v>
                </c:pt>
                <c:pt idx="796">
                  <c:v>0.29166666666666669</c:v>
                </c:pt>
                <c:pt idx="797">
                  <c:v>0.29166666666666669</c:v>
                </c:pt>
                <c:pt idx="798">
                  <c:v>0.29236111111111113</c:v>
                </c:pt>
                <c:pt idx="799">
                  <c:v>0.29236111111111113</c:v>
                </c:pt>
                <c:pt idx="800">
                  <c:v>0.29305555555555557</c:v>
                </c:pt>
                <c:pt idx="801">
                  <c:v>0.29305555555555557</c:v>
                </c:pt>
                <c:pt idx="802">
                  <c:v>0.29375000000000001</c:v>
                </c:pt>
                <c:pt idx="803">
                  <c:v>0.29375000000000001</c:v>
                </c:pt>
                <c:pt idx="804">
                  <c:v>0.29444444444444445</c:v>
                </c:pt>
                <c:pt idx="805">
                  <c:v>0.29444444444444445</c:v>
                </c:pt>
                <c:pt idx="806">
                  <c:v>0.2951388888888889</c:v>
                </c:pt>
                <c:pt idx="807">
                  <c:v>0.2951388888888889</c:v>
                </c:pt>
                <c:pt idx="808">
                  <c:v>0.29583333333333334</c:v>
                </c:pt>
                <c:pt idx="809">
                  <c:v>0.29583333333333334</c:v>
                </c:pt>
                <c:pt idx="810">
                  <c:v>0.29652777777777778</c:v>
                </c:pt>
                <c:pt idx="811">
                  <c:v>0.29652777777777778</c:v>
                </c:pt>
                <c:pt idx="812">
                  <c:v>0.29722222222222222</c:v>
                </c:pt>
                <c:pt idx="813">
                  <c:v>0.29722222222222222</c:v>
                </c:pt>
                <c:pt idx="814">
                  <c:v>0.29791666666666666</c:v>
                </c:pt>
                <c:pt idx="815">
                  <c:v>0.29791666666666666</c:v>
                </c:pt>
                <c:pt idx="816">
                  <c:v>0.2986111111111111</c:v>
                </c:pt>
                <c:pt idx="817">
                  <c:v>0.2986111111111111</c:v>
                </c:pt>
                <c:pt idx="818">
                  <c:v>0.29930555555555555</c:v>
                </c:pt>
                <c:pt idx="819">
                  <c:v>0.3</c:v>
                </c:pt>
                <c:pt idx="820">
                  <c:v>0.3</c:v>
                </c:pt>
                <c:pt idx="821">
                  <c:v>0.30069444444444443</c:v>
                </c:pt>
                <c:pt idx="822">
                  <c:v>0.30138888888888887</c:v>
                </c:pt>
                <c:pt idx="823">
                  <c:v>0.30138888888888887</c:v>
                </c:pt>
                <c:pt idx="824">
                  <c:v>0.30208333333333331</c:v>
                </c:pt>
                <c:pt idx="825">
                  <c:v>0.30208333333333331</c:v>
                </c:pt>
                <c:pt idx="826">
                  <c:v>0.30277777777777776</c:v>
                </c:pt>
                <c:pt idx="827">
                  <c:v>0.30277777777777776</c:v>
                </c:pt>
                <c:pt idx="828">
                  <c:v>0.3034722222222222</c:v>
                </c:pt>
                <c:pt idx="829">
                  <c:v>0.3034722222222222</c:v>
                </c:pt>
                <c:pt idx="830">
                  <c:v>0.30416666666666664</c:v>
                </c:pt>
                <c:pt idx="831">
                  <c:v>0.30416666666666664</c:v>
                </c:pt>
                <c:pt idx="832">
                  <c:v>0.30486111111111108</c:v>
                </c:pt>
                <c:pt idx="833">
                  <c:v>0.30486111111111108</c:v>
                </c:pt>
                <c:pt idx="834">
                  <c:v>0.30555555555555552</c:v>
                </c:pt>
                <c:pt idx="835">
                  <c:v>0.30555555555555552</c:v>
                </c:pt>
                <c:pt idx="836">
                  <c:v>0.30625000000000002</c:v>
                </c:pt>
                <c:pt idx="837">
                  <c:v>0.30694444444444441</c:v>
                </c:pt>
                <c:pt idx="838">
                  <c:v>0.30694444444444441</c:v>
                </c:pt>
                <c:pt idx="839">
                  <c:v>0.30763888888888891</c:v>
                </c:pt>
                <c:pt idx="840">
                  <c:v>0.30763888888888891</c:v>
                </c:pt>
                <c:pt idx="841">
                  <c:v>0.30833333333333335</c:v>
                </c:pt>
                <c:pt idx="842">
                  <c:v>0.30833333333333335</c:v>
                </c:pt>
                <c:pt idx="843">
                  <c:v>0.30902777777777779</c:v>
                </c:pt>
                <c:pt idx="844">
                  <c:v>0.30972222222222223</c:v>
                </c:pt>
                <c:pt idx="845">
                  <c:v>0.30972222222222223</c:v>
                </c:pt>
                <c:pt idx="846">
                  <c:v>0.31041666666666667</c:v>
                </c:pt>
                <c:pt idx="847">
                  <c:v>0.31041666666666667</c:v>
                </c:pt>
                <c:pt idx="848">
                  <c:v>0.31111111111111112</c:v>
                </c:pt>
                <c:pt idx="849">
                  <c:v>0.31111111111111112</c:v>
                </c:pt>
                <c:pt idx="850">
                  <c:v>0.31180555555555556</c:v>
                </c:pt>
                <c:pt idx="851">
                  <c:v>0.3125</c:v>
                </c:pt>
                <c:pt idx="852">
                  <c:v>0.3125</c:v>
                </c:pt>
                <c:pt idx="853">
                  <c:v>0.31319444444444444</c:v>
                </c:pt>
                <c:pt idx="854">
                  <c:v>0.31319444444444444</c:v>
                </c:pt>
                <c:pt idx="855">
                  <c:v>0.31388888888888888</c:v>
                </c:pt>
                <c:pt idx="856">
                  <c:v>0.31388888888888888</c:v>
                </c:pt>
                <c:pt idx="857">
                  <c:v>0.31458333333333333</c:v>
                </c:pt>
                <c:pt idx="858">
                  <c:v>0.31458333333333333</c:v>
                </c:pt>
                <c:pt idx="859">
                  <c:v>0.31527777777777777</c:v>
                </c:pt>
                <c:pt idx="860">
                  <c:v>0.31527777777777777</c:v>
                </c:pt>
                <c:pt idx="861">
                  <c:v>0.31597222222222221</c:v>
                </c:pt>
                <c:pt idx="862">
                  <c:v>0.31597222222222221</c:v>
                </c:pt>
                <c:pt idx="863">
                  <c:v>0.31666666666666665</c:v>
                </c:pt>
                <c:pt idx="864">
                  <c:v>0.31666666666666665</c:v>
                </c:pt>
                <c:pt idx="865">
                  <c:v>0.31736111111111115</c:v>
                </c:pt>
                <c:pt idx="866">
                  <c:v>0.31805555555555554</c:v>
                </c:pt>
                <c:pt idx="867">
                  <c:v>0.31805555555555554</c:v>
                </c:pt>
                <c:pt idx="868">
                  <c:v>0.31874999999999998</c:v>
                </c:pt>
                <c:pt idx="869">
                  <c:v>0.31944444444444448</c:v>
                </c:pt>
                <c:pt idx="870">
                  <c:v>0.31944444444444448</c:v>
                </c:pt>
                <c:pt idx="871">
                  <c:v>0.32013888888888892</c:v>
                </c:pt>
                <c:pt idx="872">
                  <c:v>0.32013888888888892</c:v>
                </c:pt>
                <c:pt idx="873">
                  <c:v>0.32083333333333336</c:v>
                </c:pt>
                <c:pt idx="874">
                  <c:v>0.32083333333333336</c:v>
                </c:pt>
                <c:pt idx="875">
                  <c:v>0.3215277777777778</c:v>
                </c:pt>
                <c:pt idx="876">
                  <c:v>0.3215277777777778</c:v>
                </c:pt>
                <c:pt idx="877">
                  <c:v>0.32222222222222224</c:v>
                </c:pt>
                <c:pt idx="878">
                  <c:v>0.32222222222222224</c:v>
                </c:pt>
                <c:pt idx="879">
                  <c:v>0.32291666666666669</c:v>
                </c:pt>
                <c:pt idx="880">
                  <c:v>0.32291666666666669</c:v>
                </c:pt>
                <c:pt idx="881">
                  <c:v>0.32361111111111113</c:v>
                </c:pt>
                <c:pt idx="882">
                  <c:v>0.32361111111111113</c:v>
                </c:pt>
                <c:pt idx="883">
                  <c:v>0.32430555555555557</c:v>
                </c:pt>
                <c:pt idx="884">
                  <c:v>0.32430555555555557</c:v>
                </c:pt>
                <c:pt idx="885">
                  <c:v>0.32500000000000001</c:v>
                </c:pt>
                <c:pt idx="886">
                  <c:v>0.32500000000000001</c:v>
                </c:pt>
                <c:pt idx="887">
                  <c:v>0.32569444444444445</c:v>
                </c:pt>
                <c:pt idx="888">
                  <c:v>0.3263888888888889</c:v>
                </c:pt>
                <c:pt idx="889">
                  <c:v>0.3263888888888889</c:v>
                </c:pt>
                <c:pt idx="890">
                  <c:v>0.32708333333333334</c:v>
                </c:pt>
                <c:pt idx="891">
                  <c:v>0.32708333333333334</c:v>
                </c:pt>
                <c:pt idx="892">
                  <c:v>0.32777777777777778</c:v>
                </c:pt>
                <c:pt idx="893">
                  <c:v>0.32777777777777778</c:v>
                </c:pt>
                <c:pt idx="894">
                  <c:v>0.32847222222222222</c:v>
                </c:pt>
                <c:pt idx="895">
                  <c:v>0.32847222222222222</c:v>
                </c:pt>
                <c:pt idx="896">
                  <c:v>0.32916666666666666</c:v>
                </c:pt>
                <c:pt idx="897">
                  <c:v>0.32916666666666666</c:v>
                </c:pt>
                <c:pt idx="898">
                  <c:v>0.3298611111111111</c:v>
                </c:pt>
                <c:pt idx="899">
                  <c:v>0.3298611111111111</c:v>
                </c:pt>
                <c:pt idx="900">
                  <c:v>0.33055555555555555</c:v>
                </c:pt>
                <c:pt idx="901">
                  <c:v>0.33055555555555555</c:v>
                </c:pt>
                <c:pt idx="902">
                  <c:v>0.33124999999999999</c:v>
                </c:pt>
                <c:pt idx="903">
                  <c:v>0.33124999999999999</c:v>
                </c:pt>
                <c:pt idx="904">
                  <c:v>0.33194444444444443</c:v>
                </c:pt>
                <c:pt idx="905">
                  <c:v>0.33194444444444443</c:v>
                </c:pt>
                <c:pt idx="906">
                  <c:v>0.33263888888888887</c:v>
                </c:pt>
                <c:pt idx="907">
                  <c:v>0.33263888888888887</c:v>
                </c:pt>
                <c:pt idx="908">
                  <c:v>0.33333333333333331</c:v>
                </c:pt>
                <c:pt idx="909">
                  <c:v>0.33333333333333331</c:v>
                </c:pt>
                <c:pt idx="910">
                  <c:v>0.33402777777777781</c:v>
                </c:pt>
                <c:pt idx="911">
                  <c:v>0.33402777777777781</c:v>
                </c:pt>
                <c:pt idx="912">
                  <c:v>0.3347222222222222</c:v>
                </c:pt>
                <c:pt idx="913">
                  <c:v>0.3347222222222222</c:v>
                </c:pt>
                <c:pt idx="914">
                  <c:v>0.3354166666666667</c:v>
                </c:pt>
                <c:pt idx="915">
                  <c:v>0.3354166666666667</c:v>
                </c:pt>
                <c:pt idx="916">
                  <c:v>0.33611111111111108</c:v>
                </c:pt>
                <c:pt idx="917">
                  <c:v>0.33611111111111108</c:v>
                </c:pt>
                <c:pt idx="918">
                  <c:v>0.33680555555555558</c:v>
                </c:pt>
                <c:pt idx="919">
                  <c:v>0.33680555555555558</c:v>
                </c:pt>
                <c:pt idx="920">
                  <c:v>0.33750000000000002</c:v>
                </c:pt>
                <c:pt idx="921">
                  <c:v>0.33750000000000002</c:v>
                </c:pt>
                <c:pt idx="922">
                  <c:v>0.33819444444444446</c:v>
                </c:pt>
                <c:pt idx="923">
                  <c:v>0.33819444444444446</c:v>
                </c:pt>
                <c:pt idx="924">
                  <c:v>0.33888888888888885</c:v>
                </c:pt>
                <c:pt idx="925">
                  <c:v>0.33888888888888885</c:v>
                </c:pt>
                <c:pt idx="926">
                  <c:v>0.33958333333333335</c:v>
                </c:pt>
                <c:pt idx="927">
                  <c:v>0.33958333333333335</c:v>
                </c:pt>
                <c:pt idx="928">
                  <c:v>0.34027777777777773</c:v>
                </c:pt>
                <c:pt idx="929">
                  <c:v>0.34027777777777773</c:v>
                </c:pt>
                <c:pt idx="930">
                  <c:v>0.34097222222222223</c:v>
                </c:pt>
                <c:pt idx="931">
                  <c:v>0.34097222222222223</c:v>
                </c:pt>
                <c:pt idx="932">
                  <c:v>0.34166666666666662</c:v>
                </c:pt>
                <c:pt idx="933">
                  <c:v>0.34166666666666662</c:v>
                </c:pt>
                <c:pt idx="934">
                  <c:v>0.34236111111111112</c:v>
                </c:pt>
                <c:pt idx="935">
                  <c:v>0.34236111111111112</c:v>
                </c:pt>
                <c:pt idx="936">
                  <c:v>0.3430555555555555</c:v>
                </c:pt>
                <c:pt idx="937">
                  <c:v>0.3430555555555555</c:v>
                </c:pt>
                <c:pt idx="938">
                  <c:v>0.34375</c:v>
                </c:pt>
                <c:pt idx="939">
                  <c:v>0.34375</c:v>
                </c:pt>
                <c:pt idx="940">
                  <c:v>0.3444444444444445</c:v>
                </c:pt>
                <c:pt idx="941">
                  <c:v>0.3444444444444445</c:v>
                </c:pt>
                <c:pt idx="942">
                  <c:v>0.34513888888888888</c:v>
                </c:pt>
                <c:pt idx="943">
                  <c:v>0.34513888888888888</c:v>
                </c:pt>
                <c:pt idx="944">
                  <c:v>0.34583333333333338</c:v>
                </c:pt>
                <c:pt idx="945">
                  <c:v>0.34583333333333338</c:v>
                </c:pt>
                <c:pt idx="946">
                  <c:v>0.34652777777777777</c:v>
                </c:pt>
                <c:pt idx="947">
                  <c:v>0.34652777777777777</c:v>
                </c:pt>
                <c:pt idx="948">
                  <c:v>0.34722222222222227</c:v>
                </c:pt>
                <c:pt idx="949">
                  <c:v>0.34722222222222227</c:v>
                </c:pt>
                <c:pt idx="950">
                  <c:v>0.34791666666666665</c:v>
                </c:pt>
                <c:pt idx="951">
                  <c:v>0.34791666666666665</c:v>
                </c:pt>
                <c:pt idx="952">
                  <c:v>0.34861111111111115</c:v>
                </c:pt>
                <c:pt idx="953">
                  <c:v>0.34861111111111115</c:v>
                </c:pt>
                <c:pt idx="954">
                  <c:v>0.34930555555555554</c:v>
                </c:pt>
                <c:pt idx="955">
                  <c:v>0.34930555555555554</c:v>
                </c:pt>
                <c:pt idx="956">
                  <c:v>0.35</c:v>
                </c:pt>
                <c:pt idx="957">
                  <c:v>0.35</c:v>
                </c:pt>
                <c:pt idx="958">
                  <c:v>0.35069444444444442</c:v>
                </c:pt>
                <c:pt idx="959">
                  <c:v>0.35069444444444442</c:v>
                </c:pt>
                <c:pt idx="960">
                  <c:v>0.35138888888888892</c:v>
                </c:pt>
                <c:pt idx="961">
                  <c:v>0.35138888888888892</c:v>
                </c:pt>
                <c:pt idx="962">
                  <c:v>0.3520833333333333</c:v>
                </c:pt>
                <c:pt idx="963">
                  <c:v>0.3520833333333333</c:v>
                </c:pt>
                <c:pt idx="964">
                  <c:v>0.3527777777777778</c:v>
                </c:pt>
                <c:pt idx="965">
                  <c:v>0.3527777777777778</c:v>
                </c:pt>
                <c:pt idx="966">
                  <c:v>0.35347222222222219</c:v>
                </c:pt>
                <c:pt idx="967">
                  <c:v>0.35347222222222219</c:v>
                </c:pt>
                <c:pt idx="968">
                  <c:v>0.35416666666666669</c:v>
                </c:pt>
                <c:pt idx="969">
                  <c:v>0.35416666666666669</c:v>
                </c:pt>
                <c:pt idx="970">
                  <c:v>0.35486111111111113</c:v>
                </c:pt>
                <c:pt idx="971">
                  <c:v>0.35486111111111113</c:v>
                </c:pt>
                <c:pt idx="972">
                  <c:v>0.35555555555555557</c:v>
                </c:pt>
                <c:pt idx="973">
                  <c:v>0.35555555555555557</c:v>
                </c:pt>
                <c:pt idx="974">
                  <c:v>0.35625000000000001</c:v>
                </c:pt>
                <c:pt idx="975">
                  <c:v>0.35625000000000001</c:v>
                </c:pt>
                <c:pt idx="976">
                  <c:v>0.35694444444444445</c:v>
                </c:pt>
                <c:pt idx="977">
                  <c:v>0.35694444444444445</c:v>
                </c:pt>
                <c:pt idx="978">
                  <c:v>0.3576388888888889</c:v>
                </c:pt>
                <c:pt idx="979">
                  <c:v>0.3576388888888889</c:v>
                </c:pt>
                <c:pt idx="980">
                  <c:v>0.35833333333333334</c:v>
                </c:pt>
                <c:pt idx="981">
                  <c:v>0.35833333333333334</c:v>
                </c:pt>
                <c:pt idx="982">
                  <c:v>0.35902777777777778</c:v>
                </c:pt>
                <c:pt idx="983">
                  <c:v>0.35972222222222222</c:v>
                </c:pt>
                <c:pt idx="984">
                  <c:v>0.35972222222222222</c:v>
                </c:pt>
                <c:pt idx="985">
                  <c:v>0.36041666666666666</c:v>
                </c:pt>
                <c:pt idx="986">
                  <c:v>0.36041666666666666</c:v>
                </c:pt>
                <c:pt idx="987">
                  <c:v>0.3611111111111111</c:v>
                </c:pt>
                <c:pt idx="988">
                  <c:v>0.3611111111111111</c:v>
                </c:pt>
                <c:pt idx="989">
                  <c:v>0.36180555555555555</c:v>
                </c:pt>
                <c:pt idx="990">
                  <c:v>0.36180555555555555</c:v>
                </c:pt>
                <c:pt idx="991">
                  <c:v>0.36249999999999999</c:v>
                </c:pt>
                <c:pt idx="992">
                  <c:v>0.36249999999999999</c:v>
                </c:pt>
                <c:pt idx="993">
                  <c:v>0.36319444444444443</c:v>
                </c:pt>
                <c:pt idx="994">
                  <c:v>0.36319444444444443</c:v>
                </c:pt>
                <c:pt idx="995">
                  <c:v>0.36388888888888887</c:v>
                </c:pt>
                <c:pt idx="996">
                  <c:v>0.36388888888888887</c:v>
                </c:pt>
                <c:pt idx="997">
                  <c:v>0.36458333333333331</c:v>
                </c:pt>
                <c:pt idx="998">
                  <c:v>0.36458333333333331</c:v>
                </c:pt>
                <c:pt idx="999">
                  <c:v>0.36527777777777781</c:v>
                </c:pt>
                <c:pt idx="1000">
                  <c:v>0.36527777777777781</c:v>
                </c:pt>
                <c:pt idx="1001">
                  <c:v>0.3659722222222222</c:v>
                </c:pt>
                <c:pt idx="1002">
                  <c:v>0.3659722222222222</c:v>
                </c:pt>
                <c:pt idx="1003">
                  <c:v>0.3666666666666667</c:v>
                </c:pt>
                <c:pt idx="1004">
                  <c:v>0.3666666666666667</c:v>
                </c:pt>
                <c:pt idx="1005">
                  <c:v>0.36736111111111108</c:v>
                </c:pt>
                <c:pt idx="1006">
                  <c:v>0.36736111111111108</c:v>
                </c:pt>
                <c:pt idx="1007">
                  <c:v>0.36805555555555558</c:v>
                </c:pt>
                <c:pt idx="1008">
                  <c:v>0.36805555555555558</c:v>
                </c:pt>
                <c:pt idx="1009">
                  <c:v>0.36875000000000002</c:v>
                </c:pt>
                <c:pt idx="1010">
                  <c:v>0.36875000000000002</c:v>
                </c:pt>
                <c:pt idx="1011">
                  <c:v>0.36944444444444446</c:v>
                </c:pt>
                <c:pt idx="1012">
                  <c:v>0.36944444444444446</c:v>
                </c:pt>
                <c:pt idx="1013">
                  <c:v>0.37013888888888885</c:v>
                </c:pt>
                <c:pt idx="1014">
                  <c:v>0.37013888888888885</c:v>
                </c:pt>
                <c:pt idx="1015">
                  <c:v>0.37083333333333335</c:v>
                </c:pt>
                <c:pt idx="1016">
                  <c:v>0.37083333333333335</c:v>
                </c:pt>
                <c:pt idx="1017">
                  <c:v>0.37152777777777773</c:v>
                </c:pt>
                <c:pt idx="1018">
                  <c:v>0.37152777777777773</c:v>
                </c:pt>
                <c:pt idx="1019">
                  <c:v>0.37222222222222223</c:v>
                </c:pt>
                <c:pt idx="1020">
                  <c:v>0.37222222222222223</c:v>
                </c:pt>
                <c:pt idx="1021">
                  <c:v>0.37291666666666662</c:v>
                </c:pt>
                <c:pt idx="1022">
                  <c:v>0.37291666666666662</c:v>
                </c:pt>
                <c:pt idx="1023">
                  <c:v>0.37361111111111112</c:v>
                </c:pt>
                <c:pt idx="1024">
                  <c:v>0.37361111111111112</c:v>
                </c:pt>
                <c:pt idx="1025">
                  <c:v>0.3743055555555555</c:v>
                </c:pt>
                <c:pt idx="1026">
                  <c:v>0.3743055555555555</c:v>
                </c:pt>
                <c:pt idx="1027">
                  <c:v>0.375</c:v>
                </c:pt>
                <c:pt idx="1028">
                  <c:v>0.375</c:v>
                </c:pt>
                <c:pt idx="1029">
                  <c:v>0.3756944444444445</c:v>
                </c:pt>
                <c:pt idx="1030">
                  <c:v>0.3756944444444445</c:v>
                </c:pt>
                <c:pt idx="1031">
                  <c:v>0.37638888888888888</c:v>
                </c:pt>
                <c:pt idx="1032">
                  <c:v>0.37638888888888888</c:v>
                </c:pt>
                <c:pt idx="1033">
                  <c:v>0.37708333333333338</c:v>
                </c:pt>
                <c:pt idx="1034">
                  <c:v>0.37708333333333338</c:v>
                </c:pt>
                <c:pt idx="1035">
                  <c:v>0.37777777777777777</c:v>
                </c:pt>
                <c:pt idx="1036">
                  <c:v>0.37777777777777777</c:v>
                </c:pt>
                <c:pt idx="1037">
                  <c:v>0.37847222222222227</c:v>
                </c:pt>
                <c:pt idx="1038">
                  <c:v>0.37847222222222227</c:v>
                </c:pt>
                <c:pt idx="1039">
                  <c:v>0.37916666666666665</c:v>
                </c:pt>
                <c:pt idx="1040">
                  <c:v>0.37916666666666665</c:v>
                </c:pt>
                <c:pt idx="1041">
                  <c:v>0.37986111111111115</c:v>
                </c:pt>
                <c:pt idx="1042">
                  <c:v>0.37986111111111115</c:v>
                </c:pt>
                <c:pt idx="1043">
                  <c:v>0.38055555555555554</c:v>
                </c:pt>
                <c:pt idx="1044">
                  <c:v>0.38055555555555554</c:v>
                </c:pt>
                <c:pt idx="1045">
                  <c:v>0.38124999999999998</c:v>
                </c:pt>
                <c:pt idx="1046">
                  <c:v>0.38124999999999998</c:v>
                </c:pt>
                <c:pt idx="1047">
                  <c:v>0.38194444444444442</c:v>
                </c:pt>
                <c:pt idx="1048">
                  <c:v>0.38194444444444442</c:v>
                </c:pt>
                <c:pt idx="1049">
                  <c:v>0.38263888888888892</c:v>
                </c:pt>
                <c:pt idx="1050">
                  <c:v>0.38263888888888892</c:v>
                </c:pt>
                <c:pt idx="1051">
                  <c:v>0.3833333333333333</c:v>
                </c:pt>
                <c:pt idx="1052">
                  <c:v>0.3833333333333333</c:v>
                </c:pt>
                <c:pt idx="1053">
                  <c:v>0.3840277777777778</c:v>
                </c:pt>
                <c:pt idx="1054">
                  <c:v>0.3840277777777778</c:v>
                </c:pt>
                <c:pt idx="1055">
                  <c:v>0.38472222222222219</c:v>
                </c:pt>
                <c:pt idx="1056">
                  <c:v>0.38472222222222219</c:v>
                </c:pt>
                <c:pt idx="1057">
                  <c:v>0.38541666666666669</c:v>
                </c:pt>
                <c:pt idx="1058">
                  <c:v>0.38541666666666669</c:v>
                </c:pt>
                <c:pt idx="1059">
                  <c:v>0.38611111111111113</c:v>
                </c:pt>
                <c:pt idx="1060">
                  <c:v>0.38611111111111113</c:v>
                </c:pt>
                <c:pt idx="1061">
                  <c:v>0.38680555555555557</c:v>
                </c:pt>
                <c:pt idx="1062">
                  <c:v>0.38680555555555557</c:v>
                </c:pt>
                <c:pt idx="1063">
                  <c:v>0.38750000000000001</c:v>
                </c:pt>
                <c:pt idx="1064">
                  <c:v>0.38750000000000001</c:v>
                </c:pt>
                <c:pt idx="1065">
                  <c:v>0.38819444444444445</c:v>
                </c:pt>
                <c:pt idx="1066">
                  <c:v>0.38819444444444445</c:v>
                </c:pt>
                <c:pt idx="1067">
                  <c:v>0.3888888888888889</c:v>
                </c:pt>
                <c:pt idx="1068">
                  <c:v>0.3888888888888889</c:v>
                </c:pt>
                <c:pt idx="1069">
                  <c:v>0.38958333333333334</c:v>
                </c:pt>
                <c:pt idx="1070">
                  <c:v>0.38958333333333334</c:v>
                </c:pt>
                <c:pt idx="1071">
                  <c:v>0.39027777777777778</c:v>
                </c:pt>
                <c:pt idx="1072">
                  <c:v>0.39027777777777778</c:v>
                </c:pt>
                <c:pt idx="1073">
                  <c:v>0.39097222222222222</c:v>
                </c:pt>
                <c:pt idx="1074">
                  <c:v>0.39097222222222222</c:v>
                </c:pt>
                <c:pt idx="1075">
                  <c:v>0.39166666666666666</c:v>
                </c:pt>
                <c:pt idx="1076">
                  <c:v>0.39166666666666666</c:v>
                </c:pt>
                <c:pt idx="1077">
                  <c:v>0.3923611111111111</c:v>
                </c:pt>
                <c:pt idx="1078">
                  <c:v>0.3923611111111111</c:v>
                </c:pt>
                <c:pt idx="1079">
                  <c:v>0.39305555555555555</c:v>
                </c:pt>
                <c:pt idx="1080">
                  <c:v>0.39305555555555555</c:v>
                </c:pt>
                <c:pt idx="1081">
                  <c:v>0.39374999999999999</c:v>
                </c:pt>
                <c:pt idx="1082">
                  <c:v>0.39374999999999999</c:v>
                </c:pt>
                <c:pt idx="1083">
                  <c:v>0.39444444444444443</c:v>
                </c:pt>
                <c:pt idx="1084">
                  <c:v>0.39444444444444443</c:v>
                </c:pt>
                <c:pt idx="1085">
                  <c:v>0.39513888888888887</c:v>
                </c:pt>
                <c:pt idx="1086">
                  <c:v>0.39513888888888887</c:v>
                </c:pt>
                <c:pt idx="1087">
                  <c:v>0.39583333333333331</c:v>
                </c:pt>
                <c:pt idx="1088">
                  <c:v>0.39583333333333331</c:v>
                </c:pt>
                <c:pt idx="1089">
                  <c:v>0.39652777777777781</c:v>
                </c:pt>
                <c:pt idx="1090">
                  <c:v>0.39652777777777781</c:v>
                </c:pt>
                <c:pt idx="1091">
                  <c:v>0.3972222222222222</c:v>
                </c:pt>
                <c:pt idx="1092">
                  <c:v>0.3972222222222222</c:v>
                </c:pt>
                <c:pt idx="1093">
                  <c:v>0.3979166666666667</c:v>
                </c:pt>
                <c:pt idx="1094">
                  <c:v>0.3979166666666667</c:v>
                </c:pt>
                <c:pt idx="1095">
                  <c:v>0.39861111111111108</c:v>
                </c:pt>
                <c:pt idx="1096">
                  <c:v>0.39861111111111108</c:v>
                </c:pt>
                <c:pt idx="1097">
                  <c:v>0.39930555555555558</c:v>
                </c:pt>
                <c:pt idx="1098">
                  <c:v>0.39930555555555558</c:v>
                </c:pt>
                <c:pt idx="1099">
                  <c:v>0.4</c:v>
                </c:pt>
                <c:pt idx="1100">
                  <c:v>0.4</c:v>
                </c:pt>
                <c:pt idx="1101">
                  <c:v>0.40069444444444446</c:v>
                </c:pt>
                <c:pt idx="1102">
                  <c:v>0.40069444444444446</c:v>
                </c:pt>
                <c:pt idx="1103">
                  <c:v>0.40138888888888885</c:v>
                </c:pt>
                <c:pt idx="1104">
                  <c:v>0.40138888888888885</c:v>
                </c:pt>
                <c:pt idx="1105">
                  <c:v>0.40208333333333335</c:v>
                </c:pt>
                <c:pt idx="1106">
                  <c:v>0.40208333333333335</c:v>
                </c:pt>
                <c:pt idx="1107">
                  <c:v>0.40277777777777773</c:v>
                </c:pt>
                <c:pt idx="1108">
                  <c:v>0.40277777777777773</c:v>
                </c:pt>
                <c:pt idx="1109">
                  <c:v>0.40347222222222223</c:v>
                </c:pt>
                <c:pt idx="1110">
                  <c:v>0.40347222222222223</c:v>
                </c:pt>
                <c:pt idx="1111">
                  <c:v>0.40416666666666662</c:v>
                </c:pt>
                <c:pt idx="1112">
                  <c:v>0.40416666666666662</c:v>
                </c:pt>
                <c:pt idx="1113">
                  <c:v>0.40486111111111112</c:v>
                </c:pt>
                <c:pt idx="1114">
                  <c:v>0.40486111111111112</c:v>
                </c:pt>
                <c:pt idx="1115">
                  <c:v>0.4055555555555555</c:v>
                </c:pt>
                <c:pt idx="1116">
                  <c:v>0.4055555555555555</c:v>
                </c:pt>
                <c:pt idx="1117">
                  <c:v>0.40625</c:v>
                </c:pt>
                <c:pt idx="1118">
                  <c:v>0.40625</c:v>
                </c:pt>
                <c:pt idx="1119">
                  <c:v>0.4069444444444445</c:v>
                </c:pt>
                <c:pt idx="1120">
                  <c:v>0.4069444444444445</c:v>
                </c:pt>
                <c:pt idx="1121">
                  <c:v>0.40763888888888888</c:v>
                </c:pt>
                <c:pt idx="1122">
                  <c:v>0.40763888888888888</c:v>
                </c:pt>
                <c:pt idx="1123">
                  <c:v>0.40833333333333338</c:v>
                </c:pt>
                <c:pt idx="1124">
                  <c:v>0.40833333333333338</c:v>
                </c:pt>
                <c:pt idx="1125">
                  <c:v>0.40902777777777777</c:v>
                </c:pt>
                <c:pt idx="1126">
                  <c:v>0.40902777777777777</c:v>
                </c:pt>
                <c:pt idx="1127">
                  <c:v>0.40972222222222227</c:v>
                </c:pt>
                <c:pt idx="1128">
                  <c:v>0.40972222222222227</c:v>
                </c:pt>
                <c:pt idx="1129">
                  <c:v>0.41041666666666665</c:v>
                </c:pt>
                <c:pt idx="1130">
                  <c:v>0.41041666666666665</c:v>
                </c:pt>
                <c:pt idx="1131">
                  <c:v>0.41111111111111115</c:v>
                </c:pt>
                <c:pt idx="1132">
                  <c:v>0.41111111111111115</c:v>
                </c:pt>
                <c:pt idx="1133">
                  <c:v>0.41180555555555554</c:v>
                </c:pt>
                <c:pt idx="1134">
                  <c:v>0.41180555555555554</c:v>
                </c:pt>
                <c:pt idx="1135">
                  <c:v>0.41249999999999998</c:v>
                </c:pt>
                <c:pt idx="1136">
                  <c:v>0.41249999999999998</c:v>
                </c:pt>
                <c:pt idx="1137">
                  <c:v>0.41319444444444442</c:v>
                </c:pt>
                <c:pt idx="1138">
                  <c:v>0.41319444444444442</c:v>
                </c:pt>
                <c:pt idx="1139">
                  <c:v>0.41388888888888892</c:v>
                </c:pt>
                <c:pt idx="1140">
                  <c:v>0.41388888888888892</c:v>
                </c:pt>
                <c:pt idx="1141">
                  <c:v>0.4145833333333333</c:v>
                </c:pt>
                <c:pt idx="1142">
                  <c:v>0.4145833333333333</c:v>
                </c:pt>
                <c:pt idx="1143">
                  <c:v>0.4152777777777778</c:v>
                </c:pt>
                <c:pt idx="1144">
                  <c:v>0.4152777777777778</c:v>
                </c:pt>
                <c:pt idx="1145">
                  <c:v>0.41597222222222219</c:v>
                </c:pt>
                <c:pt idx="1146">
                  <c:v>0.41597222222222219</c:v>
                </c:pt>
                <c:pt idx="1147">
                  <c:v>0.41666666666666669</c:v>
                </c:pt>
                <c:pt idx="1148">
                  <c:v>0.41666666666666669</c:v>
                </c:pt>
                <c:pt idx="1149">
                  <c:v>0.41736111111111113</c:v>
                </c:pt>
                <c:pt idx="1150">
                  <c:v>0.41736111111111113</c:v>
                </c:pt>
                <c:pt idx="1151">
                  <c:v>0.41805555555555557</c:v>
                </c:pt>
                <c:pt idx="1152">
                  <c:v>0.41805555555555557</c:v>
                </c:pt>
                <c:pt idx="1153">
                  <c:v>0.41875000000000001</c:v>
                </c:pt>
                <c:pt idx="1154">
                  <c:v>0.41875000000000001</c:v>
                </c:pt>
                <c:pt idx="1155">
                  <c:v>0.41944444444444445</c:v>
                </c:pt>
                <c:pt idx="1156">
                  <c:v>0.41944444444444445</c:v>
                </c:pt>
                <c:pt idx="1157">
                  <c:v>0.4201388888888889</c:v>
                </c:pt>
                <c:pt idx="1158">
                  <c:v>0.4201388888888889</c:v>
                </c:pt>
                <c:pt idx="1159">
                  <c:v>0.42083333333333334</c:v>
                </c:pt>
                <c:pt idx="1160">
                  <c:v>0.42083333333333334</c:v>
                </c:pt>
                <c:pt idx="1161">
                  <c:v>0.42152777777777778</c:v>
                </c:pt>
                <c:pt idx="1162">
                  <c:v>0.42152777777777778</c:v>
                </c:pt>
                <c:pt idx="1163">
                  <c:v>0.42222222222222222</c:v>
                </c:pt>
                <c:pt idx="1164">
                  <c:v>0.42222222222222222</c:v>
                </c:pt>
                <c:pt idx="1165">
                  <c:v>0.42291666666666666</c:v>
                </c:pt>
                <c:pt idx="1166">
                  <c:v>0.42291666666666666</c:v>
                </c:pt>
                <c:pt idx="1167">
                  <c:v>0.4236111111111111</c:v>
                </c:pt>
                <c:pt idx="1168">
                  <c:v>0.4236111111111111</c:v>
                </c:pt>
                <c:pt idx="1169">
                  <c:v>0.42430555555555555</c:v>
                </c:pt>
                <c:pt idx="1170">
                  <c:v>0.42430555555555555</c:v>
                </c:pt>
                <c:pt idx="1171">
                  <c:v>0.42499999999999999</c:v>
                </c:pt>
                <c:pt idx="1172">
                  <c:v>0.42499999999999999</c:v>
                </c:pt>
                <c:pt idx="1173">
                  <c:v>0.42569444444444443</c:v>
                </c:pt>
                <c:pt idx="1174">
                  <c:v>0.42569444444444443</c:v>
                </c:pt>
                <c:pt idx="1175">
                  <c:v>0.42638888888888887</c:v>
                </c:pt>
                <c:pt idx="1176">
                  <c:v>0.42638888888888887</c:v>
                </c:pt>
                <c:pt idx="1177">
                  <c:v>0.42708333333333331</c:v>
                </c:pt>
                <c:pt idx="1178">
                  <c:v>0.42708333333333331</c:v>
                </c:pt>
                <c:pt idx="1179">
                  <c:v>0.42777777777777781</c:v>
                </c:pt>
                <c:pt idx="1180">
                  <c:v>0.42777777777777781</c:v>
                </c:pt>
                <c:pt idx="1181">
                  <c:v>0.4284722222222222</c:v>
                </c:pt>
                <c:pt idx="1182">
                  <c:v>0.4284722222222222</c:v>
                </c:pt>
                <c:pt idx="1183">
                  <c:v>0.4291666666666667</c:v>
                </c:pt>
                <c:pt idx="1184">
                  <c:v>0.4291666666666667</c:v>
                </c:pt>
                <c:pt idx="1185">
                  <c:v>0.42986111111111108</c:v>
                </c:pt>
                <c:pt idx="1186">
                  <c:v>0.42986111111111108</c:v>
                </c:pt>
                <c:pt idx="1187">
                  <c:v>0.43055555555555558</c:v>
                </c:pt>
                <c:pt idx="1188">
                  <c:v>0.43055555555555558</c:v>
                </c:pt>
                <c:pt idx="1189">
                  <c:v>0.43125000000000002</c:v>
                </c:pt>
                <c:pt idx="1190">
                  <c:v>0.43125000000000002</c:v>
                </c:pt>
                <c:pt idx="1191">
                  <c:v>0.43194444444444446</c:v>
                </c:pt>
                <c:pt idx="1192">
                  <c:v>0.43194444444444446</c:v>
                </c:pt>
                <c:pt idx="1193">
                  <c:v>0.43263888888888885</c:v>
                </c:pt>
                <c:pt idx="1194">
                  <c:v>0.43263888888888885</c:v>
                </c:pt>
                <c:pt idx="1195">
                  <c:v>0.43333333333333335</c:v>
                </c:pt>
                <c:pt idx="1196">
                  <c:v>0.43333333333333335</c:v>
                </c:pt>
                <c:pt idx="1197">
                  <c:v>0.43402777777777773</c:v>
                </c:pt>
                <c:pt idx="1198">
                  <c:v>0.43402777777777773</c:v>
                </c:pt>
                <c:pt idx="1199">
                  <c:v>0.43472222222222223</c:v>
                </c:pt>
                <c:pt idx="1200">
                  <c:v>0.43472222222222223</c:v>
                </c:pt>
                <c:pt idx="1201">
                  <c:v>0.43541666666666662</c:v>
                </c:pt>
                <c:pt idx="1202">
                  <c:v>0.43541666666666662</c:v>
                </c:pt>
                <c:pt idx="1203">
                  <c:v>0.43611111111111112</c:v>
                </c:pt>
                <c:pt idx="1204">
                  <c:v>0.43611111111111112</c:v>
                </c:pt>
                <c:pt idx="1205">
                  <c:v>0.4368055555555555</c:v>
                </c:pt>
                <c:pt idx="1206">
                  <c:v>0.4368055555555555</c:v>
                </c:pt>
                <c:pt idx="1207">
                  <c:v>0.4375</c:v>
                </c:pt>
                <c:pt idx="1208">
                  <c:v>0.4375</c:v>
                </c:pt>
                <c:pt idx="1209">
                  <c:v>0.4381944444444445</c:v>
                </c:pt>
                <c:pt idx="1210">
                  <c:v>0.4381944444444445</c:v>
                </c:pt>
                <c:pt idx="1211">
                  <c:v>0.43888888888888888</c:v>
                </c:pt>
                <c:pt idx="1212">
                  <c:v>0.43888888888888888</c:v>
                </c:pt>
                <c:pt idx="1213">
                  <c:v>0.43958333333333338</c:v>
                </c:pt>
                <c:pt idx="1214">
                  <c:v>0.43958333333333338</c:v>
                </c:pt>
                <c:pt idx="1215">
                  <c:v>0.44027777777777777</c:v>
                </c:pt>
                <c:pt idx="1216">
                  <c:v>0.44027777777777777</c:v>
                </c:pt>
                <c:pt idx="1217">
                  <c:v>0.44097222222222227</c:v>
                </c:pt>
                <c:pt idx="1218">
                  <c:v>0.44097222222222227</c:v>
                </c:pt>
                <c:pt idx="1219">
                  <c:v>0.44166666666666665</c:v>
                </c:pt>
                <c:pt idx="1220">
                  <c:v>0.44166666666666665</c:v>
                </c:pt>
                <c:pt idx="1221">
                  <c:v>0.44236111111111115</c:v>
                </c:pt>
                <c:pt idx="1222">
                  <c:v>0.44236111111111115</c:v>
                </c:pt>
                <c:pt idx="1223">
                  <c:v>0.44305555555555554</c:v>
                </c:pt>
                <c:pt idx="1224">
                  <c:v>0.44305555555555554</c:v>
                </c:pt>
                <c:pt idx="1225">
                  <c:v>0.44374999999999998</c:v>
                </c:pt>
                <c:pt idx="1226">
                  <c:v>0.44374999999999998</c:v>
                </c:pt>
                <c:pt idx="1227">
                  <c:v>0.44444444444444442</c:v>
                </c:pt>
                <c:pt idx="1228">
                  <c:v>0.44444444444444442</c:v>
                </c:pt>
                <c:pt idx="1229">
                  <c:v>0.44513888888888892</c:v>
                </c:pt>
                <c:pt idx="1230">
                  <c:v>0.44513888888888892</c:v>
                </c:pt>
                <c:pt idx="1231">
                  <c:v>0.4458333333333333</c:v>
                </c:pt>
                <c:pt idx="1232">
                  <c:v>0.4458333333333333</c:v>
                </c:pt>
                <c:pt idx="1233">
                  <c:v>0.4465277777777778</c:v>
                </c:pt>
                <c:pt idx="1234">
                  <c:v>0.4465277777777778</c:v>
                </c:pt>
                <c:pt idx="1235">
                  <c:v>0.44722222222222219</c:v>
                </c:pt>
                <c:pt idx="1236">
                  <c:v>0.44722222222222219</c:v>
                </c:pt>
                <c:pt idx="1237">
                  <c:v>0.44791666666666669</c:v>
                </c:pt>
                <c:pt idx="1238">
                  <c:v>0.44791666666666669</c:v>
                </c:pt>
                <c:pt idx="1239">
                  <c:v>0.44861111111111113</c:v>
                </c:pt>
                <c:pt idx="1240">
                  <c:v>0.44861111111111113</c:v>
                </c:pt>
                <c:pt idx="1241">
                  <c:v>0.44930555555555557</c:v>
                </c:pt>
                <c:pt idx="1242">
                  <c:v>0.44930555555555557</c:v>
                </c:pt>
                <c:pt idx="1243">
                  <c:v>0.45</c:v>
                </c:pt>
                <c:pt idx="1244">
                  <c:v>0.45</c:v>
                </c:pt>
                <c:pt idx="1245">
                  <c:v>0.45069444444444445</c:v>
                </c:pt>
                <c:pt idx="1246">
                  <c:v>0.45069444444444445</c:v>
                </c:pt>
                <c:pt idx="1247">
                  <c:v>0.4513888888888889</c:v>
                </c:pt>
                <c:pt idx="1248">
                  <c:v>0.4513888888888889</c:v>
                </c:pt>
                <c:pt idx="1249">
                  <c:v>0.45208333333333334</c:v>
                </c:pt>
                <c:pt idx="1250">
                  <c:v>0.45208333333333334</c:v>
                </c:pt>
                <c:pt idx="1251">
                  <c:v>0.45277777777777778</c:v>
                </c:pt>
                <c:pt idx="1252">
                  <c:v>0.45277777777777778</c:v>
                </c:pt>
                <c:pt idx="1253">
                  <c:v>0.45347222222222222</c:v>
                </c:pt>
                <c:pt idx="1254">
                  <c:v>0.45347222222222222</c:v>
                </c:pt>
                <c:pt idx="1255">
                  <c:v>0.45416666666666666</c:v>
                </c:pt>
                <c:pt idx="1256">
                  <c:v>0.45416666666666666</c:v>
                </c:pt>
                <c:pt idx="1257">
                  <c:v>0.4548611111111111</c:v>
                </c:pt>
                <c:pt idx="1258">
                  <c:v>0.4548611111111111</c:v>
                </c:pt>
                <c:pt idx="1259">
                  <c:v>0.45555555555555555</c:v>
                </c:pt>
                <c:pt idx="1260">
                  <c:v>0.45555555555555555</c:v>
                </c:pt>
                <c:pt idx="1261">
                  <c:v>0.45624999999999999</c:v>
                </c:pt>
                <c:pt idx="1262">
                  <c:v>0.45624999999999999</c:v>
                </c:pt>
                <c:pt idx="1263">
                  <c:v>0.45694444444444443</c:v>
                </c:pt>
                <c:pt idx="1264">
                  <c:v>0.45694444444444443</c:v>
                </c:pt>
                <c:pt idx="1265">
                  <c:v>0.45763888888888887</c:v>
                </c:pt>
                <c:pt idx="1266">
                  <c:v>0.45763888888888887</c:v>
                </c:pt>
                <c:pt idx="1267">
                  <c:v>0.45833333333333331</c:v>
                </c:pt>
                <c:pt idx="1268">
                  <c:v>0.45833333333333331</c:v>
                </c:pt>
                <c:pt idx="1269">
                  <c:v>0.45902777777777781</c:v>
                </c:pt>
                <c:pt idx="1270">
                  <c:v>0.45902777777777781</c:v>
                </c:pt>
                <c:pt idx="1271">
                  <c:v>0.4597222222222222</c:v>
                </c:pt>
                <c:pt idx="1272">
                  <c:v>0.4597222222222222</c:v>
                </c:pt>
                <c:pt idx="1273">
                  <c:v>0.4604166666666667</c:v>
                </c:pt>
                <c:pt idx="1274">
                  <c:v>0.4604166666666667</c:v>
                </c:pt>
                <c:pt idx="1275">
                  <c:v>0.46111111111111108</c:v>
                </c:pt>
                <c:pt idx="1276">
                  <c:v>0.46111111111111108</c:v>
                </c:pt>
                <c:pt idx="1277">
                  <c:v>0.46180555555555558</c:v>
                </c:pt>
                <c:pt idx="1278">
                  <c:v>0.46180555555555558</c:v>
                </c:pt>
                <c:pt idx="1279">
                  <c:v>0.46250000000000002</c:v>
                </c:pt>
                <c:pt idx="1280">
                  <c:v>0.46250000000000002</c:v>
                </c:pt>
                <c:pt idx="1281">
                  <c:v>0.46319444444444446</c:v>
                </c:pt>
                <c:pt idx="1282">
                  <c:v>0.46319444444444446</c:v>
                </c:pt>
                <c:pt idx="1283">
                  <c:v>0.46388888888888885</c:v>
                </c:pt>
                <c:pt idx="1284">
                  <c:v>0.46388888888888885</c:v>
                </c:pt>
                <c:pt idx="1285">
                  <c:v>0.46458333333333335</c:v>
                </c:pt>
                <c:pt idx="1286">
                  <c:v>0.46458333333333335</c:v>
                </c:pt>
                <c:pt idx="1287">
                  <c:v>0.46527777777777773</c:v>
                </c:pt>
                <c:pt idx="1288">
                  <c:v>0.46527777777777773</c:v>
                </c:pt>
                <c:pt idx="1289">
                  <c:v>0.46597222222222223</c:v>
                </c:pt>
                <c:pt idx="1290">
                  <c:v>0.46597222222222223</c:v>
                </c:pt>
                <c:pt idx="1291">
                  <c:v>0.46666666666666662</c:v>
                </c:pt>
                <c:pt idx="1292">
                  <c:v>0.46666666666666662</c:v>
                </c:pt>
                <c:pt idx="1293">
                  <c:v>0.46736111111111112</c:v>
                </c:pt>
                <c:pt idx="1294">
                  <c:v>0.46736111111111112</c:v>
                </c:pt>
                <c:pt idx="1295">
                  <c:v>0.4680555555555555</c:v>
                </c:pt>
                <c:pt idx="1296">
                  <c:v>0.4680555555555555</c:v>
                </c:pt>
                <c:pt idx="1297">
                  <c:v>0.46875</c:v>
                </c:pt>
                <c:pt idx="1298">
                  <c:v>0.46875</c:v>
                </c:pt>
                <c:pt idx="1299">
                  <c:v>0.4694444444444445</c:v>
                </c:pt>
                <c:pt idx="1300">
                  <c:v>0.4694444444444445</c:v>
                </c:pt>
                <c:pt idx="1301">
                  <c:v>0.47013888888888888</c:v>
                </c:pt>
                <c:pt idx="1302">
                  <c:v>0.47013888888888888</c:v>
                </c:pt>
                <c:pt idx="1303">
                  <c:v>0.47083333333333338</c:v>
                </c:pt>
                <c:pt idx="1304">
                  <c:v>0.47083333333333338</c:v>
                </c:pt>
                <c:pt idx="1305">
                  <c:v>0.47152777777777777</c:v>
                </c:pt>
                <c:pt idx="1306">
                  <c:v>0.47152777777777777</c:v>
                </c:pt>
                <c:pt idx="1307">
                  <c:v>0.47222222222222227</c:v>
                </c:pt>
                <c:pt idx="1308">
                  <c:v>0.47222222222222227</c:v>
                </c:pt>
                <c:pt idx="1309">
                  <c:v>0.47291666666666665</c:v>
                </c:pt>
                <c:pt idx="1310">
                  <c:v>0.47291666666666665</c:v>
                </c:pt>
                <c:pt idx="1311">
                  <c:v>0.47361111111111115</c:v>
                </c:pt>
                <c:pt idx="1312">
                  <c:v>0.47361111111111115</c:v>
                </c:pt>
                <c:pt idx="1313">
                  <c:v>0.47430555555555554</c:v>
                </c:pt>
                <c:pt idx="1314">
                  <c:v>0.47430555555555554</c:v>
                </c:pt>
                <c:pt idx="1315">
                  <c:v>0.47499999999999998</c:v>
                </c:pt>
                <c:pt idx="1316">
                  <c:v>0.47499999999999998</c:v>
                </c:pt>
                <c:pt idx="1317">
                  <c:v>0.47569444444444442</c:v>
                </c:pt>
                <c:pt idx="1318">
                  <c:v>0.47569444444444442</c:v>
                </c:pt>
                <c:pt idx="1319">
                  <c:v>0.47638888888888892</c:v>
                </c:pt>
                <c:pt idx="1320">
                  <c:v>0.47638888888888892</c:v>
                </c:pt>
                <c:pt idx="1321">
                  <c:v>0.4770833333333333</c:v>
                </c:pt>
                <c:pt idx="1322">
                  <c:v>0.4770833333333333</c:v>
                </c:pt>
                <c:pt idx="1323">
                  <c:v>0.4777777777777778</c:v>
                </c:pt>
                <c:pt idx="1324">
                  <c:v>0.4777777777777778</c:v>
                </c:pt>
                <c:pt idx="1325">
                  <c:v>0.47847222222222219</c:v>
                </c:pt>
                <c:pt idx="1326">
                  <c:v>0.47847222222222219</c:v>
                </c:pt>
                <c:pt idx="1327">
                  <c:v>0.47916666666666669</c:v>
                </c:pt>
                <c:pt idx="1328">
                  <c:v>0.47916666666666669</c:v>
                </c:pt>
                <c:pt idx="1329">
                  <c:v>0.47986111111111113</c:v>
                </c:pt>
                <c:pt idx="1330">
                  <c:v>0.47986111111111113</c:v>
                </c:pt>
                <c:pt idx="1331">
                  <c:v>0.48055555555555557</c:v>
                </c:pt>
                <c:pt idx="1332">
                  <c:v>0.48055555555555557</c:v>
                </c:pt>
                <c:pt idx="1333">
                  <c:v>0.48125000000000001</c:v>
                </c:pt>
                <c:pt idx="1334">
                  <c:v>0.48125000000000001</c:v>
                </c:pt>
                <c:pt idx="1335">
                  <c:v>0.48194444444444445</c:v>
                </c:pt>
                <c:pt idx="1336">
                  <c:v>0.48194444444444445</c:v>
                </c:pt>
                <c:pt idx="1337">
                  <c:v>0.4826388888888889</c:v>
                </c:pt>
                <c:pt idx="1338">
                  <c:v>0.4826388888888889</c:v>
                </c:pt>
                <c:pt idx="1339">
                  <c:v>0.48333333333333334</c:v>
                </c:pt>
                <c:pt idx="1340">
                  <c:v>0.48333333333333334</c:v>
                </c:pt>
                <c:pt idx="1341">
                  <c:v>0.48402777777777778</c:v>
                </c:pt>
                <c:pt idx="1342">
                  <c:v>0.48402777777777778</c:v>
                </c:pt>
                <c:pt idx="1343">
                  <c:v>0.48472222222222222</c:v>
                </c:pt>
                <c:pt idx="1344">
                  <c:v>0.48472222222222222</c:v>
                </c:pt>
                <c:pt idx="1345">
                  <c:v>0.48541666666666666</c:v>
                </c:pt>
                <c:pt idx="1346">
                  <c:v>0.48541666666666666</c:v>
                </c:pt>
                <c:pt idx="1347">
                  <c:v>0.48680555555555555</c:v>
                </c:pt>
                <c:pt idx="1348">
                  <c:v>0.48680555555555555</c:v>
                </c:pt>
                <c:pt idx="1349">
                  <c:v>0.48749999999999999</c:v>
                </c:pt>
                <c:pt idx="1350">
                  <c:v>0.48749999999999999</c:v>
                </c:pt>
                <c:pt idx="1351">
                  <c:v>0.48819444444444443</c:v>
                </c:pt>
                <c:pt idx="1352">
                  <c:v>0.48819444444444443</c:v>
                </c:pt>
                <c:pt idx="1353">
                  <c:v>0.48888888888888887</c:v>
                </c:pt>
                <c:pt idx="1354">
                  <c:v>0.48888888888888887</c:v>
                </c:pt>
                <c:pt idx="1355">
                  <c:v>0.48958333333333331</c:v>
                </c:pt>
                <c:pt idx="1356">
                  <c:v>0.48958333333333331</c:v>
                </c:pt>
                <c:pt idx="1357">
                  <c:v>0.49027777777777781</c:v>
                </c:pt>
                <c:pt idx="1358">
                  <c:v>0.49027777777777781</c:v>
                </c:pt>
                <c:pt idx="1359">
                  <c:v>0.4909722222222222</c:v>
                </c:pt>
                <c:pt idx="1360">
                  <c:v>0.4909722222222222</c:v>
                </c:pt>
                <c:pt idx="1361">
                  <c:v>0.4916666666666667</c:v>
                </c:pt>
                <c:pt idx="1362">
                  <c:v>0.4916666666666667</c:v>
                </c:pt>
                <c:pt idx="1363">
                  <c:v>0.49236111111111108</c:v>
                </c:pt>
                <c:pt idx="1364">
                  <c:v>0.49236111111111108</c:v>
                </c:pt>
                <c:pt idx="1365">
                  <c:v>0.49305555555555558</c:v>
                </c:pt>
                <c:pt idx="1366">
                  <c:v>0.49305555555555558</c:v>
                </c:pt>
                <c:pt idx="1367">
                  <c:v>0.49375000000000002</c:v>
                </c:pt>
                <c:pt idx="1368">
                  <c:v>0.49375000000000002</c:v>
                </c:pt>
                <c:pt idx="1369">
                  <c:v>0.49444444444444446</c:v>
                </c:pt>
                <c:pt idx="1370">
                  <c:v>0.49444444444444446</c:v>
                </c:pt>
                <c:pt idx="1371">
                  <c:v>0.49513888888888885</c:v>
                </c:pt>
                <c:pt idx="1372">
                  <c:v>0.49513888888888885</c:v>
                </c:pt>
                <c:pt idx="1373">
                  <c:v>0.49583333333333335</c:v>
                </c:pt>
                <c:pt idx="1374">
                  <c:v>0.49583333333333335</c:v>
                </c:pt>
                <c:pt idx="1375">
                  <c:v>0.49652777777777773</c:v>
                </c:pt>
                <c:pt idx="1376">
                  <c:v>0.49652777777777773</c:v>
                </c:pt>
                <c:pt idx="1377">
                  <c:v>0.49722222222222223</c:v>
                </c:pt>
                <c:pt idx="1378">
                  <c:v>0.49722222222222223</c:v>
                </c:pt>
                <c:pt idx="1379">
                  <c:v>0.49791666666666662</c:v>
                </c:pt>
                <c:pt idx="1380">
                  <c:v>0.49791666666666662</c:v>
                </c:pt>
                <c:pt idx="1381">
                  <c:v>0.49861111111111112</c:v>
                </c:pt>
                <c:pt idx="1382">
                  <c:v>0.49861111111111112</c:v>
                </c:pt>
                <c:pt idx="1383">
                  <c:v>0.4993055555555555</c:v>
                </c:pt>
                <c:pt idx="1384">
                  <c:v>0.4993055555555555</c:v>
                </c:pt>
                <c:pt idx="1385">
                  <c:v>0.5</c:v>
                </c:pt>
                <c:pt idx="1386">
                  <c:v>0.5</c:v>
                </c:pt>
                <c:pt idx="1387">
                  <c:v>0.50069444444444444</c:v>
                </c:pt>
                <c:pt idx="1388">
                  <c:v>0.50069444444444444</c:v>
                </c:pt>
                <c:pt idx="1389">
                  <c:v>0.50138888888888888</c:v>
                </c:pt>
                <c:pt idx="1390">
                  <c:v>0.50138888888888888</c:v>
                </c:pt>
                <c:pt idx="1391">
                  <c:v>0.50208333333333333</c:v>
                </c:pt>
                <c:pt idx="1392">
                  <c:v>0.50208333333333333</c:v>
                </c:pt>
                <c:pt idx="1393">
                  <c:v>0.50277777777777777</c:v>
                </c:pt>
                <c:pt idx="1394">
                  <c:v>0.50277777777777777</c:v>
                </c:pt>
                <c:pt idx="1395">
                  <c:v>0.50347222222222221</c:v>
                </c:pt>
                <c:pt idx="1396">
                  <c:v>0.50347222222222221</c:v>
                </c:pt>
                <c:pt idx="1397">
                  <c:v>0.50416666666666665</c:v>
                </c:pt>
                <c:pt idx="1398">
                  <c:v>0.50416666666666665</c:v>
                </c:pt>
                <c:pt idx="1399">
                  <c:v>0.50486111111111109</c:v>
                </c:pt>
                <c:pt idx="1400">
                  <c:v>0.50486111111111109</c:v>
                </c:pt>
                <c:pt idx="1401">
                  <c:v>0.50555555555555554</c:v>
                </c:pt>
                <c:pt idx="1402">
                  <c:v>0.50555555555555554</c:v>
                </c:pt>
                <c:pt idx="1403">
                  <c:v>0.50624999999999998</c:v>
                </c:pt>
                <c:pt idx="1404">
                  <c:v>0.50624999999999998</c:v>
                </c:pt>
                <c:pt idx="1405">
                  <c:v>0.50694444444444442</c:v>
                </c:pt>
                <c:pt idx="1406">
                  <c:v>0.50694444444444442</c:v>
                </c:pt>
                <c:pt idx="1407">
                  <c:v>0.50763888888888886</c:v>
                </c:pt>
                <c:pt idx="1408">
                  <c:v>0.50763888888888886</c:v>
                </c:pt>
                <c:pt idx="1409">
                  <c:v>0.5083333333333333</c:v>
                </c:pt>
                <c:pt idx="1410">
                  <c:v>0.5083333333333333</c:v>
                </c:pt>
                <c:pt idx="1411">
                  <c:v>0.50902777777777775</c:v>
                </c:pt>
                <c:pt idx="1412">
                  <c:v>0.50902777777777775</c:v>
                </c:pt>
                <c:pt idx="1413">
                  <c:v>0.50972222222222219</c:v>
                </c:pt>
                <c:pt idx="1414">
                  <c:v>0.50972222222222219</c:v>
                </c:pt>
                <c:pt idx="1415">
                  <c:v>0.51041666666666663</c:v>
                </c:pt>
                <c:pt idx="1416">
                  <c:v>0.51041666666666663</c:v>
                </c:pt>
                <c:pt idx="1417">
                  <c:v>0.51111111111111118</c:v>
                </c:pt>
                <c:pt idx="1418">
                  <c:v>0.51111111111111118</c:v>
                </c:pt>
                <c:pt idx="1419">
                  <c:v>0.51180555555555551</c:v>
                </c:pt>
                <c:pt idx="1420">
                  <c:v>0.51180555555555551</c:v>
                </c:pt>
                <c:pt idx="1421">
                  <c:v>0.51249999999999996</c:v>
                </c:pt>
                <c:pt idx="1422">
                  <c:v>0.51249999999999996</c:v>
                </c:pt>
                <c:pt idx="1423">
                  <c:v>0.5131944444444444</c:v>
                </c:pt>
                <c:pt idx="1424">
                  <c:v>0.5131944444444444</c:v>
                </c:pt>
                <c:pt idx="1425">
                  <c:v>0.51388888888888895</c:v>
                </c:pt>
                <c:pt idx="1426">
                  <c:v>0.51388888888888895</c:v>
                </c:pt>
                <c:pt idx="1427">
                  <c:v>0.51458333333333328</c:v>
                </c:pt>
                <c:pt idx="1428">
                  <c:v>0.51458333333333328</c:v>
                </c:pt>
                <c:pt idx="1429">
                  <c:v>0.51527777777777783</c:v>
                </c:pt>
                <c:pt idx="1430">
                  <c:v>0.51527777777777783</c:v>
                </c:pt>
                <c:pt idx="1431">
                  <c:v>0.51597222222222217</c:v>
                </c:pt>
                <c:pt idx="1432">
                  <c:v>0.51597222222222217</c:v>
                </c:pt>
                <c:pt idx="1433">
                  <c:v>0.51666666666666672</c:v>
                </c:pt>
                <c:pt idx="1434">
                  <c:v>0.51666666666666672</c:v>
                </c:pt>
                <c:pt idx="1435">
                  <c:v>0.51736111111111105</c:v>
                </c:pt>
                <c:pt idx="1436">
                  <c:v>0.51736111111111105</c:v>
                </c:pt>
                <c:pt idx="1437">
                  <c:v>0.5180555555555556</c:v>
                </c:pt>
                <c:pt idx="1438">
                  <c:v>0.5180555555555556</c:v>
                </c:pt>
                <c:pt idx="1439">
                  <c:v>0.51875000000000004</c:v>
                </c:pt>
                <c:pt idx="1440">
                  <c:v>0.51875000000000004</c:v>
                </c:pt>
                <c:pt idx="1441">
                  <c:v>0.51944444444444449</c:v>
                </c:pt>
                <c:pt idx="1442">
                  <c:v>0.51944444444444449</c:v>
                </c:pt>
                <c:pt idx="1443">
                  <c:v>0.52013888888888882</c:v>
                </c:pt>
                <c:pt idx="1444">
                  <c:v>0.52013888888888882</c:v>
                </c:pt>
                <c:pt idx="1445">
                  <c:v>0.52083333333333337</c:v>
                </c:pt>
                <c:pt idx="1446">
                  <c:v>0.52083333333333337</c:v>
                </c:pt>
                <c:pt idx="1447">
                  <c:v>0.52152777777777781</c:v>
                </c:pt>
                <c:pt idx="1448">
                  <c:v>0.52152777777777781</c:v>
                </c:pt>
                <c:pt idx="1449">
                  <c:v>0.52222222222222225</c:v>
                </c:pt>
                <c:pt idx="1450">
                  <c:v>0.52222222222222225</c:v>
                </c:pt>
                <c:pt idx="1451">
                  <c:v>0.5229166666666667</c:v>
                </c:pt>
                <c:pt idx="1452">
                  <c:v>0.5229166666666667</c:v>
                </c:pt>
                <c:pt idx="1453">
                  <c:v>0.52361111111111114</c:v>
                </c:pt>
                <c:pt idx="1454">
                  <c:v>0.52361111111111114</c:v>
                </c:pt>
                <c:pt idx="1455">
                  <c:v>0.52430555555555558</c:v>
                </c:pt>
                <c:pt idx="1456">
                  <c:v>0.52430555555555558</c:v>
                </c:pt>
                <c:pt idx="1457">
                  <c:v>0.52500000000000002</c:v>
                </c:pt>
                <c:pt idx="1458">
                  <c:v>0.52500000000000002</c:v>
                </c:pt>
                <c:pt idx="1459">
                  <c:v>0.52569444444444446</c:v>
                </c:pt>
                <c:pt idx="1460">
                  <c:v>0.52569444444444446</c:v>
                </c:pt>
                <c:pt idx="1461">
                  <c:v>0.52638888888888891</c:v>
                </c:pt>
                <c:pt idx="1462">
                  <c:v>0.52638888888888891</c:v>
                </c:pt>
                <c:pt idx="1463">
                  <c:v>0.52708333333333335</c:v>
                </c:pt>
                <c:pt idx="1464">
                  <c:v>0.52708333333333335</c:v>
                </c:pt>
                <c:pt idx="1465">
                  <c:v>0.52777777777777779</c:v>
                </c:pt>
                <c:pt idx="1466">
                  <c:v>0.52777777777777779</c:v>
                </c:pt>
                <c:pt idx="1467">
                  <c:v>0.52847222222222223</c:v>
                </c:pt>
                <c:pt idx="1468">
                  <c:v>0.52847222222222223</c:v>
                </c:pt>
                <c:pt idx="1469">
                  <c:v>0.52916666666666667</c:v>
                </c:pt>
                <c:pt idx="1470">
                  <c:v>0.52916666666666667</c:v>
                </c:pt>
                <c:pt idx="1471">
                  <c:v>0.52986111111111112</c:v>
                </c:pt>
                <c:pt idx="1472">
                  <c:v>0.52986111111111112</c:v>
                </c:pt>
                <c:pt idx="1473">
                  <c:v>0.53055555555555556</c:v>
                </c:pt>
                <c:pt idx="1474">
                  <c:v>0.53055555555555556</c:v>
                </c:pt>
                <c:pt idx="1475">
                  <c:v>0.53125</c:v>
                </c:pt>
                <c:pt idx="1476">
                  <c:v>0.53125</c:v>
                </c:pt>
                <c:pt idx="1477">
                  <c:v>0.53194444444444444</c:v>
                </c:pt>
                <c:pt idx="1478">
                  <c:v>0.53194444444444444</c:v>
                </c:pt>
                <c:pt idx="1479">
                  <c:v>0.53263888888888888</c:v>
                </c:pt>
                <c:pt idx="1480">
                  <c:v>0.53263888888888888</c:v>
                </c:pt>
                <c:pt idx="1481">
                  <c:v>0.53333333333333333</c:v>
                </c:pt>
                <c:pt idx="1482">
                  <c:v>0.53333333333333333</c:v>
                </c:pt>
                <c:pt idx="1483">
                  <c:v>0.53402777777777777</c:v>
                </c:pt>
                <c:pt idx="1484">
                  <c:v>0.53402777777777777</c:v>
                </c:pt>
                <c:pt idx="1485">
                  <c:v>0.53472222222222221</c:v>
                </c:pt>
                <c:pt idx="1486">
                  <c:v>0.53472222222222221</c:v>
                </c:pt>
                <c:pt idx="1487">
                  <c:v>0.53541666666666665</c:v>
                </c:pt>
                <c:pt idx="1488">
                  <c:v>0.53541666666666665</c:v>
                </c:pt>
                <c:pt idx="1489">
                  <c:v>0.53611111111111109</c:v>
                </c:pt>
                <c:pt idx="1490">
                  <c:v>0.53611111111111109</c:v>
                </c:pt>
                <c:pt idx="1491">
                  <c:v>0.53680555555555554</c:v>
                </c:pt>
                <c:pt idx="1492">
                  <c:v>0.53680555555555554</c:v>
                </c:pt>
                <c:pt idx="1493">
                  <c:v>0.53749999999999998</c:v>
                </c:pt>
                <c:pt idx="1494">
                  <c:v>0.53749999999999998</c:v>
                </c:pt>
                <c:pt idx="1495">
                  <c:v>0.53819444444444442</c:v>
                </c:pt>
                <c:pt idx="1496">
                  <c:v>0.53819444444444442</c:v>
                </c:pt>
                <c:pt idx="1497">
                  <c:v>0.53888888888888886</c:v>
                </c:pt>
                <c:pt idx="1498">
                  <c:v>0.53888888888888886</c:v>
                </c:pt>
                <c:pt idx="1499">
                  <c:v>0.5395833333333333</c:v>
                </c:pt>
                <c:pt idx="1500">
                  <c:v>0.5395833333333333</c:v>
                </c:pt>
                <c:pt idx="1501">
                  <c:v>0.54027777777777775</c:v>
                </c:pt>
                <c:pt idx="1502">
                  <c:v>0.54027777777777775</c:v>
                </c:pt>
                <c:pt idx="1503">
                  <c:v>0.54097222222222219</c:v>
                </c:pt>
                <c:pt idx="1504">
                  <c:v>0.54097222222222219</c:v>
                </c:pt>
                <c:pt idx="1505">
                  <c:v>0.54166666666666663</c:v>
                </c:pt>
                <c:pt idx="1506">
                  <c:v>0.54166666666666663</c:v>
                </c:pt>
                <c:pt idx="1507">
                  <c:v>0.54236111111111118</c:v>
                </c:pt>
                <c:pt idx="1508">
                  <c:v>0.54236111111111118</c:v>
                </c:pt>
                <c:pt idx="1509">
                  <c:v>0.54305555555555551</c:v>
                </c:pt>
                <c:pt idx="1510">
                  <c:v>0.54305555555555551</c:v>
                </c:pt>
                <c:pt idx="1511">
                  <c:v>0.54374999999999996</c:v>
                </c:pt>
                <c:pt idx="1512">
                  <c:v>0.54374999999999996</c:v>
                </c:pt>
                <c:pt idx="1513">
                  <c:v>0.5444444444444444</c:v>
                </c:pt>
                <c:pt idx="1514">
                  <c:v>0.5444444444444444</c:v>
                </c:pt>
                <c:pt idx="1515">
                  <c:v>0.54513888888888895</c:v>
                </c:pt>
                <c:pt idx="1516">
                  <c:v>0.54513888888888895</c:v>
                </c:pt>
                <c:pt idx="1517">
                  <c:v>0.54583333333333328</c:v>
                </c:pt>
                <c:pt idx="1518">
                  <c:v>0.54583333333333328</c:v>
                </c:pt>
                <c:pt idx="1519">
                  <c:v>0.54652777777777783</c:v>
                </c:pt>
                <c:pt idx="1520">
                  <c:v>0.54652777777777783</c:v>
                </c:pt>
                <c:pt idx="1521">
                  <c:v>0.54722222222222217</c:v>
                </c:pt>
                <c:pt idx="1522">
                  <c:v>0.54722222222222217</c:v>
                </c:pt>
                <c:pt idx="1523">
                  <c:v>0.54791666666666672</c:v>
                </c:pt>
                <c:pt idx="1524">
                  <c:v>0.54791666666666672</c:v>
                </c:pt>
                <c:pt idx="1525">
                  <c:v>0.54861111111111105</c:v>
                </c:pt>
                <c:pt idx="1526">
                  <c:v>0.54861111111111105</c:v>
                </c:pt>
                <c:pt idx="1527">
                  <c:v>0.5493055555555556</c:v>
                </c:pt>
                <c:pt idx="1528">
                  <c:v>0.5493055555555556</c:v>
                </c:pt>
                <c:pt idx="1529">
                  <c:v>0.55000000000000004</c:v>
                </c:pt>
                <c:pt idx="1530">
                  <c:v>0.55000000000000004</c:v>
                </c:pt>
                <c:pt idx="1531">
                  <c:v>0.55069444444444449</c:v>
                </c:pt>
                <c:pt idx="1532">
                  <c:v>0.55069444444444449</c:v>
                </c:pt>
                <c:pt idx="1533">
                  <c:v>0.55138888888888882</c:v>
                </c:pt>
                <c:pt idx="1534">
                  <c:v>0.55138888888888882</c:v>
                </c:pt>
                <c:pt idx="1535">
                  <c:v>0.55208333333333337</c:v>
                </c:pt>
                <c:pt idx="1536">
                  <c:v>0.55208333333333337</c:v>
                </c:pt>
                <c:pt idx="1537">
                  <c:v>0.55277777777777781</c:v>
                </c:pt>
                <c:pt idx="1538">
                  <c:v>0.55277777777777781</c:v>
                </c:pt>
                <c:pt idx="1539">
                  <c:v>0.55347222222222225</c:v>
                </c:pt>
                <c:pt idx="1540">
                  <c:v>0.55347222222222225</c:v>
                </c:pt>
                <c:pt idx="1541">
                  <c:v>0.5541666666666667</c:v>
                </c:pt>
                <c:pt idx="1542">
                  <c:v>0.5541666666666667</c:v>
                </c:pt>
                <c:pt idx="1543">
                  <c:v>0.55486111111111114</c:v>
                </c:pt>
                <c:pt idx="1544">
                  <c:v>0.55555555555555558</c:v>
                </c:pt>
                <c:pt idx="1545">
                  <c:v>0.55555555555555558</c:v>
                </c:pt>
                <c:pt idx="1546">
                  <c:v>0.55625000000000002</c:v>
                </c:pt>
                <c:pt idx="1547">
                  <c:v>0.55625000000000002</c:v>
                </c:pt>
                <c:pt idx="1548">
                  <c:v>0.55694444444444446</c:v>
                </c:pt>
                <c:pt idx="1549">
                  <c:v>0.55694444444444446</c:v>
                </c:pt>
                <c:pt idx="1550">
                  <c:v>0.55763888888888891</c:v>
                </c:pt>
                <c:pt idx="1551">
                  <c:v>0.55763888888888891</c:v>
                </c:pt>
                <c:pt idx="1552">
                  <c:v>0.55833333333333335</c:v>
                </c:pt>
                <c:pt idx="1553">
                  <c:v>0.55833333333333335</c:v>
                </c:pt>
                <c:pt idx="1554">
                  <c:v>0.55902777777777779</c:v>
                </c:pt>
                <c:pt idx="1555">
                  <c:v>0.55902777777777779</c:v>
                </c:pt>
                <c:pt idx="1556">
                  <c:v>0.55972222222222223</c:v>
                </c:pt>
                <c:pt idx="1557">
                  <c:v>0.55972222222222223</c:v>
                </c:pt>
                <c:pt idx="1558">
                  <c:v>0.56041666666666667</c:v>
                </c:pt>
                <c:pt idx="1559">
                  <c:v>0.56041666666666667</c:v>
                </c:pt>
                <c:pt idx="1560">
                  <c:v>0.56111111111111112</c:v>
                </c:pt>
                <c:pt idx="1561">
                  <c:v>0.56111111111111112</c:v>
                </c:pt>
                <c:pt idx="1562">
                  <c:v>0.56180555555555556</c:v>
                </c:pt>
                <c:pt idx="1563">
                  <c:v>0.56180555555555556</c:v>
                </c:pt>
                <c:pt idx="1564">
                  <c:v>0.5625</c:v>
                </c:pt>
                <c:pt idx="1565">
                  <c:v>0.5625</c:v>
                </c:pt>
                <c:pt idx="1566">
                  <c:v>0.56319444444444444</c:v>
                </c:pt>
                <c:pt idx="1567">
                  <c:v>0.56319444444444444</c:v>
                </c:pt>
                <c:pt idx="1568">
                  <c:v>0.56388888888888888</c:v>
                </c:pt>
                <c:pt idx="1569">
                  <c:v>0.56388888888888888</c:v>
                </c:pt>
                <c:pt idx="1570">
                  <c:v>0.56458333333333333</c:v>
                </c:pt>
                <c:pt idx="1571">
                  <c:v>0.56458333333333333</c:v>
                </c:pt>
                <c:pt idx="1572">
                  <c:v>0.56527777777777777</c:v>
                </c:pt>
                <c:pt idx="1573">
                  <c:v>0.56527777777777777</c:v>
                </c:pt>
                <c:pt idx="1574">
                  <c:v>0.56597222222222221</c:v>
                </c:pt>
                <c:pt idx="1575">
                  <c:v>0.56597222222222221</c:v>
                </c:pt>
                <c:pt idx="1576">
                  <c:v>0.56666666666666665</c:v>
                </c:pt>
                <c:pt idx="1577">
                  <c:v>0.56666666666666665</c:v>
                </c:pt>
                <c:pt idx="1578">
                  <c:v>0.56736111111111109</c:v>
                </c:pt>
                <c:pt idx="1579">
                  <c:v>0.56736111111111109</c:v>
                </c:pt>
                <c:pt idx="1580">
                  <c:v>0.56805555555555554</c:v>
                </c:pt>
                <c:pt idx="1581">
                  <c:v>0.56805555555555554</c:v>
                </c:pt>
                <c:pt idx="1582">
                  <c:v>0.56874999999999998</c:v>
                </c:pt>
                <c:pt idx="1583">
                  <c:v>0.56874999999999998</c:v>
                </c:pt>
                <c:pt idx="1584">
                  <c:v>0.56944444444444442</c:v>
                </c:pt>
                <c:pt idx="1585">
                  <c:v>0.56944444444444442</c:v>
                </c:pt>
                <c:pt idx="1586">
                  <c:v>0.57013888888888886</c:v>
                </c:pt>
                <c:pt idx="1587">
                  <c:v>0.57013888888888886</c:v>
                </c:pt>
                <c:pt idx="1588">
                  <c:v>0.5708333333333333</c:v>
                </c:pt>
                <c:pt idx="1589">
                  <c:v>0.5708333333333333</c:v>
                </c:pt>
                <c:pt idx="1590">
                  <c:v>0.57152777777777775</c:v>
                </c:pt>
                <c:pt idx="1591">
                  <c:v>0.57152777777777775</c:v>
                </c:pt>
                <c:pt idx="1592">
                  <c:v>0.57222222222222219</c:v>
                </c:pt>
                <c:pt idx="1593">
                  <c:v>0.57222222222222219</c:v>
                </c:pt>
                <c:pt idx="1594">
                  <c:v>0.57291666666666663</c:v>
                </c:pt>
                <c:pt idx="1595">
                  <c:v>0.57291666666666663</c:v>
                </c:pt>
                <c:pt idx="1596">
                  <c:v>0.57361111111111118</c:v>
                </c:pt>
                <c:pt idx="1597">
                  <c:v>0.57361111111111118</c:v>
                </c:pt>
                <c:pt idx="1598">
                  <c:v>0.57430555555555551</c:v>
                </c:pt>
                <c:pt idx="1599">
                  <c:v>0.57430555555555551</c:v>
                </c:pt>
                <c:pt idx="1600">
                  <c:v>0.57499999999999996</c:v>
                </c:pt>
                <c:pt idx="1601">
                  <c:v>0.57499999999999996</c:v>
                </c:pt>
                <c:pt idx="1602">
                  <c:v>0.5756944444444444</c:v>
                </c:pt>
                <c:pt idx="1603">
                  <c:v>0.5756944444444444</c:v>
                </c:pt>
                <c:pt idx="1604">
                  <c:v>0.57638888888888895</c:v>
                </c:pt>
                <c:pt idx="1605">
                  <c:v>0.57638888888888895</c:v>
                </c:pt>
                <c:pt idx="1606">
                  <c:v>0.57708333333333328</c:v>
                </c:pt>
                <c:pt idx="1607">
                  <c:v>0.57708333333333328</c:v>
                </c:pt>
                <c:pt idx="1608">
                  <c:v>0.57777777777777783</c:v>
                </c:pt>
                <c:pt idx="1609">
                  <c:v>0.57777777777777783</c:v>
                </c:pt>
                <c:pt idx="1610">
                  <c:v>0.57847222222222217</c:v>
                </c:pt>
                <c:pt idx="1611">
                  <c:v>0.57847222222222217</c:v>
                </c:pt>
                <c:pt idx="1612">
                  <c:v>0.57916666666666672</c:v>
                </c:pt>
                <c:pt idx="1613">
                  <c:v>0.57916666666666672</c:v>
                </c:pt>
                <c:pt idx="1614">
                  <c:v>0.57986111111111105</c:v>
                </c:pt>
                <c:pt idx="1615">
                  <c:v>0.57986111111111105</c:v>
                </c:pt>
                <c:pt idx="1616">
                  <c:v>0.5805555555555556</c:v>
                </c:pt>
                <c:pt idx="1617">
                  <c:v>0.5805555555555556</c:v>
                </c:pt>
                <c:pt idx="1618">
                  <c:v>0.58125000000000004</c:v>
                </c:pt>
                <c:pt idx="1619">
                  <c:v>0.58125000000000004</c:v>
                </c:pt>
                <c:pt idx="1620">
                  <c:v>0.58194444444444449</c:v>
                </c:pt>
                <c:pt idx="1621">
                  <c:v>0.58194444444444449</c:v>
                </c:pt>
                <c:pt idx="1622">
                  <c:v>0.58263888888888882</c:v>
                </c:pt>
                <c:pt idx="1623">
                  <c:v>0.58263888888888882</c:v>
                </c:pt>
                <c:pt idx="1624">
                  <c:v>0.58333333333333337</c:v>
                </c:pt>
                <c:pt idx="1625">
                  <c:v>0.58333333333333337</c:v>
                </c:pt>
                <c:pt idx="1626">
                  <c:v>0.58402777777777781</c:v>
                </c:pt>
                <c:pt idx="1627">
                  <c:v>0.58472222222222225</c:v>
                </c:pt>
                <c:pt idx="1628">
                  <c:v>0.58472222222222225</c:v>
                </c:pt>
                <c:pt idx="1629">
                  <c:v>0.5854166666666667</c:v>
                </c:pt>
                <c:pt idx="1630">
                  <c:v>0.5854166666666667</c:v>
                </c:pt>
                <c:pt idx="1631">
                  <c:v>0.58611111111111114</c:v>
                </c:pt>
                <c:pt idx="1632">
                  <c:v>0.58611111111111114</c:v>
                </c:pt>
                <c:pt idx="1633">
                  <c:v>0.58680555555555558</c:v>
                </c:pt>
                <c:pt idx="1634">
                  <c:v>0.58680555555555558</c:v>
                </c:pt>
                <c:pt idx="1635">
                  <c:v>0.58750000000000002</c:v>
                </c:pt>
                <c:pt idx="1636">
                  <c:v>0.58750000000000002</c:v>
                </c:pt>
                <c:pt idx="1637">
                  <c:v>0.58819444444444446</c:v>
                </c:pt>
                <c:pt idx="1638">
                  <c:v>0.58819444444444446</c:v>
                </c:pt>
                <c:pt idx="1639">
                  <c:v>0.58888888888888891</c:v>
                </c:pt>
                <c:pt idx="1640">
                  <c:v>0.58888888888888891</c:v>
                </c:pt>
                <c:pt idx="1641">
                  <c:v>0.58958333333333335</c:v>
                </c:pt>
                <c:pt idx="1642">
                  <c:v>0.58958333333333335</c:v>
                </c:pt>
                <c:pt idx="1643">
                  <c:v>0.59027777777777779</c:v>
                </c:pt>
                <c:pt idx="1644">
                  <c:v>0.59027777777777779</c:v>
                </c:pt>
                <c:pt idx="1645">
                  <c:v>0.59097222222222223</c:v>
                </c:pt>
                <c:pt idx="1646">
                  <c:v>0.59097222222222223</c:v>
                </c:pt>
                <c:pt idx="1647">
                  <c:v>0.59166666666666667</c:v>
                </c:pt>
                <c:pt idx="1648">
                  <c:v>0.59166666666666667</c:v>
                </c:pt>
                <c:pt idx="1649">
                  <c:v>0.59236111111111112</c:v>
                </c:pt>
                <c:pt idx="1650">
                  <c:v>0.59236111111111112</c:v>
                </c:pt>
                <c:pt idx="1651">
                  <c:v>0.59305555555555556</c:v>
                </c:pt>
                <c:pt idx="1652">
                  <c:v>0.59305555555555556</c:v>
                </c:pt>
                <c:pt idx="1653">
                  <c:v>0.59375</c:v>
                </c:pt>
                <c:pt idx="1654">
                  <c:v>0.59375</c:v>
                </c:pt>
                <c:pt idx="1655">
                  <c:v>0.59444444444444444</c:v>
                </c:pt>
                <c:pt idx="1656">
                  <c:v>0.59444444444444444</c:v>
                </c:pt>
                <c:pt idx="1657">
                  <c:v>0.59513888888888888</c:v>
                </c:pt>
                <c:pt idx="1658">
                  <c:v>0.59513888888888888</c:v>
                </c:pt>
                <c:pt idx="1659">
                  <c:v>0.59583333333333333</c:v>
                </c:pt>
                <c:pt idx="1660">
                  <c:v>0.59583333333333333</c:v>
                </c:pt>
                <c:pt idx="1661">
                  <c:v>0.59652777777777777</c:v>
                </c:pt>
                <c:pt idx="1662">
                  <c:v>0.59652777777777777</c:v>
                </c:pt>
                <c:pt idx="1663">
                  <c:v>0.59722222222222221</c:v>
                </c:pt>
                <c:pt idx="1664">
                  <c:v>0.59722222222222221</c:v>
                </c:pt>
                <c:pt idx="1665">
                  <c:v>0.59791666666666665</c:v>
                </c:pt>
                <c:pt idx="1666">
                  <c:v>0.59791666666666665</c:v>
                </c:pt>
                <c:pt idx="1667">
                  <c:v>0.59861111111111109</c:v>
                </c:pt>
                <c:pt idx="1668">
                  <c:v>0.59861111111111109</c:v>
                </c:pt>
                <c:pt idx="1669">
                  <c:v>0.59930555555555554</c:v>
                </c:pt>
                <c:pt idx="1670">
                  <c:v>0.59930555555555554</c:v>
                </c:pt>
                <c:pt idx="1671">
                  <c:v>0.6</c:v>
                </c:pt>
                <c:pt idx="1672">
                  <c:v>0.6</c:v>
                </c:pt>
                <c:pt idx="1673">
                  <c:v>0.60069444444444442</c:v>
                </c:pt>
                <c:pt idx="1674">
                  <c:v>0.60069444444444442</c:v>
                </c:pt>
                <c:pt idx="1675">
                  <c:v>0.60138888888888886</c:v>
                </c:pt>
                <c:pt idx="1676">
                  <c:v>0.60138888888888886</c:v>
                </c:pt>
                <c:pt idx="1677">
                  <c:v>0.6020833333333333</c:v>
                </c:pt>
                <c:pt idx="1678">
                  <c:v>0.6020833333333333</c:v>
                </c:pt>
                <c:pt idx="1679">
                  <c:v>0.60277777777777775</c:v>
                </c:pt>
                <c:pt idx="1680">
                  <c:v>0.60277777777777775</c:v>
                </c:pt>
                <c:pt idx="1681">
                  <c:v>0.60347222222222219</c:v>
                </c:pt>
                <c:pt idx="1682">
                  <c:v>0.60347222222222219</c:v>
                </c:pt>
                <c:pt idx="1683">
                  <c:v>0.60416666666666663</c:v>
                </c:pt>
                <c:pt idx="1684">
                  <c:v>0.60416666666666663</c:v>
                </c:pt>
                <c:pt idx="1685">
                  <c:v>0.60486111111111118</c:v>
                </c:pt>
                <c:pt idx="1686">
                  <c:v>0.60486111111111118</c:v>
                </c:pt>
                <c:pt idx="1687">
                  <c:v>0.60555555555555551</c:v>
                </c:pt>
                <c:pt idx="1688">
                  <c:v>0.60555555555555551</c:v>
                </c:pt>
                <c:pt idx="1689">
                  <c:v>0.60624999999999996</c:v>
                </c:pt>
                <c:pt idx="1690">
                  <c:v>0.60624999999999996</c:v>
                </c:pt>
                <c:pt idx="1691">
                  <c:v>0.6069444444444444</c:v>
                </c:pt>
                <c:pt idx="1692">
                  <c:v>0.6069444444444444</c:v>
                </c:pt>
                <c:pt idx="1693">
                  <c:v>0.60763888888888895</c:v>
                </c:pt>
                <c:pt idx="1694">
                  <c:v>0.60763888888888895</c:v>
                </c:pt>
                <c:pt idx="1695">
                  <c:v>0.60833333333333328</c:v>
                </c:pt>
                <c:pt idx="1696">
                  <c:v>0.60833333333333328</c:v>
                </c:pt>
                <c:pt idx="1697">
                  <c:v>0.60902777777777783</c:v>
                </c:pt>
                <c:pt idx="1698">
                  <c:v>0.60902777777777783</c:v>
                </c:pt>
                <c:pt idx="1699">
                  <c:v>0.60972222222222217</c:v>
                </c:pt>
                <c:pt idx="1700">
                  <c:v>0.60972222222222217</c:v>
                </c:pt>
                <c:pt idx="1701">
                  <c:v>0.61041666666666672</c:v>
                </c:pt>
                <c:pt idx="1702">
                  <c:v>0.61041666666666672</c:v>
                </c:pt>
                <c:pt idx="1703">
                  <c:v>0.61111111111111105</c:v>
                </c:pt>
                <c:pt idx="1704">
                  <c:v>0.61111111111111105</c:v>
                </c:pt>
                <c:pt idx="1705">
                  <c:v>0.6118055555555556</c:v>
                </c:pt>
                <c:pt idx="1706">
                  <c:v>0.6118055555555556</c:v>
                </c:pt>
                <c:pt idx="1707">
                  <c:v>0.61250000000000004</c:v>
                </c:pt>
                <c:pt idx="1708">
                  <c:v>0.61250000000000004</c:v>
                </c:pt>
                <c:pt idx="1709">
                  <c:v>0.61319444444444449</c:v>
                </c:pt>
                <c:pt idx="1710">
                  <c:v>0.61319444444444449</c:v>
                </c:pt>
                <c:pt idx="1711">
                  <c:v>0.61388888888888882</c:v>
                </c:pt>
                <c:pt idx="1712">
                  <c:v>0.61388888888888882</c:v>
                </c:pt>
                <c:pt idx="1713">
                  <c:v>0.61458333333333337</c:v>
                </c:pt>
                <c:pt idx="1714">
                  <c:v>0.61458333333333337</c:v>
                </c:pt>
                <c:pt idx="1715">
                  <c:v>0.61527777777777781</c:v>
                </c:pt>
                <c:pt idx="1716">
                  <c:v>0.61527777777777781</c:v>
                </c:pt>
                <c:pt idx="1717">
                  <c:v>0.61597222222222225</c:v>
                </c:pt>
                <c:pt idx="1718">
                  <c:v>0.61597222222222225</c:v>
                </c:pt>
                <c:pt idx="1719">
                  <c:v>0.6166666666666667</c:v>
                </c:pt>
                <c:pt idx="1720">
                  <c:v>0.6166666666666667</c:v>
                </c:pt>
                <c:pt idx="1721">
                  <c:v>0.61736111111111114</c:v>
                </c:pt>
                <c:pt idx="1722">
                  <c:v>0.61736111111111114</c:v>
                </c:pt>
                <c:pt idx="1723">
                  <c:v>0.61805555555555558</c:v>
                </c:pt>
                <c:pt idx="1724">
                  <c:v>0.61805555555555558</c:v>
                </c:pt>
                <c:pt idx="1725">
                  <c:v>0.61875000000000002</c:v>
                </c:pt>
                <c:pt idx="1726">
                  <c:v>0.61875000000000002</c:v>
                </c:pt>
                <c:pt idx="1727">
                  <c:v>0.61944444444444446</c:v>
                </c:pt>
                <c:pt idx="1728">
                  <c:v>0.61944444444444446</c:v>
                </c:pt>
                <c:pt idx="1729">
                  <c:v>0.62013888888888891</c:v>
                </c:pt>
                <c:pt idx="1730">
                  <c:v>0.62013888888888891</c:v>
                </c:pt>
                <c:pt idx="1731">
                  <c:v>0.62083333333333335</c:v>
                </c:pt>
                <c:pt idx="1732">
                  <c:v>0.62083333333333335</c:v>
                </c:pt>
                <c:pt idx="1733">
                  <c:v>0.62152777777777779</c:v>
                </c:pt>
                <c:pt idx="1734">
                  <c:v>0.62152777777777779</c:v>
                </c:pt>
                <c:pt idx="1735">
                  <c:v>0.62222222222222223</c:v>
                </c:pt>
                <c:pt idx="1736">
                  <c:v>0.62222222222222223</c:v>
                </c:pt>
                <c:pt idx="1737">
                  <c:v>0.62291666666666667</c:v>
                </c:pt>
                <c:pt idx="1738">
                  <c:v>0.62291666666666667</c:v>
                </c:pt>
                <c:pt idx="1739">
                  <c:v>0.62361111111111112</c:v>
                </c:pt>
                <c:pt idx="1740">
                  <c:v>0.62361111111111112</c:v>
                </c:pt>
                <c:pt idx="1741">
                  <c:v>0.62430555555555556</c:v>
                </c:pt>
                <c:pt idx="1742">
                  <c:v>0.62430555555555556</c:v>
                </c:pt>
                <c:pt idx="1743">
                  <c:v>0.625</c:v>
                </c:pt>
                <c:pt idx="1744">
                  <c:v>0.625</c:v>
                </c:pt>
                <c:pt idx="1745">
                  <c:v>0.62569444444444444</c:v>
                </c:pt>
                <c:pt idx="1746">
                  <c:v>0.62569444444444444</c:v>
                </c:pt>
                <c:pt idx="1747">
                  <c:v>0.62638888888888888</c:v>
                </c:pt>
                <c:pt idx="1748">
                  <c:v>0.62638888888888888</c:v>
                </c:pt>
                <c:pt idx="1749">
                  <c:v>0.62708333333333333</c:v>
                </c:pt>
                <c:pt idx="1750">
                  <c:v>0.62708333333333333</c:v>
                </c:pt>
                <c:pt idx="1751">
                  <c:v>0.62777777777777777</c:v>
                </c:pt>
                <c:pt idx="1752">
                  <c:v>0.62777777777777777</c:v>
                </c:pt>
                <c:pt idx="1753">
                  <c:v>0.62847222222222221</c:v>
                </c:pt>
                <c:pt idx="1754">
                  <c:v>0.62847222222222221</c:v>
                </c:pt>
                <c:pt idx="1755">
                  <c:v>0.62916666666666665</c:v>
                </c:pt>
                <c:pt idx="1756">
                  <c:v>0.62916666666666665</c:v>
                </c:pt>
                <c:pt idx="1757">
                  <c:v>0.62986111111111109</c:v>
                </c:pt>
                <c:pt idx="1758">
                  <c:v>0.62986111111111109</c:v>
                </c:pt>
                <c:pt idx="1759">
                  <c:v>0.63055555555555554</c:v>
                </c:pt>
                <c:pt idx="1760">
                  <c:v>0.63055555555555554</c:v>
                </c:pt>
                <c:pt idx="1761">
                  <c:v>0.63124999999999998</c:v>
                </c:pt>
                <c:pt idx="1762">
                  <c:v>0.63124999999999998</c:v>
                </c:pt>
                <c:pt idx="1763">
                  <c:v>0.63194444444444442</c:v>
                </c:pt>
                <c:pt idx="1764">
                  <c:v>0.63194444444444442</c:v>
                </c:pt>
                <c:pt idx="1765">
                  <c:v>0.63263888888888886</c:v>
                </c:pt>
                <c:pt idx="1766">
                  <c:v>0.63263888888888886</c:v>
                </c:pt>
                <c:pt idx="1767">
                  <c:v>0.6333333333333333</c:v>
                </c:pt>
                <c:pt idx="1768">
                  <c:v>0.6333333333333333</c:v>
                </c:pt>
                <c:pt idx="1769">
                  <c:v>0.63402777777777775</c:v>
                </c:pt>
                <c:pt idx="1770">
                  <c:v>0.63402777777777775</c:v>
                </c:pt>
                <c:pt idx="1771">
                  <c:v>0.63472222222222219</c:v>
                </c:pt>
                <c:pt idx="1772">
                  <c:v>0.63472222222222219</c:v>
                </c:pt>
                <c:pt idx="1773">
                  <c:v>0.63541666666666663</c:v>
                </c:pt>
                <c:pt idx="1774">
                  <c:v>0.63541666666666663</c:v>
                </c:pt>
                <c:pt idx="1775">
                  <c:v>0.63611111111111118</c:v>
                </c:pt>
                <c:pt idx="1776">
                  <c:v>0.63611111111111118</c:v>
                </c:pt>
                <c:pt idx="1777">
                  <c:v>0.63680555555555551</c:v>
                </c:pt>
                <c:pt idx="1778">
                  <c:v>0.63680555555555551</c:v>
                </c:pt>
                <c:pt idx="1779">
                  <c:v>0.63749999999999996</c:v>
                </c:pt>
                <c:pt idx="1780">
                  <c:v>0.63749999999999996</c:v>
                </c:pt>
                <c:pt idx="1781">
                  <c:v>0.6381944444444444</c:v>
                </c:pt>
                <c:pt idx="1782">
                  <c:v>0.6381944444444444</c:v>
                </c:pt>
                <c:pt idx="1783">
                  <c:v>0.63888888888888895</c:v>
                </c:pt>
                <c:pt idx="1784">
                  <c:v>0.63888888888888895</c:v>
                </c:pt>
                <c:pt idx="1785">
                  <c:v>0.63958333333333328</c:v>
                </c:pt>
                <c:pt idx="1786">
                  <c:v>0.63958333333333328</c:v>
                </c:pt>
                <c:pt idx="1787">
                  <c:v>0.64027777777777783</c:v>
                </c:pt>
                <c:pt idx="1788">
                  <c:v>0.64027777777777783</c:v>
                </c:pt>
                <c:pt idx="1789">
                  <c:v>0.64097222222222217</c:v>
                </c:pt>
                <c:pt idx="1790">
                  <c:v>0.64097222222222217</c:v>
                </c:pt>
                <c:pt idx="1791">
                  <c:v>0.64166666666666672</c:v>
                </c:pt>
                <c:pt idx="1792">
                  <c:v>0.64166666666666672</c:v>
                </c:pt>
                <c:pt idx="1793">
                  <c:v>0.64236111111111105</c:v>
                </c:pt>
                <c:pt idx="1794">
                  <c:v>0.64236111111111105</c:v>
                </c:pt>
                <c:pt idx="1795">
                  <c:v>0.6430555555555556</c:v>
                </c:pt>
                <c:pt idx="1796">
                  <c:v>0.6430555555555556</c:v>
                </c:pt>
                <c:pt idx="1797">
                  <c:v>0.64375000000000004</c:v>
                </c:pt>
                <c:pt idx="1798">
                  <c:v>0.64375000000000004</c:v>
                </c:pt>
                <c:pt idx="1799">
                  <c:v>0.64444444444444449</c:v>
                </c:pt>
                <c:pt idx="1800">
                  <c:v>0.64444444444444449</c:v>
                </c:pt>
                <c:pt idx="1801">
                  <c:v>0.64513888888888882</c:v>
                </c:pt>
                <c:pt idx="1802">
                  <c:v>0.64513888888888882</c:v>
                </c:pt>
                <c:pt idx="1803">
                  <c:v>0.64583333333333337</c:v>
                </c:pt>
                <c:pt idx="1804">
                  <c:v>0.64583333333333337</c:v>
                </c:pt>
                <c:pt idx="1805">
                  <c:v>0.64652777777777781</c:v>
                </c:pt>
                <c:pt idx="1806">
                  <c:v>0.64652777777777781</c:v>
                </c:pt>
                <c:pt idx="1807">
                  <c:v>0.64722222222222225</c:v>
                </c:pt>
                <c:pt idx="1808">
                  <c:v>0.64722222222222225</c:v>
                </c:pt>
                <c:pt idx="1809">
                  <c:v>0.6479166666666667</c:v>
                </c:pt>
                <c:pt idx="1810">
                  <c:v>0.6479166666666667</c:v>
                </c:pt>
                <c:pt idx="1811">
                  <c:v>0.64861111111111114</c:v>
                </c:pt>
                <c:pt idx="1812">
                  <c:v>0.64861111111111114</c:v>
                </c:pt>
                <c:pt idx="1813">
                  <c:v>0.64930555555555558</c:v>
                </c:pt>
                <c:pt idx="1814">
                  <c:v>0.64930555555555558</c:v>
                </c:pt>
                <c:pt idx="1815">
                  <c:v>0.65</c:v>
                </c:pt>
                <c:pt idx="1816">
                  <c:v>0.65</c:v>
                </c:pt>
                <c:pt idx="1817">
                  <c:v>0.65069444444444446</c:v>
                </c:pt>
                <c:pt idx="1818">
                  <c:v>0.65069444444444446</c:v>
                </c:pt>
                <c:pt idx="1819">
                  <c:v>0.65138888888888891</c:v>
                </c:pt>
                <c:pt idx="1820">
                  <c:v>0.65138888888888891</c:v>
                </c:pt>
                <c:pt idx="1821">
                  <c:v>0.65208333333333335</c:v>
                </c:pt>
                <c:pt idx="1822">
                  <c:v>0.65208333333333335</c:v>
                </c:pt>
                <c:pt idx="1823">
                  <c:v>0.65277777777777779</c:v>
                </c:pt>
                <c:pt idx="1824">
                  <c:v>0.65277777777777779</c:v>
                </c:pt>
                <c:pt idx="1825">
                  <c:v>0.65347222222222223</c:v>
                </c:pt>
                <c:pt idx="1826">
                  <c:v>0.65347222222222223</c:v>
                </c:pt>
                <c:pt idx="1827">
                  <c:v>0.65416666666666667</c:v>
                </c:pt>
                <c:pt idx="1828">
                  <c:v>0.65416666666666667</c:v>
                </c:pt>
                <c:pt idx="1829">
                  <c:v>0.65486111111111112</c:v>
                </c:pt>
                <c:pt idx="1830">
                  <c:v>0.65486111111111112</c:v>
                </c:pt>
                <c:pt idx="1831">
                  <c:v>0.65555555555555556</c:v>
                </c:pt>
                <c:pt idx="1832">
                  <c:v>0.65555555555555556</c:v>
                </c:pt>
                <c:pt idx="1833">
                  <c:v>0.65625</c:v>
                </c:pt>
                <c:pt idx="1834">
                  <c:v>0.65625</c:v>
                </c:pt>
                <c:pt idx="1835">
                  <c:v>0.65694444444444444</c:v>
                </c:pt>
                <c:pt idx="1836">
                  <c:v>0.65694444444444444</c:v>
                </c:pt>
                <c:pt idx="1837">
                  <c:v>0.65763888888888888</c:v>
                </c:pt>
                <c:pt idx="1838">
                  <c:v>0.65763888888888888</c:v>
                </c:pt>
                <c:pt idx="1839">
                  <c:v>0.65833333333333333</c:v>
                </c:pt>
                <c:pt idx="1840">
                  <c:v>0.65833333333333333</c:v>
                </c:pt>
                <c:pt idx="1841">
                  <c:v>0.65902777777777777</c:v>
                </c:pt>
                <c:pt idx="1842">
                  <c:v>0.65902777777777777</c:v>
                </c:pt>
                <c:pt idx="1843">
                  <c:v>0.65972222222222221</c:v>
                </c:pt>
                <c:pt idx="1844">
                  <c:v>0.65972222222222221</c:v>
                </c:pt>
                <c:pt idx="1845">
                  <c:v>0.66041666666666665</c:v>
                </c:pt>
                <c:pt idx="1846">
                  <c:v>0.66041666666666665</c:v>
                </c:pt>
                <c:pt idx="1847">
                  <c:v>0.66111111111111109</c:v>
                </c:pt>
                <c:pt idx="1848">
                  <c:v>0.66111111111111109</c:v>
                </c:pt>
                <c:pt idx="1849">
                  <c:v>0.66180555555555554</c:v>
                </c:pt>
                <c:pt idx="1850">
                  <c:v>0.66180555555555554</c:v>
                </c:pt>
                <c:pt idx="1851">
                  <c:v>0.66249999999999998</c:v>
                </c:pt>
                <c:pt idx="1852">
                  <c:v>0.66249999999999998</c:v>
                </c:pt>
                <c:pt idx="1853">
                  <c:v>0.66319444444444442</c:v>
                </c:pt>
                <c:pt idx="1854">
                  <c:v>0.66319444444444442</c:v>
                </c:pt>
                <c:pt idx="1855">
                  <c:v>0.66388888888888886</c:v>
                </c:pt>
                <c:pt idx="1856">
                  <c:v>0.66388888888888886</c:v>
                </c:pt>
                <c:pt idx="1857">
                  <c:v>0.6645833333333333</c:v>
                </c:pt>
                <c:pt idx="1858">
                  <c:v>0.6645833333333333</c:v>
                </c:pt>
                <c:pt idx="1859">
                  <c:v>0.66527777777777775</c:v>
                </c:pt>
                <c:pt idx="1860">
                  <c:v>0.66527777777777775</c:v>
                </c:pt>
                <c:pt idx="1861">
                  <c:v>0.66597222222222219</c:v>
                </c:pt>
                <c:pt idx="1862">
                  <c:v>0.66597222222222219</c:v>
                </c:pt>
                <c:pt idx="1863">
                  <c:v>0.66666666666666663</c:v>
                </c:pt>
                <c:pt idx="1864">
                  <c:v>0.66666666666666663</c:v>
                </c:pt>
                <c:pt idx="1865">
                  <c:v>0.66736111111111107</c:v>
                </c:pt>
                <c:pt idx="1866">
                  <c:v>0.66736111111111107</c:v>
                </c:pt>
                <c:pt idx="1867">
                  <c:v>0.66805555555555562</c:v>
                </c:pt>
                <c:pt idx="1868">
                  <c:v>0.66805555555555562</c:v>
                </c:pt>
                <c:pt idx="1869">
                  <c:v>0.66874999999999996</c:v>
                </c:pt>
                <c:pt idx="1870">
                  <c:v>0.66874999999999996</c:v>
                </c:pt>
                <c:pt idx="1871">
                  <c:v>0.6694444444444444</c:v>
                </c:pt>
                <c:pt idx="1872">
                  <c:v>0.6694444444444444</c:v>
                </c:pt>
                <c:pt idx="1873">
                  <c:v>0.67013888888888884</c:v>
                </c:pt>
                <c:pt idx="1874">
                  <c:v>0.67013888888888884</c:v>
                </c:pt>
                <c:pt idx="1875">
                  <c:v>0.67083333333333339</c:v>
                </c:pt>
                <c:pt idx="1876">
                  <c:v>0.67083333333333339</c:v>
                </c:pt>
                <c:pt idx="1877">
                  <c:v>0.67152777777777783</c:v>
                </c:pt>
                <c:pt idx="1878">
                  <c:v>0.67152777777777783</c:v>
                </c:pt>
                <c:pt idx="1879">
                  <c:v>0.67222222222222217</c:v>
                </c:pt>
                <c:pt idx="1880">
                  <c:v>0.67222222222222217</c:v>
                </c:pt>
                <c:pt idx="1881">
                  <c:v>0.67291666666666661</c:v>
                </c:pt>
                <c:pt idx="1882">
                  <c:v>0.67291666666666661</c:v>
                </c:pt>
                <c:pt idx="1883">
                  <c:v>0.67361111111111116</c:v>
                </c:pt>
                <c:pt idx="1884">
                  <c:v>0.67361111111111116</c:v>
                </c:pt>
                <c:pt idx="1885">
                  <c:v>0.6743055555555556</c:v>
                </c:pt>
                <c:pt idx="1886">
                  <c:v>0.6743055555555556</c:v>
                </c:pt>
                <c:pt idx="1887">
                  <c:v>0.67500000000000004</c:v>
                </c:pt>
                <c:pt idx="1888">
                  <c:v>0.67500000000000004</c:v>
                </c:pt>
                <c:pt idx="1889">
                  <c:v>0.67569444444444438</c:v>
                </c:pt>
                <c:pt idx="1890">
                  <c:v>0.67569444444444438</c:v>
                </c:pt>
                <c:pt idx="1891">
                  <c:v>0.67638888888888893</c:v>
                </c:pt>
                <c:pt idx="1892">
                  <c:v>0.67638888888888893</c:v>
                </c:pt>
                <c:pt idx="1893">
                  <c:v>0.67708333333333337</c:v>
                </c:pt>
                <c:pt idx="1894">
                  <c:v>0.67708333333333337</c:v>
                </c:pt>
                <c:pt idx="1895">
                  <c:v>0.6777777777777777</c:v>
                </c:pt>
                <c:pt idx="1896">
                  <c:v>0.6777777777777777</c:v>
                </c:pt>
                <c:pt idx="1897">
                  <c:v>0.67847222222222225</c:v>
                </c:pt>
                <c:pt idx="1898">
                  <c:v>0.67847222222222225</c:v>
                </c:pt>
                <c:pt idx="1899">
                  <c:v>0.6791666666666667</c:v>
                </c:pt>
                <c:pt idx="1900">
                  <c:v>0.6791666666666667</c:v>
                </c:pt>
                <c:pt idx="1901">
                  <c:v>0.67986111111111114</c:v>
                </c:pt>
                <c:pt idx="1902">
                  <c:v>0.67986111111111114</c:v>
                </c:pt>
                <c:pt idx="1903">
                  <c:v>0.68055555555555547</c:v>
                </c:pt>
                <c:pt idx="1904">
                  <c:v>0.68055555555555547</c:v>
                </c:pt>
                <c:pt idx="1905">
                  <c:v>0.68125000000000002</c:v>
                </c:pt>
                <c:pt idx="1906">
                  <c:v>0.68125000000000002</c:v>
                </c:pt>
                <c:pt idx="1907">
                  <c:v>0.68194444444444446</c:v>
                </c:pt>
                <c:pt idx="1908">
                  <c:v>0.68194444444444446</c:v>
                </c:pt>
                <c:pt idx="1909">
                  <c:v>0.68263888888888891</c:v>
                </c:pt>
                <c:pt idx="1910">
                  <c:v>0.68263888888888891</c:v>
                </c:pt>
                <c:pt idx="1911">
                  <c:v>0.68333333333333324</c:v>
                </c:pt>
                <c:pt idx="1912">
                  <c:v>0.68333333333333324</c:v>
                </c:pt>
                <c:pt idx="1913">
                  <c:v>0.68402777777777779</c:v>
                </c:pt>
                <c:pt idx="1914">
                  <c:v>0.68402777777777779</c:v>
                </c:pt>
                <c:pt idx="1915">
                  <c:v>0.68472222222222223</c:v>
                </c:pt>
                <c:pt idx="1916">
                  <c:v>0.68472222222222223</c:v>
                </c:pt>
                <c:pt idx="1917">
                  <c:v>0.68541666666666667</c:v>
                </c:pt>
                <c:pt idx="1918">
                  <c:v>0.68541666666666667</c:v>
                </c:pt>
                <c:pt idx="1919">
                  <c:v>0.68611111111111101</c:v>
                </c:pt>
                <c:pt idx="1920">
                  <c:v>0.68611111111111101</c:v>
                </c:pt>
                <c:pt idx="1921">
                  <c:v>0.68680555555555556</c:v>
                </c:pt>
                <c:pt idx="1922">
                  <c:v>0.68680555555555556</c:v>
                </c:pt>
                <c:pt idx="1923">
                  <c:v>0.6875</c:v>
                </c:pt>
                <c:pt idx="1924">
                  <c:v>0.6875</c:v>
                </c:pt>
                <c:pt idx="1925">
                  <c:v>0.68819444444444444</c:v>
                </c:pt>
                <c:pt idx="1926">
                  <c:v>0.68819444444444444</c:v>
                </c:pt>
                <c:pt idx="1927">
                  <c:v>0.68888888888888899</c:v>
                </c:pt>
                <c:pt idx="1928">
                  <c:v>0.68888888888888899</c:v>
                </c:pt>
                <c:pt idx="1929">
                  <c:v>0.68958333333333333</c:v>
                </c:pt>
                <c:pt idx="1930">
                  <c:v>0.68958333333333333</c:v>
                </c:pt>
                <c:pt idx="1931">
                  <c:v>0.69027777777777777</c:v>
                </c:pt>
                <c:pt idx="1932">
                  <c:v>0.69027777777777777</c:v>
                </c:pt>
                <c:pt idx="1933">
                  <c:v>0.69097222222222221</c:v>
                </c:pt>
                <c:pt idx="1934">
                  <c:v>0.69097222222222221</c:v>
                </c:pt>
                <c:pt idx="1935">
                  <c:v>0.69166666666666676</c:v>
                </c:pt>
                <c:pt idx="1936">
                  <c:v>0.69166666666666676</c:v>
                </c:pt>
                <c:pt idx="1937">
                  <c:v>0.69236111111111109</c:v>
                </c:pt>
                <c:pt idx="1938">
                  <c:v>0.69236111111111109</c:v>
                </c:pt>
                <c:pt idx="1939">
                  <c:v>0.69305555555555554</c:v>
                </c:pt>
                <c:pt idx="1940">
                  <c:v>0.69305555555555554</c:v>
                </c:pt>
                <c:pt idx="1941">
                  <c:v>0.69374999999999998</c:v>
                </c:pt>
                <c:pt idx="1942">
                  <c:v>0.69374999999999998</c:v>
                </c:pt>
                <c:pt idx="1943">
                  <c:v>0.69444444444444453</c:v>
                </c:pt>
                <c:pt idx="1944">
                  <c:v>0.69444444444444453</c:v>
                </c:pt>
                <c:pt idx="1945">
                  <c:v>0.69513888888888886</c:v>
                </c:pt>
                <c:pt idx="1946">
                  <c:v>0.69513888888888886</c:v>
                </c:pt>
                <c:pt idx="1947">
                  <c:v>0.6958333333333333</c:v>
                </c:pt>
                <c:pt idx="1948">
                  <c:v>0.6958333333333333</c:v>
                </c:pt>
                <c:pt idx="1949">
                  <c:v>0.69652777777777775</c:v>
                </c:pt>
                <c:pt idx="1950">
                  <c:v>0.69652777777777775</c:v>
                </c:pt>
                <c:pt idx="1951">
                  <c:v>0.6972222222222223</c:v>
                </c:pt>
                <c:pt idx="1952">
                  <c:v>0.6972222222222223</c:v>
                </c:pt>
                <c:pt idx="1953">
                  <c:v>0.69791666666666663</c:v>
                </c:pt>
                <c:pt idx="1954">
                  <c:v>0.69791666666666663</c:v>
                </c:pt>
                <c:pt idx="1955">
                  <c:v>0.69861111111111107</c:v>
                </c:pt>
                <c:pt idx="1956">
                  <c:v>0.69861111111111107</c:v>
                </c:pt>
                <c:pt idx="1957">
                  <c:v>0.69930555555555562</c:v>
                </c:pt>
                <c:pt idx="1958">
                  <c:v>0.69930555555555562</c:v>
                </c:pt>
                <c:pt idx="1959">
                  <c:v>0.7</c:v>
                </c:pt>
                <c:pt idx="1960">
                  <c:v>0.7</c:v>
                </c:pt>
                <c:pt idx="1961">
                  <c:v>0.7006944444444444</c:v>
                </c:pt>
                <c:pt idx="1962">
                  <c:v>0.7006944444444444</c:v>
                </c:pt>
                <c:pt idx="1963">
                  <c:v>0.70138888888888884</c:v>
                </c:pt>
                <c:pt idx="1964">
                  <c:v>0.70138888888888884</c:v>
                </c:pt>
                <c:pt idx="1965">
                  <c:v>0.70208333333333339</c:v>
                </c:pt>
                <c:pt idx="1966">
                  <c:v>0.70208333333333339</c:v>
                </c:pt>
                <c:pt idx="1967">
                  <c:v>0.70277777777777783</c:v>
                </c:pt>
                <c:pt idx="1968">
                  <c:v>0.70277777777777783</c:v>
                </c:pt>
                <c:pt idx="1969">
                  <c:v>0.70347222222222217</c:v>
                </c:pt>
                <c:pt idx="1970">
                  <c:v>0.70347222222222217</c:v>
                </c:pt>
                <c:pt idx="1971">
                  <c:v>0.70416666666666661</c:v>
                </c:pt>
                <c:pt idx="1972">
                  <c:v>0.70416666666666661</c:v>
                </c:pt>
                <c:pt idx="1973">
                  <c:v>0.70486111111111116</c:v>
                </c:pt>
                <c:pt idx="1974">
                  <c:v>0.70486111111111116</c:v>
                </c:pt>
                <c:pt idx="1975">
                  <c:v>0.7055555555555556</c:v>
                </c:pt>
                <c:pt idx="1976">
                  <c:v>0.7055555555555556</c:v>
                </c:pt>
                <c:pt idx="1977">
                  <c:v>0.70625000000000004</c:v>
                </c:pt>
                <c:pt idx="1978">
                  <c:v>0.70625000000000004</c:v>
                </c:pt>
                <c:pt idx="1979">
                  <c:v>0.70694444444444438</c:v>
                </c:pt>
                <c:pt idx="1980">
                  <c:v>0.70694444444444438</c:v>
                </c:pt>
                <c:pt idx="1981">
                  <c:v>0.70763888888888893</c:v>
                </c:pt>
                <c:pt idx="1982">
                  <c:v>0.70763888888888893</c:v>
                </c:pt>
                <c:pt idx="1983">
                  <c:v>0.70833333333333337</c:v>
                </c:pt>
                <c:pt idx="1984">
                  <c:v>0.70833333333333337</c:v>
                </c:pt>
                <c:pt idx="1985">
                  <c:v>0.7090277777777777</c:v>
                </c:pt>
                <c:pt idx="1986">
                  <c:v>0.7090277777777777</c:v>
                </c:pt>
                <c:pt idx="1987">
                  <c:v>0.70972222222222225</c:v>
                </c:pt>
                <c:pt idx="1988">
                  <c:v>0.70972222222222225</c:v>
                </c:pt>
                <c:pt idx="1989">
                  <c:v>0.7104166666666667</c:v>
                </c:pt>
                <c:pt idx="1990">
                  <c:v>0.7104166666666667</c:v>
                </c:pt>
                <c:pt idx="1991">
                  <c:v>0.71111111111111114</c:v>
                </c:pt>
                <c:pt idx="1992">
                  <c:v>0.71111111111111114</c:v>
                </c:pt>
                <c:pt idx="1993">
                  <c:v>0.71180555555555547</c:v>
                </c:pt>
                <c:pt idx="1994">
                  <c:v>0.71180555555555547</c:v>
                </c:pt>
                <c:pt idx="1995">
                  <c:v>0.71250000000000002</c:v>
                </c:pt>
                <c:pt idx="1996">
                  <c:v>0.71250000000000002</c:v>
                </c:pt>
                <c:pt idx="1997">
                  <c:v>0.71319444444444446</c:v>
                </c:pt>
                <c:pt idx="1998">
                  <c:v>0.71319444444444446</c:v>
                </c:pt>
                <c:pt idx="1999">
                  <c:v>0.71388888888888891</c:v>
                </c:pt>
                <c:pt idx="2000">
                  <c:v>0.71388888888888891</c:v>
                </c:pt>
                <c:pt idx="2001">
                  <c:v>0.71458333333333324</c:v>
                </c:pt>
                <c:pt idx="2002">
                  <c:v>0.71527777777777779</c:v>
                </c:pt>
                <c:pt idx="2003">
                  <c:v>0.71527777777777779</c:v>
                </c:pt>
                <c:pt idx="2004">
                  <c:v>0.71597222222222223</c:v>
                </c:pt>
                <c:pt idx="2005">
                  <c:v>0.71597222222222223</c:v>
                </c:pt>
                <c:pt idx="2006">
                  <c:v>0.71666666666666667</c:v>
                </c:pt>
                <c:pt idx="2007">
                  <c:v>0.71666666666666667</c:v>
                </c:pt>
                <c:pt idx="2008">
                  <c:v>0.71736111111111101</c:v>
                </c:pt>
                <c:pt idx="2009">
                  <c:v>0.71736111111111101</c:v>
                </c:pt>
                <c:pt idx="2010">
                  <c:v>0.71805555555555556</c:v>
                </c:pt>
                <c:pt idx="2011">
                  <c:v>0.71805555555555556</c:v>
                </c:pt>
                <c:pt idx="2012">
                  <c:v>0.71875</c:v>
                </c:pt>
                <c:pt idx="2013">
                  <c:v>0.71875</c:v>
                </c:pt>
                <c:pt idx="2014">
                  <c:v>0.71944444444444444</c:v>
                </c:pt>
                <c:pt idx="2015">
                  <c:v>0.71944444444444444</c:v>
                </c:pt>
                <c:pt idx="2016">
                  <c:v>0.72013888888888899</c:v>
                </c:pt>
                <c:pt idx="2017">
                  <c:v>0.72013888888888899</c:v>
                </c:pt>
                <c:pt idx="2018">
                  <c:v>0.72083333333333333</c:v>
                </c:pt>
                <c:pt idx="2019">
                  <c:v>0.72083333333333333</c:v>
                </c:pt>
                <c:pt idx="2020">
                  <c:v>0.72152777777777777</c:v>
                </c:pt>
                <c:pt idx="2021">
                  <c:v>0.72152777777777777</c:v>
                </c:pt>
                <c:pt idx="2022">
                  <c:v>0.72222222222222221</c:v>
                </c:pt>
                <c:pt idx="2023">
                  <c:v>0.72222222222222221</c:v>
                </c:pt>
                <c:pt idx="2024">
                  <c:v>0.72291666666666676</c:v>
                </c:pt>
                <c:pt idx="2025">
                  <c:v>0.72291666666666676</c:v>
                </c:pt>
                <c:pt idx="2026">
                  <c:v>0.72361111111111109</c:v>
                </c:pt>
                <c:pt idx="2027">
                  <c:v>0.72361111111111109</c:v>
                </c:pt>
                <c:pt idx="2028">
                  <c:v>0.72430555555555554</c:v>
                </c:pt>
                <c:pt idx="2029">
                  <c:v>0.72430555555555554</c:v>
                </c:pt>
                <c:pt idx="2030">
                  <c:v>0.72499999999999998</c:v>
                </c:pt>
                <c:pt idx="2031">
                  <c:v>0.72499999999999998</c:v>
                </c:pt>
                <c:pt idx="2032">
                  <c:v>0.72569444444444453</c:v>
                </c:pt>
                <c:pt idx="2033">
                  <c:v>0.72569444444444453</c:v>
                </c:pt>
                <c:pt idx="2034">
                  <c:v>0.72638888888888886</c:v>
                </c:pt>
                <c:pt idx="2035">
                  <c:v>0.72638888888888886</c:v>
                </c:pt>
                <c:pt idx="2036">
                  <c:v>0.7270833333333333</c:v>
                </c:pt>
                <c:pt idx="2037">
                  <c:v>0.7270833333333333</c:v>
                </c:pt>
                <c:pt idx="2038">
                  <c:v>0.72777777777777775</c:v>
                </c:pt>
                <c:pt idx="2039">
                  <c:v>0.72777777777777775</c:v>
                </c:pt>
                <c:pt idx="2040">
                  <c:v>0.7284722222222223</c:v>
                </c:pt>
                <c:pt idx="2041">
                  <c:v>0.7284722222222223</c:v>
                </c:pt>
                <c:pt idx="2042">
                  <c:v>0.72916666666666663</c:v>
                </c:pt>
                <c:pt idx="2043">
                  <c:v>0.72916666666666663</c:v>
                </c:pt>
                <c:pt idx="2044">
                  <c:v>0.72986111111111107</c:v>
                </c:pt>
                <c:pt idx="2045">
                  <c:v>0.72986111111111107</c:v>
                </c:pt>
                <c:pt idx="2046">
                  <c:v>0.73055555555555562</c:v>
                </c:pt>
                <c:pt idx="2047">
                  <c:v>0.73055555555555562</c:v>
                </c:pt>
                <c:pt idx="2048">
                  <c:v>0.73124999999999996</c:v>
                </c:pt>
                <c:pt idx="2049">
                  <c:v>0.73124999999999996</c:v>
                </c:pt>
                <c:pt idx="2050">
                  <c:v>0.7319444444444444</c:v>
                </c:pt>
                <c:pt idx="2051">
                  <c:v>0.7319444444444444</c:v>
                </c:pt>
                <c:pt idx="2052">
                  <c:v>0.73263888888888884</c:v>
                </c:pt>
                <c:pt idx="2053">
                  <c:v>0.73263888888888884</c:v>
                </c:pt>
                <c:pt idx="2054">
                  <c:v>0.73333333333333339</c:v>
                </c:pt>
                <c:pt idx="2055">
                  <c:v>0.73333333333333339</c:v>
                </c:pt>
                <c:pt idx="2056">
                  <c:v>0.73402777777777783</c:v>
                </c:pt>
                <c:pt idx="2057">
                  <c:v>0.73402777777777783</c:v>
                </c:pt>
                <c:pt idx="2058">
                  <c:v>0.73472222222222217</c:v>
                </c:pt>
                <c:pt idx="2059">
                  <c:v>0.73472222222222217</c:v>
                </c:pt>
                <c:pt idx="2060">
                  <c:v>0.73541666666666661</c:v>
                </c:pt>
                <c:pt idx="2061">
                  <c:v>0.73541666666666661</c:v>
                </c:pt>
                <c:pt idx="2062">
                  <c:v>0.73611111111111116</c:v>
                </c:pt>
                <c:pt idx="2063">
                  <c:v>0.73611111111111116</c:v>
                </c:pt>
                <c:pt idx="2064">
                  <c:v>0.7368055555555556</c:v>
                </c:pt>
                <c:pt idx="2065">
                  <c:v>0.7368055555555556</c:v>
                </c:pt>
                <c:pt idx="2066">
                  <c:v>0.73750000000000004</c:v>
                </c:pt>
                <c:pt idx="2067">
                  <c:v>0.73750000000000004</c:v>
                </c:pt>
                <c:pt idx="2068">
                  <c:v>0.73819444444444438</c:v>
                </c:pt>
                <c:pt idx="2069">
                  <c:v>0.73819444444444438</c:v>
                </c:pt>
                <c:pt idx="2070">
                  <c:v>0.73888888888888893</c:v>
                </c:pt>
                <c:pt idx="2071">
                  <c:v>0.73888888888888893</c:v>
                </c:pt>
                <c:pt idx="2072">
                  <c:v>0.73958333333333337</c:v>
                </c:pt>
                <c:pt idx="2073">
                  <c:v>0.73958333333333337</c:v>
                </c:pt>
                <c:pt idx="2074">
                  <c:v>0.7402777777777777</c:v>
                </c:pt>
                <c:pt idx="2075">
                  <c:v>0.7402777777777777</c:v>
                </c:pt>
                <c:pt idx="2076">
                  <c:v>0.74097222222222225</c:v>
                </c:pt>
                <c:pt idx="2077">
                  <c:v>0.74097222222222225</c:v>
                </c:pt>
                <c:pt idx="2078">
                  <c:v>0.7416666666666667</c:v>
                </c:pt>
                <c:pt idx="2079">
                  <c:v>0.7416666666666667</c:v>
                </c:pt>
                <c:pt idx="2080">
                  <c:v>0.74236111111111114</c:v>
                </c:pt>
                <c:pt idx="2081">
                  <c:v>0.74236111111111114</c:v>
                </c:pt>
                <c:pt idx="2082">
                  <c:v>0.74305555555555547</c:v>
                </c:pt>
                <c:pt idx="2083">
                  <c:v>0.74305555555555547</c:v>
                </c:pt>
                <c:pt idx="2084">
                  <c:v>0.74375000000000002</c:v>
                </c:pt>
                <c:pt idx="2085">
                  <c:v>0.74375000000000002</c:v>
                </c:pt>
                <c:pt idx="2086">
                  <c:v>0.74444444444444446</c:v>
                </c:pt>
                <c:pt idx="2087">
                  <c:v>0.74444444444444446</c:v>
                </c:pt>
                <c:pt idx="2088">
                  <c:v>0.74513888888888891</c:v>
                </c:pt>
                <c:pt idx="2089">
                  <c:v>0.74513888888888891</c:v>
                </c:pt>
                <c:pt idx="2090">
                  <c:v>0.74583333333333324</c:v>
                </c:pt>
                <c:pt idx="2091">
                  <c:v>0.74583333333333324</c:v>
                </c:pt>
                <c:pt idx="2092">
                  <c:v>0.74652777777777779</c:v>
                </c:pt>
                <c:pt idx="2093">
                  <c:v>0.74722222222222223</c:v>
                </c:pt>
                <c:pt idx="2094">
                  <c:v>0.74722222222222223</c:v>
                </c:pt>
                <c:pt idx="2095">
                  <c:v>0.74791666666666667</c:v>
                </c:pt>
                <c:pt idx="2096">
                  <c:v>0.74791666666666667</c:v>
                </c:pt>
                <c:pt idx="2097">
                  <c:v>0.74861111111111101</c:v>
                </c:pt>
                <c:pt idx="2098">
                  <c:v>0.74861111111111101</c:v>
                </c:pt>
                <c:pt idx="2099">
                  <c:v>0.74930555555555556</c:v>
                </c:pt>
                <c:pt idx="2100">
                  <c:v>0.74930555555555556</c:v>
                </c:pt>
                <c:pt idx="2101">
                  <c:v>0.75</c:v>
                </c:pt>
                <c:pt idx="2102">
                  <c:v>0.75</c:v>
                </c:pt>
                <c:pt idx="2103">
                  <c:v>0.75069444444444444</c:v>
                </c:pt>
                <c:pt idx="2104">
                  <c:v>0.75069444444444444</c:v>
                </c:pt>
                <c:pt idx="2105">
                  <c:v>0.75138888888888899</c:v>
                </c:pt>
                <c:pt idx="2106">
                  <c:v>0.75138888888888899</c:v>
                </c:pt>
                <c:pt idx="2107">
                  <c:v>0.75208333333333333</c:v>
                </c:pt>
                <c:pt idx="2108">
                  <c:v>0.75208333333333333</c:v>
                </c:pt>
                <c:pt idx="2109">
                  <c:v>0.75277777777777777</c:v>
                </c:pt>
                <c:pt idx="2110">
                  <c:v>0.75277777777777777</c:v>
                </c:pt>
                <c:pt idx="2111">
                  <c:v>0.75347222222222221</c:v>
                </c:pt>
                <c:pt idx="2112">
                  <c:v>0.75347222222222221</c:v>
                </c:pt>
                <c:pt idx="2113">
                  <c:v>0.75416666666666676</c:v>
                </c:pt>
                <c:pt idx="2114">
                  <c:v>0.75416666666666676</c:v>
                </c:pt>
                <c:pt idx="2115">
                  <c:v>0.75486111111111109</c:v>
                </c:pt>
                <c:pt idx="2116">
                  <c:v>0.75486111111111109</c:v>
                </c:pt>
                <c:pt idx="2117">
                  <c:v>0.75555555555555554</c:v>
                </c:pt>
                <c:pt idx="2118">
                  <c:v>0.75555555555555554</c:v>
                </c:pt>
                <c:pt idx="2119">
                  <c:v>0.75624999999999998</c:v>
                </c:pt>
                <c:pt idx="2120">
                  <c:v>0.75624999999999998</c:v>
                </c:pt>
                <c:pt idx="2121">
                  <c:v>0.75694444444444453</c:v>
                </c:pt>
                <c:pt idx="2122">
                  <c:v>0.75694444444444453</c:v>
                </c:pt>
                <c:pt idx="2123">
                  <c:v>0.75763888888888886</c:v>
                </c:pt>
                <c:pt idx="2124">
                  <c:v>0.75763888888888886</c:v>
                </c:pt>
                <c:pt idx="2125">
                  <c:v>0.7583333333333333</c:v>
                </c:pt>
                <c:pt idx="2126">
                  <c:v>0.7583333333333333</c:v>
                </c:pt>
                <c:pt idx="2127">
                  <c:v>0.75902777777777775</c:v>
                </c:pt>
                <c:pt idx="2128">
                  <c:v>0.75902777777777775</c:v>
                </c:pt>
                <c:pt idx="2129">
                  <c:v>0.7597222222222223</c:v>
                </c:pt>
                <c:pt idx="2130">
                  <c:v>0.7597222222222223</c:v>
                </c:pt>
                <c:pt idx="2131">
                  <c:v>0.76041666666666663</c:v>
                </c:pt>
                <c:pt idx="2132">
                  <c:v>0.76041666666666663</c:v>
                </c:pt>
                <c:pt idx="2133">
                  <c:v>0.76111111111111107</c:v>
                </c:pt>
                <c:pt idx="2134">
                  <c:v>0.76111111111111107</c:v>
                </c:pt>
                <c:pt idx="2135">
                  <c:v>0.76180555555555562</c:v>
                </c:pt>
                <c:pt idx="2136">
                  <c:v>0.76180555555555562</c:v>
                </c:pt>
                <c:pt idx="2137">
                  <c:v>0.76249999999999996</c:v>
                </c:pt>
                <c:pt idx="2138">
                  <c:v>0.76249999999999996</c:v>
                </c:pt>
                <c:pt idx="2139">
                  <c:v>0.7631944444444444</c:v>
                </c:pt>
                <c:pt idx="2140">
                  <c:v>0.7631944444444444</c:v>
                </c:pt>
                <c:pt idx="2141">
                  <c:v>0.76388888888888884</c:v>
                </c:pt>
                <c:pt idx="2142">
                  <c:v>0.76388888888888884</c:v>
                </c:pt>
                <c:pt idx="2143">
                  <c:v>0.76458333333333339</c:v>
                </c:pt>
                <c:pt idx="2144">
                  <c:v>0.76458333333333339</c:v>
                </c:pt>
                <c:pt idx="2145">
                  <c:v>0.76527777777777783</c:v>
                </c:pt>
                <c:pt idx="2146">
                  <c:v>0.76527777777777783</c:v>
                </c:pt>
                <c:pt idx="2147">
                  <c:v>0.76597222222222217</c:v>
                </c:pt>
                <c:pt idx="2148">
                  <c:v>0.76597222222222217</c:v>
                </c:pt>
                <c:pt idx="2149">
                  <c:v>0.76666666666666661</c:v>
                </c:pt>
                <c:pt idx="2150">
                  <c:v>0.76666666666666661</c:v>
                </c:pt>
                <c:pt idx="2151">
                  <c:v>0.76736111111111116</c:v>
                </c:pt>
                <c:pt idx="2152">
                  <c:v>0.76736111111111116</c:v>
                </c:pt>
                <c:pt idx="2153">
                  <c:v>0.7680555555555556</c:v>
                </c:pt>
                <c:pt idx="2154">
                  <c:v>0.7680555555555556</c:v>
                </c:pt>
                <c:pt idx="2155">
                  <c:v>0.76875000000000004</c:v>
                </c:pt>
                <c:pt idx="2156">
                  <c:v>0.76944444444444438</c:v>
                </c:pt>
                <c:pt idx="2157">
                  <c:v>0.76944444444444438</c:v>
                </c:pt>
                <c:pt idx="2158">
                  <c:v>0.77013888888888893</c:v>
                </c:pt>
                <c:pt idx="2159">
                  <c:v>0.77013888888888893</c:v>
                </c:pt>
                <c:pt idx="2160">
                  <c:v>0.77083333333333337</c:v>
                </c:pt>
                <c:pt idx="2161">
                  <c:v>0.77083333333333337</c:v>
                </c:pt>
                <c:pt idx="2162">
                  <c:v>0.7715277777777777</c:v>
                </c:pt>
                <c:pt idx="2163">
                  <c:v>0.7715277777777777</c:v>
                </c:pt>
                <c:pt idx="2164">
                  <c:v>0.77222222222222225</c:v>
                </c:pt>
                <c:pt idx="2165">
                  <c:v>0.77222222222222225</c:v>
                </c:pt>
                <c:pt idx="2166">
                  <c:v>0.7729166666666667</c:v>
                </c:pt>
                <c:pt idx="2167">
                  <c:v>0.7729166666666667</c:v>
                </c:pt>
                <c:pt idx="2168">
                  <c:v>0.77361111111111114</c:v>
                </c:pt>
                <c:pt idx="2169">
                  <c:v>0.77361111111111114</c:v>
                </c:pt>
                <c:pt idx="2170">
                  <c:v>0.77430555555555547</c:v>
                </c:pt>
                <c:pt idx="2171">
                  <c:v>0.77430555555555547</c:v>
                </c:pt>
                <c:pt idx="2172">
                  <c:v>0.77500000000000002</c:v>
                </c:pt>
                <c:pt idx="2173">
                  <c:v>0.77500000000000002</c:v>
                </c:pt>
                <c:pt idx="2174">
                  <c:v>0.77569444444444446</c:v>
                </c:pt>
                <c:pt idx="2175">
                  <c:v>0.77569444444444446</c:v>
                </c:pt>
                <c:pt idx="2176">
                  <c:v>0.77638888888888891</c:v>
                </c:pt>
                <c:pt idx="2177">
                  <c:v>0.77638888888888891</c:v>
                </c:pt>
                <c:pt idx="2178">
                  <c:v>0.77708333333333324</c:v>
                </c:pt>
                <c:pt idx="2179">
                  <c:v>0.77708333333333324</c:v>
                </c:pt>
                <c:pt idx="2180">
                  <c:v>0.77777777777777779</c:v>
                </c:pt>
                <c:pt idx="2181">
                  <c:v>0.77777777777777779</c:v>
                </c:pt>
                <c:pt idx="2182">
                  <c:v>0.77847222222222223</c:v>
                </c:pt>
                <c:pt idx="2183">
                  <c:v>0.77847222222222223</c:v>
                </c:pt>
                <c:pt idx="2184">
                  <c:v>0.77916666666666667</c:v>
                </c:pt>
                <c:pt idx="2185">
                  <c:v>0.77916666666666667</c:v>
                </c:pt>
                <c:pt idx="2186">
                  <c:v>0.77986111111111101</c:v>
                </c:pt>
                <c:pt idx="2187">
                  <c:v>0.77986111111111101</c:v>
                </c:pt>
                <c:pt idx="2188">
                  <c:v>0.78055555555555556</c:v>
                </c:pt>
                <c:pt idx="2189">
                  <c:v>0.78055555555555556</c:v>
                </c:pt>
                <c:pt idx="2190">
                  <c:v>0.78125</c:v>
                </c:pt>
                <c:pt idx="2191">
                  <c:v>0.78125</c:v>
                </c:pt>
                <c:pt idx="2192">
                  <c:v>0.78194444444444444</c:v>
                </c:pt>
                <c:pt idx="2193">
                  <c:v>0.78194444444444444</c:v>
                </c:pt>
                <c:pt idx="2194">
                  <c:v>0.78263888888888899</c:v>
                </c:pt>
                <c:pt idx="2195">
                  <c:v>0.78263888888888899</c:v>
                </c:pt>
                <c:pt idx="2196">
                  <c:v>0.78333333333333333</c:v>
                </c:pt>
                <c:pt idx="2197">
                  <c:v>0.78333333333333333</c:v>
                </c:pt>
                <c:pt idx="2198">
                  <c:v>0.78402777777777777</c:v>
                </c:pt>
                <c:pt idx="2199">
                  <c:v>0.78402777777777777</c:v>
                </c:pt>
                <c:pt idx="2200">
                  <c:v>0.78472222222222221</c:v>
                </c:pt>
                <c:pt idx="2201">
                  <c:v>0.78472222222222221</c:v>
                </c:pt>
                <c:pt idx="2202">
                  <c:v>0.78541666666666676</c:v>
                </c:pt>
                <c:pt idx="2203">
                  <c:v>0.78541666666666676</c:v>
                </c:pt>
                <c:pt idx="2204">
                  <c:v>0.78611111111111109</c:v>
                </c:pt>
                <c:pt idx="2205">
                  <c:v>0.78611111111111109</c:v>
                </c:pt>
                <c:pt idx="2206">
                  <c:v>0.78680555555555554</c:v>
                </c:pt>
                <c:pt idx="2207">
                  <c:v>0.78680555555555554</c:v>
                </c:pt>
                <c:pt idx="2208">
                  <c:v>0.78749999999999998</c:v>
                </c:pt>
                <c:pt idx="2209">
                  <c:v>0.78749999999999998</c:v>
                </c:pt>
                <c:pt idx="2210">
                  <c:v>0.78819444444444453</c:v>
                </c:pt>
                <c:pt idx="2211">
                  <c:v>0.78819444444444453</c:v>
                </c:pt>
                <c:pt idx="2212">
                  <c:v>0.78888888888888886</c:v>
                </c:pt>
                <c:pt idx="2213">
                  <c:v>0.78888888888888886</c:v>
                </c:pt>
                <c:pt idx="2214">
                  <c:v>0.7895833333333333</c:v>
                </c:pt>
                <c:pt idx="2215">
                  <c:v>0.7895833333333333</c:v>
                </c:pt>
                <c:pt idx="2216">
                  <c:v>0.79027777777777775</c:v>
                </c:pt>
                <c:pt idx="2217">
                  <c:v>0.79027777777777775</c:v>
                </c:pt>
                <c:pt idx="2218">
                  <c:v>0.7909722222222223</c:v>
                </c:pt>
                <c:pt idx="2219">
                  <c:v>0.7909722222222223</c:v>
                </c:pt>
                <c:pt idx="2220">
                  <c:v>0.79166666666666663</c:v>
                </c:pt>
                <c:pt idx="2221">
                  <c:v>0.79166666666666663</c:v>
                </c:pt>
                <c:pt idx="2222">
                  <c:v>0.79236111111111107</c:v>
                </c:pt>
                <c:pt idx="2223">
                  <c:v>0.79236111111111107</c:v>
                </c:pt>
                <c:pt idx="2224">
                  <c:v>0.79305555555555562</c:v>
                </c:pt>
                <c:pt idx="2225">
                  <c:v>0.79305555555555562</c:v>
                </c:pt>
                <c:pt idx="2226">
                  <c:v>0.79374999999999996</c:v>
                </c:pt>
                <c:pt idx="2227">
                  <c:v>0.79374999999999996</c:v>
                </c:pt>
                <c:pt idx="2228">
                  <c:v>0.7944444444444444</c:v>
                </c:pt>
                <c:pt idx="2229">
                  <c:v>0.7944444444444444</c:v>
                </c:pt>
                <c:pt idx="2230">
                  <c:v>0.79513888888888884</c:v>
                </c:pt>
                <c:pt idx="2231">
                  <c:v>0.79513888888888884</c:v>
                </c:pt>
                <c:pt idx="2232">
                  <c:v>0.79583333333333339</c:v>
                </c:pt>
                <c:pt idx="2233">
                  <c:v>0.79583333333333339</c:v>
                </c:pt>
                <c:pt idx="2234">
                  <c:v>0.79652777777777783</c:v>
                </c:pt>
                <c:pt idx="2235">
                  <c:v>0.79652777777777783</c:v>
                </c:pt>
                <c:pt idx="2236">
                  <c:v>0.79722222222222217</c:v>
                </c:pt>
                <c:pt idx="2237">
                  <c:v>0.79722222222222217</c:v>
                </c:pt>
                <c:pt idx="2238">
                  <c:v>0.79791666666666661</c:v>
                </c:pt>
                <c:pt idx="2239">
                  <c:v>0.79791666666666661</c:v>
                </c:pt>
                <c:pt idx="2240">
                  <c:v>0.79861111111111116</c:v>
                </c:pt>
                <c:pt idx="2241">
                  <c:v>0.79861111111111116</c:v>
                </c:pt>
                <c:pt idx="2242">
                  <c:v>0.7993055555555556</c:v>
                </c:pt>
                <c:pt idx="2243">
                  <c:v>0.7993055555555556</c:v>
                </c:pt>
                <c:pt idx="2244">
                  <c:v>0.8</c:v>
                </c:pt>
                <c:pt idx="2245">
                  <c:v>0.8</c:v>
                </c:pt>
                <c:pt idx="2246">
                  <c:v>0.80069444444444438</c:v>
                </c:pt>
                <c:pt idx="2247">
                  <c:v>0.80069444444444438</c:v>
                </c:pt>
                <c:pt idx="2248">
                  <c:v>0.80138888888888893</c:v>
                </c:pt>
                <c:pt idx="2249">
                  <c:v>0.80138888888888893</c:v>
                </c:pt>
                <c:pt idx="2250">
                  <c:v>0.80208333333333337</c:v>
                </c:pt>
                <c:pt idx="2251">
                  <c:v>0.80208333333333337</c:v>
                </c:pt>
                <c:pt idx="2252">
                  <c:v>0.8027777777777777</c:v>
                </c:pt>
                <c:pt idx="2253">
                  <c:v>0.8027777777777777</c:v>
                </c:pt>
                <c:pt idx="2254">
                  <c:v>0.80347222222222225</c:v>
                </c:pt>
                <c:pt idx="2255">
                  <c:v>0.80347222222222225</c:v>
                </c:pt>
                <c:pt idx="2256">
                  <c:v>0.8041666666666667</c:v>
                </c:pt>
                <c:pt idx="2257">
                  <c:v>0.8041666666666667</c:v>
                </c:pt>
                <c:pt idx="2258">
                  <c:v>0.80486111111111114</c:v>
                </c:pt>
                <c:pt idx="2259">
                  <c:v>0.80486111111111114</c:v>
                </c:pt>
                <c:pt idx="2260">
                  <c:v>0.80555555555555547</c:v>
                </c:pt>
                <c:pt idx="2261">
                  <c:v>0.80555555555555547</c:v>
                </c:pt>
                <c:pt idx="2262">
                  <c:v>0.80625000000000002</c:v>
                </c:pt>
                <c:pt idx="2263">
                  <c:v>0.80625000000000002</c:v>
                </c:pt>
                <c:pt idx="2264">
                  <c:v>0.80694444444444446</c:v>
                </c:pt>
                <c:pt idx="2265">
                  <c:v>0.80694444444444446</c:v>
                </c:pt>
                <c:pt idx="2266">
                  <c:v>0.80763888888888891</c:v>
                </c:pt>
                <c:pt idx="2267">
                  <c:v>0.80763888888888891</c:v>
                </c:pt>
                <c:pt idx="2268">
                  <c:v>0.80833333333333324</c:v>
                </c:pt>
                <c:pt idx="2269">
                  <c:v>0.80833333333333324</c:v>
                </c:pt>
                <c:pt idx="2270">
                  <c:v>0.80902777777777779</c:v>
                </c:pt>
                <c:pt idx="2271">
                  <c:v>0.80902777777777779</c:v>
                </c:pt>
                <c:pt idx="2272">
                  <c:v>0.80972222222222223</c:v>
                </c:pt>
                <c:pt idx="2273">
                  <c:v>0.80972222222222223</c:v>
                </c:pt>
                <c:pt idx="2274">
                  <c:v>0.81041666666666667</c:v>
                </c:pt>
                <c:pt idx="2275">
                  <c:v>0.81041666666666667</c:v>
                </c:pt>
                <c:pt idx="2276">
                  <c:v>0.81111111111111101</c:v>
                </c:pt>
                <c:pt idx="2277">
                  <c:v>0.81111111111111101</c:v>
                </c:pt>
                <c:pt idx="2278">
                  <c:v>0.81180555555555556</c:v>
                </c:pt>
                <c:pt idx="2279">
                  <c:v>0.81180555555555556</c:v>
                </c:pt>
                <c:pt idx="2280">
                  <c:v>0.8125</c:v>
                </c:pt>
                <c:pt idx="2281">
                  <c:v>0.8125</c:v>
                </c:pt>
                <c:pt idx="2282">
                  <c:v>0.81319444444444444</c:v>
                </c:pt>
                <c:pt idx="2283">
                  <c:v>0.81319444444444444</c:v>
                </c:pt>
                <c:pt idx="2284">
                  <c:v>0.81388888888888899</c:v>
                </c:pt>
                <c:pt idx="2285">
                  <c:v>0.81388888888888899</c:v>
                </c:pt>
                <c:pt idx="2286">
                  <c:v>0.81458333333333333</c:v>
                </c:pt>
                <c:pt idx="2287">
                  <c:v>0.81458333333333333</c:v>
                </c:pt>
                <c:pt idx="2288">
                  <c:v>0.81527777777777777</c:v>
                </c:pt>
                <c:pt idx="2289">
                  <c:v>0.81527777777777777</c:v>
                </c:pt>
                <c:pt idx="2290">
                  <c:v>0.81597222222222221</c:v>
                </c:pt>
                <c:pt idx="2291">
                  <c:v>0.81597222222222221</c:v>
                </c:pt>
                <c:pt idx="2292">
                  <c:v>0.81666666666666676</c:v>
                </c:pt>
                <c:pt idx="2293">
                  <c:v>0.81666666666666676</c:v>
                </c:pt>
                <c:pt idx="2294">
                  <c:v>0.81736111111111109</c:v>
                </c:pt>
                <c:pt idx="2295">
                  <c:v>0.81736111111111109</c:v>
                </c:pt>
                <c:pt idx="2296">
                  <c:v>0.81805555555555554</c:v>
                </c:pt>
                <c:pt idx="2297">
                  <c:v>0.81805555555555554</c:v>
                </c:pt>
                <c:pt idx="2298">
                  <c:v>0.81874999999999998</c:v>
                </c:pt>
                <c:pt idx="2299">
                  <c:v>0.81874999999999998</c:v>
                </c:pt>
                <c:pt idx="2300">
                  <c:v>0.81944444444444453</c:v>
                </c:pt>
                <c:pt idx="2301">
                  <c:v>0.81944444444444453</c:v>
                </c:pt>
                <c:pt idx="2302">
                  <c:v>0.82013888888888886</c:v>
                </c:pt>
                <c:pt idx="2303">
                  <c:v>0.82013888888888886</c:v>
                </c:pt>
                <c:pt idx="2304">
                  <c:v>0.8208333333333333</c:v>
                </c:pt>
                <c:pt idx="2305">
                  <c:v>0.8208333333333333</c:v>
                </c:pt>
                <c:pt idx="2306">
                  <c:v>0.82152777777777775</c:v>
                </c:pt>
                <c:pt idx="2307">
                  <c:v>0.82152777777777775</c:v>
                </c:pt>
                <c:pt idx="2308">
                  <c:v>0.8222222222222223</c:v>
                </c:pt>
                <c:pt idx="2309">
                  <c:v>0.8222222222222223</c:v>
                </c:pt>
                <c:pt idx="2310">
                  <c:v>0.82291666666666663</c:v>
                </c:pt>
                <c:pt idx="2311">
                  <c:v>0.82291666666666663</c:v>
                </c:pt>
                <c:pt idx="2312">
                  <c:v>0.82361111111111107</c:v>
                </c:pt>
                <c:pt idx="2313">
                  <c:v>0.82361111111111107</c:v>
                </c:pt>
                <c:pt idx="2314">
                  <c:v>0.82430555555555562</c:v>
                </c:pt>
                <c:pt idx="2315">
                  <c:v>0.82430555555555562</c:v>
                </c:pt>
                <c:pt idx="2316">
                  <c:v>0.82499999999999996</c:v>
                </c:pt>
                <c:pt idx="2317">
                  <c:v>0.82499999999999996</c:v>
                </c:pt>
                <c:pt idx="2318">
                  <c:v>0.8256944444444444</c:v>
                </c:pt>
                <c:pt idx="2319">
                  <c:v>0.82638888888888884</c:v>
                </c:pt>
                <c:pt idx="2320">
                  <c:v>0.82638888888888884</c:v>
                </c:pt>
                <c:pt idx="2321">
                  <c:v>0.82708333333333339</c:v>
                </c:pt>
                <c:pt idx="2322">
                  <c:v>0.82708333333333339</c:v>
                </c:pt>
                <c:pt idx="2323">
                  <c:v>0.82777777777777783</c:v>
                </c:pt>
                <c:pt idx="2324">
                  <c:v>0.82777777777777783</c:v>
                </c:pt>
                <c:pt idx="2325">
                  <c:v>0.82847222222222217</c:v>
                </c:pt>
                <c:pt idx="2326">
                  <c:v>0.82847222222222217</c:v>
                </c:pt>
                <c:pt idx="2327">
                  <c:v>0.82916666666666661</c:v>
                </c:pt>
                <c:pt idx="2328">
                  <c:v>0.82916666666666661</c:v>
                </c:pt>
                <c:pt idx="2329">
                  <c:v>0.82986111111111116</c:v>
                </c:pt>
                <c:pt idx="2330">
                  <c:v>0.82986111111111116</c:v>
                </c:pt>
                <c:pt idx="2331">
                  <c:v>0.8305555555555556</c:v>
                </c:pt>
                <c:pt idx="2332">
                  <c:v>0.8305555555555556</c:v>
                </c:pt>
                <c:pt idx="2333">
                  <c:v>0.83125000000000004</c:v>
                </c:pt>
                <c:pt idx="2334">
                  <c:v>0.83125000000000004</c:v>
                </c:pt>
                <c:pt idx="2335">
                  <c:v>0.83194444444444438</c:v>
                </c:pt>
                <c:pt idx="2336">
                  <c:v>0.83194444444444438</c:v>
                </c:pt>
                <c:pt idx="2337">
                  <c:v>0.83263888888888893</c:v>
                </c:pt>
                <c:pt idx="2338">
                  <c:v>0.83263888888888893</c:v>
                </c:pt>
                <c:pt idx="2339">
                  <c:v>0.83333333333333337</c:v>
                </c:pt>
                <c:pt idx="2340">
                  <c:v>0.83333333333333337</c:v>
                </c:pt>
                <c:pt idx="2341">
                  <c:v>0.8340277777777777</c:v>
                </c:pt>
                <c:pt idx="2342">
                  <c:v>0.8340277777777777</c:v>
                </c:pt>
                <c:pt idx="2343">
                  <c:v>0.83472222222222225</c:v>
                </c:pt>
                <c:pt idx="2344">
                  <c:v>0.83472222222222225</c:v>
                </c:pt>
                <c:pt idx="2345">
                  <c:v>0.8354166666666667</c:v>
                </c:pt>
                <c:pt idx="2346">
                  <c:v>0.8354166666666667</c:v>
                </c:pt>
                <c:pt idx="2347">
                  <c:v>0.83611111111111114</c:v>
                </c:pt>
                <c:pt idx="2348">
                  <c:v>0.83611111111111114</c:v>
                </c:pt>
                <c:pt idx="2349">
                  <c:v>0.83680555555555547</c:v>
                </c:pt>
                <c:pt idx="2350">
                  <c:v>0.83680555555555547</c:v>
                </c:pt>
                <c:pt idx="2351">
                  <c:v>0.83750000000000002</c:v>
                </c:pt>
                <c:pt idx="2352">
                  <c:v>0.83750000000000002</c:v>
                </c:pt>
                <c:pt idx="2353">
                  <c:v>0.83819444444444446</c:v>
                </c:pt>
                <c:pt idx="2354">
                  <c:v>0.83819444444444446</c:v>
                </c:pt>
                <c:pt idx="2355">
                  <c:v>0.83888888888888891</c:v>
                </c:pt>
                <c:pt idx="2356">
                  <c:v>0.83888888888888891</c:v>
                </c:pt>
                <c:pt idx="2357">
                  <c:v>0.83958333333333324</c:v>
                </c:pt>
                <c:pt idx="2358">
                  <c:v>0.83958333333333324</c:v>
                </c:pt>
                <c:pt idx="2359">
                  <c:v>0.84027777777777779</c:v>
                </c:pt>
                <c:pt idx="2360">
                  <c:v>0.84027777777777779</c:v>
                </c:pt>
                <c:pt idx="2361">
                  <c:v>0.84097222222222223</c:v>
                </c:pt>
                <c:pt idx="2362">
                  <c:v>0.84097222222222223</c:v>
                </c:pt>
                <c:pt idx="2363">
                  <c:v>0.84166666666666667</c:v>
                </c:pt>
                <c:pt idx="2364">
                  <c:v>0.84166666666666667</c:v>
                </c:pt>
                <c:pt idx="2365">
                  <c:v>0.84236111111111101</c:v>
                </c:pt>
                <c:pt idx="2366">
                  <c:v>0.84236111111111101</c:v>
                </c:pt>
                <c:pt idx="2367">
                  <c:v>0.84305555555555556</c:v>
                </c:pt>
                <c:pt idx="2368">
                  <c:v>0.84305555555555556</c:v>
                </c:pt>
                <c:pt idx="2369">
                  <c:v>0.84375</c:v>
                </c:pt>
                <c:pt idx="2370">
                  <c:v>0.84375</c:v>
                </c:pt>
                <c:pt idx="2371">
                  <c:v>0.84444444444444444</c:v>
                </c:pt>
                <c:pt idx="2372">
                  <c:v>0.84444444444444444</c:v>
                </c:pt>
                <c:pt idx="2373">
                  <c:v>0.84513888888888899</c:v>
                </c:pt>
                <c:pt idx="2374">
                  <c:v>0.84513888888888899</c:v>
                </c:pt>
                <c:pt idx="2375">
                  <c:v>0.84583333333333333</c:v>
                </c:pt>
                <c:pt idx="2376">
                  <c:v>0.84583333333333333</c:v>
                </c:pt>
                <c:pt idx="2377">
                  <c:v>0.84652777777777777</c:v>
                </c:pt>
                <c:pt idx="2378">
                  <c:v>0.84652777777777777</c:v>
                </c:pt>
                <c:pt idx="2379">
                  <c:v>0.84722222222222221</c:v>
                </c:pt>
                <c:pt idx="2380">
                  <c:v>0.84722222222222221</c:v>
                </c:pt>
                <c:pt idx="2381">
                  <c:v>0.84791666666666676</c:v>
                </c:pt>
                <c:pt idx="2382">
                  <c:v>0.84791666666666676</c:v>
                </c:pt>
                <c:pt idx="2383">
                  <c:v>0.84861111111111109</c:v>
                </c:pt>
                <c:pt idx="2384">
                  <c:v>0.84861111111111109</c:v>
                </c:pt>
                <c:pt idx="2385">
                  <c:v>0.84930555555555554</c:v>
                </c:pt>
                <c:pt idx="2386">
                  <c:v>0.84930555555555554</c:v>
                </c:pt>
                <c:pt idx="2387">
                  <c:v>0.85</c:v>
                </c:pt>
                <c:pt idx="2388">
                  <c:v>0.85</c:v>
                </c:pt>
                <c:pt idx="2389">
                  <c:v>0.85069444444444453</c:v>
                </c:pt>
                <c:pt idx="2390">
                  <c:v>0.85138888888888886</c:v>
                </c:pt>
                <c:pt idx="2391">
                  <c:v>0.85138888888888886</c:v>
                </c:pt>
                <c:pt idx="2392">
                  <c:v>0.8520833333333333</c:v>
                </c:pt>
                <c:pt idx="2393">
                  <c:v>0.8520833333333333</c:v>
                </c:pt>
                <c:pt idx="2394">
                  <c:v>0.85277777777777775</c:v>
                </c:pt>
                <c:pt idx="2395">
                  <c:v>0.85277777777777775</c:v>
                </c:pt>
                <c:pt idx="2396">
                  <c:v>0.8534722222222223</c:v>
                </c:pt>
                <c:pt idx="2397">
                  <c:v>0.8534722222222223</c:v>
                </c:pt>
                <c:pt idx="2398">
                  <c:v>0.85416666666666663</c:v>
                </c:pt>
                <c:pt idx="2399">
                  <c:v>0.85416666666666663</c:v>
                </c:pt>
                <c:pt idx="2400">
                  <c:v>0.85486111111111107</c:v>
                </c:pt>
                <c:pt idx="2401">
                  <c:v>0.85486111111111107</c:v>
                </c:pt>
                <c:pt idx="2402">
                  <c:v>0.85555555555555562</c:v>
                </c:pt>
                <c:pt idx="2403">
                  <c:v>0.85555555555555562</c:v>
                </c:pt>
                <c:pt idx="2404">
                  <c:v>0.85624999999999996</c:v>
                </c:pt>
                <c:pt idx="2405">
                  <c:v>0.85624999999999996</c:v>
                </c:pt>
                <c:pt idx="2406">
                  <c:v>0.8569444444444444</c:v>
                </c:pt>
                <c:pt idx="2407">
                  <c:v>0.8569444444444444</c:v>
                </c:pt>
                <c:pt idx="2408">
                  <c:v>0.85763888888888884</c:v>
                </c:pt>
                <c:pt idx="2409">
                  <c:v>0.85763888888888884</c:v>
                </c:pt>
                <c:pt idx="2410">
                  <c:v>0.85833333333333339</c:v>
                </c:pt>
                <c:pt idx="2411">
                  <c:v>0.85833333333333339</c:v>
                </c:pt>
                <c:pt idx="2412">
                  <c:v>0.85902777777777783</c:v>
                </c:pt>
                <c:pt idx="2413">
                  <c:v>0.85902777777777783</c:v>
                </c:pt>
                <c:pt idx="2414">
                  <c:v>0.85972222222222217</c:v>
                </c:pt>
                <c:pt idx="2415">
                  <c:v>0.85972222222222217</c:v>
                </c:pt>
                <c:pt idx="2416">
                  <c:v>0.86041666666666661</c:v>
                </c:pt>
                <c:pt idx="2417">
                  <c:v>0.86041666666666661</c:v>
                </c:pt>
                <c:pt idx="2418">
                  <c:v>0.86111111111111116</c:v>
                </c:pt>
                <c:pt idx="2419">
                  <c:v>0.86111111111111116</c:v>
                </c:pt>
                <c:pt idx="2420">
                  <c:v>0.8618055555555556</c:v>
                </c:pt>
                <c:pt idx="2421">
                  <c:v>0.8618055555555556</c:v>
                </c:pt>
                <c:pt idx="2422">
                  <c:v>0.86250000000000004</c:v>
                </c:pt>
                <c:pt idx="2423">
                  <c:v>0.86250000000000004</c:v>
                </c:pt>
                <c:pt idx="2424">
                  <c:v>0.86319444444444438</c:v>
                </c:pt>
                <c:pt idx="2425">
                  <c:v>0.86319444444444438</c:v>
                </c:pt>
                <c:pt idx="2426">
                  <c:v>0.86388888888888893</c:v>
                </c:pt>
                <c:pt idx="2427">
                  <c:v>0.86388888888888893</c:v>
                </c:pt>
                <c:pt idx="2428">
                  <c:v>0.86458333333333337</c:v>
                </c:pt>
                <c:pt idx="2429">
                  <c:v>0.86458333333333337</c:v>
                </c:pt>
                <c:pt idx="2430">
                  <c:v>0.8652777777777777</c:v>
                </c:pt>
                <c:pt idx="2431">
                  <c:v>0.8652777777777777</c:v>
                </c:pt>
                <c:pt idx="2432">
                  <c:v>0.86597222222222225</c:v>
                </c:pt>
                <c:pt idx="2433">
                  <c:v>0.86597222222222225</c:v>
                </c:pt>
                <c:pt idx="2434">
                  <c:v>0.8666666666666667</c:v>
                </c:pt>
                <c:pt idx="2435">
                  <c:v>0.8666666666666667</c:v>
                </c:pt>
                <c:pt idx="2436">
                  <c:v>0.86736111111111114</c:v>
                </c:pt>
                <c:pt idx="2437">
                  <c:v>0.86736111111111114</c:v>
                </c:pt>
                <c:pt idx="2438">
                  <c:v>0.86805555555555547</c:v>
                </c:pt>
                <c:pt idx="2439">
                  <c:v>0.86805555555555547</c:v>
                </c:pt>
                <c:pt idx="2440">
                  <c:v>0.86875000000000002</c:v>
                </c:pt>
                <c:pt idx="2441">
                  <c:v>0.86875000000000002</c:v>
                </c:pt>
                <c:pt idx="2442">
                  <c:v>0.86944444444444446</c:v>
                </c:pt>
                <c:pt idx="2443">
                  <c:v>0.86944444444444446</c:v>
                </c:pt>
                <c:pt idx="2444">
                  <c:v>0.87013888888888891</c:v>
                </c:pt>
                <c:pt idx="2445">
                  <c:v>0.87013888888888891</c:v>
                </c:pt>
                <c:pt idx="2446">
                  <c:v>0.87083333333333324</c:v>
                </c:pt>
                <c:pt idx="2447">
                  <c:v>0.87083333333333324</c:v>
                </c:pt>
                <c:pt idx="2448">
                  <c:v>0.87152777777777779</c:v>
                </c:pt>
                <c:pt idx="2449">
                  <c:v>0.87152777777777779</c:v>
                </c:pt>
                <c:pt idx="2450">
                  <c:v>0.87222222222222223</c:v>
                </c:pt>
                <c:pt idx="2451">
                  <c:v>0.87222222222222223</c:v>
                </c:pt>
                <c:pt idx="2452">
                  <c:v>0.87291666666666667</c:v>
                </c:pt>
                <c:pt idx="2453">
                  <c:v>0.87291666666666667</c:v>
                </c:pt>
                <c:pt idx="2454">
                  <c:v>0.87361111111111101</c:v>
                </c:pt>
                <c:pt idx="2455">
                  <c:v>0.87361111111111101</c:v>
                </c:pt>
                <c:pt idx="2456">
                  <c:v>0.87430555555555556</c:v>
                </c:pt>
                <c:pt idx="2457">
                  <c:v>0.87430555555555556</c:v>
                </c:pt>
                <c:pt idx="2458">
                  <c:v>0.875</c:v>
                </c:pt>
                <c:pt idx="2459">
                  <c:v>0.875</c:v>
                </c:pt>
                <c:pt idx="2460">
                  <c:v>0.87569444444444444</c:v>
                </c:pt>
                <c:pt idx="2461">
                  <c:v>0.87569444444444444</c:v>
                </c:pt>
                <c:pt idx="2462">
                  <c:v>0.87638888888888899</c:v>
                </c:pt>
                <c:pt idx="2463">
                  <c:v>0.87638888888888899</c:v>
                </c:pt>
                <c:pt idx="2464">
                  <c:v>0.87708333333333333</c:v>
                </c:pt>
                <c:pt idx="2465">
                  <c:v>0.87708333333333333</c:v>
                </c:pt>
                <c:pt idx="2466">
                  <c:v>0.87777777777777777</c:v>
                </c:pt>
                <c:pt idx="2467">
                  <c:v>0.87777777777777777</c:v>
                </c:pt>
                <c:pt idx="2468">
                  <c:v>0.87847222222222221</c:v>
                </c:pt>
                <c:pt idx="2469">
                  <c:v>0.87847222222222221</c:v>
                </c:pt>
                <c:pt idx="2470">
                  <c:v>0.87916666666666676</c:v>
                </c:pt>
                <c:pt idx="2471">
                  <c:v>0.87916666666666676</c:v>
                </c:pt>
                <c:pt idx="2472">
                  <c:v>0.87986111111111109</c:v>
                </c:pt>
                <c:pt idx="2473">
                  <c:v>0.87986111111111109</c:v>
                </c:pt>
                <c:pt idx="2474">
                  <c:v>0.88055555555555554</c:v>
                </c:pt>
                <c:pt idx="2475">
                  <c:v>0.88055555555555554</c:v>
                </c:pt>
                <c:pt idx="2476">
                  <c:v>0.88124999999999998</c:v>
                </c:pt>
                <c:pt idx="2477">
                  <c:v>0.88124999999999998</c:v>
                </c:pt>
                <c:pt idx="2478">
                  <c:v>0.88194444444444453</c:v>
                </c:pt>
                <c:pt idx="2479">
                  <c:v>0.88194444444444453</c:v>
                </c:pt>
                <c:pt idx="2480">
                  <c:v>0.88263888888888886</c:v>
                </c:pt>
                <c:pt idx="2481">
                  <c:v>0.88263888888888886</c:v>
                </c:pt>
                <c:pt idx="2482">
                  <c:v>0.8833333333333333</c:v>
                </c:pt>
                <c:pt idx="2483">
                  <c:v>0.8833333333333333</c:v>
                </c:pt>
                <c:pt idx="2484">
                  <c:v>0.88402777777777775</c:v>
                </c:pt>
                <c:pt idx="2485">
                  <c:v>0.88402777777777775</c:v>
                </c:pt>
                <c:pt idx="2486">
                  <c:v>0.8847222222222223</c:v>
                </c:pt>
                <c:pt idx="2487">
                  <c:v>0.8847222222222223</c:v>
                </c:pt>
                <c:pt idx="2488">
                  <c:v>0.88541666666666663</c:v>
                </c:pt>
                <c:pt idx="2489">
                  <c:v>0.88611111111111107</c:v>
                </c:pt>
                <c:pt idx="2490">
                  <c:v>0.88611111111111107</c:v>
                </c:pt>
                <c:pt idx="2491">
                  <c:v>0.88680555555555562</c:v>
                </c:pt>
                <c:pt idx="2492">
                  <c:v>0.88680555555555562</c:v>
                </c:pt>
                <c:pt idx="2493">
                  <c:v>0.88749999999999996</c:v>
                </c:pt>
                <c:pt idx="2494">
                  <c:v>0.88749999999999996</c:v>
                </c:pt>
                <c:pt idx="2495">
                  <c:v>0.8881944444444444</c:v>
                </c:pt>
                <c:pt idx="2496">
                  <c:v>0.8881944444444444</c:v>
                </c:pt>
                <c:pt idx="2497">
                  <c:v>0.88888888888888884</c:v>
                </c:pt>
                <c:pt idx="2498">
                  <c:v>0.88888888888888884</c:v>
                </c:pt>
                <c:pt idx="2499">
                  <c:v>0.88958333333333339</c:v>
                </c:pt>
                <c:pt idx="2500">
                  <c:v>0.88958333333333339</c:v>
                </c:pt>
                <c:pt idx="2501">
                  <c:v>0.89027777777777783</c:v>
                </c:pt>
                <c:pt idx="2502">
                  <c:v>0.89027777777777783</c:v>
                </c:pt>
                <c:pt idx="2503">
                  <c:v>0.89097222222222217</c:v>
                </c:pt>
                <c:pt idx="2504">
                  <c:v>0.89097222222222217</c:v>
                </c:pt>
                <c:pt idx="2505">
                  <c:v>0.89166666666666661</c:v>
                </c:pt>
                <c:pt idx="2506">
                  <c:v>0.89166666666666661</c:v>
                </c:pt>
                <c:pt idx="2507">
                  <c:v>0.89236111111111116</c:v>
                </c:pt>
                <c:pt idx="2508">
                  <c:v>0.89236111111111116</c:v>
                </c:pt>
                <c:pt idx="2509">
                  <c:v>0.8930555555555556</c:v>
                </c:pt>
                <c:pt idx="2510">
                  <c:v>0.8930555555555556</c:v>
                </c:pt>
                <c:pt idx="2511">
                  <c:v>0.89375000000000004</c:v>
                </c:pt>
                <c:pt idx="2512">
                  <c:v>0.89375000000000004</c:v>
                </c:pt>
                <c:pt idx="2513">
                  <c:v>0.89444444444444438</c:v>
                </c:pt>
                <c:pt idx="2514">
                  <c:v>0.89444444444444438</c:v>
                </c:pt>
                <c:pt idx="2515">
                  <c:v>0.89513888888888893</c:v>
                </c:pt>
                <c:pt idx="2516">
                  <c:v>0.89513888888888893</c:v>
                </c:pt>
                <c:pt idx="2517">
                  <c:v>0.89583333333333337</c:v>
                </c:pt>
                <c:pt idx="2518">
                  <c:v>0.89583333333333337</c:v>
                </c:pt>
                <c:pt idx="2519">
                  <c:v>0.8965277777777777</c:v>
                </c:pt>
                <c:pt idx="2520">
                  <c:v>0.8965277777777777</c:v>
                </c:pt>
                <c:pt idx="2521">
                  <c:v>0.89722222222222225</c:v>
                </c:pt>
                <c:pt idx="2522">
                  <c:v>0.89722222222222225</c:v>
                </c:pt>
                <c:pt idx="2523">
                  <c:v>0.8979166666666667</c:v>
                </c:pt>
                <c:pt idx="2524">
                  <c:v>0.8979166666666667</c:v>
                </c:pt>
                <c:pt idx="2525">
                  <c:v>0.89861111111111114</c:v>
                </c:pt>
                <c:pt idx="2526">
                  <c:v>0.89861111111111114</c:v>
                </c:pt>
                <c:pt idx="2527">
                  <c:v>0.89930555555555547</c:v>
                </c:pt>
                <c:pt idx="2528">
                  <c:v>0.89930555555555547</c:v>
                </c:pt>
                <c:pt idx="2529">
                  <c:v>0.9</c:v>
                </c:pt>
                <c:pt idx="2530">
                  <c:v>0.9</c:v>
                </c:pt>
                <c:pt idx="2531">
                  <c:v>0.90069444444444446</c:v>
                </c:pt>
                <c:pt idx="2532">
                  <c:v>0.90069444444444446</c:v>
                </c:pt>
                <c:pt idx="2533">
                  <c:v>0.90138888888888891</c:v>
                </c:pt>
                <c:pt idx="2534">
                  <c:v>0.90138888888888891</c:v>
                </c:pt>
                <c:pt idx="2535">
                  <c:v>0.90208333333333324</c:v>
                </c:pt>
                <c:pt idx="2536">
                  <c:v>0.90208333333333324</c:v>
                </c:pt>
                <c:pt idx="2537">
                  <c:v>0.90277777777777779</c:v>
                </c:pt>
                <c:pt idx="2538">
                  <c:v>0.90277777777777779</c:v>
                </c:pt>
                <c:pt idx="2539">
                  <c:v>0.90347222222222223</c:v>
                </c:pt>
                <c:pt idx="2540">
                  <c:v>0.90347222222222223</c:v>
                </c:pt>
                <c:pt idx="2541">
                  <c:v>0.90416666666666667</c:v>
                </c:pt>
                <c:pt idx="2542">
                  <c:v>0.90416666666666667</c:v>
                </c:pt>
                <c:pt idx="2543">
                  <c:v>0.90486111111111101</c:v>
                </c:pt>
                <c:pt idx="2544">
                  <c:v>0.90486111111111101</c:v>
                </c:pt>
                <c:pt idx="2545">
                  <c:v>0.90555555555555556</c:v>
                </c:pt>
                <c:pt idx="2546">
                  <c:v>0.90555555555555556</c:v>
                </c:pt>
                <c:pt idx="2547">
                  <c:v>0.90625</c:v>
                </c:pt>
                <c:pt idx="2548">
                  <c:v>0.90625</c:v>
                </c:pt>
                <c:pt idx="2549">
                  <c:v>0.90694444444444444</c:v>
                </c:pt>
                <c:pt idx="2550">
                  <c:v>0.90694444444444444</c:v>
                </c:pt>
                <c:pt idx="2551">
                  <c:v>0.90763888888888899</c:v>
                </c:pt>
                <c:pt idx="2552">
                  <c:v>0.90763888888888899</c:v>
                </c:pt>
                <c:pt idx="2553">
                  <c:v>0.90833333333333333</c:v>
                </c:pt>
                <c:pt idx="2554">
                  <c:v>0.90833333333333333</c:v>
                </c:pt>
                <c:pt idx="2555">
                  <c:v>0.90902777777777777</c:v>
                </c:pt>
                <c:pt idx="2556">
                  <c:v>0.90902777777777777</c:v>
                </c:pt>
                <c:pt idx="2557">
                  <c:v>0.90972222222222221</c:v>
                </c:pt>
                <c:pt idx="2558">
                  <c:v>0.90972222222222221</c:v>
                </c:pt>
                <c:pt idx="2559">
                  <c:v>0.91041666666666676</c:v>
                </c:pt>
                <c:pt idx="2560">
                  <c:v>0.91041666666666676</c:v>
                </c:pt>
                <c:pt idx="2561">
                  <c:v>0.91111111111111109</c:v>
                </c:pt>
                <c:pt idx="2562">
                  <c:v>0.91111111111111109</c:v>
                </c:pt>
                <c:pt idx="2563">
                  <c:v>0.91180555555555554</c:v>
                </c:pt>
                <c:pt idx="2564">
                  <c:v>0.91180555555555554</c:v>
                </c:pt>
                <c:pt idx="2565">
                  <c:v>0.91249999999999998</c:v>
                </c:pt>
                <c:pt idx="2566">
                  <c:v>0.91249999999999998</c:v>
                </c:pt>
                <c:pt idx="2567">
                  <c:v>0.91319444444444453</c:v>
                </c:pt>
                <c:pt idx="2568">
                  <c:v>0.91319444444444453</c:v>
                </c:pt>
                <c:pt idx="2569">
                  <c:v>0.91388888888888886</c:v>
                </c:pt>
                <c:pt idx="2570">
                  <c:v>0.91388888888888886</c:v>
                </c:pt>
                <c:pt idx="2571">
                  <c:v>0.9145833333333333</c:v>
                </c:pt>
                <c:pt idx="2572">
                  <c:v>0.9145833333333333</c:v>
                </c:pt>
                <c:pt idx="2573">
                  <c:v>0.91527777777777775</c:v>
                </c:pt>
                <c:pt idx="2574">
                  <c:v>0.91527777777777775</c:v>
                </c:pt>
                <c:pt idx="2575">
                  <c:v>0.9159722222222223</c:v>
                </c:pt>
                <c:pt idx="2576">
                  <c:v>0.9159722222222223</c:v>
                </c:pt>
                <c:pt idx="2577">
                  <c:v>0.91666666666666663</c:v>
                </c:pt>
                <c:pt idx="2578">
                  <c:v>0.91666666666666663</c:v>
                </c:pt>
                <c:pt idx="2579">
                  <c:v>0.91736111111111107</c:v>
                </c:pt>
                <c:pt idx="2580">
                  <c:v>0.91736111111111107</c:v>
                </c:pt>
                <c:pt idx="2581">
                  <c:v>0.91805555555555562</c:v>
                </c:pt>
                <c:pt idx="2582">
                  <c:v>0.91805555555555562</c:v>
                </c:pt>
                <c:pt idx="2583">
                  <c:v>0.91874999999999996</c:v>
                </c:pt>
                <c:pt idx="2584">
                  <c:v>0.91874999999999996</c:v>
                </c:pt>
                <c:pt idx="2585">
                  <c:v>0.9194444444444444</c:v>
                </c:pt>
                <c:pt idx="2586">
                  <c:v>0.9194444444444444</c:v>
                </c:pt>
                <c:pt idx="2587">
                  <c:v>0.92013888888888884</c:v>
                </c:pt>
                <c:pt idx="2588">
                  <c:v>0.92013888888888884</c:v>
                </c:pt>
                <c:pt idx="2589">
                  <c:v>0.92083333333333339</c:v>
                </c:pt>
                <c:pt idx="2590">
                  <c:v>0.92083333333333339</c:v>
                </c:pt>
                <c:pt idx="2591">
                  <c:v>0.92152777777777783</c:v>
                </c:pt>
                <c:pt idx="2592">
                  <c:v>0.92152777777777783</c:v>
                </c:pt>
                <c:pt idx="2593">
                  <c:v>0.92222222222222217</c:v>
                </c:pt>
                <c:pt idx="2594">
                  <c:v>0.92222222222222217</c:v>
                </c:pt>
                <c:pt idx="2595">
                  <c:v>0.92291666666666661</c:v>
                </c:pt>
                <c:pt idx="2596">
                  <c:v>0.92291666666666661</c:v>
                </c:pt>
                <c:pt idx="2597">
                  <c:v>0.92361111111111116</c:v>
                </c:pt>
                <c:pt idx="2598">
                  <c:v>0.92361111111111116</c:v>
                </c:pt>
                <c:pt idx="2599">
                  <c:v>0.9243055555555556</c:v>
                </c:pt>
                <c:pt idx="2600">
                  <c:v>0.9243055555555556</c:v>
                </c:pt>
                <c:pt idx="2601">
                  <c:v>0.92500000000000004</c:v>
                </c:pt>
                <c:pt idx="2602">
                  <c:v>0.92500000000000004</c:v>
                </c:pt>
                <c:pt idx="2603">
                  <c:v>0.92569444444444438</c:v>
                </c:pt>
                <c:pt idx="2604">
                  <c:v>0.92569444444444438</c:v>
                </c:pt>
                <c:pt idx="2605">
                  <c:v>0.92638888888888893</c:v>
                </c:pt>
                <c:pt idx="2606">
                  <c:v>0.92638888888888893</c:v>
                </c:pt>
                <c:pt idx="2607">
                  <c:v>0.92708333333333337</c:v>
                </c:pt>
                <c:pt idx="2608">
                  <c:v>0.92708333333333337</c:v>
                </c:pt>
                <c:pt idx="2609">
                  <c:v>0.9277777777777777</c:v>
                </c:pt>
                <c:pt idx="2610">
                  <c:v>0.9277777777777777</c:v>
                </c:pt>
                <c:pt idx="2611">
                  <c:v>0.92847222222222225</c:v>
                </c:pt>
                <c:pt idx="2612">
                  <c:v>0.92847222222222225</c:v>
                </c:pt>
                <c:pt idx="2613">
                  <c:v>0.9291666666666667</c:v>
                </c:pt>
                <c:pt idx="2614">
                  <c:v>0.9291666666666667</c:v>
                </c:pt>
                <c:pt idx="2615">
                  <c:v>0.92986111111111114</c:v>
                </c:pt>
                <c:pt idx="2616">
                  <c:v>0.92986111111111114</c:v>
                </c:pt>
                <c:pt idx="2617">
                  <c:v>0.93055555555555547</c:v>
                </c:pt>
                <c:pt idx="2618">
                  <c:v>0.93055555555555547</c:v>
                </c:pt>
                <c:pt idx="2619">
                  <c:v>0.93125000000000002</c:v>
                </c:pt>
                <c:pt idx="2620">
                  <c:v>0.93125000000000002</c:v>
                </c:pt>
                <c:pt idx="2621">
                  <c:v>0.93194444444444446</c:v>
                </c:pt>
                <c:pt idx="2622">
                  <c:v>0.93194444444444446</c:v>
                </c:pt>
                <c:pt idx="2623">
                  <c:v>0.93263888888888891</c:v>
                </c:pt>
                <c:pt idx="2624">
                  <c:v>0.93263888888888891</c:v>
                </c:pt>
                <c:pt idx="2625">
                  <c:v>0.93333333333333324</c:v>
                </c:pt>
                <c:pt idx="2626">
                  <c:v>0.93333333333333324</c:v>
                </c:pt>
                <c:pt idx="2627">
                  <c:v>0.93402777777777779</c:v>
                </c:pt>
                <c:pt idx="2628">
                  <c:v>0.93402777777777779</c:v>
                </c:pt>
                <c:pt idx="2629">
                  <c:v>0.93472222222222223</c:v>
                </c:pt>
                <c:pt idx="2630">
                  <c:v>0.93472222222222223</c:v>
                </c:pt>
                <c:pt idx="2631">
                  <c:v>0.93541666666666667</c:v>
                </c:pt>
                <c:pt idx="2632">
                  <c:v>0.93541666666666667</c:v>
                </c:pt>
                <c:pt idx="2633">
                  <c:v>0.93611111111111101</c:v>
                </c:pt>
                <c:pt idx="2634">
                  <c:v>0.93611111111111101</c:v>
                </c:pt>
                <c:pt idx="2635">
                  <c:v>0.93680555555555556</c:v>
                </c:pt>
                <c:pt idx="2636">
                  <c:v>0.93680555555555556</c:v>
                </c:pt>
                <c:pt idx="2637">
                  <c:v>0.9375</c:v>
                </c:pt>
                <c:pt idx="2638">
                  <c:v>0.9375</c:v>
                </c:pt>
                <c:pt idx="2639">
                  <c:v>0.93819444444444444</c:v>
                </c:pt>
                <c:pt idx="2640">
                  <c:v>0.93819444444444444</c:v>
                </c:pt>
                <c:pt idx="2641">
                  <c:v>0.93888888888888899</c:v>
                </c:pt>
                <c:pt idx="2642">
                  <c:v>0.93888888888888899</c:v>
                </c:pt>
                <c:pt idx="2643">
                  <c:v>0.93958333333333333</c:v>
                </c:pt>
                <c:pt idx="2644">
                  <c:v>0.93958333333333333</c:v>
                </c:pt>
                <c:pt idx="2645">
                  <c:v>0.94027777777777777</c:v>
                </c:pt>
                <c:pt idx="2646">
                  <c:v>0.94027777777777777</c:v>
                </c:pt>
                <c:pt idx="2647">
                  <c:v>0.94097222222222221</c:v>
                </c:pt>
                <c:pt idx="2648">
                  <c:v>0.94097222222222221</c:v>
                </c:pt>
                <c:pt idx="2649">
                  <c:v>0.94166666666666676</c:v>
                </c:pt>
                <c:pt idx="2650">
                  <c:v>0.94166666666666676</c:v>
                </c:pt>
                <c:pt idx="2651">
                  <c:v>0.94236111111111109</c:v>
                </c:pt>
                <c:pt idx="2652">
                  <c:v>0.94236111111111109</c:v>
                </c:pt>
                <c:pt idx="2653">
                  <c:v>0.94305555555555554</c:v>
                </c:pt>
                <c:pt idx="2654">
                  <c:v>0.94305555555555554</c:v>
                </c:pt>
                <c:pt idx="2655">
                  <c:v>0.94374999999999998</c:v>
                </c:pt>
                <c:pt idx="2656">
                  <c:v>0.94374999999999998</c:v>
                </c:pt>
                <c:pt idx="2657">
                  <c:v>0.94444444444444453</c:v>
                </c:pt>
                <c:pt idx="2658">
                  <c:v>0.94444444444444453</c:v>
                </c:pt>
                <c:pt idx="2659">
                  <c:v>0.94513888888888886</c:v>
                </c:pt>
                <c:pt idx="2660">
                  <c:v>0.94513888888888886</c:v>
                </c:pt>
                <c:pt idx="2661">
                  <c:v>0.9458333333333333</c:v>
                </c:pt>
                <c:pt idx="2662">
                  <c:v>0.9458333333333333</c:v>
                </c:pt>
                <c:pt idx="2663">
                  <c:v>0.94652777777777775</c:v>
                </c:pt>
                <c:pt idx="2664">
                  <c:v>0.94652777777777775</c:v>
                </c:pt>
                <c:pt idx="2665">
                  <c:v>0.9472222222222223</c:v>
                </c:pt>
                <c:pt idx="2666">
                  <c:v>0.9472222222222223</c:v>
                </c:pt>
                <c:pt idx="2667">
                  <c:v>0.94791666666666663</c:v>
                </c:pt>
                <c:pt idx="2668">
                  <c:v>0.94791666666666663</c:v>
                </c:pt>
                <c:pt idx="2669">
                  <c:v>0.94861111111111107</c:v>
                </c:pt>
                <c:pt idx="2670">
                  <c:v>0.94861111111111107</c:v>
                </c:pt>
                <c:pt idx="2671">
                  <c:v>0.94930555555555562</c:v>
                </c:pt>
                <c:pt idx="2672">
                  <c:v>0.94930555555555562</c:v>
                </c:pt>
                <c:pt idx="2673">
                  <c:v>0.95</c:v>
                </c:pt>
                <c:pt idx="2674">
                  <c:v>0.95</c:v>
                </c:pt>
                <c:pt idx="2675">
                  <c:v>0.9506944444444444</c:v>
                </c:pt>
                <c:pt idx="2676">
                  <c:v>0.9506944444444444</c:v>
                </c:pt>
                <c:pt idx="2677">
                  <c:v>0.95138888888888884</c:v>
                </c:pt>
                <c:pt idx="2678">
                  <c:v>0.95138888888888884</c:v>
                </c:pt>
                <c:pt idx="2679">
                  <c:v>0.95208333333333339</c:v>
                </c:pt>
                <c:pt idx="2680">
                  <c:v>0.95208333333333339</c:v>
                </c:pt>
                <c:pt idx="2681">
                  <c:v>0.95277777777777783</c:v>
                </c:pt>
                <c:pt idx="2682">
                  <c:v>0.95277777777777783</c:v>
                </c:pt>
                <c:pt idx="2683">
                  <c:v>0.95347222222222217</c:v>
                </c:pt>
                <c:pt idx="2684">
                  <c:v>0.95347222222222217</c:v>
                </c:pt>
                <c:pt idx="2685">
                  <c:v>0.95416666666666661</c:v>
                </c:pt>
                <c:pt idx="2686">
                  <c:v>0.95416666666666661</c:v>
                </c:pt>
                <c:pt idx="2687">
                  <c:v>0.95486111111111116</c:v>
                </c:pt>
                <c:pt idx="2688">
                  <c:v>0.95486111111111116</c:v>
                </c:pt>
                <c:pt idx="2689">
                  <c:v>0.9555555555555556</c:v>
                </c:pt>
                <c:pt idx="2690">
                  <c:v>0.9555555555555556</c:v>
                </c:pt>
                <c:pt idx="2691">
                  <c:v>0.95625000000000004</c:v>
                </c:pt>
                <c:pt idx="2692">
                  <c:v>0.95625000000000004</c:v>
                </c:pt>
                <c:pt idx="2693">
                  <c:v>0.95694444444444438</c:v>
                </c:pt>
                <c:pt idx="2694">
                  <c:v>0.95694444444444438</c:v>
                </c:pt>
                <c:pt idx="2695">
                  <c:v>0.95763888888888893</c:v>
                </c:pt>
                <c:pt idx="2696">
                  <c:v>0.95763888888888893</c:v>
                </c:pt>
                <c:pt idx="2697">
                  <c:v>0.95833333333333337</c:v>
                </c:pt>
                <c:pt idx="2698">
                  <c:v>0.95833333333333337</c:v>
                </c:pt>
                <c:pt idx="2699">
                  <c:v>0.9590277777777777</c:v>
                </c:pt>
                <c:pt idx="2700">
                  <c:v>0.9590277777777777</c:v>
                </c:pt>
                <c:pt idx="2701">
                  <c:v>0.95972222222222225</c:v>
                </c:pt>
                <c:pt idx="2702">
                  <c:v>0.95972222222222225</c:v>
                </c:pt>
                <c:pt idx="2703">
                  <c:v>0.9604166666666667</c:v>
                </c:pt>
                <c:pt idx="2704">
                  <c:v>0.9604166666666667</c:v>
                </c:pt>
                <c:pt idx="2705">
                  <c:v>0.96111111111111114</c:v>
                </c:pt>
                <c:pt idx="2706">
                  <c:v>0.96111111111111114</c:v>
                </c:pt>
                <c:pt idx="2707">
                  <c:v>0.96180555555555547</c:v>
                </c:pt>
                <c:pt idx="2708">
                  <c:v>0.96180555555555547</c:v>
                </c:pt>
                <c:pt idx="2709">
                  <c:v>0.96250000000000002</c:v>
                </c:pt>
                <c:pt idx="2710">
                  <c:v>0.96250000000000002</c:v>
                </c:pt>
                <c:pt idx="2711">
                  <c:v>0.96319444444444446</c:v>
                </c:pt>
                <c:pt idx="2712">
                  <c:v>0.96319444444444446</c:v>
                </c:pt>
                <c:pt idx="2713">
                  <c:v>0.96388888888888891</c:v>
                </c:pt>
                <c:pt idx="2714">
                  <c:v>0.96388888888888891</c:v>
                </c:pt>
                <c:pt idx="2715">
                  <c:v>0.96458333333333324</c:v>
                </c:pt>
                <c:pt idx="2716">
                  <c:v>0.96458333333333324</c:v>
                </c:pt>
                <c:pt idx="2717">
                  <c:v>0.96527777777777779</c:v>
                </c:pt>
                <c:pt idx="2718">
                  <c:v>0.96527777777777779</c:v>
                </c:pt>
                <c:pt idx="2719">
                  <c:v>0.96597222222222223</c:v>
                </c:pt>
                <c:pt idx="2720">
                  <c:v>0.96597222222222223</c:v>
                </c:pt>
                <c:pt idx="2721">
                  <c:v>0.96666666666666667</c:v>
                </c:pt>
                <c:pt idx="2722">
                  <c:v>0.96666666666666667</c:v>
                </c:pt>
                <c:pt idx="2723">
                  <c:v>0.96736111111111101</c:v>
                </c:pt>
                <c:pt idx="2724">
                  <c:v>0.96736111111111101</c:v>
                </c:pt>
                <c:pt idx="2725">
                  <c:v>0.96805555555555556</c:v>
                </c:pt>
                <c:pt idx="2726">
                  <c:v>0.96805555555555556</c:v>
                </c:pt>
                <c:pt idx="2727">
                  <c:v>0.96875</c:v>
                </c:pt>
                <c:pt idx="2728">
                  <c:v>0.96875</c:v>
                </c:pt>
                <c:pt idx="2729">
                  <c:v>0.96944444444444444</c:v>
                </c:pt>
                <c:pt idx="2730">
                  <c:v>0.96944444444444444</c:v>
                </c:pt>
                <c:pt idx="2731">
                  <c:v>0.97013888888888899</c:v>
                </c:pt>
                <c:pt idx="2732">
                  <c:v>0.97013888888888899</c:v>
                </c:pt>
                <c:pt idx="2733">
                  <c:v>0.97083333333333333</c:v>
                </c:pt>
                <c:pt idx="2734">
                  <c:v>0.97083333333333333</c:v>
                </c:pt>
                <c:pt idx="2735">
                  <c:v>0.97152777777777777</c:v>
                </c:pt>
                <c:pt idx="2736">
                  <c:v>0.97152777777777777</c:v>
                </c:pt>
                <c:pt idx="2737">
                  <c:v>0.97222222222222221</c:v>
                </c:pt>
                <c:pt idx="2738">
                  <c:v>0.97222222222222221</c:v>
                </c:pt>
                <c:pt idx="2739">
                  <c:v>0.97291666666666676</c:v>
                </c:pt>
                <c:pt idx="2740">
                  <c:v>0.97291666666666676</c:v>
                </c:pt>
                <c:pt idx="2741">
                  <c:v>0.97361111111111109</c:v>
                </c:pt>
                <c:pt idx="2742">
                  <c:v>0.97361111111111109</c:v>
                </c:pt>
                <c:pt idx="2743">
                  <c:v>0.97430555555555554</c:v>
                </c:pt>
                <c:pt idx="2744">
                  <c:v>0.97430555555555554</c:v>
                </c:pt>
                <c:pt idx="2745">
                  <c:v>0.97499999999999998</c:v>
                </c:pt>
                <c:pt idx="2746">
                  <c:v>0.97499999999999998</c:v>
                </c:pt>
                <c:pt idx="2747">
                  <c:v>0.97569444444444453</c:v>
                </c:pt>
                <c:pt idx="2748">
                  <c:v>0.97569444444444453</c:v>
                </c:pt>
                <c:pt idx="2749">
                  <c:v>0.97638888888888886</c:v>
                </c:pt>
                <c:pt idx="2750">
                  <c:v>0.97638888888888886</c:v>
                </c:pt>
                <c:pt idx="2751">
                  <c:v>0.9770833333333333</c:v>
                </c:pt>
                <c:pt idx="2752">
                  <c:v>0.9770833333333333</c:v>
                </c:pt>
                <c:pt idx="2753">
                  <c:v>0.97777777777777775</c:v>
                </c:pt>
                <c:pt idx="2754">
                  <c:v>0.97777777777777775</c:v>
                </c:pt>
                <c:pt idx="2755">
                  <c:v>0.9784722222222223</c:v>
                </c:pt>
                <c:pt idx="2756">
                  <c:v>0.9784722222222223</c:v>
                </c:pt>
                <c:pt idx="2757">
                  <c:v>0.97916666666666663</c:v>
                </c:pt>
                <c:pt idx="2758">
                  <c:v>0.97916666666666663</c:v>
                </c:pt>
                <c:pt idx="2759">
                  <c:v>0.97986111111111107</c:v>
                </c:pt>
                <c:pt idx="2760">
                  <c:v>0.97986111111111107</c:v>
                </c:pt>
                <c:pt idx="2761">
                  <c:v>0.98055555555555562</c:v>
                </c:pt>
                <c:pt idx="2762">
                  <c:v>0.98055555555555562</c:v>
                </c:pt>
                <c:pt idx="2763">
                  <c:v>0.98124999999999996</c:v>
                </c:pt>
                <c:pt idx="2764">
                  <c:v>0.98124999999999996</c:v>
                </c:pt>
                <c:pt idx="2765">
                  <c:v>0.9819444444444444</c:v>
                </c:pt>
                <c:pt idx="2766">
                  <c:v>0.9819444444444444</c:v>
                </c:pt>
                <c:pt idx="2767">
                  <c:v>0.98263888888888884</c:v>
                </c:pt>
                <c:pt idx="2768">
                  <c:v>0.98263888888888884</c:v>
                </c:pt>
                <c:pt idx="2769">
                  <c:v>0.98333333333333339</c:v>
                </c:pt>
                <c:pt idx="2770">
                  <c:v>0.98333333333333339</c:v>
                </c:pt>
                <c:pt idx="2771">
                  <c:v>0.98402777777777783</c:v>
                </c:pt>
                <c:pt idx="2772">
                  <c:v>0.98402777777777783</c:v>
                </c:pt>
                <c:pt idx="2773">
                  <c:v>0.98472222222222217</c:v>
                </c:pt>
                <c:pt idx="2774">
                  <c:v>0.98472222222222217</c:v>
                </c:pt>
                <c:pt idx="2775">
                  <c:v>0.98541666666666661</c:v>
                </c:pt>
                <c:pt idx="2776">
                  <c:v>0.98541666666666661</c:v>
                </c:pt>
                <c:pt idx="2777">
                  <c:v>0.98611111111111116</c:v>
                </c:pt>
                <c:pt idx="2778">
                  <c:v>0.98611111111111116</c:v>
                </c:pt>
                <c:pt idx="2779">
                  <c:v>0.9868055555555556</c:v>
                </c:pt>
                <c:pt idx="2780">
                  <c:v>0.9868055555555556</c:v>
                </c:pt>
                <c:pt idx="2781">
                  <c:v>0.98750000000000004</c:v>
                </c:pt>
                <c:pt idx="2782">
                  <c:v>0.98750000000000004</c:v>
                </c:pt>
                <c:pt idx="2783">
                  <c:v>0.98819444444444438</c:v>
                </c:pt>
                <c:pt idx="2784">
                  <c:v>0.98819444444444438</c:v>
                </c:pt>
                <c:pt idx="2785">
                  <c:v>0.98888888888888893</c:v>
                </c:pt>
                <c:pt idx="2786">
                  <c:v>0.98888888888888893</c:v>
                </c:pt>
                <c:pt idx="2787">
                  <c:v>0.98958333333333337</c:v>
                </c:pt>
                <c:pt idx="2788">
                  <c:v>0.98958333333333337</c:v>
                </c:pt>
                <c:pt idx="2789">
                  <c:v>0.9902777777777777</c:v>
                </c:pt>
                <c:pt idx="2790">
                  <c:v>0.9902777777777777</c:v>
                </c:pt>
                <c:pt idx="2791">
                  <c:v>0.99097222222222225</c:v>
                </c:pt>
                <c:pt idx="2792">
                  <c:v>0.99097222222222225</c:v>
                </c:pt>
                <c:pt idx="2793">
                  <c:v>0.9916666666666667</c:v>
                </c:pt>
                <c:pt idx="2794">
                  <c:v>0.9916666666666667</c:v>
                </c:pt>
                <c:pt idx="2795">
                  <c:v>0.99236111111111114</c:v>
                </c:pt>
                <c:pt idx="2796">
                  <c:v>0.99236111111111114</c:v>
                </c:pt>
                <c:pt idx="2797">
                  <c:v>0.99305555555555547</c:v>
                </c:pt>
                <c:pt idx="2798">
                  <c:v>0.99305555555555547</c:v>
                </c:pt>
                <c:pt idx="2799">
                  <c:v>0.99375000000000002</c:v>
                </c:pt>
                <c:pt idx="2800">
                  <c:v>0.99375000000000002</c:v>
                </c:pt>
                <c:pt idx="2801">
                  <c:v>0.99444444444444446</c:v>
                </c:pt>
                <c:pt idx="2802">
                  <c:v>0.99444444444444446</c:v>
                </c:pt>
                <c:pt idx="2803">
                  <c:v>0.99513888888888891</c:v>
                </c:pt>
                <c:pt idx="2804">
                  <c:v>0.99513888888888891</c:v>
                </c:pt>
                <c:pt idx="2805">
                  <c:v>0.99583333333333324</c:v>
                </c:pt>
                <c:pt idx="2806">
                  <c:v>0.99583333333333324</c:v>
                </c:pt>
                <c:pt idx="2807">
                  <c:v>0.99652777777777779</c:v>
                </c:pt>
                <c:pt idx="2808">
                  <c:v>0.99652777777777779</c:v>
                </c:pt>
                <c:pt idx="2809">
                  <c:v>0.99722222222222223</c:v>
                </c:pt>
                <c:pt idx="2810">
                  <c:v>0.99722222222222223</c:v>
                </c:pt>
                <c:pt idx="2811">
                  <c:v>0.99791666666666667</c:v>
                </c:pt>
                <c:pt idx="2812">
                  <c:v>0.99791666666666667</c:v>
                </c:pt>
                <c:pt idx="2813">
                  <c:v>0.99861111111111101</c:v>
                </c:pt>
                <c:pt idx="2814">
                  <c:v>0.99861111111111101</c:v>
                </c:pt>
                <c:pt idx="2815">
                  <c:v>0.99930555555555556</c:v>
                </c:pt>
                <c:pt idx="2816">
                  <c:v>0.99930555555555556</c:v>
                </c:pt>
              </c:numCache>
            </c:numRef>
          </c:cat>
          <c:val>
            <c:numRef>
              <c:f>Sheet1!$B$2:$B$2819</c:f>
              <c:numCache>
                <c:formatCode>General</c:formatCode>
                <c:ptCount val="2818"/>
                <c:pt idx="0">
                  <c:v>26.5625</c:v>
                </c:pt>
                <c:pt idx="1">
                  <c:v>26.625</c:v>
                </c:pt>
                <c:pt idx="2">
                  <c:v>26.5625</c:v>
                </c:pt>
                <c:pt idx="3">
                  <c:v>26.625</c:v>
                </c:pt>
                <c:pt idx="4">
                  <c:v>26.625</c:v>
                </c:pt>
                <c:pt idx="5">
                  <c:v>26.625</c:v>
                </c:pt>
                <c:pt idx="6">
                  <c:v>26.625</c:v>
                </c:pt>
                <c:pt idx="7">
                  <c:v>26.5625</c:v>
                </c:pt>
                <c:pt idx="8">
                  <c:v>26.5625</c:v>
                </c:pt>
                <c:pt idx="9">
                  <c:v>26.5625</c:v>
                </c:pt>
                <c:pt idx="10">
                  <c:v>26.5625</c:v>
                </c:pt>
                <c:pt idx="11">
                  <c:v>26.5625</c:v>
                </c:pt>
                <c:pt idx="12">
                  <c:v>26.5625</c:v>
                </c:pt>
                <c:pt idx="13">
                  <c:v>26.5625</c:v>
                </c:pt>
                <c:pt idx="14">
                  <c:v>26.5625</c:v>
                </c:pt>
                <c:pt idx="15">
                  <c:v>26.5625</c:v>
                </c:pt>
                <c:pt idx="16">
                  <c:v>26.5625</c:v>
                </c:pt>
                <c:pt idx="17">
                  <c:v>26.5625</c:v>
                </c:pt>
                <c:pt idx="18">
                  <c:v>26.5625</c:v>
                </c:pt>
                <c:pt idx="19">
                  <c:v>26.5625</c:v>
                </c:pt>
                <c:pt idx="20">
                  <c:v>26.5625</c:v>
                </c:pt>
                <c:pt idx="21">
                  <c:v>26.5625</c:v>
                </c:pt>
                <c:pt idx="22">
                  <c:v>26.5625</c:v>
                </c:pt>
                <c:pt idx="23">
                  <c:v>26.5625</c:v>
                </c:pt>
                <c:pt idx="24">
                  <c:v>26.625</c:v>
                </c:pt>
                <c:pt idx="25">
                  <c:v>26.5625</c:v>
                </c:pt>
                <c:pt idx="26">
                  <c:v>26.5625</c:v>
                </c:pt>
                <c:pt idx="27">
                  <c:v>26.5625</c:v>
                </c:pt>
                <c:pt idx="28">
                  <c:v>26.5625</c:v>
                </c:pt>
                <c:pt idx="29">
                  <c:v>26.5625</c:v>
                </c:pt>
                <c:pt idx="30">
                  <c:v>26.625</c:v>
                </c:pt>
                <c:pt idx="31">
                  <c:v>26.5625</c:v>
                </c:pt>
                <c:pt idx="32">
                  <c:v>26.5625</c:v>
                </c:pt>
                <c:pt idx="33">
                  <c:v>26.5625</c:v>
                </c:pt>
                <c:pt idx="34">
                  <c:v>26.5625</c:v>
                </c:pt>
                <c:pt idx="35">
                  <c:v>26.5625</c:v>
                </c:pt>
                <c:pt idx="36">
                  <c:v>26.5625</c:v>
                </c:pt>
                <c:pt idx="37">
                  <c:v>26.5625</c:v>
                </c:pt>
                <c:pt idx="38">
                  <c:v>26.5625</c:v>
                </c:pt>
                <c:pt idx="39">
                  <c:v>26.5625</c:v>
                </c:pt>
                <c:pt idx="40">
                  <c:v>26.5625</c:v>
                </c:pt>
                <c:pt idx="41">
                  <c:v>26.5625</c:v>
                </c:pt>
                <c:pt idx="42">
                  <c:v>26.5625</c:v>
                </c:pt>
                <c:pt idx="43">
                  <c:v>26.5625</c:v>
                </c:pt>
                <c:pt idx="44">
                  <c:v>26.5625</c:v>
                </c:pt>
                <c:pt idx="45">
                  <c:v>26.5625</c:v>
                </c:pt>
                <c:pt idx="46">
                  <c:v>26.5625</c:v>
                </c:pt>
                <c:pt idx="47">
                  <c:v>26.5625</c:v>
                </c:pt>
                <c:pt idx="48">
                  <c:v>26.5625</c:v>
                </c:pt>
                <c:pt idx="49">
                  <c:v>26.5625</c:v>
                </c:pt>
                <c:pt idx="50">
                  <c:v>26.5625</c:v>
                </c:pt>
                <c:pt idx="51">
                  <c:v>26.5625</c:v>
                </c:pt>
                <c:pt idx="52">
                  <c:v>26.5625</c:v>
                </c:pt>
                <c:pt idx="53">
                  <c:v>26.5625</c:v>
                </c:pt>
                <c:pt idx="54">
                  <c:v>26.5625</c:v>
                </c:pt>
                <c:pt idx="55">
                  <c:v>26.5625</c:v>
                </c:pt>
                <c:pt idx="56">
                  <c:v>26.5625</c:v>
                </c:pt>
                <c:pt idx="57">
                  <c:v>26.5625</c:v>
                </c:pt>
                <c:pt idx="58">
                  <c:v>26.5625</c:v>
                </c:pt>
                <c:pt idx="59">
                  <c:v>26.5625</c:v>
                </c:pt>
                <c:pt idx="60">
                  <c:v>26.5625</c:v>
                </c:pt>
                <c:pt idx="61">
                  <c:v>26.5625</c:v>
                </c:pt>
                <c:pt idx="62">
                  <c:v>26.5625</c:v>
                </c:pt>
                <c:pt idx="63">
                  <c:v>26.5625</c:v>
                </c:pt>
                <c:pt idx="64">
                  <c:v>26.5625</c:v>
                </c:pt>
                <c:pt idx="65">
                  <c:v>26.5625</c:v>
                </c:pt>
                <c:pt idx="66">
                  <c:v>26.5625</c:v>
                </c:pt>
                <c:pt idx="67">
                  <c:v>26.5625</c:v>
                </c:pt>
                <c:pt idx="68">
                  <c:v>26.5625</c:v>
                </c:pt>
                <c:pt idx="69">
                  <c:v>26.5625</c:v>
                </c:pt>
                <c:pt idx="70">
                  <c:v>26.5625</c:v>
                </c:pt>
                <c:pt idx="71">
                  <c:v>26.5625</c:v>
                </c:pt>
                <c:pt idx="72">
                  <c:v>26.5625</c:v>
                </c:pt>
                <c:pt idx="73">
                  <c:v>26.5625</c:v>
                </c:pt>
                <c:pt idx="74">
                  <c:v>26.5625</c:v>
                </c:pt>
                <c:pt idx="75">
                  <c:v>26.5625</c:v>
                </c:pt>
                <c:pt idx="76">
                  <c:v>26.5625</c:v>
                </c:pt>
                <c:pt idx="77">
                  <c:v>26.5625</c:v>
                </c:pt>
                <c:pt idx="78">
                  <c:v>26.5625</c:v>
                </c:pt>
                <c:pt idx="79">
                  <c:v>26.5625</c:v>
                </c:pt>
                <c:pt idx="80">
                  <c:v>26.5</c:v>
                </c:pt>
                <c:pt idx="81">
                  <c:v>26.5625</c:v>
                </c:pt>
                <c:pt idx="82">
                  <c:v>26.5625</c:v>
                </c:pt>
                <c:pt idx="83">
                  <c:v>26.5625</c:v>
                </c:pt>
                <c:pt idx="84">
                  <c:v>26.5625</c:v>
                </c:pt>
                <c:pt idx="85">
                  <c:v>26.5625</c:v>
                </c:pt>
                <c:pt idx="86">
                  <c:v>26.5625</c:v>
                </c:pt>
                <c:pt idx="87">
                  <c:v>26.5625</c:v>
                </c:pt>
                <c:pt idx="88">
                  <c:v>26.5</c:v>
                </c:pt>
                <c:pt idx="89">
                  <c:v>26.5625</c:v>
                </c:pt>
                <c:pt idx="90">
                  <c:v>26.5625</c:v>
                </c:pt>
                <c:pt idx="91">
                  <c:v>26.5625</c:v>
                </c:pt>
                <c:pt idx="92">
                  <c:v>26.5625</c:v>
                </c:pt>
                <c:pt idx="93">
                  <c:v>26.5625</c:v>
                </c:pt>
                <c:pt idx="94">
                  <c:v>26.5625</c:v>
                </c:pt>
                <c:pt idx="95">
                  <c:v>26.5625</c:v>
                </c:pt>
                <c:pt idx="96">
                  <c:v>26.5625</c:v>
                </c:pt>
                <c:pt idx="97">
                  <c:v>26.5</c:v>
                </c:pt>
                <c:pt idx="98">
                  <c:v>26.5625</c:v>
                </c:pt>
                <c:pt idx="99">
                  <c:v>26.5625</c:v>
                </c:pt>
                <c:pt idx="100">
                  <c:v>26.5</c:v>
                </c:pt>
                <c:pt idx="101">
                  <c:v>26.5625</c:v>
                </c:pt>
                <c:pt idx="102">
                  <c:v>26.5625</c:v>
                </c:pt>
                <c:pt idx="103">
                  <c:v>26.5</c:v>
                </c:pt>
                <c:pt idx="104">
                  <c:v>26.5</c:v>
                </c:pt>
                <c:pt idx="105">
                  <c:v>26.5</c:v>
                </c:pt>
                <c:pt idx="106">
                  <c:v>26.5625</c:v>
                </c:pt>
                <c:pt idx="107">
                  <c:v>26.5</c:v>
                </c:pt>
                <c:pt idx="108">
                  <c:v>26.5</c:v>
                </c:pt>
                <c:pt idx="109">
                  <c:v>26.5</c:v>
                </c:pt>
                <c:pt idx="110">
                  <c:v>26.5</c:v>
                </c:pt>
                <c:pt idx="111">
                  <c:v>26.5</c:v>
                </c:pt>
                <c:pt idx="112">
                  <c:v>26.5</c:v>
                </c:pt>
                <c:pt idx="113">
                  <c:v>26.5</c:v>
                </c:pt>
                <c:pt idx="114">
                  <c:v>26.5</c:v>
                </c:pt>
                <c:pt idx="115">
                  <c:v>26.5</c:v>
                </c:pt>
                <c:pt idx="116">
                  <c:v>26.5</c:v>
                </c:pt>
                <c:pt idx="117">
                  <c:v>26.5</c:v>
                </c:pt>
                <c:pt idx="118">
                  <c:v>26.5625</c:v>
                </c:pt>
                <c:pt idx="119">
                  <c:v>26.5</c:v>
                </c:pt>
                <c:pt idx="120">
                  <c:v>26.5625</c:v>
                </c:pt>
                <c:pt idx="121">
                  <c:v>26.5</c:v>
                </c:pt>
                <c:pt idx="122">
                  <c:v>26.5</c:v>
                </c:pt>
                <c:pt idx="123">
                  <c:v>26.5</c:v>
                </c:pt>
                <c:pt idx="124">
                  <c:v>26.5</c:v>
                </c:pt>
                <c:pt idx="125">
                  <c:v>26.5</c:v>
                </c:pt>
                <c:pt idx="126">
                  <c:v>26.5</c:v>
                </c:pt>
                <c:pt idx="127">
                  <c:v>26.5</c:v>
                </c:pt>
                <c:pt idx="128">
                  <c:v>26.5625</c:v>
                </c:pt>
                <c:pt idx="129">
                  <c:v>26.5</c:v>
                </c:pt>
                <c:pt idx="130">
                  <c:v>26.5</c:v>
                </c:pt>
                <c:pt idx="131">
                  <c:v>26.5</c:v>
                </c:pt>
                <c:pt idx="132">
                  <c:v>26.5</c:v>
                </c:pt>
                <c:pt idx="133">
                  <c:v>26.5</c:v>
                </c:pt>
                <c:pt idx="134">
                  <c:v>26.5</c:v>
                </c:pt>
                <c:pt idx="135">
                  <c:v>26.5</c:v>
                </c:pt>
                <c:pt idx="136">
                  <c:v>26.5</c:v>
                </c:pt>
                <c:pt idx="137">
                  <c:v>26.5625</c:v>
                </c:pt>
                <c:pt idx="138">
                  <c:v>26.5625</c:v>
                </c:pt>
                <c:pt idx="139">
                  <c:v>26.5625</c:v>
                </c:pt>
                <c:pt idx="140">
                  <c:v>26.5625</c:v>
                </c:pt>
                <c:pt idx="141">
                  <c:v>26.5625</c:v>
                </c:pt>
                <c:pt idx="142">
                  <c:v>26.625</c:v>
                </c:pt>
                <c:pt idx="143">
                  <c:v>26.625</c:v>
                </c:pt>
                <c:pt idx="144">
                  <c:v>26.625</c:v>
                </c:pt>
                <c:pt idx="145">
                  <c:v>26.625</c:v>
                </c:pt>
                <c:pt idx="146">
                  <c:v>26.625</c:v>
                </c:pt>
                <c:pt idx="147">
                  <c:v>26.625</c:v>
                </c:pt>
                <c:pt idx="148">
                  <c:v>26.6875</c:v>
                </c:pt>
                <c:pt idx="149">
                  <c:v>26.625</c:v>
                </c:pt>
                <c:pt idx="150">
                  <c:v>26.6875</c:v>
                </c:pt>
                <c:pt idx="151">
                  <c:v>26.6875</c:v>
                </c:pt>
                <c:pt idx="152">
                  <c:v>26.6875</c:v>
                </c:pt>
                <c:pt idx="153">
                  <c:v>26.6875</c:v>
                </c:pt>
                <c:pt idx="154">
                  <c:v>26.6875</c:v>
                </c:pt>
                <c:pt idx="155">
                  <c:v>26.6875</c:v>
                </c:pt>
                <c:pt idx="156">
                  <c:v>26.6875</c:v>
                </c:pt>
                <c:pt idx="157">
                  <c:v>26.6875</c:v>
                </c:pt>
                <c:pt idx="158">
                  <c:v>26.6875</c:v>
                </c:pt>
                <c:pt idx="159">
                  <c:v>26.6875</c:v>
                </c:pt>
                <c:pt idx="160">
                  <c:v>26.75</c:v>
                </c:pt>
                <c:pt idx="161">
                  <c:v>26.75</c:v>
                </c:pt>
                <c:pt idx="162">
                  <c:v>26.6875</c:v>
                </c:pt>
                <c:pt idx="163">
                  <c:v>26.6875</c:v>
                </c:pt>
                <c:pt idx="164">
                  <c:v>26.75</c:v>
                </c:pt>
                <c:pt idx="165">
                  <c:v>26.75</c:v>
                </c:pt>
                <c:pt idx="166">
                  <c:v>26.75</c:v>
                </c:pt>
                <c:pt idx="167">
                  <c:v>26.75</c:v>
                </c:pt>
                <c:pt idx="168">
                  <c:v>26.75</c:v>
                </c:pt>
                <c:pt idx="169">
                  <c:v>26.75</c:v>
                </c:pt>
                <c:pt idx="170">
                  <c:v>26.75</c:v>
                </c:pt>
                <c:pt idx="171">
                  <c:v>26.75</c:v>
                </c:pt>
                <c:pt idx="172">
                  <c:v>26.75</c:v>
                </c:pt>
                <c:pt idx="173">
                  <c:v>26.75</c:v>
                </c:pt>
                <c:pt idx="174">
                  <c:v>26.75</c:v>
                </c:pt>
                <c:pt idx="175">
                  <c:v>26.8125</c:v>
                </c:pt>
                <c:pt idx="176">
                  <c:v>26.75</c:v>
                </c:pt>
                <c:pt idx="177">
                  <c:v>26.75</c:v>
                </c:pt>
                <c:pt idx="178">
                  <c:v>26.8125</c:v>
                </c:pt>
                <c:pt idx="179">
                  <c:v>26.8125</c:v>
                </c:pt>
                <c:pt idx="180">
                  <c:v>26.75</c:v>
                </c:pt>
                <c:pt idx="181">
                  <c:v>26.8125</c:v>
                </c:pt>
                <c:pt idx="182">
                  <c:v>26.8125</c:v>
                </c:pt>
                <c:pt idx="183">
                  <c:v>26.8125</c:v>
                </c:pt>
                <c:pt idx="184">
                  <c:v>26.8125</c:v>
                </c:pt>
                <c:pt idx="185">
                  <c:v>26.8125</c:v>
                </c:pt>
                <c:pt idx="186">
                  <c:v>26.8125</c:v>
                </c:pt>
                <c:pt idx="187">
                  <c:v>26.8125</c:v>
                </c:pt>
                <c:pt idx="188">
                  <c:v>26.8125</c:v>
                </c:pt>
                <c:pt idx="189">
                  <c:v>26.8125</c:v>
                </c:pt>
                <c:pt idx="190">
                  <c:v>26.8125</c:v>
                </c:pt>
                <c:pt idx="191">
                  <c:v>26.8125</c:v>
                </c:pt>
                <c:pt idx="192">
                  <c:v>26.8125</c:v>
                </c:pt>
                <c:pt idx="193">
                  <c:v>26.8125</c:v>
                </c:pt>
                <c:pt idx="194">
                  <c:v>26.8125</c:v>
                </c:pt>
                <c:pt idx="195">
                  <c:v>26.8125</c:v>
                </c:pt>
                <c:pt idx="196">
                  <c:v>26.8125</c:v>
                </c:pt>
                <c:pt idx="197">
                  <c:v>26.8125</c:v>
                </c:pt>
                <c:pt idx="198">
                  <c:v>26.8125</c:v>
                </c:pt>
                <c:pt idx="199">
                  <c:v>26.8125</c:v>
                </c:pt>
                <c:pt idx="200">
                  <c:v>26.8125</c:v>
                </c:pt>
                <c:pt idx="201">
                  <c:v>26.8125</c:v>
                </c:pt>
                <c:pt idx="202">
                  <c:v>26.8125</c:v>
                </c:pt>
                <c:pt idx="203">
                  <c:v>26.8125</c:v>
                </c:pt>
                <c:pt idx="204">
                  <c:v>26.8125</c:v>
                </c:pt>
                <c:pt idx="205">
                  <c:v>26.8125</c:v>
                </c:pt>
                <c:pt idx="206">
                  <c:v>26.8125</c:v>
                </c:pt>
                <c:pt idx="207">
                  <c:v>26.8125</c:v>
                </c:pt>
                <c:pt idx="208">
                  <c:v>26.8125</c:v>
                </c:pt>
                <c:pt idx="209">
                  <c:v>26.8125</c:v>
                </c:pt>
                <c:pt idx="210">
                  <c:v>26.8125</c:v>
                </c:pt>
                <c:pt idx="211">
                  <c:v>26.8125</c:v>
                </c:pt>
                <c:pt idx="212">
                  <c:v>26.8125</c:v>
                </c:pt>
                <c:pt idx="213">
                  <c:v>26.8125</c:v>
                </c:pt>
                <c:pt idx="214">
                  <c:v>26.8125</c:v>
                </c:pt>
                <c:pt idx="215">
                  <c:v>26.8125</c:v>
                </c:pt>
                <c:pt idx="216">
                  <c:v>26.8125</c:v>
                </c:pt>
                <c:pt idx="217">
                  <c:v>26.8125</c:v>
                </c:pt>
                <c:pt idx="218">
                  <c:v>26.8125</c:v>
                </c:pt>
                <c:pt idx="219">
                  <c:v>26.8125</c:v>
                </c:pt>
                <c:pt idx="220">
                  <c:v>26.75</c:v>
                </c:pt>
                <c:pt idx="221">
                  <c:v>26.8125</c:v>
                </c:pt>
                <c:pt idx="222">
                  <c:v>26.8125</c:v>
                </c:pt>
                <c:pt idx="223">
                  <c:v>26.8125</c:v>
                </c:pt>
                <c:pt idx="224">
                  <c:v>26.8125</c:v>
                </c:pt>
                <c:pt idx="225">
                  <c:v>26.8125</c:v>
                </c:pt>
                <c:pt idx="226">
                  <c:v>26.8125</c:v>
                </c:pt>
                <c:pt idx="227">
                  <c:v>26.8125</c:v>
                </c:pt>
                <c:pt idx="228">
                  <c:v>26.8125</c:v>
                </c:pt>
                <c:pt idx="229">
                  <c:v>26.8125</c:v>
                </c:pt>
                <c:pt idx="230">
                  <c:v>26.8125</c:v>
                </c:pt>
                <c:pt idx="231">
                  <c:v>26.8125</c:v>
                </c:pt>
                <c:pt idx="232">
                  <c:v>26.8125</c:v>
                </c:pt>
                <c:pt idx="233">
                  <c:v>26.8125</c:v>
                </c:pt>
                <c:pt idx="234">
                  <c:v>26.8125</c:v>
                </c:pt>
                <c:pt idx="235">
                  <c:v>26.8125</c:v>
                </c:pt>
                <c:pt idx="236">
                  <c:v>26.8125</c:v>
                </c:pt>
                <c:pt idx="237">
                  <c:v>26.8125</c:v>
                </c:pt>
                <c:pt idx="238">
                  <c:v>26.8125</c:v>
                </c:pt>
                <c:pt idx="239">
                  <c:v>26.8125</c:v>
                </c:pt>
                <c:pt idx="240">
                  <c:v>26.8125</c:v>
                </c:pt>
                <c:pt idx="241">
                  <c:v>26.8125</c:v>
                </c:pt>
                <c:pt idx="242">
                  <c:v>26.8125</c:v>
                </c:pt>
                <c:pt idx="243">
                  <c:v>26.8125</c:v>
                </c:pt>
                <c:pt idx="244">
                  <c:v>26.8125</c:v>
                </c:pt>
                <c:pt idx="245">
                  <c:v>26.8125</c:v>
                </c:pt>
                <c:pt idx="246">
                  <c:v>26.8125</c:v>
                </c:pt>
                <c:pt idx="247">
                  <c:v>26.875</c:v>
                </c:pt>
                <c:pt idx="248">
                  <c:v>26.8125</c:v>
                </c:pt>
                <c:pt idx="249">
                  <c:v>26.8125</c:v>
                </c:pt>
                <c:pt idx="250">
                  <c:v>26.8125</c:v>
                </c:pt>
                <c:pt idx="251">
                  <c:v>26.8125</c:v>
                </c:pt>
                <c:pt idx="252">
                  <c:v>26.8125</c:v>
                </c:pt>
                <c:pt idx="253">
                  <c:v>26.8125</c:v>
                </c:pt>
                <c:pt idx="254">
                  <c:v>26.8125</c:v>
                </c:pt>
                <c:pt idx="255">
                  <c:v>26.8125</c:v>
                </c:pt>
                <c:pt idx="256">
                  <c:v>26.8125</c:v>
                </c:pt>
                <c:pt idx="257">
                  <c:v>26.8125</c:v>
                </c:pt>
                <c:pt idx="258">
                  <c:v>26.8125</c:v>
                </c:pt>
                <c:pt idx="259">
                  <c:v>26.8125</c:v>
                </c:pt>
                <c:pt idx="260">
                  <c:v>26.8125</c:v>
                </c:pt>
                <c:pt idx="261">
                  <c:v>26.8125</c:v>
                </c:pt>
                <c:pt idx="262">
                  <c:v>26.75</c:v>
                </c:pt>
                <c:pt idx="263">
                  <c:v>26.8125</c:v>
                </c:pt>
                <c:pt idx="264">
                  <c:v>26.8125</c:v>
                </c:pt>
                <c:pt idx="265">
                  <c:v>26.8125</c:v>
                </c:pt>
                <c:pt idx="266">
                  <c:v>26.8125</c:v>
                </c:pt>
                <c:pt idx="267">
                  <c:v>26.8125</c:v>
                </c:pt>
                <c:pt idx="268">
                  <c:v>26.75</c:v>
                </c:pt>
                <c:pt idx="269">
                  <c:v>26.8125</c:v>
                </c:pt>
                <c:pt idx="270">
                  <c:v>26.75</c:v>
                </c:pt>
                <c:pt idx="271">
                  <c:v>26.75</c:v>
                </c:pt>
                <c:pt idx="272">
                  <c:v>26.75</c:v>
                </c:pt>
                <c:pt idx="273">
                  <c:v>26.75</c:v>
                </c:pt>
                <c:pt idx="274">
                  <c:v>26.8125</c:v>
                </c:pt>
                <c:pt idx="275">
                  <c:v>26.75</c:v>
                </c:pt>
                <c:pt idx="276">
                  <c:v>26.75</c:v>
                </c:pt>
                <c:pt idx="277">
                  <c:v>26.8125</c:v>
                </c:pt>
                <c:pt idx="278">
                  <c:v>26.75</c:v>
                </c:pt>
                <c:pt idx="279">
                  <c:v>26.75</c:v>
                </c:pt>
                <c:pt idx="280">
                  <c:v>26.75</c:v>
                </c:pt>
                <c:pt idx="281">
                  <c:v>26.75</c:v>
                </c:pt>
                <c:pt idx="282">
                  <c:v>26.75</c:v>
                </c:pt>
                <c:pt idx="283">
                  <c:v>26.75</c:v>
                </c:pt>
                <c:pt idx="284">
                  <c:v>26.75</c:v>
                </c:pt>
                <c:pt idx="285">
                  <c:v>26.75</c:v>
                </c:pt>
                <c:pt idx="286">
                  <c:v>26.75</c:v>
                </c:pt>
                <c:pt idx="287">
                  <c:v>26.75</c:v>
                </c:pt>
                <c:pt idx="288">
                  <c:v>26.75</c:v>
                </c:pt>
                <c:pt idx="289">
                  <c:v>26.75</c:v>
                </c:pt>
                <c:pt idx="290">
                  <c:v>26.75</c:v>
                </c:pt>
                <c:pt idx="291">
                  <c:v>26.75</c:v>
                </c:pt>
                <c:pt idx="292">
                  <c:v>26.75</c:v>
                </c:pt>
                <c:pt idx="293">
                  <c:v>26.75</c:v>
                </c:pt>
                <c:pt idx="294">
                  <c:v>26.75</c:v>
                </c:pt>
                <c:pt idx="295">
                  <c:v>26.75</c:v>
                </c:pt>
                <c:pt idx="296">
                  <c:v>26.75</c:v>
                </c:pt>
                <c:pt idx="297">
                  <c:v>26.75</c:v>
                </c:pt>
                <c:pt idx="298">
                  <c:v>26.75</c:v>
                </c:pt>
                <c:pt idx="299">
                  <c:v>26.75</c:v>
                </c:pt>
                <c:pt idx="300">
                  <c:v>26.75</c:v>
                </c:pt>
                <c:pt idx="301">
                  <c:v>26.75</c:v>
                </c:pt>
                <c:pt idx="302">
                  <c:v>26.75</c:v>
                </c:pt>
                <c:pt idx="303">
                  <c:v>26.75</c:v>
                </c:pt>
                <c:pt idx="304">
                  <c:v>26.75</c:v>
                </c:pt>
                <c:pt idx="305">
                  <c:v>26.75</c:v>
                </c:pt>
                <c:pt idx="306">
                  <c:v>26.75</c:v>
                </c:pt>
                <c:pt idx="307">
                  <c:v>26.75</c:v>
                </c:pt>
                <c:pt idx="308">
                  <c:v>26.75</c:v>
                </c:pt>
                <c:pt idx="309">
                  <c:v>26.75</c:v>
                </c:pt>
                <c:pt idx="310">
                  <c:v>26.75</c:v>
                </c:pt>
                <c:pt idx="311">
                  <c:v>26.75</c:v>
                </c:pt>
                <c:pt idx="312">
                  <c:v>26.75</c:v>
                </c:pt>
                <c:pt idx="313">
                  <c:v>26.75</c:v>
                </c:pt>
                <c:pt idx="314">
                  <c:v>26.75</c:v>
                </c:pt>
                <c:pt idx="315">
                  <c:v>26.75</c:v>
                </c:pt>
                <c:pt idx="316">
                  <c:v>26.75</c:v>
                </c:pt>
                <c:pt idx="317">
                  <c:v>26.75</c:v>
                </c:pt>
                <c:pt idx="318">
                  <c:v>26.75</c:v>
                </c:pt>
                <c:pt idx="319">
                  <c:v>26.75</c:v>
                </c:pt>
                <c:pt idx="320">
                  <c:v>26.75</c:v>
                </c:pt>
                <c:pt idx="321">
                  <c:v>26.75</c:v>
                </c:pt>
                <c:pt idx="322">
                  <c:v>26.75</c:v>
                </c:pt>
                <c:pt idx="323">
                  <c:v>26.6875</c:v>
                </c:pt>
                <c:pt idx="324">
                  <c:v>26.75</c:v>
                </c:pt>
                <c:pt idx="325">
                  <c:v>26.75</c:v>
                </c:pt>
                <c:pt idx="326">
                  <c:v>26.6875</c:v>
                </c:pt>
                <c:pt idx="327">
                  <c:v>26.6875</c:v>
                </c:pt>
                <c:pt idx="328">
                  <c:v>26.75</c:v>
                </c:pt>
                <c:pt idx="329">
                  <c:v>26.75</c:v>
                </c:pt>
                <c:pt idx="330">
                  <c:v>26.75</c:v>
                </c:pt>
                <c:pt idx="331">
                  <c:v>26.75</c:v>
                </c:pt>
                <c:pt idx="332">
                  <c:v>26.75</c:v>
                </c:pt>
                <c:pt idx="333">
                  <c:v>26.75</c:v>
                </c:pt>
                <c:pt idx="334">
                  <c:v>26.6875</c:v>
                </c:pt>
                <c:pt idx="335">
                  <c:v>26.6875</c:v>
                </c:pt>
                <c:pt idx="336">
                  <c:v>26.6875</c:v>
                </c:pt>
                <c:pt idx="337">
                  <c:v>26.75</c:v>
                </c:pt>
                <c:pt idx="338">
                  <c:v>26.75</c:v>
                </c:pt>
                <c:pt idx="339">
                  <c:v>26.6875</c:v>
                </c:pt>
                <c:pt idx="340">
                  <c:v>26.6875</c:v>
                </c:pt>
                <c:pt idx="341">
                  <c:v>26.6875</c:v>
                </c:pt>
                <c:pt idx="342">
                  <c:v>26.75</c:v>
                </c:pt>
                <c:pt idx="343">
                  <c:v>26.6875</c:v>
                </c:pt>
                <c:pt idx="344">
                  <c:v>26.75</c:v>
                </c:pt>
                <c:pt idx="345">
                  <c:v>26.75</c:v>
                </c:pt>
                <c:pt idx="346">
                  <c:v>26.75</c:v>
                </c:pt>
                <c:pt idx="347">
                  <c:v>26.6875</c:v>
                </c:pt>
                <c:pt idx="348">
                  <c:v>26.6875</c:v>
                </c:pt>
                <c:pt idx="349">
                  <c:v>26.75</c:v>
                </c:pt>
                <c:pt idx="350">
                  <c:v>26.6875</c:v>
                </c:pt>
                <c:pt idx="351">
                  <c:v>26.6875</c:v>
                </c:pt>
                <c:pt idx="352">
                  <c:v>26.6875</c:v>
                </c:pt>
                <c:pt idx="353">
                  <c:v>26.6875</c:v>
                </c:pt>
                <c:pt idx="354">
                  <c:v>26.6875</c:v>
                </c:pt>
                <c:pt idx="355">
                  <c:v>26.6875</c:v>
                </c:pt>
                <c:pt idx="356">
                  <c:v>26.6875</c:v>
                </c:pt>
                <c:pt idx="357">
                  <c:v>26.6875</c:v>
                </c:pt>
                <c:pt idx="358">
                  <c:v>26.75</c:v>
                </c:pt>
                <c:pt idx="359">
                  <c:v>26.75</c:v>
                </c:pt>
                <c:pt idx="360">
                  <c:v>26.75</c:v>
                </c:pt>
                <c:pt idx="361">
                  <c:v>26.75</c:v>
                </c:pt>
                <c:pt idx="362">
                  <c:v>26.75</c:v>
                </c:pt>
                <c:pt idx="363">
                  <c:v>26.75</c:v>
                </c:pt>
                <c:pt idx="364">
                  <c:v>26.6875</c:v>
                </c:pt>
                <c:pt idx="365">
                  <c:v>26.6875</c:v>
                </c:pt>
                <c:pt idx="366">
                  <c:v>26.6875</c:v>
                </c:pt>
                <c:pt idx="367">
                  <c:v>26.6875</c:v>
                </c:pt>
                <c:pt idx="368">
                  <c:v>26.75</c:v>
                </c:pt>
                <c:pt idx="369">
                  <c:v>26.75</c:v>
                </c:pt>
                <c:pt idx="370">
                  <c:v>26.6875</c:v>
                </c:pt>
                <c:pt idx="371">
                  <c:v>26.6875</c:v>
                </c:pt>
                <c:pt idx="372">
                  <c:v>26.6875</c:v>
                </c:pt>
                <c:pt idx="373">
                  <c:v>26.6875</c:v>
                </c:pt>
                <c:pt idx="374">
                  <c:v>26.6875</c:v>
                </c:pt>
                <c:pt idx="375">
                  <c:v>26.6875</c:v>
                </c:pt>
                <c:pt idx="376">
                  <c:v>26.6875</c:v>
                </c:pt>
                <c:pt idx="377">
                  <c:v>26.75</c:v>
                </c:pt>
                <c:pt idx="378">
                  <c:v>26.6875</c:v>
                </c:pt>
                <c:pt idx="379">
                  <c:v>26.6875</c:v>
                </c:pt>
                <c:pt idx="380">
                  <c:v>26.6875</c:v>
                </c:pt>
                <c:pt idx="381">
                  <c:v>26.6875</c:v>
                </c:pt>
                <c:pt idx="382">
                  <c:v>26.6875</c:v>
                </c:pt>
                <c:pt idx="383">
                  <c:v>26.6875</c:v>
                </c:pt>
                <c:pt idx="384">
                  <c:v>26.6875</c:v>
                </c:pt>
                <c:pt idx="385">
                  <c:v>26.6875</c:v>
                </c:pt>
                <c:pt idx="386">
                  <c:v>26.6875</c:v>
                </c:pt>
                <c:pt idx="387">
                  <c:v>26.6875</c:v>
                </c:pt>
                <c:pt idx="388">
                  <c:v>26.6875</c:v>
                </c:pt>
                <c:pt idx="389">
                  <c:v>26.6875</c:v>
                </c:pt>
                <c:pt idx="390">
                  <c:v>26.6875</c:v>
                </c:pt>
                <c:pt idx="391">
                  <c:v>26.6875</c:v>
                </c:pt>
                <c:pt idx="392">
                  <c:v>26.6875</c:v>
                </c:pt>
                <c:pt idx="393">
                  <c:v>26.6875</c:v>
                </c:pt>
                <c:pt idx="394">
                  <c:v>26.6875</c:v>
                </c:pt>
                <c:pt idx="395">
                  <c:v>26.625</c:v>
                </c:pt>
                <c:pt idx="396">
                  <c:v>26.6875</c:v>
                </c:pt>
                <c:pt idx="397">
                  <c:v>26.6875</c:v>
                </c:pt>
                <c:pt idx="398">
                  <c:v>26.6875</c:v>
                </c:pt>
                <c:pt idx="399">
                  <c:v>26.6875</c:v>
                </c:pt>
                <c:pt idx="400">
                  <c:v>26.6875</c:v>
                </c:pt>
                <c:pt idx="401">
                  <c:v>26.6875</c:v>
                </c:pt>
                <c:pt idx="402">
                  <c:v>26.6875</c:v>
                </c:pt>
                <c:pt idx="403">
                  <c:v>26.6875</c:v>
                </c:pt>
                <c:pt idx="404">
                  <c:v>26.6875</c:v>
                </c:pt>
                <c:pt idx="405">
                  <c:v>26.6875</c:v>
                </c:pt>
                <c:pt idx="406">
                  <c:v>26.6875</c:v>
                </c:pt>
                <c:pt idx="407">
                  <c:v>26.625</c:v>
                </c:pt>
                <c:pt idx="408">
                  <c:v>26.6875</c:v>
                </c:pt>
                <c:pt idx="409">
                  <c:v>26.6875</c:v>
                </c:pt>
                <c:pt idx="410">
                  <c:v>26.6875</c:v>
                </c:pt>
                <c:pt idx="411">
                  <c:v>26.6875</c:v>
                </c:pt>
                <c:pt idx="412">
                  <c:v>26.6875</c:v>
                </c:pt>
                <c:pt idx="413">
                  <c:v>26.6875</c:v>
                </c:pt>
                <c:pt idx="414">
                  <c:v>26.6875</c:v>
                </c:pt>
                <c:pt idx="415">
                  <c:v>26.6875</c:v>
                </c:pt>
                <c:pt idx="416">
                  <c:v>26.6875</c:v>
                </c:pt>
                <c:pt idx="417">
                  <c:v>26.6875</c:v>
                </c:pt>
                <c:pt idx="418">
                  <c:v>26.625</c:v>
                </c:pt>
                <c:pt idx="419">
                  <c:v>26.6875</c:v>
                </c:pt>
                <c:pt idx="420">
                  <c:v>26.6875</c:v>
                </c:pt>
                <c:pt idx="421">
                  <c:v>26.625</c:v>
                </c:pt>
                <c:pt idx="422">
                  <c:v>26.6875</c:v>
                </c:pt>
                <c:pt idx="423">
                  <c:v>26.625</c:v>
                </c:pt>
                <c:pt idx="424">
                  <c:v>26.625</c:v>
                </c:pt>
                <c:pt idx="425">
                  <c:v>26.6875</c:v>
                </c:pt>
                <c:pt idx="426">
                  <c:v>26.625</c:v>
                </c:pt>
                <c:pt idx="427">
                  <c:v>26.625</c:v>
                </c:pt>
                <c:pt idx="428">
                  <c:v>26.625</c:v>
                </c:pt>
                <c:pt idx="429">
                  <c:v>26.625</c:v>
                </c:pt>
                <c:pt idx="430">
                  <c:v>26.625</c:v>
                </c:pt>
                <c:pt idx="431">
                  <c:v>26.625</c:v>
                </c:pt>
                <c:pt idx="432">
                  <c:v>26.6875</c:v>
                </c:pt>
                <c:pt idx="433">
                  <c:v>26.625</c:v>
                </c:pt>
                <c:pt idx="434">
                  <c:v>26.625</c:v>
                </c:pt>
                <c:pt idx="435">
                  <c:v>26.625</c:v>
                </c:pt>
                <c:pt idx="436">
                  <c:v>26.625</c:v>
                </c:pt>
                <c:pt idx="437">
                  <c:v>26.625</c:v>
                </c:pt>
                <c:pt idx="438">
                  <c:v>26.625</c:v>
                </c:pt>
                <c:pt idx="439">
                  <c:v>26.625</c:v>
                </c:pt>
                <c:pt idx="440">
                  <c:v>26.625</c:v>
                </c:pt>
                <c:pt idx="441">
                  <c:v>26.6875</c:v>
                </c:pt>
                <c:pt idx="442">
                  <c:v>26.6875</c:v>
                </c:pt>
                <c:pt idx="443">
                  <c:v>26.625</c:v>
                </c:pt>
                <c:pt idx="444">
                  <c:v>26.625</c:v>
                </c:pt>
                <c:pt idx="445">
                  <c:v>26.6875</c:v>
                </c:pt>
                <c:pt idx="446">
                  <c:v>26.6875</c:v>
                </c:pt>
                <c:pt idx="447">
                  <c:v>26.6875</c:v>
                </c:pt>
                <c:pt idx="448">
                  <c:v>26.6875</c:v>
                </c:pt>
                <c:pt idx="449">
                  <c:v>26.625</c:v>
                </c:pt>
                <c:pt idx="450">
                  <c:v>26.625</c:v>
                </c:pt>
                <c:pt idx="451">
                  <c:v>26.625</c:v>
                </c:pt>
                <c:pt idx="452">
                  <c:v>26.625</c:v>
                </c:pt>
                <c:pt idx="453">
                  <c:v>26.625</c:v>
                </c:pt>
                <c:pt idx="454">
                  <c:v>26.625</c:v>
                </c:pt>
                <c:pt idx="455">
                  <c:v>26.625</c:v>
                </c:pt>
                <c:pt idx="456">
                  <c:v>26.625</c:v>
                </c:pt>
                <c:pt idx="457">
                  <c:v>26.625</c:v>
                </c:pt>
                <c:pt idx="458">
                  <c:v>26.625</c:v>
                </c:pt>
                <c:pt idx="459">
                  <c:v>26.625</c:v>
                </c:pt>
                <c:pt idx="460">
                  <c:v>26.625</c:v>
                </c:pt>
                <c:pt idx="461">
                  <c:v>26.625</c:v>
                </c:pt>
                <c:pt idx="462">
                  <c:v>26.625</c:v>
                </c:pt>
                <c:pt idx="463">
                  <c:v>26.625</c:v>
                </c:pt>
                <c:pt idx="464">
                  <c:v>26.625</c:v>
                </c:pt>
                <c:pt idx="465">
                  <c:v>26.625</c:v>
                </c:pt>
                <c:pt idx="466">
                  <c:v>26.625</c:v>
                </c:pt>
                <c:pt idx="467">
                  <c:v>26.625</c:v>
                </c:pt>
                <c:pt idx="468">
                  <c:v>26.6875</c:v>
                </c:pt>
                <c:pt idx="469">
                  <c:v>26.625</c:v>
                </c:pt>
                <c:pt idx="470">
                  <c:v>26.625</c:v>
                </c:pt>
                <c:pt idx="471">
                  <c:v>26.625</c:v>
                </c:pt>
                <c:pt idx="472">
                  <c:v>26.625</c:v>
                </c:pt>
                <c:pt idx="473">
                  <c:v>26.625</c:v>
                </c:pt>
                <c:pt idx="474">
                  <c:v>26.625</c:v>
                </c:pt>
                <c:pt idx="475">
                  <c:v>26.625</c:v>
                </c:pt>
                <c:pt idx="476">
                  <c:v>26.625</c:v>
                </c:pt>
                <c:pt idx="477">
                  <c:v>26.625</c:v>
                </c:pt>
                <c:pt idx="478">
                  <c:v>26.625</c:v>
                </c:pt>
                <c:pt idx="479">
                  <c:v>26.625</c:v>
                </c:pt>
                <c:pt idx="480">
                  <c:v>26.625</c:v>
                </c:pt>
                <c:pt idx="481">
                  <c:v>26.625</c:v>
                </c:pt>
                <c:pt idx="482">
                  <c:v>26.625</c:v>
                </c:pt>
                <c:pt idx="483">
                  <c:v>26.625</c:v>
                </c:pt>
                <c:pt idx="484">
                  <c:v>26.625</c:v>
                </c:pt>
                <c:pt idx="485">
                  <c:v>26.625</c:v>
                </c:pt>
                <c:pt idx="486">
                  <c:v>26.625</c:v>
                </c:pt>
                <c:pt idx="487">
                  <c:v>26.625</c:v>
                </c:pt>
                <c:pt idx="488">
                  <c:v>26.625</c:v>
                </c:pt>
                <c:pt idx="489">
                  <c:v>26.625</c:v>
                </c:pt>
                <c:pt idx="490">
                  <c:v>26.625</c:v>
                </c:pt>
                <c:pt idx="491">
                  <c:v>26.625</c:v>
                </c:pt>
                <c:pt idx="492">
                  <c:v>26.5625</c:v>
                </c:pt>
                <c:pt idx="493">
                  <c:v>26.625</c:v>
                </c:pt>
                <c:pt idx="494">
                  <c:v>26.625</c:v>
                </c:pt>
                <c:pt idx="495">
                  <c:v>26.5625</c:v>
                </c:pt>
                <c:pt idx="496">
                  <c:v>26.625</c:v>
                </c:pt>
                <c:pt idx="497">
                  <c:v>26.625</c:v>
                </c:pt>
                <c:pt idx="498">
                  <c:v>26.625</c:v>
                </c:pt>
                <c:pt idx="499">
                  <c:v>26.625</c:v>
                </c:pt>
                <c:pt idx="500">
                  <c:v>26.625</c:v>
                </c:pt>
                <c:pt idx="501">
                  <c:v>26.625</c:v>
                </c:pt>
                <c:pt idx="502">
                  <c:v>26.625</c:v>
                </c:pt>
                <c:pt idx="503">
                  <c:v>26.625</c:v>
                </c:pt>
                <c:pt idx="504">
                  <c:v>26.625</c:v>
                </c:pt>
                <c:pt idx="505">
                  <c:v>26.625</c:v>
                </c:pt>
                <c:pt idx="506">
                  <c:v>26.625</c:v>
                </c:pt>
                <c:pt idx="507">
                  <c:v>26.625</c:v>
                </c:pt>
                <c:pt idx="508">
                  <c:v>26.625</c:v>
                </c:pt>
                <c:pt idx="509">
                  <c:v>26.625</c:v>
                </c:pt>
                <c:pt idx="510">
                  <c:v>26.625</c:v>
                </c:pt>
                <c:pt idx="511">
                  <c:v>26.625</c:v>
                </c:pt>
                <c:pt idx="512">
                  <c:v>26.625</c:v>
                </c:pt>
                <c:pt idx="513">
                  <c:v>26.5625</c:v>
                </c:pt>
                <c:pt idx="514">
                  <c:v>26.625</c:v>
                </c:pt>
                <c:pt idx="515">
                  <c:v>26.5625</c:v>
                </c:pt>
                <c:pt idx="516">
                  <c:v>26.5625</c:v>
                </c:pt>
                <c:pt idx="517">
                  <c:v>26.5625</c:v>
                </c:pt>
                <c:pt idx="518">
                  <c:v>26.5625</c:v>
                </c:pt>
                <c:pt idx="519">
                  <c:v>26.625</c:v>
                </c:pt>
                <c:pt idx="520">
                  <c:v>26.625</c:v>
                </c:pt>
                <c:pt idx="521">
                  <c:v>26.625</c:v>
                </c:pt>
                <c:pt idx="522">
                  <c:v>26.625</c:v>
                </c:pt>
                <c:pt idx="523">
                  <c:v>26.5625</c:v>
                </c:pt>
                <c:pt idx="524">
                  <c:v>26.5625</c:v>
                </c:pt>
                <c:pt idx="525">
                  <c:v>26.5625</c:v>
                </c:pt>
                <c:pt idx="526">
                  <c:v>26.5625</c:v>
                </c:pt>
                <c:pt idx="527">
                  <c:v>26.5625</c:v>
                </c:pt>
                <c:pt idx="528">
                  <c:v>26.5625</c:v>
                </c:pt>
                <c:pt idx="529">
                  <c:v>26.5625</c:v>
                </c:pt>
                <c:pt idx="530">
                  <c:v>26.5625</c:v>
                </c:pt>
                <c:pt idx="531">
                  <c:v>26.5625</c:v>
                </c:pt>
                <c:pt idx="532">
                  <c:v>26.625</c:v>
                </c:pt>
                <c:pt idx="533">
                  <c:v>26.625</c:v>
                </c:pt>
                <c:pt idx="534">
                  <c:v>26.5625</c:v>
                </c:pt>
                <c:pt idx="535">
                  <c:v>26.5625</c:v>
                </c:pt>
                <c:pt idx="536">
                  <c:v>26.625</c:v>
                </c:pt>
                <c:pt idx="537">
                  <c:v>26.625</c:v>
                </c:pt>
                <c:pt idx="538">
                  <c:v>26.5625</c:v>
                </c:pt>
                <c:pt idx="539">
                  <c:v>26.5625</c:v>
                </c:pt>
                <c:pt idx="540">
                  <c:v>26.5625</c:v>
                </c:pt>
                <c:pt idx="541">
                  <c:v>26.5625</c:v>
                </c:pt>
                <c:pt idx="542">
                  <c:v>26.5625</c:v>
                </c:pt>
                <c:pt idx="543">
                  <c:v>26.5625</c:v>
                </c:pt>
                <c:pt idx="544">
                  <c:v>26.5625</c:v>
                </c:pt>
                <c:pt idx="545">
                  <c:v>26.5625</c:v>
                </c:pt>
                <c:pt idx="546">
                  <c:v>26.5625</c:v>
                </c:pt>
                <c:pt idx="547">
                  <c:v>26.5625</c:v>
                </c:pt>
                <c:pt idx="548">
                  <c:v>26.5625</c:v>
                </c:pt>
                <c:pt idx="549">
                  <c:v>26.5625</c:v>
                </c:pt>
                <c:pt idx="550">
                  <c:v>26.5625</c:v>
                </c:pt>
                <c:pt idx="551">
                  <c:v>26.625</c:v>
                </c:pt>
                <c:pt idx="552">
                  <c:v>26.5625</c:v>
                </c:pt>
                <c:pt idx="553">
                  <c:v>26.5625</c:v>
                </c:pt>
                <c:pt idx="554">
                  <c:v>26.5625</c:v>
                </c:pt>
                <c:pt idx="555">
                  <c:v>26.5625</c:v>
                </c:pt>
                <c:pt idx="556">
                  <c:v>26.5625</c:v>
                </c:pt>
                <c:pt idx="557">
                  <c:v>26.5625</c:v>
                </c:pt>
                <c:pt idx="558">
                  <c:v>26.5625</c:v>
                </c:pt>
                <c:pt idx="559">
                  <c:v>26.5625</c:v>
                </c:pt>
                <c:pt idx="560">
                  <c:v>26.5625</c:v>
                </c:pt>
                <c:pt idx="561">
                  <c:v>26.5625</c:v>
                </c:pt>
                <c:pt idx="562">
                  <c:v>26.5625</c:v>
                </c:pt>
                <c:pt idx="563">
                  <c:v>26.5625</c:v>
                </c:pt>
                <c:pt idx="564">
                  <c:v>26.5625</c:v>
                </c:pt>
                <c:pt idx="565">
                  <c:v>26.5625</c:v>
                </c:pt>
                <c:pt idx="566">
                  <c:v>26.5625</c:v>
                </c:pt>
                <c:pt idx="567">
                  <c:v>26.5625</c:v>
                </c:pt>
                <c:pt idx="568">
                  <c:v>26.5625</c:v>
                </c:pt>
                <c:pt idx="569">
                  <c:v>26.5625</c:v>
                </c:pt>
                <c:pt idx="570">
                  <c:v>26.5625</c:v>
                </c:pt>
                <c:pt idx="571">
                  <c:v>26.5625</c:v>
                </c:pt>
                <c:pt idx="572">
                  <c:v>26.5625</c:v>
                </c:pt>
                <c:pt idx="573">
                  <c:v>26.5625</c:v>
                </c:pt>
                <c:pt idx="574">
                  <c:v>26.625</c:v>
                </c:pt>
                <c:pt idx="575">
                  <c:v>26.5625</c:v>
                </c:pt>
                <c:pt idx="576">
                  <c:v>26.5625</c:v>
                </c:pt>
                <c:pt idx="577">
                  <c:v>26.5625</c:v>
                </c:pt>
                <c:pt idx="578">
                  <c:v>26.5625</c:v>
                </c:pt>
                <c:pt idx="579">
                  <c:v>26.5625</c:v>
                </c:pt>
                <c:pt idx="580">
                  <c:v>26.5625</c:v>
                </c:pt>
                <c:pt idx="581">
                  <c:v>26.5625</c:v>
                </c:pt>
                <c:pt idx="582">
                  <c:v>26.5625</c:v>
                </c:pt>
                <c:pt idx="583">
                  <c:v>26.5625</c:v>
                </c:pt>
                <c:pt idx="584">
                  <c:v>26.5625</c:v>
                </c:pt>
                <c:pt idx="585">
                  <c:v>26.5625</c:v>
                </c:pt>
                <c:pt idx="586">
                  <c:v>26.5</c:v>
                </c:pt>
                <c:pt idx="587">
                  <c:v>26.5625</c:v>
                </c:pt>
                <c:pt idx="588">
                  <c:v>26.5625</c:v>
                </c:pt>
                <c:pt idx="589">
                  <c:v>26.5625</c:v>
                </c:pt>
                <c:pt idx="590">
                  <c:v>26.5625</c:v>
                </c:pt>
                <c:pt idx="591">
                  <c:v>26.5</c:v>
                </c:pt>
                <c:pt idx="592">
                  <c:v>26.5625</c:v>
                </c:pt>
                <c:pt idx="593">
                  <c:v>26.5625</c:v>
                </c:pt>
                <c:pt idx="594">
                  <c:v>26.5625</c:v>
                </c:pt>
                <c:pt idx="595">
                  <c:v>26.5625</c:v>
                </c:pt>
                <c:pt idx="596">
                  <c:v>26.5625</c:v>
                </c:pt>
                <c:pt idx="597">
                  <c:v>26.5625</c:v>
                </c:pt>
                <c:pt idx="598">
                  <c:v>26.5625</c:v>
                </c:pt>
                <c:pt idx="599">
                  <c:v>26.5625</c:v>
                </c:pt>
                <c:pt idx="600">
                  <c:v>26.5625</c:v>
                </c:pt>
                <c:pt idx="601">
                  <c:v>26.5625</c:v>
                </c:pt>
                <c:pt idx="602">
                  <c:v>26.5625</c:v>
                </c:pt>
                <c:pt idx="603">
                  <c:v>26.5625</c:v>
                </c:pt>
                <c:pt idx="604">
                  <c:v>26.5625</c:v>
                </c:pt>
                <c:pt idx="605">
                  <c:v>26.5625</c:v>
                </c:pt>
                <c:pt idx="606">
                  <c:v>26.5625</c:v>
                </c:pt>
                <c:pt idx="607">
                  <c:v>26.5625</c:v>
                </c:pt>
                <c:pt idx="608">
                  <c:v>26.5625</c:v>
                </c:pt>
                <c:pt idx="609">
                  <c:v>26.5625</c:v>
                </c:pt>
                <c:pt idx="610">
                  <c:v>26.5625</c:v>
                </c:pt>
                <c:pt idx="611">
                  <c:v>26.5625</c:v>
                </c:pt>
                <c:pt idx="612">
                  <c:v>26.5625</c:v>
                </c:pt>
                <c:pt idx="613">
                  <c:v>26.5625</c:v>
                </c:pt>
                <c:pt idx="614">
                  <c:v>26.5</c:v>
                </c:pt>
                <c:pt idx="615">
                  <c:v>26.5</c:v>
                </c:pt>
                <c:pt idx="616">
                  <c:v>26.5</c:v>
                </c:pt>
                <c:pt idx="617">
                  <c:v>26.5625</c:v>
                </c:pt>
                <c:pt idx="618">
                  <c:v>26.5625</c:v>
                </c:pt>
                <c:pt idx="619">
                  <c:v>26.5</c:v>
                </c:pt>
                <c:pt idx="620">
                  <c:v>26.5</c:v>
                </c:pt>
                <c:pt idx="621">
                  <c:v>26.5625</c:v>
                </c:pt>
                <c:pt idx="622">
                  <c:v>26.5</c:v>
                </c:pt>
                <c:pt idx="623">
                  <c:v>26.5</c:v>
                </c:pt>
                <c:pt idx="624">
                  <c:v>26.5</c:v>
                </c:pt>
                <c:pt idx="625">
                  <c:v>26.5625</c:v>
                </c:pt>
                <c:pt idx="626">
                  <c:v>26.5</c:v>
                </c:pt>
                <c:pt idx="627">
                  <c:v>26.5</c:v>
                </c:pt>
                <c:pt idx="628">
                  <c:v>26.5</c:v>
                </c:pt>
                <c:pt idx="629">
                  <c:v>26.5625</c:v>
                </c:pt>
                <c:pt idx="630">
                  <c:v>26.5</c:v>
                </c:pt>
                <c:pt idx="631">
                  <c:v>26.5</c:v>
                </c:pt>
                <c:pt idx="632">
                  <c:v>26.5</c:v>
                </c:pt>
                <c:pt idx="633">
                  <c:v>26.5</c:v>
                </c:pt>
                <c:pt idx="634">
                  <c:v>26.5</c:v>
                </c:pt>
                <c:pt idx="635">
                  <c:v>26.5625</c:v>
                </c:pt>
                <c:pt idx="636">
                  <c:v>26.5</c:v>
                </c:pt>
                <c:pt idx="637">
                  <c:v>26.5</c:v>
                </c:pt>
                <c:pt idx="638">
                  <c:v>26.5</c:v>
                </c:pt>
                <c:pt idx="639">
                  <c:v>26.5</c:v>
                </c:pt>
                <c:pt idx="640">
                  <c:v>26.5</c:v>
                </c:pt>
                <c:pt idx="641">
                  <c:v>26.5</c:v>
                </c:pt>
                <c:pt idx="642">
                  <c:v>26.5</c:v>
                </c:pt>
                <c:pt idx="643">
                  <c:v>26.5</c:v>
                </c:pt>
                <c:pt idx="644">
                  <c:v>26.5</c:v>
                </c:pt>
                <c:pt idx="645">
                  <c:v>26.5</c:v>
                </c:pt>
                <c:pt idx="646">
                  <c:v>26.5</c:v>
                </c:pt>
                <c:pt idx="647">
                  <c:v>26.5625</c:v>
                </c:pt>
                <c:pt idx="648">
                  <c:v>26.5</c:v>
                </c:pt>
                <c:pt idx="649">
                  <c:v>26.5</c:v>
                </c:pt>
                <c:pt idx="650">
                  <c:v>26.5625</c:v>
                </c:pt>
                <c:pt idx="651">
                  <c:v>26.5</c:v>
                </c:pt>
                <c:pt idx="652">
                  <c:v>26.5</c:v>
                </c:pt>
                <c:pt idx="653">
                  <c:v>26.5</c:v>
                </c:pt>
                <c:pt idx="654">
                  <c:v>26.5</c:v>
                </c:pt>
                <c:pt idx="655">
                  <c:v>26.5</c:v>
                </c:pt>
                <c:pt idx="656">
                  <c:v>26.5</c:v>
                </c:pt>
                <c:pt idx="657">
                  <c:v>26.5</c:v>
                </c:pt>
                <c:pt idx="658">
                  <c:v>26.5</c:v>
                </c:pt>
                <c:pt idx="659">
                  <c:v>26.5</c:v>
                </c:pt>
                <c:pt idx="660">
                  <c:v>26.5</c:v>
                </c:pt>
                <c:pt idx="661">
                  <c:v>26.5</c:v>
                </c:pt>
                <c:pt idx="662">
                  <c:v>26.5</c:v>
                </c:pt>
                <c:pt idx="663">
                  <c:v>26.5</c:v>
                </c:pt>
                <c:pt idx="664">
                  <c:v>26.5625</c:v>
                </c:pt>
                <c:pt idx="665">
                  <c:v>26.5</c:v>
                </c:pt>
                <c:pt idx="666">
                  <c:v>26.5</c:v>
                </c:pt>
                <c:pt idx="667">
                  <c:v>26.5</c:v>
                </c:pt>
                <c:pt idx="668">
                  <c:v>26.5</c:v>
                </c:pt>
                <c:pt idx="669">
                  <c:v>26.5</c:v>
                </c:pt>
                <c:pt idx="670">
                  <c:v>26.5</c:v>
                </c:pt>
                <c:pt idx="671">
                  <c:v>26.5</c:v>
                </c:pt>
                <c:pt idx="672">
                  <c:v>26.5</c:v>
                </c:pt>
                <c:pt idx="673">
                  <c:v>26.5</c:v>
                </c:pt>
                <c:pt idx="674">
                  <c:v>26.5</c:v>
                </c:pt>
                <c:pt idx="675">
                  <c:v>26.5</c:v>
                </c:pt>
                <c:pt idx="676">
                  <c:v>26.5</c:v>
                </c:pt>
                <c:pt idx="677">
                  <c:v>26.5</c:v>
                </c:pt>
                <c:pt idx="678">
                  <c:v>26.5</c:v>
                </c:pt>
                <c:pt idx="679">
                  <c:v>26.5</c:v>
                </c:pt>
                <c:pt idx="680">
                  <c:v>26.5</c:v>
                </c:pt>
                <c:pt idx="681">
                  <c:v>26.5</c:v>
                </c:pt>
                <c:pt idx="682">
                  <c:v>26.5</c:v>
                </c:pt>
                <c:pt idx="683">
                  <c:v>26.5</c:v>
                </c:pt>
                <c:pt idx="684">
                  <c:v>26.5</c:v>
                </c:pt>
                <c:pt idx="685">
                  <c:v>26.5</c:v>
                </c:pt>
                <c:pt idx="686">
                  <c:v>26.5</c:v>
                </c:pt>
                <c:pt idx="687">
                  <c:v>26.5</c:v>
                </c:pt>
                <c:pt idx="688">
                  <c:v>26.5</c:v>
                </c:pt>
                <c:pt idx="689">
                  <c:v>26.5</c:v>
                </c:pt>
                <c:pt idx="690">
                  <c:v>26.5</c:v>
                </c:pt>
                <c:pt idx="691">
                  <c:v>26.5</c:v>
                </c:pt>
                <c:pt idx="692">
                  <c:v>26.5</c:v>
                </c:pt>
                <c:pt idx="693">
                  <c:v>26.5</c:v>
                </c:pt>
                <c:pt idx="694">
                  <c:v>26.5</c:v>
                </c:pt>
                <c:pt idx="695">
                  <c:v>26.5</c:v>
                </c:pt>
                <c:pt idx="696">
                  <c:v>26.5</c:v>
                </c:pt>
                <c:pt idx="697">
                  <c:v>26.5</c:v>
                </c:pt>
                <c:pt idx="698">
                  <c:v>26.5</c:v>
                </c:pt>
                <c:pt idx="699">
                  <c:v>26.5</c:v>
                </c:pt>
                <c:pt idx="700">
                  <c:v>26.5</c:v>
                </c:pt>
                <c:pt idx="701">
                  <c:v>26.5</c:v>
                </c:pt>
                <c:pt idx="702">
                  <c:v>26.5</c:v>
                </c:pt>
                <c:pt idx="703">
                  <c:v>26.5</c:v>
                </c:pt>
                <c:pt idx="704">
                  <c:v>26.5</c:v>
                </c:pt>
                <c:pt idx="705">
                  <c:v>26.5</c:v>
                </c:pt>
                <c:pt idx="706">
                  <c:v>26.5</c:v>
                </c:pt>
                <c:pt idx="707">
                  <c:v>26.5</c:v>
                </c:pt>
                <c:pt idx="708">
                  <c:v>26.5</c:v>
                </c:pt>
                <c:pt idx="709">
                  <c:v>26.5</c:v>
                </c:pt>
                <c:pt idx="710">
                  <c:v>26.5</c:v>
                </c:pt>
                <c:pt idx="711">
                  <c:v>26.5</c:v>
                </c:pt>
                <c:pt idx="712">
                  <c:v>26.5</c:v>
                </c:pt>
                <c:pt idx="713">
                  <c:v>26.5</c:v>
                </c:pt>
                <c:pt idx="714">
                  <c:v>26.5</c:v>
                </c:pt>
                <c:pt idx="715">
                  <c:v>26.5</c:v>
                </c:pt>
                <c:pt idx="716">
                  <c:v>26.5</c:v>
                </c:pt>
                <c:pt idx="717">
                  <c:v>26.5</c:v>
                </c:pt>
                <c:pt idx="718">
                  <c:v>26.5</c:v>
                </c:pt>
                <c:pt idx="719">
                  <c:v>26.5</c:v>
                </c:pt>
                <c:pt idx="720">
                  <c:v>26.5</c:v>
                </c:pt>
                <c:pt idx="721">
                  <c:v>26.5</c:v>
                </c:pt>
                <c:pt idx="722">
                  <c:v>26.4375</c:v>
                </c:pt>
                <c:pt idx="723">
                  <c:v>26.5</c:v>
                </c:pt>
                <c:pt idx="724">
                  <c:v>26.5</c:v>
                </c:pt>
                <c:pt idx="725">
                  <c:v>26.5</c:v>
                </c:pt>
                <c:pt idx="726">
                  <c:v>26.4375</c:v>
                </c:pt>
                <c:pt idx="727">
                  <c:v>26.5</c:v>
                </c:pt>
                <c:pt idx="728">
                  <c:v>26.5</c:v>
                </c:pt>
                <c:pt idx="729">
                  <c:v>26.4375</c:v>
                </c:pt>
                <c:pt idx="730">
                  <c:v>26.4375</c:v>
                </c:pt>
                <c:pt idx="731">
                  <c:v>26.5</c:v>
                </c:pt>
                <c:pt idx="732">
                  <c:v>26.4375</c:v>
                </c:pt>
                <c:pt idx="733">
                  <c:v>26.4375</c:v>
                </c:pt>
                <c:pt idx="734">
                  <c:v>26.4375</c:v>
                </c:pt>
                <c:pt idx="735">
                  <c:v>26.4375</c:v>
                </c:pt>
                <c:pt idx="736">
                  <c:v>26.4375</c:v>
                </c:pt>
                <c:pt idx="737">
                  <c:v>26.5</c:v>
                </c:pt>
                <c:pt idx="738">
                  <c:v>26.4375</c:v>
                </c:pt>
                <c:pt idx="739">
                  <c:v>26.4375</c:v>
                </c:pt>
                <c:pt idx="740">
                  <c:v>26.4375</c:v>
                </c:pt>
                <c:pt idx="741">
                  <c:v>26.4375</c:v>
                </c:pt>
                <c:pt idx="742">
                  <c:v>26.5</c:v>
                </c:pt>
                <c:pt idx="743">
                  <c:v>26.4375</c:v>
                </c:pt>
                <c:pt idx="744">
                  <c:v>26.4375</c:v>
                </c:pt>
                <c:pt idx="745">
                  <c:v>26.4375</c:v>
                </c:pt>
                <c:pt idx="746">
                  <c:v>26.4375</c:v>
                </c:pt>
                <c:pt idx="747">
                  <c:v>26.4375</c:v>
                </c:pt>
                <c:pt idx="748">
                  <c:v>26.4375</c:v>
                </c:pt>
                <c:pt idx="749">
                  <c:v>26.4375</c:v>
                </c:pt>
                <c:pt idx="750">
                  <c:v>26.4375</c:v>
                </c:pt>
                <c:pt idx="751">
                  <c:v>26.4375</c:v>
                </c:pt>
                <c:pt idx="752">
                  <c:v>26.4375</c:v>
                </c:pt>
                <c:pt idx="753">
                  <c:v>26.4375</c:v>
                </c:pt>
                <c:pt idx="754">
                  <c:v>26.4375</c:v>
                </c:pt>
                <c:pt idx="755">
                  <c:v>26.4375</c:v>
                </c:pt>
                <c:pt idx="756">
                  <c:v>26.4375</c:v>
                </c:pt>
                <c:pt idx="757">
                  <c:v>26.4375</c:v>
                </c:pt>
                <c:pt idx="758">
                  <c:v>26.4375</c:v>
                </c:pt>
                <c:pt idx="759">
                  <c:v>26.4375</c:v>
                </c:pt>
                <c:pt idx="760">
                  <c:v>26.4375</c:v>
                </c:pt>
                <c:pt idx="761">
                  <c:v>26.4375</c:v>
                </c:pt>
                <c:pt idx="762">
                  <c:v>26.4375</c:v>
                </c:pt>
                <c:pt idx="763">
                  <c:v>26.5</c:v>
                </c:pt>
                <c:pt idx="764">
                  <c:v>26.5</c:v>
                </c:pt>
                <c:pt idx="765">
                  <c:v>26.4375</c:v>
                </c:pt>
                <c:pt idx="766">
                  <c:v>26.4375</c:v>
                </c:pt>
                <c:pt idx="767">
                  <c:v>26.4375</c:v>
                </c:pt>
                <c:pt idx="768">
                  <c:v>26.4375</c:v>
                </c:pt>
                <c:pt idx="769">
                  <c:v>26.4375</c:v>
                </c:pt>
                <c:pt idx="770">
                  <c:v>26.4375</c:v>
                </c:pt>
                <c:pt idx="771">
                  <c:v>26.4375</c:v>
                </c:pt>
                <c:pt idx="772">
                  <c:v>26.4375</c:v>
                </c:pt>
                <c:pt idx="773">
                  <c:v>26.4375</c:v>
                </c:pt>
                <c:pt idx="774">
                  <c:v>26.4375</c:v>
                </c:pt>
                <c:pt idx="775">
                  <c:v>26.4375</c:v>
                </c:pt>
                <c:pt idx="776">
                  <c:v>26.4375</c:v>
                </c:pt>
                <c:pt idx="777">
                  <c:v>26.4375</c:v>
                </c:pt>
                <c:pt idx="778">
                  <c:v>26.4375</c:v>
                </c:pt>
                <c:pt idx="779">
                  <c:v>26.4375</c:v>
                </c:pt>
                <c:pt idx="780">
                  <c:v>26.4375</c:v>
                </c:pt>
                <c:pt idx="781">
                  <c:v>26.4375</c:v>
                </c:pt>
                <c:pt idx="782">
                  <c:v>26.4375</c:v>
                </c:pt>
                <c:pt idx="783">
                  <c:v>26.4375</c:v>
                </c:pt>
                <c:pt idx="784">
                  <c:v>26.375</c:v>
                </c:pt>
                <c:pt idx="785">
                  <c:v>26.375</c:v>
                </c:pt>
                <c:pt idx="786">
                  <c:v>26.375</c:v>
                </c:pt>
                <c:pt idx="787">
                  <c:v>26.4375</c:v>
                </c:pt>
                <c:pt idx="788">
                  <c:v>26.4375</c:v>
                </c:pt>
                <c:pt idx="789">
                  <c:v>26.4375</c:v>
                </c:pt>
                <c:pt idx="790">
                  <c:v>26.4375</c:v>
                </c:pt>
                <c:pt idx="791">
                  <c:v>26.4375</c:v>
                </c:pt>
                <c:pt idx="792">
                  <c:v>26.4375</c:v>
                </c:pt>
                <c:pt idx="793">
                  <c:v>26.4375</c:v>
                </c:pt>
                <c:pt idx="794">
                  <c:v>26.4375</c:v>
                </c:pt>
                <c:pt idx="795">
                  <c:v>26.4375</c:v>
                </c:pt>
                <c:pt idx="796">
                  <c:v>26.4375</c:v>
                </c:pt>
                <c:pt idx="797">
                  <c:v>26.4375</c:v>
                </c:pt>
                <c:pt idx="798">
                  <c:v>26.4375</c:v>
                </c:pt>
                <c:pt idx="799">
                  <c:v>26.4375</c:v>
                </c:pt>
                <c:pt idx="800">
                  <c:v>26.375</c:v>
                </c:pt>
                <c:pt idx="801">
                  <c:v>26.375</c:v>
                </c:pt>
                <c:pt idx="802">
                  <c:v>26.375</c:v>
                </c:pt>
                <c:pt idx="803">
                  <c:v>26.375</c:v>
                </c:pt>
                <c:pt idx="804">
                  <c:v>26.375</c:v>
                </c:pt>
                <c:pt idx="805">
                  <c:v>26.4375</c:v>
                </c:pt>
                <c:pt idx="806">
                  <c:v>26.375</c:v>
                </c:pt>
                <c:pt idx="807">
                  <c:v>26.375</c:v>
                </c:pt>
                <c:pt idx="808">
                  <c:v>26.4375</c:v>
                </c:pt>
                <c:pt idx="809">
                  <c:v>26.375</c:v>
                </c:pt>
                <c:pt idx="810">
                  <c:v>26.4375</c:v>
                </c:pt>
                <c:pt idx="811">
                  <c:v>26.4375</c:v>
                </c:pt>
                <c:pt idx="812">
                  <c:v>26.4375</c:v>
                </c:pt>
                <c:pt idx="813">
                  <c:v>26.4375</c:v>
                </c:pt>
                <c:pt idx="814">
                  <c:v>26.4375</c:v>
                </c:pt>
                <c:pt idx="815">
                  <c:v>26.4375</c:v>
                </c:pt>
                <c:pt idx="816">
                  <c:v>26.4375</c:v>
                </c:pt>
                <c:pt idx="817">
                  <c:v>26.4375</c:v>
                </c:pt>
                <c:pt idx="818">
                  <c:v>26.4375</c:v>
                </c:pt>
                <c:pt idx="819">
                  <c:v>26.4375</c:v>
                </c:pt>
                <c:pt idx="820">
                  <c:v>26.4375</c:v>
                </c:pt>
                <c:pt idx="821">
                  <c:v>26.4375</c:v>
                </c:pt>
                <c:pt idx="822">
                  <c:v>26.5</c:v>
                </c:pt>
                <c:pt idx="823">
                  <c:v>26.5</c:v>
                </c:pt>
                <c:pt idx="824">
                  <c:v>26.5</c:v>
                </c:pt>
                <c:pt idx="825">
                  <c:v>26.5</c:v>
                </c:pt>
                <c:pt idx="826">
                  <c:v>26.5</c:v>
                </c:pt>
                <c:pt idx="827">
                  <c:v>26.5</c:v>
                </c:pt>
                <c:pt idx="828">
                  <c:v>26.5625</c:v>
                </c:pt>
                <c:pt idx="829">
                  <c:v>26.5625</c:v>
                </c:pt>
                <c:pt idx="830">
                  <c:v>26.5625</c:v>
                </c:pt>
                <c:pt idx="831">
                  <c:v>26.5625</c:v>
                </c:pt>
                <c:pt idx="832">
                  <c:v>26.5625</c:v>
                </c:pt>
                <c:pt idx="833">
                  <c:v>26.5625</c:v>
                </c:pt>
                <c:pt idx="834">
                  <c:v>26.5625</c:v>
                </c:pt>
                <c:pt idx="835">
                  <c:v>26.625</c:v>
                </c:pt>
                <c:pt idx="836">
                  <c:v>26.625</c:v>
                </c:pt>
                <c:pt idx="837">
                  <c:v>26.625</c:v>
                </c:pt>
                <c:pt idx="838">
                  <c:v>26.625</c:v>
                </c:pt>
                <c:pt idx="839">
                  <c:v>26.625</c:v>
                </c:pt>
                <c:pt idx="840">
                  <c:v>26.625</c:v>
                </c:pt>
                <c:pt idx="841">
                  <c:v>26.625</c:v>
                </c:pt>
                <c:pt idx="842">
                  <c:v>26.625</c:v>
                </c:pt>
                <c:pt idx="843">
                  <c:v>26.625</c:v>
                </c:pt>
                <c:pt idx="844">
                  <c:v>26.625</c:v>
                </c:pt>
                <c:pt idx="845">
                  <c:v>26.6875</c:v>
                </c:pt>
                <c:pt idx="846">
                  <c:v>26.6875</c:v>
                </c:pt>
                <c:pt idx="847">
                  <c:v>26.6875</c:v>
                </c:pt>
                <c:pt idx="848">
                  <c:v>26.6875</c:v>
                </c:pt>
                <c:pt idx="849">
                  <c:v>26.6875</c:v>
                </c:pt>
                <c:pt idx="850">
                  <c:v>26.6875</c:v>
                </c:pt>
                <c:pt idx="851">
                  <c:v>26.6875</c:v>
                </c:pt>
                <c:pt idx="852">
                  <c:v>26.6875</c:v>
                </c:pt>
                <c:pt idx="853">
                  <c:v>26.6875</c:v>
                </c:pt>
                <c:pt idx="854">
                  <c:v>26.6875</c:v>
                </c:pt>
                <c:pt idx="855">
                  <c:v>26.6875</c:v>
                </c:pt>
                <c:pt idx="856">
                  <c:v>26.6875</c:v>
                </c:pt>
                <c:pt idx="857">
                  <c:v>26.6875</c:v>
                </c:pt>
                <c:pt idx="858">
                  <c:v>26.6875</c:v>
                </c:pt>
                <c:pt idx="859">
                  <c:v>26.6875</c:v>
                </c:pt>
                <c:pt idx="860">
                  <c:v>26.6875</c:v>
                </c:pt>
                <c:pt idx="861">
                  <c:v>26.6875</c:v>
                </c:pt>
                <c:pt idx="862">
                  <c:v>26.6875</c:v>
                </c:pt>
                <c:pt idx="863">
                  <c:v>26.6875</c:v>
                </c:pt>
                <c:pt idx="864">
                  <c:v>26.6875</c:v>
                </c:pt>
                <c:pt idx="865">
                  <c:v>26.75</c:v>
                </c:pt>
                <c:pt idx="866">
                  <c:v>26.75</c:v>
                </c:pt>
                <c:pt idx="867">
                  <c:v>26.75</c:v>
                </c:pt>
                <c:pt idx="868">
                  <c:v>26.75</c:v>
                </c:pt>
                <c:pt idx="869">
                  <c:v>26.6875</c:v>
                </c:pt>
                <c:pt idx="870">
                  <c:v>26.75</c:v>
                </c:pt>
                <c:pt idx="871">
                  <c:v>26.75</c:v>
                </c:pt>
                <c:pt idx="872">
                  <c:v>26.75</c:v>
                </c:pt>
                <c:pt idx="873">
                  <c:v>26.75</c:v>
                </c:pt>
                <c:pt idx="874">
                  <c:v>26.75</c:v>
                </c:pt>
                <c:pt idx="875">
                  <c:v>26.75</c:v>
                </c:pt>
                <c:pt idx="876">
                  <c:v>26.75</c:v>
                </c:pt>
                <c:pt idx="877">
                  <c:v>26.75</c:v>
                </c:pt>
                <c:pt idx="878">
                  <c:v>26.75</c:v>
                </c:pt>
                <c:pt idx="879">
                  <c:v>26.75</c:v>
                </c:pt>
                <c:pt idx="880">
                  <c:v>26.75</c:v>
                </c:pt>
                <c:pt idx="881">
                  <c:v>26.75</c:v>
                </c:pt>
                <c:pt idx="882">
                  <c:v>26.75</c:v>
                </c:pt>
                <c:pt idx="883">
                  <c:v>26.75</c:v>
                </c:pt>
                <c:pt idx="884">
                  <c:v>26.75</c:v>
                </c:pt>
                <c:pt idx="885">
                  <c:v>26.75</c:v>
                </c:pt>
                <c:pt idx="886">
                  <c:v>26.75</c:v>
                </c:pt>
                <c:pt idx="887">
                  <c:v>26.75</c:v>
                </c:pt>
                <c:pt idx="888">
                  <c:v>26.75</c:v>
                </c:pt>
                <c:pt idx="889">
                  <c:v>26.75</c:v>
                </c:pt>
                <c:pt idx="890">
                  <c:v>26.75</c:v>
                </c:pt>
                <c:pt idx="891">
                  <c:v>26.75</c:v>
                </c:pt>
                <c:pt idx="892">
                  <c:v>26.75</c:v>
                </c:pt>
                <c:pt idx="893">
                  <c:v>26.6875</c:v>
                </c:pt>
                <c:pt idx="894">
                  <c:v>26.75</c:v>
                </c:pt>
                <c:pt idx="895">
                  <c:v>26.75</c:v>
                </c:pt>
                <c:pt idx="896">
                  <c:v>26.75</c:v>
                </c:pt>
                <c:pt idx="897">
                  <c:v>26.75</c:v>
                </c:pt>
                <c:pt idx="898">
                  <c:v>26.6875</c:v>
                </c:pt>
                <c:pt idx="899">
                  <c:v>26.6875</c:v>
                </c:pt>
                <c:pt idx="900">
                  <c:v>26.6875</c:v>
                </c:pt>
                <c:pt idx="901">
                  <c:v>26.6875</c:v>
                </c:pt>
                <c:pt idx="902">
                  <c:v>26.75</c:v>
                </c:pt>
                <c:pt idx="903">
                  <c:v>26.75</c:v>
                </c:pt>
                <c:pt idx="904">
                  <c:v>26.75</c:v>
                </c:pt>
                <c:pt idx="905">
                  <c:v>26.6875</c:v>
                </c:pt>
                <c:pt idx="906">
                  <c:v>26.75</c:v>
                </c:pt>
                <c:pt idx="907">
                  <c:v>26.75</c:v>
                </c:pt>
                <c:pt idx="908">
                  <c:v>26.6875</c:v>
                </c:pt>
                <c:pt idx="909">
                  <c:v>26.6875</c:v>
                </c:pt>
                <c:pt idx="910">
                  <c:v>26.6875</c:v>
                </c:pt>
                <c:pt idx="911">
                  <c:v>26.6875</c:v>
                </c:pt>
                <c:pt idx="912">
                  <c:v>26.75</c:v>
                </c:pt>
                <c:pt idx="913">
                  <c:v>26.6875</c:v>
                </c:pt>
                <c:pt idx="914">
                  <c:v>26.6875</c:v>
                </c:pt>
                <c:pt idx="915">
                  <c:v>26.6875</c:v>
                </c:pt>
                <c:pt idx="916">
                  <c:v>26.6875</c:v>
                </c:pt>
                <c:pt idx="917">
                  <c:v>26.6875</c:v>
                </c:pt>
                <c:pt idx="918">
                  <c:v>26.6875</c:v>
                </c:pt>
                <c:pt idx="919">
                  <c:v>26.6875</c:v>
                </c:pt>
                <c:pt idx="920">
                  <c:v>26.75</c:v>
                </c:pt>
                <c:pt idx="921">
                  <c:v>26.6875</c:v>
                </c:pt>
                <c:pt idx="922">
                  <c:v>26.6875</c:v>
                </c:pt>
                <c:pt idx="923">
                  <c:v>26.75</c:v>
                </c:pt>
                <c:pt idx="924">
                  <c:v>26.6875</c:v>
                </c:pt>
                <c:pt idx="925">
                  <c:v>26.75</c:v>
                </c:pt>
                <c:pt idx="926">
                  <c:v>26.6875</c:v>
                </c:pt>
                <c:pt idx="927">
                  <c:v>26.6875</c:v>
                </c:pt>
                <c:pt idx="928">
                  <c:v>26.75</c:v>
                </c:pt>
                <c:pt idx="929">
                  <c:v>26.6875</c:v>
                </c:pt>
                <c:pt idx="930">
                  <c:v>26.75</c:v>
                </c:pt>
                <c:pt idx="931">
                  <c:v>26.6875</c:v>
                </c:pt>
                <c:pt idx="932">
                  <c:v>26.6875</c:v>
                </c:pt>
                <c:pt idx="933">
                  <c:v>26.6875</c:v>
                </c:pt>
                <c:pt idx="934">
                  <c:v>26.6875</c:v>
                </c:pt>
                <c:pt idx="935">
                  <c:v>26.6875</c:v>
                </c:pt>
                <c:pt idx="936">
                  <c:v>26.6875</c:v>
                </c:pt>
                <c:pt idx="937">
                  <c:v>26.6875</c:v>
                </c:pt>
                <c:pt idx="938">
                  <c:v>26.6875</c:v>
                </c:pt>
                <c:pt idx="939">
                  <c:v>26.6875</c:v>
                </c:pt>
                <c:pt idx="940">
                  <c:v>26.6875</c:v>
                </c:pt>
                <c:pt idx="941">
                  <c:v>26.6875</c:v>
                </c:pt>
                <c:pt idx="942">
                  <c:v>26.75</c:v>
                </c:pt>
                <c:pt idx="943">
                  <c:v>26.75</c:v>
                </c:pt>
                <c:pt idx="944">
                  <c:v>26.6875</c:v>
                </c:pt>
                <c:pt idx="945">
                  <c:v>26.6875</c:v>
                </c:pt>
                <c:pt idx="946">
                  <c:v>26.6875</c:v>
                </c:pt>
                <c:pt idx="947">
                  <c:v>26.6875</c:v>
                </c:pt>
                <c:pt idx="948">
                  <c:v>26.6875</c:v>
                </c:pt>
                <c:pt idx="949">
                  <c:v>26.6875</c:v>
                </c:pt>
                <c:pt idx="950">
                  <c:v>26.6875</c:v>
                </c:pt>
                <c:pt idx="951">
                  <c:v>26.6875</c:v>
                </c:pt>
                <c:pt idx="952">
                  <c:v>26.6875</c:v>
                </c:pt>
                <c:pt idx="953">
                  <c:v>26.6875</c:v>
                </c:pt>
                <c:pt idx="954">
                  <c:v>26.6875</c:v>
                </c:pt>
                <c:pt idx="955">
                  <c:v>26.6875</c:v>
                </c:pt>
                <c:pt idx="956">
                  <c:v>26.75</c:v>
                </c:pt>
                <c:pt idx="957">
                  <c:v>26.6875</c:v>
                </c:pt>
                <c:pt idx="958">
                  <c:v>26.6875</c:v>
                </c:pt>
                <c:pt idx="959">
                  <c:v>26.6875</c:v>
                </c:pt>
                <c:pt idx="960">
                  <c:v>26.6875</c:v>
                </c:pt>
                <c:pt idx="961">
                  <c:v>26.6875</c:v>
                </c:pt>
                <c:pt idx="962">
                  <c:v>26.6875</c:v>
                </c:pt>
                <c:pt idx="963">
                  <c:v>26.6875</c:v>
                </c:pt>
                <c:pt idx="964">
                  <c:v>26.6875</c:v>
                </c:pt>
                <c:pt idx="965">
                  <c:v>26.6875</c:v>
                </c:pt>
                <c:pt idx="966">
                  <c:v>26.6875</c:v>
                </c:pt>
                <c:pt idx="967">
                  <c:v>26.6875</c:v>
                </c:pt>
                <c:pt idx="968">
                  <c:v>26.6875</c:v>
                </c:pt>
                <c:pt idx="969">
                  <c:v>26.6875</c:v>
                </c:pt>
                <c:pt idx="970">
                  <c:v>26.6875</c:v>
                </c:pt>
                <c:pt idx="971">
                  <c:v>26.6875</c:v>
                </c:pt>
                <c:pt idx="972">
                  <c:v>26.6875</c:v>
                </c:pt>
                <c:pt idx="973">
                  <c:v>26.625</c:v>
                </c:pt>
                <c:pt idx="974">
                  <c:v>26.625</c:v>
                </c:pt>
                <c:pt idx="975">
                  <c:v>26.625</c:v>
                </c:pt>
                <c:pt idx="976">
                  <c:v>26.625</c:v>
                </c:pt>
                <c:pt idx="977">
                  <c:v>26.625</c:v>
                </c:pt>
                <c:pt idx="978">
                  <c:v>26.6875</c:v>
                </c:pt>
                <c:pt idx="979">
                  <c:v>26.625</c:v>
                </c:pt>
                <c:pt idx="980">
                  <c:v>26.625</c:v>
                </c:pt>
                <c:pt idx="981">
                  <c:v>26.6875</c:v>
                </c:pt>
                <c:pt idx="982">
                  <c:v>26.625</c:v>
                </c:pt>
                <c:pt idx="983">
                  <c:v>26.6875</c:v>
                </c:pt>
                <c:pt idx="984">
                  <c:v>26.625</c:v>
                </c:pt>
                <c:pt idx="985">
                  <c:v>26.6875</c:v>
                </c:pt>
                <c:pt idx="986">
                  <c:v>26.6875</c:v>
                </c:pt>
                <c:pt idx="987">
                  <c:v>26.6875</c:v>
                </c:pt>
                <c:pt idx="988">
                  <c:v>26.625</c:v>
                </c:pt>
                <c:pt idx="989">
                  <c:v>26.625</c:v>
                </c:pt>
                <c:pt idx="990">
                  <c:v>26.6875</c:v>
                </c:pt>
                <c:pt idx="991">
                  <c:v>26.625</c:v>
                </c:pt>
                <c:pt idx="992">
                  <c:v>26.625</c:v>
                </c:pt>
                <c:pt idx="993">
                  <c:v>26.6875</c:v>
                </c:pt>
                <c:pt idx="994">
                  <c:v>26.6875</c:v>
                </c:pt>
                <c:pt idx="995">
                  <c:v>26.6875</c:v>
                </c:pt>
                <c:pt idx="996">
                  <c:v>26.625</c:v>
                </c:pt>
                <c:pt idx="997">
                  <c:v>26.6875</c:v>
                </c:pt>
                <c:pt idx="998">
                  <c:v>26.6875</c:v>
                </c:pt>
                <c:pt idx="999">
                  <c:v>26.6875</c:v>
                </c:pt>
                <c:pt idx="1000">
                  <c:v>26.6875</c:v>
                </c:pt>
                <c:pt idx="1001">
                  <c:v>26.6875</c:v>
                </c:pt>
                <c:pt idx="1002">
                  <c:v>26.625</c:v>
                </c:pt>
                <c:pt idx="1003">
                  <c:v>26.625</c:v>
                </c:pt>
                <c:pt idx="1004">
                  <c:v>26.6875</c:v>
                </c:pt>
                <c:pt idx="1005">
                  <c:v>26.6875</c:v>
                </c:pt>
                <c:pt idx="1006">
                  <c:v>26.625</c:v>
                </c:pt>
                <c:pt idx="1007">
                  <c:v>26.6875</c:v>
                </c:pt>
                <c:pt idx="1008">
                  <c:v>26.6875</c:v>
                </c:pt>
                <c:pt idx="1009">
                  <c:v>26.6875</c:v>
                </c:pt>
                <c:pt idx="1010">
                  <c:v>26.625</c:v>
                </c:pt>
                <c:pt idx="1011">
                  <c:v>26.625</c:v>
                </c:pt>
                <c:pt idx="1012">
                  <c:v>26.625</c:v>
                </c:pt>
                <c:pt idx="1013">
                  <c:v>26.6875</c:v>
                </c:pt>
                <c:pt idx="1014">
                  <c:v>26.625</c:v>
                </c:pt>
                <c:pt idx="1015">
                  <c:v>26.625</c:v>
                </c:pt>
                <c:pt idx="1016">
                  <c:v>26.6875</c:v>
                </c:pt>
                <c:pt idx="1017">
                  <c:v>26.625</c:v>
                </c:pt>
                <c:pt idx="1018">
                  <c:v>26.625</c:v>
                </c:pt>
                <c:pt idx="1019">
                  <c:v>26.6875</c:v>
                </c:pt>
                <c:pt idx="1020">
                  <c:v>26.625</c:v>
                </c:pt>
                <c:pt idx="1021">
                  <c:v>26.625</c:v>
                </c:pt>
                <c:pt idx="1022">
                  <c:v>26.625</c:v>
                </c:pt>
                <c:pt idx="1023">
                  <c:v>26.625</c:v>
                </c:pt>
                <c:pt idx="1024">
                  <c:v>26.625</c:v>
                </c:pt>
                <c:pt idx="1025">
                  <c:v>26.625</c:v>
                </c:pt>
                <c:pt idx="1026">
                  <c:v>26.625</c:v>
                </c:pt>
                <c:pt idx="1027">
                  <c:v>26.625</c:v>
                </c:pt>
                <c:pt idx="1028">
                  <c:v>26.625</c:v>
                </c:pt>
                <c:pt idx="1029">
                  <c:v>26.625</c:v>
                </c:pt>
                <c:pt idx="1030">
                  <c:v>26.625</c:v>
                </c:pt>
                <c:pt idx="1031">
                  <c:v>26.625</c:v>
                </c:pt>
                <c:pt idx="1032">
                  <c:v>26.625</c:v>
                </c:pt>
                <c:pt idx="1033">
                  <c:v>26.625</c:v>
                </c:pt>
                <c:pt idx="1034">
                  <c:v>26.625</c:v>
                </c:pt>
                <c:pt idx="1035">
                  <c:v>26.625</c:v>
                </c:pt>
                <c:pt idx="1036">
                  <c:v>26.625</c:v>
                </c:pt>
                <c:pt idx="1037">
                  <c:v>26.625</c:v>
                </c:pt>
                <c:pt idx="1038">
                  <c:v>26.625</c:v>
                </c:pt>
                <c:pt idx="1039">
                  <c:v>26.625</c:v>
                </c:pt>
                <c:pt idx="1040">
                  <c:v>26.625</c:v>
                </c:pt>
                <c:pt idx="1041">
                  <c:v>26.625</c:v>
                </c:pt>
                <c:pt idx="1042">
                  <c:v>26.625</c:v>
                </c:pt>
                <c:pt idx="1043">
                  <c:v>26.625</c:v>
                </c:pt>
                <c:pt idx="1044">
                  <c:v>26.625</c:v>
                </c:pt>
                <c:pt idx="1045">
                  <c:v>26.625</c:v>
                </c:pt>
                <c:pt idx="1046">
                  <c:v>26.625</c:v>
                </c:pt>
                <c:pt idx="1047">
                  <c:v>26.625</c:v>
                </c:pt>
                <c:pt idx="1048">
                  <c:v>26.625</c:v>
                </c:pt>
                <c:pt idx="1049">
                  <c:v>26.625</c:v>
                </c:pt>
                <c:pt idx="1050">
                  <c:v>26.625</c:v>
                </c:pt>
                <c:pt idx="1051">
                  <c:v>26.625</c:v>
                </c:pt>
                <c:pt idx="1052">
                  <c:v>26.625</c:v>
                </c:pt>
                <c:pt idx="1053">
                  <c:v>26.625</c:v>
                </c:pt>
                <c:pt idx="1054">
                  <c:v>26.625</c:v>
                </c:pt>
                <c:pt idx="1055">
                  <c:v>26.625</c:v>
                </c:pt>
                <c:pt idx="1056">
                  <c:v>26.625</c:v>
                </c:pt>
                <c:pt idx="1057">
                  <c:v>26.625</c:v>
                </c:pt>
                <c:pt idx="1058">
                  <c:v>26.625</c:v>
                </c:pt>
                <c:pt idx="1059">
                  <c:v>26.625</c:v>
                </c:pt>
                <c:pt idx="1060">
                  <c:v>26.625</c:v>
                </c:pt>
                <c:pt idx="1061">
                  <c:v>26.625</c:v>
                </c:pt>
                <c:pt idx="1062">
                  <c:v>26.625</c:v>
                </c:pt>
                <c:pt idx="1063">
                  <c:v>26.625</c:v>
                </c:pt>
                <c:pt idx="1064">
                  <c:v>26.625</c:v>
                </c:pt>
                <c:pt idx="1065">
                  <c:v>26.625</c:v>
                </c:pt>
                <c:pt idx="1066">
                  <c:v>26.625</c:v>
                </c:pt>
                <c:pt idx="1067">
                  <c:v>26.625</c:v>
                </c:pt>
                <c:pt idx="1068">
                  <c:v>26.625</c:v>
                </c:pt>
                <c:pt idx="1069">
                  <c:v>26.625</c:v>
                </c:pt>
                <c:pt idx="1070">
                  <c:v>26.5625</c:v>
                </c:pt>
                <c:pt idx="1071">
                  <c:v>26.625</c:v>
                </c:pt>
                <c:pt idx="1072">
                  <c:v>26.625</c:v>
                </c:pt>
                <c:pt idx="1073">
                  <c:v>26.625</c:v>
                </c:pt>
                <c:pt idx="1074">
                  <c:v>26.625</c:v>
                </c:pt>
                <c:pt idx="1075">
                  <c:v>26.625</c:v>
                </c:pt>
                <c:pt idx="1076">
                  <c:v>26.625</c:v>
                </c:pt>
                <c:pt idx="1077">
                  <c:v>26.625</c:v>
                </c:pt>
                <c:pt idx="1078">
                  <c:v>26.5625</c:v>
                </c:pt>
                <c:pt idx="1079">
                  <c:v>26.625</c:v>
                </c:pt>
                <c:pt idx="1080">
                  <c:v>26.625</c:v>
                </c:pt>
                <c:pt idx="1081">
                  <c:v>26.5625</c:v>
                </c:pt>
                <c:pt idx="1082">
                  <c:v>26.625</c:v>
                </c:pt>
                <c:pt idx="1083">
                  <c:v>26.625</c:v>
                </c:pt>
                <c:pt idx="1084">
                  <c:v>26.625</c:v>
                </c:pt>
                <c:pt idx="1085">
                  <c:v>26.625</c:v>
                </c:pt>
                <c:pt idx="1086">
                  <c:v>26.625</c:v>
                </c:pt>
                <c:pt idx="1087">
                  <c:v>26.625</c:v>
                </c:pt>
                <c:pt idx="1088">
                  <c:v>26.5625</c:v>
                </c:pt>
                <c:pt idx="1089">
                  <c:v>26.5625</c:v>
                </c:pt>
                <c:pt idx="1090">
                  <c:v>26.625</c:v>
                </c:pt>
                <c:pt idx="1091">
                  <c:v>26.625</c:v>
                </c:pt>
                <c:pt idx="1092">
                  <c:v>26.625</c:v>
                </c:pt>
                <c:pt idx="1093">
                  <c:v>26.625</c:v>
                </c:pt>
                <c:pt idx="1094">
                  <c:v>26.625</c:v>
                </c:pt>
                <c:pt idx="1095">
                  <c:v>26.5625</c:v>
                </c:pt>
                <c:pt idx="1096">
                  <c:v>26.5625</c:v>
                </c:pt>
                <c:pt idx="1097">
                  <c:v>26.5625</c:v>
                </c:pt>
                <c:pt idx="1098">
                  <c:v>26.5625</c:v>
                </c:pt>
                <c:pt idx="1099">
                  <c:v>26.625</c:v>
                </c:pt>
                <c:pt idx="1100">
                  <c:v>26.625</c:v>
                </c:pt>
                <c:pt idx="1101">
                  <c:v>26.5625</c:v>
                </c:pt>
                <c:pt idx="1102">
                  <c:v>26.5625</c:v>
                </c:pt>
                <c:pt idx="1103">
                  <c:v>26.5625</c:v>
                </c:pt>
                <c:pt idx="1104">
                  <c:v>26.5625</c:v>
                </c:pt>
                <c:pt idx="1105">
                  <c:v>26.5625</c:v>
                </c:pt>
                <c:pt idx="1106">
                  <c:v>26.5625</c:v>
                </c:pt>
                <c:pt idx="1107">
                  <c:v>26.5625</c:v>
                </c:pt>
                <c:pt idx="1108">
                  <c:v>26.5625</c:v>
                </c:pt>
                <c:pt idx="1109">
                  <c:v>26.5625</c:v>
                </c:pt>
                <c:pt idx="1110">
                  <c:v>26.5625</c:v>
                </c:pt>
                <c:pt idx="1111">
                  <c:v>26.5625</c:v>
                </c:pt>
                <c:pt idx="1112">
                  <c:v>26.5625</c:v>
                </c:pt>
                <c:pt idx="1113">
                  <c:v>26.5625</c:v>
                </c:pt>
                <c:pt idx="1114">
                  <c:v>26.5625</c:v>
                </c:pt>
                <c:pt idx="1115">
                  <c:v>26.5625</c:v>
                </c:pt>
                <c:pt idx="1116">
                  <c:v>26.5625</c:v>
                </c:pt>
                <c:pt idx="1117">
                  <c:v>26.5625</c:v>
                </c:pt>
                <c:pt idx="1118">
                  <c:v>26.5625</c:v>
                </c:pt>
                <c:pt idx="1119">
                  <c:v>26.5625</c:v>
                </c:pt>
                <c:pt idx="1120">
                  <c:v>26.5625</c:v>
                </c:pt>
                <c:pt idx="1121">
                  <c:v>26.5625</c:v>
                </c:pt>
                <c:pt idx="1122">
                  <c:v>26.5625</c:v>
                </c:pt>
                <c:pt idx="1123">
                  <c:v>26.5625</c:v>
                </c:pt>
                <c:pt idx="1124">
                  <c:v>26.5625</c:v>
                </c:pt>
                <c:pt idx="1125">
                  <c:v>26.5625</c:v>
                </c:pt>
                <c:pt idx="1126">
                  <c:v>26.5625</c:v>
                </c:pt>
                <c:pt idx="1127">
                  <c:v>26.5625</c:v>
                </c:pt>
                <c:pt idx="1128">
                  <c:v>26.5625</c:v>
                </c:pt>
                <c:pt idx="1129">
                  <c:v>26.5625</c:v>
                </c:pt>
                <c:pt idx="1130">
                  <c:v>26.5625</c:v>
                </c:pt>
                <c:pt idx="1131">
                  <c:v>26.5625</c:v>
                </c:pt>
                <c:pt idx="1132">
                  <c:v>26.5625</c:v>
                </c:pt>
                <c:pt idx="1133">
                  <c:v>26.5625</c:v>
                </c:pt>
                <c:pt idx="1134">
                  <c:v>26.5625</c:v>
                </c:pt>
                <c:pt idx="1135">
                  <c:v>26.5625</c:v>
                </c:pt>
                <c:pt idx="1136">
                  <c:v>26.5625</c:v>
                </c:pt>
                <c:pt idx="1137">
                  <c:v>26.5625</c:v>
                </c:pt>
                <c:pt idx="1138">
                  <c:v>26.5625</c:v>
                </c:pt>
                <c:pt idx="1139">
                  <c:v>26.5625</c:v>
                </c:pt>
                <c:pt idx="1140">
                  <c:v>26.5625</c:v>
                </c:pt>
                <c:pt idx="1141">
                  <c:v>26.5625</c:v>
                </c:pt>
                <c:pt idx="1142">
                  <c:v>26.5625</c:v>
                </c:pt>
                <c:pt idx="1143">
                  <c:v>26.5625</c:v>
                </c:pt>
                <c:pt idx="1144">
                  <c:v>26.5625</c:v>
                </c:pt>
                <c:pt idx="1145">
                  <c:v>26.5625</c:v>
                </c:pt>
                <c:pt idx="1146">
                  <c:v>26.5625</c:v>
                </c:pt>
                <c:pt idx="1147">
                  <c:v>26.5625</c:v>
                </c:pt>
                <c:pt idx="1148">
                  <c:v>26.5625</c:v>
                </c:pt>
                <c:pt idx="1149">
                  <c:v>26.5625</c:v>
                </c:pt>
                <c:pt idx="1150">
                  <c:v>26.5</c:v>
                </c:pt>
                <c:pt idx="1151">
                  <c:v>26.5</c:v>
                </c:pt>
                <c:pt idx="1152">
                  <c:v>26.5625</c:v>
                </c:pt>
                <c:pt idx="1153">
                  <c:v>26.5</c:v>
                </c:pt>
                <c:pt idx="1154">
                  <c:v>26.5</c:v>
                </c:pt>
                <c:pt idx="1155">
                  <c:v>26.5</c:v>
                </c:pt>
                <c:pt idx="1156">
                  <c:v>26.5</c:v>
                </c:pt>
                <c:pt idx="1157">
                  <c:v>26.5</c:v>
                </c:pt>
                <c:pt idx="1158">
                  <c:v>26.5</c:v>
                </c:pt>
                <c:pt idx="1159">
                  <c:v>26.5</c:v>
                </c:pt>
                <c:pt idx="1160">
                  <c:v>26.5625</c:v>
                </c:pt>
                <c:pt idx="1161">
                  <c:v>26.5</c:v>
                </c:pt>
                <c:pt idx="1162">
                  <c:v>26.5</c:v>
                </c:pt>
                <c:pt idx="1163">
                  <c:v>26.5</c:v>
                </c:pt>
                <c:pt idx="1164">
                  <c:v>26.5</c:v>
                </c:pt>
                <c:pt idx="1165">
                  <c:v>26.5</c:v>
                </c:pt>
                <c:pt idx="1166">
                  <c:v>26.5625</c:v>
                </c:pt>
                <c:pt idx="1167">
                  <c:v>26.5</c:v>
                </c:pt>
                <c:pt idx="1168">
                  <c:v>26.5</c:v>
                </c:pt>
                <c:pt idx="1169">
                  <c:v>26.5625</c:v>
                </c:pt>
                <c:pt idx="1170">
                  <c:v>26.5</c:v>
                </c:pt>
                <c:pt idx="1171">
                  <c:v>26.5</c:v>
                </c:pt>
                <c:pt idx="1172">
                  <c:v>26.5</c:v>
                </c:pt>
                <c:pt idx="1173">
                  <c:v>26.5</c:v>
                </c:pt>
                <c:pt idx="1174">
                  <c:v>26.5</c:v>
                </c:pt>
                <c:pt idx="1175">
                  <c:v>26.5</c:v>
                </c:pt>
                <c:pt idx="1176">
                  <c:v>26.5</c:v>
                </c:pt>
                <c:pt idx="1177">
                  <c:v>26.5</c:v>
                </c:pt>
                <c:pt idx="1178">
                  <c:v>26.5</c:v>
                </c:pt>
                <c:pt idx="1179">
                  <c:v>26.5</c:v>
                </c:pt>
                <c:pt idx="1180">
                  <c:v>26.5</c:v>
                </c:pt>
                <c:pt idx="1181">
                  <c:v>26.5</c:v>
                </c:pt>
                <c:pt idx="1182">
                  <c:v>26.5</c:v>
                </c:pt>
                <c:pt idx="1183">
                  <c:v>26.5</c:v>
                </c:pt>
                <c:pt idx="1184">
                  <c:v>26.5</c:v>
                </c:pt>
                <c:pt idx="1185">
                  <c:v>26.5</c:v>
                </c:pt>
                <c:pt idx="1186">
                  <c:v>26.5</c:v>
                </c:pt>
                <c:pt idx="1187">
                  <c:v>26.5</c:v>
                </c:pt>
                <c:pt idx="1188">
                  <c:v>26.5</c:v>
                </c:pt>
                <c:pt idx="1189">
                  <c:v>26.5</c:v>
                </c:pt>
                <c:pt idx="1190">
                  <c:v>26.5</c:v>
                </c:pt>
                <c:pt idx="1191">
                  <c:v>26.5</c:v>
                </c:pt>
                <c:pt idx="1192">
                  <c:v>26.5</c:v>
                </c:pt>
                <c:pt idx="1193">
                  <c:v>26.5</c:v>
                </c:pt>
                <c:pt idx="1194">
                  <c:v>26.5</c:v>
                </c:pt>
                <c:pt idx="1195">
                  <c:v>26.5</c:v>
                </c:pt>
                <c:pt idx="1196">
                  <c:v>26.5</c:v>
                </c:pt>
                <c:pt idx="1197">
                  <c:v>26.5</c:v>
                </c:pt>
                <c:pt idx="1198">
                  <c:v>26.5</c:v>
                </c:pt>
                <c:pt idx="1199">
                  <c:v>26.5</c:v>
                </c:pt>
                <c:pt idx="1200">
                  <c:v>26.4375</c:v>
                </c:pt>
                <c:pt idx="1201">
                  <c:v>26.5</c:v>
                </c:pt>
                <c:pt idx="1202">
                  <c:v>26.5</c:v>
                </c:pt>
                <c:pt idx="1203">
                  <c:v>26.5</c:v>
                </c:pt>
                <c:pt idx="1204">
                  <c:v>26.5</c:v>
                </c:pt>
                <c:pt idx="1205">
                  <c:v>26.4375</c:v>
                </c:pt>
                <c:pt idx="1206">
                  <c:v>26.5</c:v>
                </c:pt>
                <c:pt idx="1207">
                  <c:v>26.5</c:v>
                </c:pt>
                <c:pt idx="1208">
                  <c:v>26.5</c:v>
                </c:pt>
                <c:pt idx="1209">
                  <c:v>26.5</c:v>
                </c:pt>
                <c:pt idx="1210">
                  <c:v>26.5</c:v>
                </c:pt>
                <c:pt idx="1211">
                  <c:v>26.5</c:v>
                </c:pt>
                <c:pt idx="1212">
                  <c:v>26.5</c:v>
                </c:pt>
                <c:pt idx="1213">
                  <c:v>26.5</c:v>
                </c:pt>
                <c:pt idx="1214">
                  <c:v>26.5</c:v>
                </c:pt>
                <c:pt idx="1215">
                  <c:v>26.5</c:v>
                </c:pt>
                <c:pt idx="1216">
                  <c:v>26.5</c:v>
                </c:pt>
                <c:pt idx="1217">
                  <c:v>26.5</c:v>
                </c:pt>
                <c:pt idx="1218">
                  <c:v>26.5</c:v>
                </c:pt>
                <c:pt idx="1219">
                  <c:v>26.5</c:v>
                </c:pt>
                <c:pt idx="1220">
                  <c:v>26.5</c:v>
                </c:pt>
                <c:pt idx="1221">
                  <c:v>26.4375</c:v>
                </c:pt>
                <c:pt idx="1222">
                  <c:v>26.4375</c:v>
                </c:pt>
                <c:pt idx="1223">
                  <c:v>26.5</c:v>
                </c:pt>
                <c:pt idx="1224">
                  <c:v>26.5</c:v>
                </c:pt>
                <c:pt idx="1225">
                  <c:v>26.5</c:v>
                </c:pt>
                <c:pt idx="1226">
                  <c:v>26.5</c:v>
                </c:pt>
                <c:pt idx="1227">
                  <c:v>26.5</c:v>
                </c:pt>
                <c:pt idx="1228">
                  <c:v>26.5</c:v>
                </c:pt>
                <c:pt idx="1229">
                  <c:v>26.5</c:v>
                </c:pt>
                <c:pt idx="1230">
                  <c:v>26.5</c:v>
                </c:pt>
                <c:pt idx="1231">
                  <c:v>26.5</c:v>
                </c:pt>
                <c:pt idx="1232">
                  <c:v>26.5</c:v>
                </c:pt>
                <c:pt idx="1233">
                  <c:v>26.5</c:v>
                </c:pt>
                <c:pt idx="1234">
                  <c:v>26.4375</c:v>
                </c:pt>
                <c:pt idx="1235">
                  <c:v>26.5</c:v>
                </c:pt>
                <c:pt idx="1236">
                  <c:v>26.5</c:v>
                </c:pt>
                <c:pt idx="1237">
                  <c:v>26.4375</c:v>
                </c:pt>
                <c:pt idx="1238">
                  <c:v>26.5</c:v>
                </c:pt>
                <c:pt idx="1239">
                  <c:v>26.5</c:v>
                </c:pt>
                <c:pt idx="1240">
                  <c:v>26.5</c:v>
                </c:pt>
                <c:pt idx="1241">
                  <c:v>26.4375</c:v>
                </c:pt>
                <c:pt idx="1242">
                  <c:v>26.5</c:v>
                </c:pt>
                <c:pt idx="1243">
                  <c:v>26.5</c:v>
                </c:pt>
                <c:pt idx="1244">
                  <c:v>26.5</c:v>
                </c:pt>
                <c:pt idx="1245">
                  <c:v>26.5</c:v>
                </c:pt>
                <c:pt idx="1246">
                  <c:v>26.5</c:v>
                </c:pt>
                <c:pt idx="1247">
                  <c:v>26.5</c:v>
                </c:pt>
                <c:pt idx="1248">
                  <c:v>26.4375</c:v>
                </c:pt>
                <c:pt idx="1249">
                  <c:v>26.5</c:v>
                </c:pt>
                <c:pt idx="1250">
                  <c:v>26.4375</c:v>
                </c:pt>
                <c:pt idx="1251">
                  <c:v>26.5</c:v>
                </c:pt>
                <c:pt idx="1252">
                  <c:v>26.5</c:v>
                </c:pt>
                <c:pt idx="1253">
                  <c:v>26.5</c:v>
                </c:pt>
                <c:pt idx="1254">
                  <c:v>26.5</c:v>
                </c:pt>
                <c:pt idx="1255">
                  <c:v>26.4375</c:v>
                </c:pt>
                <c:pt idx="1256">
                  <c:v>26.5</c:v>
                </c:pt>
                <c:pt idx="1257">
                  <c:v>26.5</c:v>
                </c:pt>
                <c:pt idx="1258">
                  <c:v>26.5</c:v>
                </c:pt>
                <c:pt idx="1259">
                  <c:v>26.4375</c:v>
                </c:pt>
                <c:pt idx="1260">
                  <c:v>26.5</c:v>
                </c:pt>
                <c:pt idx="1261">
                  <c:v>26.4375</c:v>
                </c:pt>
                <c:pt idx="1262">
                  <c:v>26.5</c:v>
                </c:pt>
                <c:pt idx="1263">
                  <c:v>26.5</c:v>
                </c:pt>
                <c:pt idx="1264">
                  <c:v>26.4375</c:v>
                </c:pt>
                <c:pt idx="1265">
                  <c:v>26.5</c:v>
                </c:pt>
                <c:pt idx="1266">
                  <c:v>26.5</c:v>
                </c:pt>
                <c:pt idx="1267">
                  <c:v>26.4375</c:v>
                </c:pt>
                <c:pt idx="1268">
                  <c:v>26.4375</c:v>
                </c:pt>
                <c:pt idx="1269">
                  <c:v>26.5</c:v>
                </c:pt>
                <c:pt idx="1270">
                  <c:v>26.4375</c:v>
                </c:pt>
                <c:pt idx="1271">
                  <c:v>26.4375</c:v>
                </c:pt>
                <c:pt idx="1272">
                  <c:v>26.5</c:v>
                </c:pt>
                <c:pt idx="1273">
                  <c:v>26.5</c:v>
                </c:pt>
                <c:pt idx="1274">
                  <c:v>26.4375</c:v>
                </c:pt>
                <c:pt idx="1275">
                  <c:v>26.4375</c:v>
                </c:pt>
                <c:pt idx="1276">
                  <c:v>26.4375</c:v>
                </c:pt>
                <c:pt idx="1277">
                  <c:v>26.4375</c:v>
                </c:pt>
                <c:pt idx="1278">
                  <c:v>26.4375</c:v>
                </c:pt>
                <c:pt idx="1279">
                  <c:v>26.4375</c:v>
                </c:pt>
                <c:pt idx="1280">
                  <c:v>26.4375</c:v>
                </c:pt>
                <c:pt idx="1281">
                  <c:v>26.4375</c:v>
                </c:pt>
                <c:pt idx="1282">
                  <c:v>26.4375</c:v>
                </c:pt>
                <c:pt idx="1283">
                  <c:v>26.4375</c:v>
                </c:pt>
                <c:pt idx="1284">
                  <c:v>26.4375</c:v>
                </c:pt>
                <c:pt idx="1285">
                  <c:v>26.4375</c:v>
                </c:pt>
                <c:pt idx="1286">
                  <c:v>26.4375</c:v>
                </c:pt>
                <c:pt idx="1287">
                  <c:v>26.4375</c:v>
                </c:pt>
                <c:pt idx="1288">
                  <c:v>26.5</c:v>
                </c:pt>
                <c:pt idx="1289">
                  <c:v>26.4375</c:v>
                </c:pt>
                <c:pt idx="1290">
                  <c:v>26.5</c:v>
                </c:pt>
                <c:pt idx="1291">
                  <c:v>26.4375</c:v>
                </c:pt>
                <c:pt idx="1292">
                  <c:v>26.4375</c:v>
                </c:pt>
                <c:pt idx="1293">
                  <c:v>26.4375</c:v>
                </c:pt>
                <c:pt idx="1294">
                  <c:v>26.4375</c:v>
                </c:pt>
                <c:pt idx="1295">
                  <c:v>26.4375</c:v>
                </c:pt>
                <c:pt idx="1296">
                  <c:v>26.4375</c:v>
                </c:pt>
                <c:pt idx="1297">
                  <c:v>26.4375</c:v>
                </c:pt>
                <c:pt idx="1298">
                  <c:v>26.4375</c:v>
                </c:pt>
                <c:pt idx="1299">
                  <c:v>26.4375</c:v>
                </c:pt>
                <c:pt idx="1300">
                  <c:v>26.4375</c:v>
                </c:pt>
                <c:pt idx="1301">
                  <c:v>26.4375</c:v>
                </c:pt>
                <c:pt idx="1302">
                  <c:v>26.4375</c:v>
                </c:pt>
                <c:pt idx="1303">
                  <c:v>26.4375</c:v>
                </c:pt>
                <c:pt idx="1304">
                  <c:v>26.4375</c:v>
                </c:pt>
                <c:pt idx="1305">
                  <c:v>26.4375</c:v>
                </c:pt>
                <c:pt idx="1306">
                  <c:v>26.4375</c:v>
                </c:pt>
                <c:pt idx="1307">
                  <c:v>26.4375</c:v>
                </c:pt>
                <c:pt idx="1308">
                  <c:v>26.4375</c:v>
                </c:pt>
                <c:pt idx="1309">
                  <c:v>26.4375</c:v>
                </c:pt>
                <c:pt idx="1310">
                  <c:v>26.4375</c:v>
                </c:pt>
                <c:pt idx="1311">
                  <c:v>26.4375</c:v>
                </c:pt>
                <c:pt idx="1312">
                  <c:v>26.4375</c:v>
                </c:pt>
                <c:pt idx="1313">
                  <c:v>26.4375</c:v>
                </c:pt>
                <c:pt idx="1314">
                  <c:v>26.4375</c:v>
                </c:pt>
                <c:pt idx="1315">
                  <c:v>26.4375</c:v>
                </c:pt>
                <c:pt idx="1316">
                  <c:v>26.4375</c:v>
                </c:pt>
                <c:pt idx="1317">
                  <c:v>26.4375</c:v>
                </c:pt>
                <c:pt idx="1318">
                  <c:v>26.4375</c:v>
                </c:pt>
                <c:pt idx="1319">
                  <c:v>26.4375</c:v>
                </c:pt>
                <c:pt idx="1320">
                  <c:v>26.4375</c:v>
                </c:pt>
                <c:pt idx="1321">
                  <c:v>26.4375</c:v>
                </c:pt>
                <c:pt idx="1322">
                  <c:v>26.4375</c:v>
                </c:pt>
                <c:pt idx="1323">
                  <c:v>26.5</c:v>
                </c:pt>
                <c:pt idx="1324">
                  <c:v>26.4375</c:v>
                </c:pt>
                <c:pt idx="1325">
                  <c:v>26.4375</c:v>
                </c:pt>
                <c:pt idx="1326">
                  <c:v>26.4375</c:v>
                </c:pt>
                <c:pt idx="1327">
                  <c:v>26.4375</c:v>
                </c:pt>
                <c:pt idx="1328">
                  <c:v>26.4375</c:v>
                </c:pt>
                <c:pt idx="1329">
                  <c:v>26.4375</c:v>
                </c:pt>
                <c:pt idx="1330">
                  <c:v>26.4375</c:v>
                </c:pt>
                <c:pt idx="1331">
                  <c:v>26.4375</c:v>
                </c:pt>
                <c:pt idx="1332">
                  <c:v>26.4375</c:v>
                </c:pt>
                <c:pt idx="1333">
                  <c:v>26.4375</c:v>
                </c:pt>
                <c:pt idx="1334">
                  <c:v>26.4375</c:v>
                </c:pt>
                <c:pt idx="1335">
                  <c:v>26.4375</c:v>
                </c:pt>
                <c:pt idx="1336">
                  <c:v>26.4375</c:v>
                </c:pt>
                <c:pt idx="1337">
                  <c:v>26.4375</c:v>
                </c:pt>
                <c:pt idx="1338">
                  <c:v>26.4375</c:v>
                </c:pt>
                <c:pt idx="1339">
                  <c:v>26.4375</c:v>
                </c:pt>
                <c:pt idx="1340">
                  <c:v>26.4375</c:v>
                </c:pt>
                <c:pt idx="1341">
                  <c:v>26.4375</c:v>
                </c:pt>
                <c:pt idx="1342">
                  <c:v>26.4375</c:v>
                </c:pt>
                <c:pt idx="1343">
                  <c:v>26.4375</c:v>
                </c:pt>
                <c:pt idx="1344">
                  <c:v>26.4375</c:v>
                </c:pt>
                <c:pt idx="1345">
                  <c:v>26.4375</c:v>
                </c:pt>
                <c:pt idx="1346">
                  <c:v>26.4375</c:v>
                </c:pt>
                <c:pt idx="1347">
                  <c:v>26.4375</c:v>
                </c:pt>
                <c:pt idx="1348">
                  <c:v>26.375</c:v>
                </c:pt>
                <c:pt idx="1349">
                  <c:v>26.4375</c:v>
                </c:pt>
                <c:pt idx="1350">
                  <c:v>26.4375</c:v>
                </c:pt>
                <c:pt idx="1351">
                  <c:v>26.4375</c:v>
                </c:pt>
                <c:pt idx="1352">
                  <c:v>26.4375</c:v>
                </c:pt>
                <c:pt idx="1353">
                  <c:v>26.4375</c:v>
                </c:pt>
                <c:pt idx="1354">
                  <c:v>26.4375</c:v>
                </c:pt>
                <c:pt idx="1355">
                  <c:v>26.4375</c:v>
                </c:pt>
                <c:pt idx="1356">
                  <c:v>26.4375</c:v>
                </c:pt>
                <c:pt idx="1357">
                  <c:v>26.4375</c:v>
                </c:pt>
                <c:pt idx="1358">
                  <c:v>26.4375</c:v>
                </c:pt>
                <c:pt idx="1359">
                  <c:v>26.4375</c:v>
                </c:pt>
                <c:pt idx="1360">
                  <c:v>26.4375</c:v>
                </c:pt>
                <c:pt idx="1361">
                  <c:v>26.4375</c:v>
                </c:pt>
                <c:pt idx="1362">
                  <c:v>26.4375</c:v>
                </c:pt>
                <c:pt idx="1363">
                  <c:v>26.4375</c:v>
                </c:pt>
                <c:pt idx="1364">
                  <c:v>26.375</c:v>
                </c:pt>
                <c:pt idx="1365">
                  <c:v>26.375</c:v>
                </c:pt>
                <c:pt idx="1366">
                  <c:v>26.375</c:v>
                </c:pt>
                <c:pt idx="1367">
                  <c:v>26.375</c:v>
                </c:pt>
                <c:pt idx="1368">
                  <c:v>26.4375</c:v>
                </c:pt>
                <c:pt idx="1369">
                  <c:v>26.4375</c:v>
                </c:pt>
                <c:pt idx="1370">
                  <c:v>26.4375</c:v>
                </c:pt>
                <c:pt idx="1371">
                  <c:v>26.375</c:v>
                </c:pt>
                <c:pt idx="1372">
                  <c:v>26.375</c:v>
                </c:pt>
                <c:pt idx="1373">
                  <c:v>26.375</c:v>
                </c:pt>
                <c:pt idx="1374">
                  <c:v>26.375</c:v>
                </c:pt>
                <c:pt idx="1375">
                  <c:v>26.375</c:v>
                </c:pt>
                <c:pt idx="1376">
                  <c:v>26.375</c:v>
                </c:pt>
                <c:pt idx="1377">
                  <c:v>26.375</c:v>
                </c:pt>
                <c:pt idx="1378">
                  <c:v>26.4375</c:v>
                </c:pt>
                <c:pt idx="1379">
                  <c:v>26.4375</c:v>
                </c:pt>
                <c:pt idx="1380">
                  <c:v>26.375</c:v>
                </c:pt>
                <c:pt idx="1381">
                  <c:v>26.375</c:v>
                </c:pt>
                <c:pt idx="1382">
                  <c:v>26.4375</c:v>
                </c:pt>
                <c:pt idx="1383">
                  <c:v>26.375</c:v>
                </c:pt>
                <c:pt idx="1384">
                  <c:v>26.4375</c:v>
                </c:pt>
                <c:pt idx="1385">
                  <c:v>26.4375</c:v>
                </c:pt>
                <c:pt idx="1386">
                  <c:v>26.375</c:v>
                </c:pt>
                <c:pt idx="1387">
                  <c:v>26.375</c:v>
                </c:pt>
                <c:pt idx="1388">
                  <c:v>26.375</c:v>
                </c:pt>
                <c:pt idx="1389">
                  <c:v>26.375</c:v>
                </c:pt>
                <c:pt idx="1390">
                  <c:v>26.375</c:v>
                </c:pt>
                <c:pt idx="1391">
                  <c:v>26.375</c:v>
                </c:pt>
                <c:pt idx="1392">
                  <c:v>26.375</c:v>
                </c:pt>
                <c:pt idx="1393">
                  <c:v>26.375</c:v>
                </c:pt>
                <c:pt idx="1394">
                  <c:v>26.375</c:v>
                </c:pt>
                <c:pt idx="1395">
                  <c:v>26.4375</c:v>
                </c:pt>
                <c:pt idx="1396">
                  <c:v>26.4375</c:v>
                </c:pt>
                <c:pt idx="1397">
                  <c:v>26.375</c:v>
                </c:pt>
                <c:pt idx="1398">
                  <c:v>26.375</c:v>
                </c:pt>
                <c:pt idx="1399">
                  <c:v>26.4375</c:v>
                </c:pt>
                <c:pt idx="1400">
                  <c:v>26.375</c:v>
                </c:pt>
                <c:pt idx="1401">
                  <c:v>26.4375</c:v>
                </c:pt>
                <c:pt idx="1402">
                  <c:v>26.4375</c:v>
                </c:pt>
                <c:pt idx="1403">
                  <c:v>26.4375</c:v>
                </c:pt>
                <c:pt idx="1404">
                  <c:v>26.375</c:v>
                </c:pt>
                <c:pt idx="1405">
                  <c:v>26.4375</c:v>
                </c:pt>
                <c:pt idx="1406">
                  <c:v>26.375</c:v>
                </c:pt>
                <c:pt idx="1407">
                  <c:v>26.375</c:v>
                </c:pt>
                <c:pt idx="1408">
                  <c:v>26.375</c:v>
                </c:pt>
                <c:pt idx="1409">
                  <c:v>26.375</c:v>
                </c:pt>
                <c:pt idx="1410">
                  <c:v>26.4375</c:v>
                </c:pt>
                <c:pt idx="1411">
                  <c:v>26.375</c:v>
                </c:pt>
                <c:pt idx="1412">
                  <c:v>26.4375</c:v>
                </c:pt>
                <c:pt idx="1413">
                  <c:v>26.375</c:v>
                </c:pt>
                <c:pt idx="1414">
                  <c:v>26.375</c:v>
                </c:pt>
                <c:pt idx="1415">
                  <c:v>26.375</c:v>
                </c:pt>
                <c:pt idx="1416">
                  <c:v>26.375</c:v>
                </c:pt>
                <c:pt idx="1417">
                  <c:v>26.375</c:v>
                </c:pt>
                <c:pt idx="1418">
                  <c:v>26.375</c:v>
                </c:pt>
                <c:pt idx="1419">
                  <c:v>26.4375</c:v>
                </c:pt>
                <c:pt idx="1420">
                  <c:v>26.4375</c:v>
                </c:pt>
                <c:pt idx="1421">
                  <c:v>26.4375</c:v>
                </c:pt>
                <c:pt idx="1422">
                  <c:v>26.375</c:v>
                </c:pt>
                <c:pt idx="1423">
                  <c:v>26.375</c:v>
                </c:pt>
                <c:pt idx="1424">
                  <c:v>26.4375</c:v>
                </c:pt>
                <c:pt idx="1425">
                  <c:v>26.375</c:v>
                </c:pt>
                <c:pt idx="1426">
                  <c:v>26.375</c:v>
                </c:pt>
                <c:pt idx="1427">
                  <c:v>26.375</c:v>
                </c:pt>
                <c:pt idx="1428">
                  <c:v>26.4375</c:v>
                </c:pt>
                <c:pt idx="1429">
                  <c:v>26.375</c:v>
                </c:pt>
                <c:pt idx="1430">
                  <c:v>26.375</c:v>
                </c:pt>
                <c:pt idx="1431">
                  <c:v>26.375</c:v>
                </c:pt>
                <c:pt idx="1432">
                  <c:v>26.375</c:v>
                </c:pt>
                <c:pt idx="1433">
                  <c:v>26.375</c:v>
                </c:pt>
                <c:pt idx="1434">
                  <c:v>26.375</c:v>
                </c:pt>
                <c:pt idx="1435">
                  <c:v>26.375</c:v>
                </c:pt>
                <c:pt idx="1436">
                  <c:v>26.375</c:v>
                </c:pt>
                <c:pt idx="1437">
                  <c:v>26.375</c:v>
                </c:pt>
                <c:pt idx="1438">
                  <c:v>26.375</c:v>
                </c:pt>
                <c:pt idx="1439">
                  <c:v>26.375</c:v>
                </c:pt>
                <c:pt idx="1440">
                  <c:v>26.4375</c:v>
                </c:pt>
                <c:pt idx="1441">
                  <c:v>26.375</c:v>
                </c:pt>
                <c:pt idx="1442">
                  <c:v>26.375</c:v>
                </c:pt>
                <c:pt idx="1443">
                  <c:v>26.375</c:v>
                </c:pt>
                <c:pt idx="1444">
                  <c:v>26.375</c:v>
                </c:pt>
                <c:pt idx="1445">
                  <c:v>26.4375</c:v>
                </c:pt>
                <c:pt idx="1446">
                  <c:v>26.375</c:v>
                </c:pt>
                <c:pt idx="1447">
                  <c:v>26.4375</c:v>
                </c:pt>
                <c:pt idx="1448">
                  <c:v>26.4375</c:v>
                </c:pt>
                <c:pt idx="1449">
                  <c:v>26.375</c:v>
                </c:pt>
                <c:pt idx="1450">
                  <c:v>26.375</c:v>
                </c:pt>
                <c:pt idx="1451">
                  <c:v>26.4375</c:v>
                </c:pt>
                <c:pt idx="1452">
                  <c:v>26.375</c:v>
                </c:pt>
                <c:pt idx="1453">
                  <c:v>26.375</c:v>
                </c:pt>
                <c:pt idx="1454">
                  <c:v>26.375</c:v>
                </c:pt>
                <c:pt idx="1455">
                  <c:v>26.375</c:v>
                </c:pt>
                <c:pt idx="1456">
                  <c:v>26.375</c:v>
                </c:pt>
                <c:pt idx="1457">
                  <c:v>26.375</c:v>
                </c:pt>
                <c:pt idx="1458">
                  <c:v>26.375</c:v>
                </c:pt>
                <c:pt idx="1459">
                  <c:v>26.375</c:v>
                </c:pt>
                <c:pt idx="1460">
                  <c:v>26.375</c:v>
                </c:pt>
                <c:pt idx="1461">
                  <c:v>26.4375</c:v>
                </c:pt>
                <c:pt idx="1462">
                  <c:v>26.375</c:v>
                </c:pt>
                <c:pt idx="1463">
                  <c:v>26.375</c:v>
                </c:pt>
                <c:pt idx="1464">
                  <c:v>26.375</c:v>
                </c:pt>
                <c:pt idx="1465">
                  <c:v>26.375</c:v>
                </c:pt>
                <c:pt idx="1466">
                  <c:v>26.375</c:v>
                </c:pt>
                <c:pt idx="1467">
                  <c:v>26.375</c:v>
                </c:pt>
                <c:pt idx="1468">
                  <c:v>26.375</c:v>
                </c:pt>
                <c:pt idx="1469">
                  <c:v>26.375</c:v>
                </c:pt>
                <c:pt idx="1470">
                  <c:v>26.375</c:v>
                </c:pt>
                <c:pt idx="1471">
                  <c:v>26.375</c:v>
                </c:pt>
                <c:pt idx="1472">
                  <c:v>26.375</c:v>
                </c:pt>
                <c:pt idx="1473">
                  <c:v>26.375</c:v>
                </c:pt>
                <c:pt idx="1474">
                  <c:v>26.375</c:v>
                </c:pt>
                <c:pt idx="1475">
                  <c:v>26.375</c:v>
                </c:pt>
                <c:pt idx="1476">
                  <c:v>26.375</c:v>
                </c:pt>
                <c:pt idx="1477">
                  <c:v>26.375</c:v>
                </c:pt>
                <c:pt idx="1478">
                  <c:v>26.375</c:v>
                </c:pt>
                <c:pt idx="1479">
                  <c:v>26.375</c:v>
                </c:pt>
                <c:pt idx="1480">
                  <c:v>26.375</c:v>
                </c:pt>
                <c:pt idx="1481">
                  <c:v>26.375</c:v>
                </c:pt>
                <c:pt idx="1482">
                  <c:v>26.375</c:v>
                </c:pt>
                <c:pt idx="1483">
                  <c:v>26.375</c:v>
                </c:pt>
                <c:pt idx="1484">
                  <c:v>26.375</c:v>
                </c:pt>
                <c:pt idx="1485">
                  <c:v>26.375</c:v>
                </c:pt>
                <c:pt idx="1486">
                  <c:v>26.375</c:v>
                </c:pt>
                <c:pt idx="1487">
                  <c:v>26.375</c:v>
                </c:pt>
                <c:pt idx="1488">
                  <c:v>26.375</c:v>
                </c:pt>
                <c:pt idx="1489">
                  <c:v>26.375</c:v>
                </c:pt>
                <c:pt idx="1490">
                  <c:v>26.375</c:v>
                </c:pt>
                <c:pt idx="1491">
                  <c:v>26.375</c:v>
                </c:pt>
                <c:pt idx="1492">
                  <c:v>26.375</c:v>
                </c:pt>
                <c:pt idx="1493">
                  <c:v>26.375</c:v>
                </c:pt>
                <c:pt idx="1494">
                  <c:v>26.375</c:v>
                </c:pt>
                <c:pt idx="1495">
                  <c:v>26.375</c:v>
                </c:pt>
                <c:pt idx="1496">
                  <c:v>26.375</c:v>
                </c:pt>
                <c:pt idx="1497">
                  <c:v>26.375</c:v>
                </c:pt>
                <c:pt idx="1498">
                  <c:v>26.375</c:v>
                </c:pt>
                <c:pt idx="1499">
                  <c:v>26.375</c:v>
                </c:pt>
                <c:pt idx="1500">
                  <c:v>26.375</c:v>
                </c:pt>
                <c:pt idx="1501">
                  <c:v>26.375</c:v>
                </c:pt>
                <c:pt idx="1502">
                  <c:v>26.375</c:v>
                </c:pt>
                <c:pt idx="1503">
                  <c:v>26.375</c:v>
                </c:pt>
                <c:pt idx="1504">
                  <c:v>26.375</c:v>
                </c:pt>
                <c:pt idx="1505">
                  <c:v>26.375</c:v>
                </c:pt>
                <c:pt idx="1506">
                  <c:v>26.375</c:v>
                </c:pt>
                <c:pt idx="1507">
                  <c:v>26.375</c:v>
                </c:pt>
                <c:pt idx="1508">
                  <c:v>26.375</c:v>
                </c:pt>
                <c:pt idx="1509">
                  <c:v>26.375</c:v>
                </c:pt>
                <c:pt idx="1510">
                  <c:v>26.375</c:v>
                </c:pt>
                <c:pt idx="1511">
                  <c:v>26.375</c:v>
                </c:pt>
                <c:pt idx="1512">
                  <c:v>26.375</c:v>
                </c:pt>
                <c:pt idx="1513">
                  <c:v>26.375</c:v>
                </c:pt>
                <c:pt idx="1514">
                  <c:v>26.375</c:v>
                </c:pt>
                <c:pt idx="1515">
                  <c:v>26.375</c:v>
                </c:pt>
                <c:pt idx="1516">
                  <c:v>26.375</c:v>
                </c:pt>
                <c:pt idx="1517">
                  <c:v>26.375</c:v>
                </c:pt>
                <c:pt idx="1518">
                  <c:v>26.375</c:v>
                </c:pt>
                <c:pt idx="1519">
                  <c:v>26.375</c:v>
                </c:pt>
                <c:pt idx="1520">
                  <c:v>26.3125</c:v>
                </c:pt>
                <c:pt idx="1521">
                  <c:v>26.375</c:v>
                </c:pt>
                <c:pt idx="1522">
                  <c:v>26.375</c:v>
                </c:pt>
                <c:pt idx="1523">
                  <c:v>26.375</c:v>
                </c:pt>
                <c:pt idx="1524">
                  <c:v>26.375</c:v>
                </c:pt>
                <c:pt idx="1525">
                  <c:v>26.375</c:v>
                </c:pt>
                <c:pt idx="1526">
                  <c:v>26.375</c:v>
                </c:pt>
                <c:pt idx="1527">
                  <c:v>26.375</c:v>
                </c:pt>
                <c:pt idx="1528">
                  <c:v>26.375</c:v>
                </c:pt>
                <c:pt idx="1529">
                  <c:v>26.375</c:v>
                </c:pt>
                <c:pt idx="1530">
                  <c:v>26.375</c:v>
                </c:pt>
                <c:pt idx="1531">
                  <c:v>26.375</c:v>
                </c:pt>
                <c:pt idx="1532">
                  <c:v>26.375</c:v>
                </c:pt>
                <c:pt idx="1533">
                  <c:v>26.375</c:v>
                </c:pt>
                <c:pt idx="1534">
                  <c:v>26.375</c:v>
                </c:pt>
                <c:pt idx="1535">
                  <c:v>26.375</c:v>
                </c:pt>
                <c:pt idx="1536">
                  <c:v>26.375</c:v>
                </c:pt>
                <c:pt idx="1537">
                  <c:v>26.375</c:v>
                </c:pt>
                <c:pt idx="1538">
                  <c:v>26.375</c:v>
                </c:pt>
                <c:pt idx="1539">
                  <c:v>26.375</c:v>
                </c:pt>
                <c:pt idx="1540">
                  <c:v>26.375</c:v>
                </c:pt>
                <c:pt idx="1541">
                  <c:v>26.375</c:v>
                </c:pt>
                <c:pt idx="1542">
                  <c:v>26.375</c:v>
                </c:pt>
                <c:pt idx="1543">
                  <c:v>26.375</c:v>
                </c:pt>
                <c:pt idx="1544">
                  <c:v>26.375</c:v>
                </c:pt>
                <c:pt idx="1545">
                  <c:v>26.4375</c:v>
                </c:pt>
                <c:pt idx="1546">
                  <c:v>26.4375</c:v>
                </c:pt>
                <c:pt idx="1547">
                  <c:v>26.4375</c:v>
                </c:pt>
                <c:pt idx="1548">
                  <c:v>26.4375</c:v>
                </c:pt>
                <c:pt idx="1549">
                  <c:v>26.4375</c:v>
                </c:pt>
                <c:pt idx="1550">
                  <c:v>26.4375</c:v>
                </c:pt>
                <c:pt idx="1551">
                  <c:v>26.4375</c:v>
                </c:pt>
                <c:pt idx="1552">
                  <c:v>26.4375</c:v>
                </c:pt>
                <c:pt idx="1553">
                  <c:v>26.4375</c:v>
                </c:pt>
                <c:pt idx="1554">
                  <c:v>26.4375</c:v>
                </c:pt>
                <c:pt idx="1555">
                  <c:v>26.4375</c:v>
                </c:pt>
                <c:pt idx="1556">
                  <c:v>26.5</c:v>
                </c:pt>
                <c:pt idx="1557">
                  <c:v>26.4375</c:v>
                </c:pt>
                <c:pt idx="1558">
                  <c:v>26.5</c:v>
                </c:pt>
                <c:pt idx="1559">
                  <c:v>26.5</c:v>
                </c:pt>
                <c:pt idx="1560">
                  <c:v>26.5</c:v>
                </c:pt>
                <c:pt idx="1561">
                  <c:v>26.5</c:v>
                </c:pt>
                <c:pt idx="1562">
                  <c:v>26.5625</c:v>
                </c:pt>
                <c:pt idx="1563">
                  <c:v>26.5625</c:v>
                </c:pt>
                <c:pt idx="1564">
                  <c:v>26.5625</c:v>
                </c:pt>
                <c:pt idx="1565">
                  <c:v>26.5625</c:v>
                </c:pt>
                <c:pt idx="1566">
                  <c:v>26.5625</c:v>
                </c:pt>
                <c:pt idx="1567">
                  <c:v>26.5625</c:v>
                </c:pt>
                <c:pt idx="1568">
                  <c:v>26.5625</c:v>
                </c:pt>
                <c:pt idx="1569">
                  <c:v>26.5625</c:v>
                </c:pt>
                <c:pt idx="1570">
                  <c:v>26.625</c:v>
                </c:pt>
                <c:pt idx="1571">
                  <c:v>26.625</c:v>
                </c:pt>
                <c:pt idx="1572">
                  <c:v>26.625</c:v>
                </c:pt>
                <c:pt idx="1573">
                  <c:v>26.625</c:v>
                </c:pt>
                <c:pt idx="1574">
                  <c:v>26.625</c:v>
                </c:pt>
                <c:pt idx="1575">
                  <c:v>26.625</c:v>
                </c:pt>
                <c:pt idx="1576">
                  <c:v>26.625</c:v>
                </c:pt>
                <c:pt idx="1577">
                  <c:v>26.625</c:v>
                </c:pt>
                <c:pt idx="1578">
                  <c:v>26.625</c:v>
                </c:pt>
                <c:pt idx="1579">
                  <c:v>26.625</c:v>
                </c:pt>
                <c:pt idx="1580">
                  <c:v>26.6875</c:v>
                </c:pt>
                <c:pt idx="1581">
                  <c:v>26.625</c:v>
                </c:pt>
                <c:pt idx="1582">
                  <c:v>26.625</c:v>
                </c:pt>
                <c:pt idx="1583">
                  <c:v>26.625</c:v>
                </c:pt>
                <c:pt idx="1584">
                  <c:v>26.625</c:v>
                </c:pt>
                <c:pt idx="1585">
                  <c:v>26.625</c:v>
                </c:pt>
                <c:pt idx="1586">
                  <c:v>26.625</c:v>
                </c:pt>
                <c:pt idx="1587">
                  <c:v>26.625</c:v>
                </c:pt>
                <c:pt idx="1588">
                  <c:v>26.625</c:v>
                </c:pt>
                <c:pt idx="1589">
                  <c:v>26.625</c:v>
                </c:pt>
                <c:pt idx="1590">
                  <c:v>26.6875</c:v>
                </c:pt>
                <c:pt idx="1591">
                  <c:v>26.625</c:v>
                </c:pt>
                <c:pt idx="1592">
                  <c:v>26.625</c:v>
                </c:pt>
                <c:pt idx="1593">
                  <c:v>26.6875</c:v>
                </c:pt>
                <c:pt idx="1594">
                  <c:v>26.6875</c:v>
                </c:pt>
                <c:pt idx="1595">
                  <c:v>26.6875</c:v>
                </c:pt>
                <c:pt idx="1596">
                  <c:v>26.6875</c:v>
                </c:pt>
                <c:pt idx="1597">
                  <c:v>26.6875</c:v>
                </c:pt>
                <c:pt idx="1598">
                  <c:v>26.6875</c:v>
                </c:pt>
                <c:pt idx="1599">
                  <c:v>26.6875</c:v>
                </c:pt>
                <c:pt idx="1600">
                  <c:v>26.6875</c:v>
                </c:pt>
                <c:pt idx="1601">
                  <c:v>26.6875</c:v>
                </c:pt>
                <c:pt idx="1602">
                  <c:v>26.6875</c:v>
                </c:pt>
                <c:pt idx="1603">
                  <c:v>26.6875</c:v>
                </c:pt>
                <c:pt idx="1604">
                  <c:v>26.6875</c:v>
                </c:pt>
                <c:pt idx="1605">
                  <c:v>26.6875</c:v>
                </c:pt>
                <c:pt idx="1606">
                  <c:v>26.6875</c:v>
                </c:pt>
                <c:pt idx="1607">
                  <c:v>26.6875</c:v>
                </c:pt>
                <c:pt idx="1608">
                  <c:v>26.75</c:v>
                </c:pt>
                <c:pt idx="1609">
                  <c:v>26.6875</c:v>
                </c:pt>
                <c:pt idx="1610">
                  <c:v>26.6875</c:v>
                </c:pt>
                <c:pt idx="1611">
                  <c:v>26.6875</c:v>
                </c:pt>
                <c:pt idx="1612">
                  <c:v>26.6875</c:v>
                </c:pt>
                <c:pt idx="1613">
                  <c:v>26.6875</c:v>
                </c:pt>
                <c:pt idx="1614">
                  <c:v>26.6875</c:v>
                </c:pt>
                <c:pt idx="1615">
                  <c:v>26.6875</c:v>
                </c:pt>
                <c:pt idx="1616">
                  <c:v>26.6875</c:v>
                </c:pt>
                <c:pt idx="1617">
                  <c:v>26.6875</c:v>
                </c:pt>
                <c:pt idx="1618">
                  <c:v>26.6875</c:v>
                </c:pt>
                <c:pt idx="1619">
                  <c:v>26.6875</c:v>
                </c:pt>
                <c:pt idx="1620">
                  <c:v>26.75</c:v>
                </c:pt>
                <c:pt idx="1621">
                  <c:v>26.6875</c:v>
                </c:pt>
                <c:pt idx="1622">
                  <c:v>26.6875</c:v>
                </c:pt>
                <c:pt idx="1623">
                  <c:v>26.6875</c:v>
                </c:pt>
                <c:pt idx="1624">
                  <c:v>26.6875</c:v>
                </c:pt>
                <c:pt idx="1625">
                  <c:v>26.6875</c:v>
                </c:pt>
                <c:pt idx="1626">
                  <c:v>26.6875</c:v>
                </c:pt>
                <c:pt idx="1627">
                  <c:v>26.6875</c:v>
                </c:pt>
                <c:pt idx="1628">
                  <c:v>26.6875</c:v>
                </c:pt>
                <c:pt idx="1629">
                  <c:v>26.6875</c:v>
                </c:pt>
                <c:pt idx="1630">
                  <c:v>26.6875</c:v>
                </c:pt>
                <c:pt idx="1631">
                  <c:v>26.6875</c:v>
                </c:pt>
                <c:pt idx="1632">
                  <c:v>26.6875</c:v>
                </c:pt>
                <c:pt idx="1633">
                  <c:v>26.6875</c:v>
                </c:pt>
                <c:pt idx="1634">
                  <c:v>26.6875</c:v>
                </c:pt>
                <c:pt idx="1635">
                  <c:v>26.6875</c:v>
                </c:pt>
                <c:pt idx="1636">
                  <c:v>26.6875</c:v>
                </c:pt>
                <c:pt idx="1637">
                  <c:v>26.6875</c:v>
                </c:pt>
                <c:pt idx="1638">
                  <c:v>26.6875</c:v>
                </c:pt>
                <c:pt idx="1639">
                  <c:v>26.6875</c:v>
                </c:pt>
                <c:pt idx="1640">
                  <c:v>26.6875</c:v>
                </c:pt>
                <c:pt idx="1641">
                  <c:v>26.6875</c:v>
                </c:pt>
                <c:pt idx="1642">
                  <c:v>26.6875</c:v>
                </c:pt>
                <c:pt idx="1643">
                  <c:v>26.6875</c:v>
                </c:pt>
                <c:pt idx="1644">
                  <c:v>26.6875</c:v>
                </c:pt>
                <c:pt idx="1645">
                  <c:v>26.6875</c:v>
                </c:pt>
                <c:pt idx="1646">
                  <c:v>26.6875</c:v>
                </c:pt>
                <c:pt idx="1647">
                  <c:v>26.75</c:v>
                </c:pt>
                <c:pt idx="1648">
                  <c:v>26.75</c:v>
                </c:pt>
                <c:pt idx="1649">
                  <c:v>26.6875</c:v>
                </c:pt>
                <c:pt idx="1650">
                  <c:v>26.6875</c:v>
                </c:pt>
                <c:pt idx="1651">
                  <c:v>26.6875</c:v>
                </c:pt>
                <c:pt idx="1652">
                  <c:v>26.6875</c:v>
                </c:pt>
                <c:pt idx="1653">
                  <c:v>26.6875</c:v>
                </c:pt>
                <c:pt idx="1654">
                  <c:v>26.6875</c:v>
                </c:pt>
                <c:pt idx="1655">
                  <c:v>26.6875</c:v>
                </c:pt>
                <c:pt idx="1656">
                  <c:v>26.6875</c:v>
                </c:pt>
                <c:pt idx="1657">
                  <c:v>26.75</c:v>
                </c:pt>
                <c:pt idx="1658">
                  <c:v>26.75</c:v>
                </c:pt>
                <c:pt idx="1659">
                  <c:v>26.75</c:v>
                </c:pt>
                <c:pt idx="1660">
                  <c:v>26.6875</c:v>
                </c:pt>
                <c:pt idx="1661">
                  <c:v>26.6875</c:v>
                </c:pt>
                <c:pt idx="1662">
                  <c:v>26.6875</c:v>
                </c:pt>
                <c:pt idx="1663">
                  <c:v>26.6875</c:v>
                </c:pt>
                <c:pt idx="1664">
                  <c:v>26.6875</c:v>
                </c:pt>
                <c:pt idx="1665">
                  <c:v>26.6875</c:v>
                </c:pt>
                <c:pt idx="1666">
                  <c:v>26.6875</c:v>
                </c:pt>
                <c:pt idx="1667">
                  <c:v>26.6875</c:v>
                </c:pt>
                <c:pt idx="1668">
                  <c:v>26.6875</c:v>
                </c:pt>
                <c:pt idx="1669">
                  <c:v>26.6875</c:v>
                </c:pt>
                <c:pt idx="1670">
                  <c:v>26.6875</c:v>
                </c:pt>
                <c:pt idx="1671">
                  <c:v>26.6875</c:v>
                </c:pt>
                <c:pt idx="1672">
                  <c:v>26.75</c:v>
                </c:pt>
                <c:pt idx="1673">
                  <c:v>26.6875</c:v>
                </c:pt>
                <c:pt idx="1674">
                  <c:v>26.6875</c:v>
                </c:pt>
                <c:pt idx="1675">
                  <c:v>26.6875</c:v>
                </c:pt>
                <c:pt idx="1676">
                  <c:v>26.6875</c:v>
                </c:pt>
                <c:pt idx="1677">
                  <c:v>26.75</c:v>
                </c:pt>
                <c:pt idx="1678">
                  <c:v>26.6875</c:v>
                </c:pt>
                <c:pt idx="1679">
                  <c:v>26.6875</c:v>
                </c:pt>
                <c:pt idx="1680">
                  <c:v>26.6875</c:v>
                </c:pt>
                <c:pt idx="1681">
                  <c:v>26.75</c:v>
                </c:pt>
                <c:pt idx="1682">
                  <c:v>26.75</c:v>
                </c:pt>
                <c:pt idx="1683">
                  <c:v>26.6875</c:v>
                </c:pt>
                <c:pt idx="1684">
                  <c:v>26.6875</c:v>
                </c:pt>
                <c:pt idx="1685">
                  <c:v>26.75</c:v>
                </c:pt>
                <c:pt idx="1686">
                  <c:v>26.75</c:v>
                </c:pt>
                <c:pt idx="1687">
                  <c:v>26.6875</c:v>
                </c:pt>
                <c:pt idx="1688">
                  <c:v>26.6875</c:v>
                </c:pt>
                <c:pt idx="1689">
                  <c:v>26.75</c:v>
                </c:pt>
                <c:pt idx="1690">
                  <c:v>26.6875</c:v>
                </c:pt>
                <c:pt idx="1691">
                  <c:v>26.6875</c:v>
                </c:pt>
                <c:pt idx="1692">
                  <c:v>26.6875</c:v>
                </c:pt>
                <c:pt idx="1693">
                  <c:v>26.6875</c:v>
                </c:pt>
                <c:pt idx="1694">
                  <c:v>26.6875</c:v>
                </c:pt>
                <c:pt idx="1695">
                  <c:v>26.6875</c:v>
                </c:pt>
                <c:pt idx="1696">
                  <c:v>26.6875</c:v>
                </c:pt>
                <c:pt idx="1697">
                  <c:v>26.6875</c:v>
                </c:pt>
                <c:pt idx="1698">
                  <c:v>26.6875</c:v>
                </c:pt>
                <c:pt idx="1699">
                  <c:v>26.6875</c:v>
                </c:pt>
                <c:pt idx="1700">
                  <c:v>26.6875</c:v>
                </c:pt>
                <c:pt idx="1701">
                  <c:v>26.6875</c:v>
                </c:pt>
                <c:pt idx="1702">
                  <c:v>26.6875</c:v>
                </c:pt>
                <c:pt idx="1703">
                  <c:v>26.6875</c:v>
                </c:pt>
                <c:pt idx="1704">
                  <c:v>26.6875</c:v>
                </c:pt>
                <c:pt idx="1705">
                  <c:v>26.6875</c:v>
                </c:pt>
                <c:pt idx="1706">
                  <c:v>26.6875</c:v>
                </c:pt>
                <c:pt idx="1707">
                  <c:v>26.6875</c:v>
                </c:pt>
                <c:pt idx="1708">
                  <c:v>26.6875</c:v>
                </c:pt>
                <c:pt idx="1709">
                  <c:v>26.6875</c:v>
                </c:pt>
                <c:pt idx="1710">
                  <c:v>26.6875</c:v>
                </c:pt>
                <c:pt idx="1711">
                  <c:v>26.6875</c:v>
                </c:pt>
                <c:pt idx="1712">
                  <c:v>26.6875</c:v>
                </c:pt>
                <c:pt idx="1713">
                  <c:v>26.6875</c:v>
                </c:pt>
                <c:pt idx="1714">
                  <c:v>26.6875</c:v>
                </c:pt>
                <c:pt idx="1715">
                  <c:v>26.6875</c:v>
                </c:pt>
                <c:pt idx="1716">
                  <c:v>26.6875</c:v>
                </c:pt>
                <c:pt idx="1717">
                  <c:v>26.6875</c:v>
                </c:pt>
                <c:pt idx="1718">
                  <c:v>26.6875</c:v>
                </c:pt>
                <c:pt idx="1719">
                  <c:v>26.6875</c:v>
                </c:pt>
                <c:pt idx="1720">
                  <c:v>26.6875</c:v>
                </c:pt>
                <c:pt idx="1721">
                  <c:v>26.6875</c:v>
                </c:pt>
                <c:pt idx="1722">
                  <c:v>26.6875</c:v>
                </c:pt>
                <c:pt idx="1723">
                  <c:v>26.6875</c:v>
                </c:pt>
                <c:pt idx="1724">
                  <c:v>26.6875</c:v>
                </c:pt>
                <c:pt idx="1725">
                  <c:v>26.6875</c:v>
                </c:pt>
                <c:pt idx="1726">
                  <c:v>26.6875</c:v>
                </c:pt>
                <c:pt idx="1727">
                  <c:v>26.6875</c:v>
                </c:pt>
                <c:pt idx="1728">
                  <c:v>26.6875</c:v>
                </c:pt>
                <c:pt idx="1729">
                  <c:v>26.6875</c:v>
                </c:pt>
                <c:pt idx="1730">
                  <c:v>26.6875</c:v>
                </c:pt>
                <c:pt idx="1731">
                  <c:v>26.6875</c:v>
                </c:pt>
                <c:pt idx="1732">
                  <c:v>26.6875</c:v>
                </c:pt>
                <c:pt idx="1733">
                  <c:v>26.6875</c:v>
                </c:pt>
                <c:pt idx="1734">
                  <c:v>26.6875</c:v>
                </c:pt>
                <c:pt idx="1735">
                  <c:v>26.625</c:v>
                </c:pt>
                <c:pt idx="1736">
                  <c:v>26.6875</c:v>
                </c:pt>
                <c:pt idx="1737">
                  <c:v>26.6875</c:v>
                </c:pt>
                <c:pt idx="1738">
                  <c:v>26.6875</c:v>
                </c:pt>
                <c:pt idx="1739">
                  <c:v>26.6875</c:v>
                </c:pt>
                <c:pt idx="1740">
                  <c:v>26.6875</c:v>
                </c:pt>
                <c:pt idx="1741">
                  <c:v>26.6875</c:v>
                </c:pt>
                <c:pt idx="1742">
                  <c:v>26.6875</c:v>
                </c:pt>
                <c:pt idx="1743">
                  <c:v>26.6875</c:v>
                </c:pt>
                <c:pt idx="1744">
                  <c:v>26.6875</c:v>
                </c:pt>
                <c:pt idx="1745">
                  <c:v>26.6875</c:v>
                </c:pt>
                <c:pt idx="1746">
                  <c:v>26.6875</c:v>
                </c:pt>
                <c:pt idx="1747">
                  <c:v>26.6875</c:v>
                </c:pt>
                <c:pt idx="1748">
                  <c:v>26.6875</c:v>
                </c:pt>
                <c:pt idx="1749">
                  <c:v>26.6875</c:v>
                </c:pt>
                <c:pt idx="1750">
                  <c:v>26.6875</c:v>
                </c:pt>
                <c:pt idx="1751">
                  <c:v>26.6875</c:v>
                </c:pt>
                <c:pt idx="1752">
                  <c:v>26.6875</c:v>
                </c:pt>
                <c:pt idx="1753">
                  <c:v>26.6875</c:v>
                </c:pt>
                <c:pt idx="1754">
                  <c:v>26.625</c:v>
                </c:pt>
                <c:pt idx="1755">
                  <c:v>26.625</c:v>
                </c:pt>
                <c:pt idx="1756">
                  <c:v>26.6875</c:v>
                </c:pt>
                <c:pt idx="1757">
                  <c:v>26.6875</c:v>
                </c:pt>
                <c:pt idx="1758">
                  <c:v>26.6875</c:v>
                </c:pt>
                <c:pt idx="1759">
                  <c:v>26.6875</c:v>
                </c:pt>
                <c:pt idx="1760">
                  <c:v>26.625</c:v>
                </c:pt>
                <c:pt idx="1761">
                  <c:v>26.625</c:v>
                </c:pt>
                <c:pt idx="1762">
                  <c:v>26.625</c:v>
                </c:pt>
                <c:pt idx="1763">
                  <c:v>26.625</c:v>
                </c:pt>
                <c:pt idx="1764">
                  <c:v>26.625</c:v>
                </c:pt>
                <c:pt idx="1765">
                  <c:v>26.625</c:v>
                </c:pt>
                <c:pt idx="1766">
                  <c:v>26.625</c:v>
                </c:pt>
                <c:pt idx="1767">
                  <c:v>26.625</c:v>
                </c:pt>
                <c:pt idx="1768">
                  <c:v>26.6875</c:v>
                </c:pt>
                <c:pt idx="1769">
                  <c:v>26.625</c:v>
                </c:pt>
                <c:pt idx="1770">
                  <c:v>26.625</c:v>
                </c:pt>
                <c:pt idx="1771">
                  <c:v>26.625</c:v>
                </c:pt>
                <c:pt idx="1772">
                  <c:v>26.625</c:v>
                </c:pt>
                <c:pt idx="1773">
                  <c:v>26.625</c:v>
                </c:pt>
                <c:pt idx="1774">
                  <c:v>26.625</c:v>
                </c:pt>
                <c:pt idx="1775">
                  <c:v>26.625</c:v>
                </c:pt>
                <c:pt idx="1776">
                  <c:v>26.625</c:v>
                </c:pt>
                <c:pt idx="1777">
                  <c:v>26.625</c:v>
                </c:pt>
                <c:pt idx="1778">
                  <c:v>26.625</c:v>
                </c:pt>
                <c:pt idx="1779">
                  <c:v>26.625</c:v>
                </c:pt>
                <c:pt idx="1780">
                  <c:v>26.625</c:v>
                </c:pt>
                <c:pt idx="1781">
                  <c:v>26.625</c:v>
                </c:pt>
                <c:pt idx="1782">
                  <c:v>26.625</c:v>
                </c:pt>
                <c:pt idx="1783">
                  <c:v>26.6875</c:v>
                </c:pt>
                <c:pt idx="1784">
                  <c:v>26.625</c:v>
                </c:pt>
                <c:pt idx="1785">
                  <c:v>26.625</c:v>
                </c:pt>
                <c:pt idx="1786">
                  <c:v>26.625</c:v>
                </c:pt>
                <c:pt idx="1787">
                  <c:v>26.625</c:v>
                </c:pt>
                <c:pt idx="1788">
                  <c:v>26.625</c:v>
                </c:pt>
                <c:pt idx="1789">
                  <c:v>26.625</c:v>
                </c:pt>
                <c:pt idx="1790">
                  <c:v>26.625</c:v>
                </c:pt>
                <c:pt idx="1791">
                  <c:v>26.625</c:v>
                </c:pt>
                <c:pt idx="1792">
                  <c:v>26.625</c:v>
                </c:pt>
                <c:pt idx="1793">
                  <c:v>26.625</c:v>
                </c:pt>
                <c:pt idx="1794">
                  <c:v>26.625</c:v>
                </c:pt>
                <c:pt idx="1795">
                  <c:v>26.625</c:v>
                </c:pt>
                <c:pt idx="1796">
                  <c:v>26.625</c:v>
                </c:pt>
                <c:pt idx="1797">
                  <c:v>26.625</c:v>
                </c:pt>
                <c:pt idx="1798">
                  <c:v>26.625</c:v>
                </c:pt>
                <c:pt idx="1799">
                  <c:v>26.625</c:v>
                </c:pt>
                <c:pt idx="1800">
                  <c:v>26.625</c:v>
                </c:pt>
                <c:pt idx="1801">
                  <c:v>26.625</c:v>
                </c:pt>
                <c:pt idx="1802">
                  <c:v>26.625</c:v>
                </c:pt>
                <c:pt idx="1803">
                  <c:v>26.625</c:v>
                </c:pt>
                <c:pt idx="1804">
                  <c:v>26.625</c:v>
                </c:pt>
                <c:pt idx="1805">
                  <c:v>26.625</c:v>
                </c:pt>
                <c:pt idx="1806">
                  <c:v>26.625</c:v>
                </c:pt>
                <c:pt idx="1807">
                  <c:v>26.625</c:v>
                </c:pt>
                <c:pt idx="1808">
                  <c:v>26.625</c:v>
                </c:pt>
                <c:pt idx="1809">
                  <c:v>26.625</c:v>
                </c:pt>
                <c:pt idx="1810">
                  <c:v>26.625</c:v>
                </c:pt>
                <c:pt idx="1811">
                  <c:v>26.625</c:v>
                </c:pt>
                <c:pt idx="1812">
                  <c:v>26.625</c:v>
                </c:pt>
                <c:pt idx="1813">
                  <c:v>26.625</c:v>
                </c:pt>
                <c:pt idx="1814">
                  <c:v>26.625</c:v>
                </c:pt>
                <c:pt idx="1815">
                  <c:v>26.625</c:v>
                </c:pt>
                <c:pt idx="1816">
                  <c:v>26.625</c:v>
                </c:pt>
                <c:pt idx="1817">
                  <c:v>26.625</c:v>
                </c:pt>
                <c:pt idx="1818">
                  <c:v>26.625</c:v>
                </c:pt>
                <c:pt idx="1819">
                  <c:v>26.625</c:v>
                </c:pt>
                <c:pt idx="1820">
                  <c:v>26.625</c:v>
                </c:pt>
                <c:pt idx="1821">
                  <c:v>26.625</c:v>
                </c:pt>
                <c:pt idx="1822">
                  <c:v>26.625</c:v>
                </c:pt>
                <c:pt idx="1823">
                  <c:v>26.625</c:v>
                </c:pt>
                <c:pt idx="1824">
                  <c:v>26.625</c:v>
                </c:pt>
                <c:pt idx="1825">
                  <c:v>26.625</c:v>
                </c:pt>
                <c:pt idx="1826">
                  <c:v>26.625</c:v>
                </c:pt>
                <c:pt idx="1827">
                  <c:v>26.625</c:v>
                </c:pt>
                <c:pt idx="1828">
                  <c:v>26.625</c:v>
                </c:pt>
                <c:pt idx="1829">
                  <c:v>26.625</c:v>
                </c:pt>
                <c:pt idx="1830">
                  <c:v>26.625</c:v>
                </c:pt>
                <c:pt idx="1831">
                  <c:v>26.625</c:v>
                </c:pt>
                <c:pt idx="1832">
                  <c:v>26.625</c:v>
                </c:pt>
                <c:pt idx="1833">
                  <c:v>26.625</c:v>
                </c:pt>
                <c:pt idx="1834">
                  <c:v>26.625</c:v>
                </c:pt>
                <c:pt idx="1835">
                  <c:v>26.625</c:v>
                </c:pt>
                <c:pt idx="1836">
                  <c:v>26.625</c:v>
                </c:pt>
                <c:pt idx="1837">
                  <c:v>26.625</c:v>
                </c:pt>
                <c:pt idx="1838">
                  <c:v>26.625</c:v>
                </c:pt>
                <c:pt idx="1839">
                  <c:v>26.625</c:v>
                </c:pt>
                <c:pt idx="1840">
                  <c:v>26.625</c:v>
                </c:pt>
                <c:pt idx="1841">
                  <c:v>26.625</c:v>
                </c:pt>
                <c:pt idx="1842">
                  <c:v>26.625</c:v>
                </c:pt>
                <c:pt idx="1843">
                  <c:v>26.625</c:v>
                </c:pt>
                <c:pt idx="1844">
                  <c:v>26.5625</c:v>
                </c:pt>
                <c:pt idx="1845">
                  <c:v>26.625</c:v>
                </c:pt>
                <c:pt idx="1846">
                  <c:v>26.625</c:v>
                </c:pt>
                <c:pt idx="1847">
                  <c:v>26.625</c:v>
                </c:pt>
                <c:pt idx="1848">
                  <c:v>26.625</c:v>
                </c:pt>
                <c:pt idx="1849">
                  <c:v>26.625</c:v>
                </c:pt>
                <c:pt idx="1850">
                  <c:v>26.625</c:v>
                </c:pt>
                <c:pt idx="1851">
                  <c:v>26.625</c:v>
                </c:pt>
                <c:pt idx="1852">
                  <c:v>26.625</c:v>
                </c:pt>
                <c:pt idx="1853">
                  <c:v>26.625</c:v>
                </c:pt>
                <c:pt idx="1854">
                  <c:v>26.625</c:v>
                </c:pt>
                <c:pt idx="1855">
                  <c:v>26.5625</c:v>
                </c:pt>
                <c:pt idx="1856">
                  <c:v>26.625</c:v>
                </c:pt>
                <c:pt idx="1857">
                  <c:v>26.625</c:v>
                </c:pt>
                <c:pt idx="1858">
                  <c:v>26.625</c:v>
                </c:pt>
                <c:pt idx="1859">
                  <c:v>26.5625</c:v>
                </c:pt>
                <c:pt idx="1860">
                  <c:v>26.625</c:v>
                </c:pt>
                <c:pt idx="1861">
                  <c:v>26.625</c:v>
                </c:pt>
                <c:pt idx="1862">
                  <c:v>26.5625</c:v>
                </c:pt>
                <c:pt idx="1863">
                  <c:v>26.5625</c:v>
                </c:pt>
                <c:pt idx="1864">
                  <c:v>26.625</c:v>
                </c:pt>
                <c:pt idx="1865">
                  <c:v>26.625</c:v>
                </c:pt>
                <c:pt idx="1866">
                  <c:v>26.625</c:v>
                </c:pt>
                <c:pt idx="1867">
                  <c:v>26.625</c:v>
                </c:pt>
                <c:pt idx="1868">
                  <c:v>26.625</c:v>
                </c:pt>
                <c:pt idx="1869">
                  <c:v>26.5625</c:v>
                </c:pt>
                <c:pt idx="1870">
                  <c:v>26.625</c:v>
                </c:pt>
                <c:pt idx="1871">
                  <c:v>26.5625</c:v>
                </c:pt>
                <c:pt idx="1872">
                  <c:v>26.625</c:v>
                </c:pt>
                <c:pt idx="1873">
                  <c:v>26.625</c:v>
                </c:pt>
                <c:pt idx="1874">
                  <c:v>26.5625</c:v>
                </c:pt>
                <c:pt idx="1875">
                  <c:v>26.5625</c:v>
                </c:pt>
                <c:pt idx="1876">
                  <c:v>26.5625</c:v>
                </c:pt>
                <c:pt idx="1877">
                  <c:v>26.5625</c:v>
                </c:pt>
                <c:pt idx="1878">
                  <c:v>26.5625</c:v>
                </c:pt>
                <c:pt idx="1879">
                  <c:v>26.5625</c:v>
                </c:pt>
                <c:pt idx="1880">
                  <c:v>26.5625</c:v>
                </c:pt>
                <c:pt idx="1881">
                  <c:v>26.625</c:v>
                </c:pt>
                <c:pt idx="1882">
                  <c:v>26.625</c:v>
                </c:pt>
                <c:pt idx="1883">
                  <c:v>26.625</c:v>
                </c:pt>
                <c:pt idx="1884">
                  <c:v>26.5625</c:v>
                </c:pt>
                <c:pt idx="1885">
                  <c:v>26.625</c:v>
                </c:pt>
                <c:pt idx="1886">
                  <c:v>26.5625</c:v>
                </c:pt>
                <c:pt idx="1887">
                  <c:v>26.5625</c:v>
                </c:pt>
                <c:pt idx="1888">
                  <c:v>26.5625</c:v>
                </c:pt>
                <c:pt idx="1889">
                  <c:v>26.5625</c:v>
                </c:pt>
                <c:pt idx="1890">
                  <c:v>26.5625</c:v>
                </c:pt>
                <c:pt idx="1891">
                  <c:v>26.5625</c:v>
                </c:pt>
                <c:pt idx="1892">
                  <c:v>26.5625</c:v>
                </c:pt>
                <c:pt idx="1893">
                  <c:v>26.5625</c:v>
                </c:pt>
                <c:pt idx="1894">
                  <c:v>26.5625</c:v>
                </c:pt>
                <c:pt idx="1895">
                  <c:v>26.5625</c:v>
                </c:pt>
                <c:pt idx="1896">
                  <c:v>26.625</c:v>
                </c:pt>
                <c:pt idx="1897">
                  <c:v>26.5625</c:v>
                </c:pt>
                <c:pt idx="1898">
                  <c:v>26.5625</c:v>
                </c:pt>
                <c:pt idx="1899">
                  <c:v>26.5625</c:v>
                </c:pt>
                <c:pt idx="1900">
                  <c:v>26.5625</c:v>
                </c:pt>
                <c:pt idx="1901">
                  <c:v>26.5625</c:v>
                </c:pt>
                <c:pt idx="1902">
                  <c:v>26.5625</c:v>
                </c:pt>
                <c:pt idx="1903">
                  <c:v>26.5625</c:v>
                </c:pt>
                <c:pt idx="1904">
                  <c:v>26.5625</c:v>
                </c:pt>
                <c:pt idx="1905">
                  <c:v>26.5625</c:v>
                </c:pt>
                <c:pt idx="1906">
                  <c:v>26.5625</c:v>
                </c:pt>
                <c:pt idx="1907">
                  <c:v>26.5625</c:v>
                </c:pt>
                <c:pt idx="1908">
                  <c:v>26.5625</c:v>
                </c:pt>
                <c:pt idx="1909">
                  <c:v>26.5625</c:v>
                </c:pt>
                <c:pt idx="1910">
                  <c:v>26.5625</c:v>
                </c:pt>
                <c:pt idx="1911">
                  <c:v>26.5625</c:v>
                </c:pt>
                <c:pt idx="1912">
                  <c:v>26.5625</c:v>
                </c:pt>
                <c:pt idx="1913">
                  <c:v>26.5625</c:v>
                </c:pt>
                <c:pt idx="1914">
                  <c:v>26.5625</c:v>
                </c:pt>
                <c:pt idx="1915">
                  <c:v>26.5625</c:v>
                </c:pt>
                <c:pt idx="1916">
                  <c:v>26.5625</c:v>
                </c:pt>
                <c:pt idx="1917">
                  <c:v>26.5625</c:v>
                </c:pt>
                <c:pt idx="1918">
                  <c:v>26.5625</c:v>
                </c:pt>
                <c:pt idx="1919">
                  <c:v>26.5625</c:v>
                </c:pt>
                <c:pt idx="1920">
                  <c:v>26.5625</c:v>
                </c:pt>
                <c:pt idx="1921">
                  <c:v>26.5625</c:v>
                </c:pt>
                <c:pt idx="1922">
                  <c:v>26.5625</c:v>
                </c:pt>
                <c:pt idx="1923">
                  <c:v>26.5625</c:v>
                </c:pt>
                <c:pt idx="1924">
                  <c:v>26.5625</c:v>
                </c:pt>
                <c:pt idx="1925">
                  <c:v>26.5625</c:v>
                </c:pt>
                <c:pt idx="1926">
                  <c:v>26.5625</c:v>
                </c:pt>
                <c:pt idx="1927">
                  <c:v>26.5625</c:v>
                </c:pt>
                <c:pt idx="1928">
                  <c:v>26.5625</c:v>
                </c:pt>
                <c:pt idx="1929">
                  <c:v>26.5625</c:v>
                </c:pt>
                <c:pt idx="1930">
                  <c:v>26.5625</c:v>
                </c:pt>
                <c:pt idx="1931">
                  <c:v>26.5625</c:v>
                </c:pt>
                <c:pt idx="1932">
                  <c:v>26.5625</c:v>
                </c:pt>
                <c:pt idx="1933">
                  <c:v>26.5625</c:v>
                </c:pt>
                <c:pt idx="1934">
                  <c:v>26.5625</c:v>
                </c:pt>
                <c:pt idx="1935">
                  <c:v>26.5625</c:v>
                </c:pt>
                <c:pt idx="1936">
                  <c:v>26.5625</c:v>
                </c:pt>
                <c:pt idx="1937">
                  <c:v>26.5625</c:v>
                </c:pt>
                <c:pt idx="1938">
                  <c:v>26.5625</c:v>
                </c:pt>
                <c:pt idx="1939">
                  <c:v>26.5625</c:v>
                </c:pt>
                <c:pt idx="1940">
                  <c:v>26.5625</c:v>
                </c:pt>
                <c:pt idx="1941">
                  <c:v>26.5625</c:v>
                </c:pt>
                <c:pt idx="1942">
                  <c:v>26.5625</c:v>
                </c:pt>
                <c:pt idx="1943">
                  <c:v>26.5625</c:v>
                </c:pt>
                <c:pt idx="1944">
                  <c:v>26.5625</c:v>
                </c:pt>
                <c:pt idx="1945">
                  <c:v>26.5</c:v>
                </c:pt>
                <c:pt idx="1946">
                  <c:v>26.5625</c:v>
                </c:pt>
                <c:pt idx="1947">
                  <c:v>26.5625</c:v>
                </c:pt>
                <c:pt idx="1948">
                  <c:v>26.5</c:v>
                </c:pt>
                <c:pt idx="1949">
                  <c:v>26.5625</c:v>
                </c:pt>
                <c:pt idx="1950">
                  <c:v>26.5625</c:v>
                </c:pt>
                <c:pt idx="1951">
                  <c:v>26.5625</c:v>
                </c:pt>
                <c:pt idx="1952">
                  <c:v>26.5625</c:v>
                </c:pt>
                <c:pt idx="1953">
                  <c:v>26.5625</c:v>
                </c:pt>
                <c:pt idx="1954">
                  <c:v>26.5625</c:v>
                </c:pt>
                <c:pt idx="1955">
                  <c:v>26.5625</c:v>
                </c:pt>
                <c:pt idx="1956">
                  <c:v>26.5625</c:v>
                </c:pt>
                <c:pt idx="1957">
                  <c:v>26.5</c:v>
                </c:pt>
                <c:pt idx="1958">
                  <c:v>26.5</c:v>
                </c:pt>
                <c:pt idx="1959">
                  <c:v>26.5</c:v>
                </c:pt>
                <c:pt idx="1960">
                  <c:v>26.5</c:v>
                </c:pt>
                <c:pt idx="1961">
                  <c:v>26.5625</c:v>
                </c:pt>
                <c:pt idx="1962">
                  <c:v>26.5</c:v>
                </c:pt>
                <c:pt idx="1963">
                  <c:v>26.5625</c:v>
                </c:pt>
                <c:pt idx="1964">
                  <c:v>26.5625</c:v>
                </c:pt>
                <c:pt idx="1965">
                  <c:v>26.5625</c:v>
                </c:pt>
                <c:pt idx="1966">
                  <c:v>26.5625</c:v>
                </c:pt>
                <c:pt idx="1967">
                  <c:v>26.5625</c:v>
                </c:pt>
                <c:pt idx="1968">
                  <c:v>26.5</c:v>
                </c:pt>
                <c:pt idx="1969">
                  <c:v>26.5</c:v>
                </c:pt>
                <c:pt idx="1970">
                  <c:v>26.5625</c:v>
                </c:pt>
                <c:pt idx="1971">
                  <c:v>26.5</c:v>
                </c:pt>
                <c:pt idx="1972">
                  <c:v>26.5</c:v>
                </c:pt>
                <c:pt idx="1973">
                  <c:v>26.5</c:v>
                </c:pt>
                <c:pt idx="1974">
                  <c:v>26.5625</c:v>
                </c:pt>
                <c:pt idx="1975">
                  <c:v>26.5625</c:v>
                </c:pt>
                <c:pt idx="1976">
                  <c:v>26.5625</c:v>
                </c:pt>
                <c:pt idx="1977">
                  <c:v>26.5625</c:v>
                </c:pt>
                <c:pt idx="1978">
                  <c:v>26.5625</c:v>
                </c:pt>
                <c:pt idx="1979">
                  <c:v>26.5625</c:v>
                </c:pt>
                <c:pt idx="1980">
                  <c:v>26.5625</c:v>
                </c:pt>
                <c:pt idx="1981">
                  <c:v>26.5</c:v>
                </c:pt>
                <c:pt idx="1982">
                  <c:v>26.5625</c:v>
                </c:pt>
                <c:pt idx="1983">
                  <c:v>26.5625</c:v>
                </c:pt>
                <c:pt idx="1984">
                  <c:v>26.5625</c:v>
                </c:pt>
                <c:pt idx="1985">
                  <c:v>26.5</c:v>
                </c:pt>
                <c:pt idx="1986">
                  <c:v>26.5</c:v>
                </c:pt>
                <c:pt idx="1987">
                  <c:v>26.5</c:v>
                </c:pt>
                <c:pt idx="1988">
                  <c:v>26.5</c:v>
                </c:pt>
                <c:pt idx="1989">
                  <c:v>26.5</c:v>
                </c:pt>
                <c:pt idx="1990">
                  <c:v>26.5625</c:v>
                </c:pt>
                <c:pt idx="1991">
                  <c:v>26.5</c:v>
                </c:pt>
                <c:pt idx="1992">
                  <c:v>26.5625</c:v>
                </c:pt>
                <c:pt idx="1993">
                  <c:v>26.5</c:v>
                </c:pt>
                <c:pt idx="1994">
                  <c:v>26.5</c:v>
                </c:pt>
                <c:pt idx="1995">
                  <c:v>26.5625</c:v>
                </c:pt>
                <c:pt idx="1996">
                  <c:v>26.5</c:v>
                </c:pt>
                <c:pt idx="1997">
                  <c:v>26.5</c:v>
                </c:pt>
                <c:pt idx="1998">
                  <c:v>26.5</c:v>
                </c:pt>
                <c:pt idx="1999">
                  <c:v>26.5</c:v>
                </c:pt>
                <c:pt idx="2000">
                  <c:v>26.5</c:v>
                </c:pt>
                <c:pt idx="2001">
                  <c:v>26.5</c:v>
                </c:pt>
                <c:pt idx="2002">
                  <c:v>26.5</c:v>
                </c:pt>
                <c:pt idx="2003">
                  <c:v>26.5</c:v>
                </c:pt>
                <c:pt idx="2004">
                  <c:v>26.5</c:v>
                </c:pt>
                <c:pt idx="2005">
                  <c:v>26.5</c:v>
                </c:pt>
                <c:pt idx="2006">
                  <c:v>26.5</c:v>
                </c:pt>
                <c:pt idx="2007">
                  <c:v>26.5</c:v>
                </c:pt>
                <c:pt idx="2008">
                  <c:v>26.5</c:v>
                </c:pt>
                <c:pt idx="2009">
                  <c:v>26.5</c:v>
                </c:pt>
                <c:pt idx="2010">
                  <c:v>26.5</c:v>
                </c:pt>
                <c:pt idx="2011">
                  <c:v>26.5</c:v>
                </c:pt>
                <c:pt idx="2012">
                  <c:v>26.5</c:v>
                </c:pt>
                <c:pt idx="2013">
                  <c:v>26.5625</c:v>
                </c:pt>
                <c:pt idx="2014">
                  <c:v>26.5</c:v>
                </c:pt>
                <c:pt idx="2015">
                  <c:v>26.5</c:v>
                </c:pt>
                <c:pt idx="2016">
                  <c:v>26.5</c:v>
                </c:pt>
                <c:pt idx="2017">
                  <c:v>26.5</c:v>
                </c:pt>
                <c:pt idx="2018">
                  <c:v>26.5</c:v>
                </c:pt>
                <c:pt idx="2019">
                  <c:v>26.5</c:v>
                </c:pt>
                <c:pt idx="2020">
                  <c:v>26.5</c:v>
                </c:pt>
                <c:pt idx="2021">
                  <c:v>26.5</c:v>
                </c:pt>
                <c:pt idx="2022">
                  <c:v>26.5625</c:v>
                </c:pt>
                <c:pt idx="2023">
                  <c:v>26.5</c:v>
                </c:pt>
                <c:pt idx="2024">
                  <c:v>26.5</c:v>
                </c:pt>
                <c:pt idx="2025">
                  <c:v>26.5</c:v>
                </c:pt>
                <c:pt idx="2026">
                  <c:v>26.5</c:v>
                </c:pt>
                <c:pt idx="2027">
                  <c:v>26.5</c:v>
                </c:pt>
                <c:pt idx="2028">
                  <c:v>26.5</c:v>
                </c:pt>
                <c:pt idx="2029">
                  <c:v>26.5</c:v>
                </c:pt>
                <c:pt idx="2030">
                  <c:v>26.5</c:v>
                </c:pt>
                <c:pt idx="2031">
                  <c:v>26.5</c:v>
                </c:pt>
                <c:pt idx="2032">
                  <c:v>26.5</c:v>
                </c:pt>
                <c:pt idx="2033">
                  <c:v>26.5</c:v>
                </c:pt>
                <c:pt idx="2034">
                  <c:v>26.5</c:v>
                </c:pt>
                <c:pt idx="2035">
                  <c:v>26.5</c:v>
                </c:pt>
                <c:pt idx="2036">
                  <c:v>26.5</c:v>
                </c:pt>
                <c:pt idx="2037">
                  <c:v>26.5</c:v>
                </c:pt>
                <c:pt idx="2038">
                  <c:v>26.5</c:v>
                </c:pt>
                <c:pt idx="2039">
                  <c:v>26.5</c:v>
                </c:pt>
                <c:pt idx="2040">
                  <c:v>26.5</c:v>
                </c:pt>
                <c:pt idx="2041">
                  <c:v>26.5</c:v>
                </c:pt>
                <c:pt idx="2042">
                  <c:v>26.5</c:v>
                </c:pt>
                <c:pt idx="2043">
                  <c:v>26.5</c:v>
                </c:pt>
                <c:pt idx="2044">
                  <c:v>26.5</c:v>
                </c:pt>
                <c:pt idx="2045">
                  <c:v>26.5</c:v>
                </c:pt>
                <c:pt idx="2046">
                  <c:v>26.5</c:v>
                </c:pt>
                <c:pt idx="2047">
                  <c:v>26.5</c:v>
                </c:pt>
                <c:pt idx="2048">
                  <c:v>26.5</c:v>
                </c:pt>
                <c:pt idx="2049">
                  <c:v>26.5</c:v>
                </c:pt>
                <c:pt idx="2050">
                  <c:v>26.5</c:v>
                </c:pt>
                <c:pt idx="2051">
                  <c:v>26.5</c:v>
                </c:pt>
                <c:pt idx="2052">
                  <c:v>26.5</c:v>
                </c:pt>
                <c:pt idx="2053">
                  <c:v>26.5</c:v>
                </c:pt>
                <c:pt idx="2054">
                  <c:v>26.5</c:v>
                </c:pt>
                <c:pt idx="2055">
                  <c:v>26.5</c:v>
                </c:pt>
                <c:pt idx="2056">
                  <c:v>26.5</c:v>
                </c:pt>
                <c:pt idx="2057">
                  <c:v>26.5</c:v>
                </c:pt>
                <c:pt idx="2058">
                  <c:v>26.5</c:v>
                </c:pt>
                <c:pt idx="2059">
                  <c:v>26.5</c:v>
                </c:pt>
                <c:pt idx="2060">
                  <c:v>26.5</c:v>
                </c:pt>
                <c:pt idx="2061">
                  <c:v>26.5</c:v>
                </c:pt>
                <c:pt idx="2062">
                  <c:v>26.5</c:v>
                </c:pt>
                <c:pt idx="2063">
                  <c:v>26.5</c:v>
                </c:pt>
                <c:pt idx="2064">
                  <c:v>26.5</c:v>
                </c:pt>
                <c:pt idx="2065">
                  <c:v>26.5</c:v>
                </c:pt>
                <c:pt idx="2066">
                  <c:v>26.5</c:v>
                </c:pt>
                <c:pt idx="2067">
                  <c:v>26.5</c:v>
                </c:pt>
                <c:pt idx="2068">
                  <c:v>26.4375</c:v>
                </c:pt>
                <c:pt idx="2069">
                  <c:v>26.5</c:v>
                </c:pt>
                <c:pt idx="2070">
                  <c:v>26.5</c:v>
                </c:pt>
                <c:pt idx="2071">
                  <c:v>26.4375</c:v>
                </c:pt>
                <c:pt idx="2072">
                  <c:v>26.5</c:v>
                </c:pt>
                <c:pt idx="2073">
                  <c:v>26.5</c:v>
                </c:pt>
                <c:pt idx="2074">
                  <c:v>26.5</c:v>
                </c:pt>
                <c:pt idx="2075">
                  <c:v>26.4375</c:v>
                </c:pt>
                <c:pt idx="2076">
                  <c:v>26.5</c:v>
                </c:pt>
                <c:pt idx="2077">
                  <c:v>26.5</c:v>
                </c:pt>
                <c:pt idx="2078">
                  <c:v>26.4375</c:v>
                </c:pt>
                <c:pt idx="2079">
                  <c:v>26.4375</c:v>
                </c:pt>
                <c:pt idx="2080">
                  <c:v>26.4375</c:v>
                </c:pt>
                <c:pt idx="2081">
                  <c:v>26.5</c:v>
                </c:pt>
                <c:pt idx="2082">
                  <c:v>26.5</c:v>
                </c:pt>
                <c:pt idx="2083">
                  <c:v>26.4375</c:v>
                </c:pt>
                <c:pt idx="2084">
                  <c:v>26.4375</c:v>
                </c:pt>
                <c:pt idx="2085">
                  <c:v>26.4375</c:v>
                </c:pt>
                <c:pt idx="2086">
                  <c:v>26.4375</c:v>
                </c:pt>
                <c:pt idx="2087">
                  <c:v>26.4375</c:v>
                </c:pt>
                <c:pt idx="2088">
                  <c:v>26.4375</c:v>
                </c:pt>
                <c:pt idx="2089">
                  <c:v>26.4375</c:v>
                </c:pt>
                <c:pt idx="2090">
                  <c:v>26.4375</c:v>
                </c:pt>
                <c:pt idx="2091">
                  <c:v>26.4375</c:v>
                </c:pt>
                <c:pt idx="2092">
                  <c:v>26.4375</c:v>
                </c:pt>
                <c:pt idx="2093">
                  <c:v>26.4375</c:v>
                </c:pt>
                <c:pt idx="2094">
                  <c:v>26.4375</c:v>
                </c:pt>
                <c:pt idx="2095">
                  <c:v>26.4375</c:v>
                </c:pt>
                <c:pt idx="2096">
                  <c:v>26.5</c:v>
                </c:pt>
                <c:pt idx="2097">
                  <c:v>26.4375</c:v>
                </c:pt>
                <c:pt idx="2098">
                  <c:v>26.4375</c:v>
                </c:pt>
                <c:pt idx="2099">
                  <c:v>26.4375</c:v>
                </c:pt>
                <c:pt idx="2100">
                  <c:v>26.4375</c:v>
                </c:pt>
                <c:pt idx="2101">
                  <c:v>26.5</c:v>
                </c:pt>
                <c:pt idx="2102">
                  <c:v>26.4375</c:v>
                </c:pt>
                <c:pt idx="2103">
                  <c:v>26.4375</c:v>
                </c:pt>
                <c:pt idx="2104">
                  <c:v>26.4375</c:v>
                </c:pt>
                <c:pt idx="2105">
                  <c:v>26.4375</c:v>
                </c:pt>
                <c:pt idx="2106">
                  <c:v>26.5</c:v>
                </c:pt>
                <c:pt idx="2107">
                  <c:v>26.4375</c:v>
                </c:pt>
                <c:pt idx="2108">
                  <c:v>26.4375</c:v>
                </c:pt>
                <c:pt idx="2109">
                  <c:v>26.4375</c:v>
                </c:pt>
                <c:pt idx="2110">
                  <c:v>26.4375</c:v>
                </c:pt>
                <c:pt idx="2111">
                  <c:v>26.4375</c:v>
                </c:pt>
                <c:pt idx="2112">
                  <c:v>26.4375</c:v>
                </c:pt>
                <c:pt idx="2113">
                  <c:v>26.4375</c:v>
                </c:pt>
                <c:pt idx="2114">
                  <c:v>26.4375</c:v>
                </c:pt>
                <c:pt idx="2115">
                  <c:v>26.4375</c:v>
                </c:pt>
                <c:pt idx="2116">
                  <c:v>26.4375</c:v>
                </c:pt>
                <c:pt idx="2117">
                  <c:v>26.4375</c:v>
                </c:pt>
                <c:pt idx="2118">
                  <c:v>26.4375</c:v>
                </c:pt>
                <c:pt idx="2119">
                  <c:v>26.4375</c:v>
                </c:pt>
                <c:pt idx="2120">
                  <c:v>26.4375</c:v>
                </c:pt>
                <c:pt idx="2121">
                  <c:v>26.5</c:v>
                </c:pt>
                <c:pt idx="2122">
                  <c:v>26.4375</c:v>
                </c:pt>
                <c:pt idx="2123">
                  <c:v>26.4375</c:v>
                </c:pt>
                <c:pt idx="2124">
                  <c:v>26.4375</c:v>
                </c:pt>
                <c:pt idx="2125">
                  <c:v>26.4375</c:v>
                </c:pt>
                <c:pt idx="2126">
                  <c:v>26.4375</c:v>
                </c:pt>
                <c:pt idx="2127">
                  <c:v>26.4375</c:v>
                </c:pt>
                <c:pt idx="2128">
                  <c:v>26.4375</c:v>
                </c:pt>
                <c:pt idx="2129">
                  <c:v>26.4375</c:v>
                </c:pt>
                <c:pt idx="2130">
                  <c:v>26.4375</c:v>
                </c:pt>
                <c:pt idx="2131">
                  <c:v>26.4375</c:v>
                </c:pt>
                <c:pt idx="2132">
                  <c:v>26.4375</c:v>
                </c:pt>
                <c:pt idx="2133">
                  <c:v>26.4375</c:v>
                </c:pt>
                <c:pt idx="2134">
                  <c:v>26.4375</c:v>
                </c:pt>
                <c:pt idx="2135">
                  <c:v>26.4375</c:v>
                </c:pt>
                <c:pt idx="2136">
                  <c:v>26.4375</c:v>
                </c:pt>
                <c:pt idx="2137">
                  <c:v>26.4375</c:v>
                </c:pt>
                <c:pt idx="2138">
                  <c:v>26.4375</c:v>
                </c:pt>
                <c:pt idx="2139">
                  <c:v>26.4375</c:v>
                </c:pt>
                <c:pt idx="2140">
                  <c:v>26.4375</c:v>
                </c:pt>
                <c:pt idx="2141">
                  <c:v>26.375</c:v>
                </c:pt>
                <c:pt idx="2142">
                  <c:v>26.4375</c:v>
                </c:pt>
                <c:pt idx="2143">
                  <c:v>26.4375</c:v>
                </c:pt>
                <c:pt idx="2144">
                  <c:v>26.4375</c:v>
                </c:pt>
                <c:pt idx="2145">
                  <c:v>26.375</c:v>
                </c:pt>
                <c:pt idx="2146">
                  <c:v>26.375</c:v>
                </c:pt>
                <c:pt idx="2147">
                  <c:v>26.4375</c:v>
                </c:pt>
                <c:pt idx="2148">
                  <c:v>26.375</c:v>
                </c:pt>
                <c:pt idx="2149">
                  <c:v>26.375</c:v>
                </c:pt>
                <c:pt idx="2150">
                  <c:v>26.375</c:v>
                </c:pt>
                <c:pt idx="2151">
                  <c:v>26.4375</c:v>
                </c:pt>
                <c:pt idx="2152">
                  <c:v>26.4375</c:v>
                </c:pt>
                <c:pt idx="2153">
                  <c:v>26.375</c:v>
                </c:pt>
                <c:pt idx="2154">
                  <c:v>26.4375</c:v>
                </c:pt>
                <c:pt idx="2155">
                  <c:v>26.4375</c:v>
                </c:pt>
                <c:pt idx="2156">
                  <c:v>26.4375</c:v>
                </c:pt>
                <c:pt idx="2157">
                  <c:v>26.375</c:v>
                </c:pt>
                <c:pt idx="2158">
                  <c:v>26.4375</c:v>
                </c:pt>
                <c:pt idx="2159">
                  <c:v>26.375</c:v>
                </c:pt>
                <c:pt idx="2160">
                  <c:v>26.375</c:v>
                </c:pt>
                <c:pt idx="2161">
                  <c:v>26.375</c:v>
                </c:pt>
                <c:pt idx="2162">
                  <c:v>26.375</c:v>
                </c:pt>
                <c:pt idx="2163">
                  <c:v>26.375</c:v>
                </c:pt>
                <c:pt idx="2164">
                  <c:v>26.375</c:v>
                </c:pt>
                <c:pt idx="2165">
                  <c:v>26.375</c:v>
                </c:pt>
                <c:pt idx="2166">
                  <c:v>26.375</c:v>
                </c:pt>
                <c:pt idx="2167">
                  <c:v>26.375</c:v>
                </c:pt>
                <c:pt idx="2168">
                  <c:v>26.4375</c:v>
                </c:pt>
                <c:pt idx="2169">
                  <c:v>26.375</c:v>
                </c:pt>
                <c:pt idx="2170">
                  <c:v>26.375</c:v>
                </c:pt>
                <c:pt idx="2171">
                  <c:v>26.375</c:v>
                </c:pt>
                <c:pt idx="2172">
                  <c:v>26.4375</c:v>
                </c:pt>
                <c:pt idx="2173">
                  <c:v>26.375</c:v>
                </c:pt>
                <c:pt idx="2174">
                  <c:v>26.4375</c:v>
                </c:pt>
                <c:pt idx="2175">
                  <c:v>26.375</c:v>
                </c:pt>
                <c:pt idx="2176">
                  <c:v>26.375</c:v>
                </c:pt>
                <c:pt idx="2177">
                  <c:v>26.375</c:v>
                </c:pt>
                <c:pt idx="2178">
                  <c:v>26.375</c:v>
                </c:pt>
                <c:pt idx="2179">
                  <c:v>26.4375</c:v>
                </c:pt>
                <c:pt idx="2180">
                  <c:v>26.4375</c:v>
                </c:pt>
                <c:pt idx="2181">
                  <c:v>26.375</c:v>
                </c:pt>
                <c:pt idx="2182">
                  <c:v>26.375</c:v>
                </c:pt>
                <c:pt idx="2183">
                  <c:v>26.375</c:v>
                </c:pt>
                <c:pt idx="2184">
                  <c:v>26.375</c:v>
                </c:pt>
                <c:pt idx="2185">
                  <c:v>26.375</c:v>
                </c:pt>
                <c:pt idx="2186">
                  <c:v>26.375</c:v>
                </c:pt>
                <c:pt idx="2187">
                  <c:v>26.375</c:v>
                </c:pt>
                <c:pt idx="2188">
                  <c:v>26.375</c:v>
                </c:pt>
                <c:pt idx="2189">
                  <c:v>26.4375</c:v>
                </c:pt>
                <c:pt idx="2190">
                  <c:v>26.375</c:v>
                </c:pt>
                <c:pt idx="2191">
                  <c:v>26.4375</c:v>
                </c:pt>
                <c:pt idx="2192">
                  <c:v>26.375</c:v>
                </c:pt>
                <c:pt idx="2193">
                  <c:v>26.375</c:v>
                </c:pt>
                <c:pt idx="2194">
                  <c:v>26.375</c:v>
                </c:pt>
                <c:pt idx="2195">
                  <c:v>26.375</c:v>
                </c:pt>
                <c:pt idx="2196">
                  <c:v>26.375</c:v>
                </c:pt>
                <c:pt idx="2197">
                  <c:v>26.375</c:v>
                </c:pt>
                <c:pt idx="2198">
                  <c:v>26.375</c:v>
                </c:pt>
                <c:pt idx="2199">
                  <c:v>26.375</c:v>
                </c:pt>
                <c:pt idx="2200">
                  <c:v>26.375</c:v>
                </c:pt>
                <c:pt idx="2201">
                  <c:v>26.375</c:v>
                </c:pt>
                <c:pt idx="2202">
                  <c:v>26.375</c:v>
                </c:pt>
                <c:pt idx="2203">
                  <c:v>26.375</c:v>
                </c:pt>
                <c:pt idx="2204">
                  <c:v>26.375</c:v>
                </c:pt>
                <c:pt idx="2205">
                  <c:v>26.375</c:v>
                </c:pt>
                <c:pt idx="2206">
                  <c:v>26.375</c:v>
                </c:pt>
                <c:pt idx="2207">
                  <c:v>26.375</c:v>
                </c:pt>
                <c:pt idx="2208">
                  <c:v>26.3125</c:v>
                </c:pt>
                <c:pt idx="2209">
                  <c:v>26.375</c:v>
                </c:pt>
                <c:pt idx="2210">
                  <c:v>26.375</c:v>
                </c:pt>
                <c:pt idx="2211">
                  <c:v>26.375</c:v>
                </c:pt>
                <c:pt idx="2212">
                  <c:v>26.375</c:v>
                </c:pt>
                <c:pt idx="2213">
                  <c:v>26.375</c:v>
                </c:pt>
                <c:pt idx="2214">
                  <c:v>26.375</c:v>
                </c:pt>
                <c:pt idx="2215">
                  <c:v>26.375</c:v>
                </c:pt>
                <c:pt idx="2216">
                  <c:v>26.375</c:v>
                </c:pt>
                <c:pt idx="2217">
                  <c:v>26.375</c:v>
                </c:pt>
                <c:pt idx="2218">
                  <c:v>26.375</c:v>
                </c:pt>
                <c:pt idx="2219">
                  <c:v>26.375</c:v>
                </c:pt>
                <c:pt idx="2220">
                  <c:v>26.375</c:v>
                </c:pt>
                <c:pt idx="2221">
                  <c:v>26.375</c:v>
                </c:pt>
                <c:pt idx="2222">
                  <c:v>26.375</c:v>
                </c:pt>
                <c:pt idx="2223">
                  <c:v>26.375</c:v>
                </c:pt>
                <c:pt idx="2224">
                  <c:v>26.375</c:v>
                </c:pt>
                <c:pt idx="2225">
                  <c:v>26.375</c:v>
                </c:pt>
                <c:pt idx="2226">
                  <c:v>26.375</c:v>
                </c:pt>
                <c:pt idx="2227">
                  <c:v>26.375</c:v>
                </c:pt>
                <c:pt idx="2228">
                  <c:v>26.375</c:v>
                </c:pt>
                <c:pt idx="2229">
                  <c:v>26.375</c:v>
                </c:pt>
                <c:pt idx="2230">
                  <c:v>26.375</c:v>
                </c:pt>
                <c:pt idx="2231">
                  <c:v>26.375</c:v>
                </c:pt>
                <c:pt idx="2232">
                  <c:v>26.375</c:v>
                </c:pt>
                <c:pt idx="2233">
                  <c:v>26.375</c:v>
                </c:pt>
                <c:pt idx="2234">
                  <c:v>26.375</c:v>
                </c:pt>
                <c:pt idx="2235">
                  <c:v>26.375</c:v>
                </c:pt>
                <c:pt idx="2236">
                  <c:v>26.375</c:v>
                </c:pt>
                <c:pt idx="2237">
                  <c:v>26.375</c:v>
                </c:pt>
                <c:pt idx="2238">
                  <c:v>26.375</c:v>
                </c:pt>
                <c:pt idx="2239">
                  <c:v>26.375</c:v>
                </c:pt>
                <c:pt idx="2240">
                  <c:v>26.375</c:v>
                </c:pt>
                <c:pt idx="2241">
                  <c:v>26.375</c:v>
                </c:pt>
                <c:pt idx="2242">
                  <c:v>26.375</c:v>
                </c:pt>
                <c:pt idx="2243">
                  <c:v>26.375</c:v>
                </c:pt>
                <c:pt idx="2244">
                  <c:v>26.375</c:v>
                </c:pt>
                <c:pt idx="2245">
                  <c:v>26.375</c:v>
                </c:pt>
                <c:pt idx="2246">
                  <c:v>26.375</c:v>
                </c:pt>
                <c:pt idx="2247">
                  <c:v>26.4375</c:v>
                </c:pt>
                <c:pt idx="2248">
                  <c:v>26.4375</c:v>
                </c:pt>
                <c:pt idx="2249">
                  <c:v>26.4375</c:v>
                </c:pt>
                <c:pt idx="2250">
                  <c:v>26.4375</c:v>
                </c:pt>
                <c:pt idx="2251">
                  <c:v>26.4375</c:v>
                </c:pt>
                <c:pt idx="2252">
                  <c:v>26.4375</c:v>
                </c:pt>
                <c:pt idx="2253">
                  <c:v>26.4375</c:v>
                </c:pt>
                <c:pt idx="2254">
                  <c:v>26.5</c:v>
                </c:pt>
                <c:pt idx="2255">
                  <c:v>26.4375</c:v>
                </c:pt>
                <c:pt idx="2256">
                  <c:v>26.5</c:v>
                </c:pt>
                <c:pt idx="2257">
                  <c:v>26.5</c:v>
                </c:pt>
                <c:pt idx="2258">
                  <c:v>26.5</c:v>
                </c:pt>
                <c:pt idx="2259">
                  <c:v>26.5</c:v>
                </c:pt>
                <c:pt idx="2260">
                  <c:v>26.5</c:v>
                </c:pt>
                <c:pt idx="2261">
                  <c:v>26.5</c:v>
                </c:pt>
                <c:pt idx="2262">
                  <c:v>26.5625</c:v>
                </c:pt>
                <c:pt idx="2263">
                  <c:v>26.5625</c:v>
                </c:pt>
                <c:pt idx="2264">
                  <c:v>26.5625</c:v>
                </c:pt>
                <c:pt idx="2265">
                  <c:v>26.5625</c:v>
                </c:pt>
                <c:pt idx="2266">
                  <c:v>26.5625</c:v>
                </c:pt>
                <c:pt idx="2267">
                  <c:v>26.5625</c:v>
                </c:pt>
                <c:pt idx="2268">
                  <c:v>26.5625</c:v>
                </c:pt>
                <c:pt idx="2269">
                  <c:v>26.5625</c:v>
                </c:pt>
                <c:pt idx="2270">
                  <c:v>26.625</c:v>
                </c:pt>
                <c:pt idx="2271">
                  <c:v>26.5625</c:v>
                </c:pt>
                <c:pt idx="2272">
                  <c:v>26.5625</c:v>
                </c:pt>
                <c:pt idx="2273">
                  <c:v>26.625</c:v>
                </c:pt>
                <c:pt idx="2274">
                  <c:v>26.5625</c:v>
                </c:pt>
                <c:pt idx="2275">
                  <c:v>26.5625</c:v>
                </c:pt>
                <c:pt idx="2276">
                  <c:v>26.5625</c:v>
                </c:pt>
                <c:pt idx="2277">
                  <c:v>26.625</c:v>
                </c:pt>
                <c:pt idx="2278">
                  <c:v>26.625</c:v>
                </c:pt>
                <c:pt idx="2279">
                  <c:v>26.625</c:v>
                </c:pt>
                <c:pt idx="2280">
                  <c:v>26.625</c:v>
                </c:pt>
                <c:pt idx="2281">
                  <c:v>26.625</c:v>
                </c:pt>
                <c:pt idx="2282">
                  <c:v>26.5625</c:v>
                </c:pt>
                <c:pt idx="2283">
                  <c:v>26.625</c:v>
                </c:pt>
                <c:pt idx="2284">
                  <c:v>26.625</c:v>
                </c:pt>
                <c:pt idx="2285">
                  <c:v>26.625</c:v>
                </c:pt>
                <c:pt idx="2286">
                  <c:v>26.625</c:v>
                </c:pt>
                <c:pt idx="2287">
                  <c:v>26.625</c:v>
                </c:pt>
                <c:pt idx="2288">
                  <c:v>26.625</c:v>
                </c:pt>
                <c:pt idx="2289">
                  <c:v>26.625</c:v>
                </c:pt>
                <c:pt idx="2290">
                  <c:v>26.625</c:v>
                </c:pt>
                <c:pt idx="2291">
                  <c:v>26.6875</c:v>
                </c:pt>
                <c:pt idx="2292">
                  <c:v>26.625</c:v>
                </c:pt>
                <c:pt idx="2293">
                  <c:v>26.625</c:v>
                </c:pt>
                <c:pt idx="2294">
                  <c:v>26.6875</c:v>
                </c:pt>
                <c:pt idx="2295">
                  <c:v>26.6875</c:v>
                </c:pt>
                <c:pt idx="2296">
                  <c:v>26.6875</c:v>
                </c:pt>
                <c:pt idx="2297">
                  <c:v>26.6875</c:v>
                </c:pt>
                <c:pt idx="2298">
                  <c:v>26.6875</c:v>
                </c:pt>
                <c:pt idx="2299">
                  <c:v>26.6875</c:v>
                </c:pt>
                <c:pt idx="2300">
                  <c:v>26.6875</c:v>
                </c:pt>
                <c:pt idx="2301">
                  <c:v>26.6875</c:v>
                </c:pt>
                <c:pt idx="2302">
                  <c:v>26.6875</c:v>
                </c:pt>
                <c:pt idx="2303">
                  <c:v>26.6875</c:v>
                </c:pt>
                <c:pt idx="2304">
                  <c:v>26.6875</c:v>
                </c:pt>
                <c:pt idx="2305">
                  <c:v>26.6875</c:v>
                </c:pt>
                <c:pt idx="2306">
                  <c:v>26.6875</c:v>
                </c:pt>
                <c:pt idx="2307">
                  <c:v>26.6875</c:v>
                </c:pt>
                <c:pt idx="2308">
                  <c:v>26.6875</c:v>
                </c:pt>
                <c:pt idx="2309">
                  <c:v>26.6875</c:v>
                </c:pt>
                <c:pt idx="2310">
                  <c:v>26.6875</c:v>
                </c:pt>
                <c:pt idx="2311">
                  <c:v>26.6875</c:v>
                </c:pt>
                <c:pt idx="2312">
                  <c:v>26.6875</c:v>
                </c:pt>
                <c:pt idx="2313">
                  <c:v>26.6875</c:v>
                </c:pt>
                <c:pt idx="2314">
                  <c:v>26.6875</c:v>
                </c:pt>
                <c:pt idx="2315">
                  <c:v>26.6875</c:v>
                </c:pt>
                <c:pt idx="2316">
                  <c:v>26.6875</c:v>
                </c:pt>
                <c:pt idx="2317">
                  <c:v>26.6875</c:v>
                </c:pt>
                <c:pt idx="2318">
                  <c:v>26.6875</c:v>
                </c:pt>
                <c:pt idx="2319">
                  <c:v>26.6875</c:v>
                </c:pt>
                <c:pt idx="2320">
                  <c:v>26.6875</c:v>
                </c:pt>
                <c:pt idx="2321">
                  <c:v>26.6875</c:v>
                </c:pt>
                <c:pt idx="2322">
                  <c:v>26.6875</c:v>
                </c:pt>
                <c:pt idx="2323">
                  <c:v>26.6875</c:v>
                </c:pt>
                <c:pt idx="2324">
                  <c:v>26.6875</c:v>
                </c:pt>
                <c:pt idx="2325">
                  <c:v>26.6875</c:v>
                </c:pt>
                <c:pt idx="2326">
                  <c:v>26.6875</c:v>
                </c:pt>
                <c:pt idx="2327">
                  <c:v>26.6875</c:v>
                </c:pt>
                <c:pt idx="2328">
                  <c:v>26.6875</c:v>
                </c:pt>
                <c:pt idx="2329">
                  <c:v>26.6875</c:v>
                </c:pt>
                <c:pt idx="2330">
                  <c:v>26.6875</c:v>
                </c:pt>
                <c:pt idx="2331">
                  <c:v>26.6875</c:v>
                </c:pt>
                <c:pt idx="2332">
                  <c:v>26.6875</c:v>
                </c:pt>
                <c:pt idx="2333">
                  <c:v>26.6875</c:v>
                </c:pt>
                <c:pt idx="2334">
                  <c:v>26.6875</c:v>
                </c:pt>
                <c:pt idx="2335">
                  <c:v>26.6875</c:v>
                </c:pt>
                <c:pt idx="2336">
                  <c:v>26.6875</c:v>
                </c:pt>
                <c:pt idx="2337">
                  <c:v>26.6875</c:v>
                </c:pt>
                <c:pt idx="2338">
                  <c:v>26.6875</c:v>
                </c:pt>
                <c:pt idx="2339">
                  <c:v>26.6875</c:v>
                </c:pt>
                <c:pt idx="2340">
                  <c:v>26.6875</c:v>
                </c:pt>
                <c:pt idx="2341">
                  <c:v>26.6875</c:v>
                </c:pt>
                <c:pt idx="2342">
                  <c:v>26.6875</c:v>
                </c:pt>
                <c:pt idx="2343">
                  <c:v>26.6875</c:v>
                </c:pt>
                <c:pt idx="2344">
                  <c:v>26.6875</c:v>
                </c:pt>
                <c:pt idx="2345">
                  <c:v>26.6875</c:v>
                </c:pt>
                <c:pt idx="2346">
                  <c:v>26.6875</c:v>
                </c:pt>
                <c:pt idx="2347">
                  <c:v>26.6875</c:v>
                </c:pt>
                <c:pt idx="2348">
                  <c:v>26.6875</c:v>
                </c:pt>
                <c:pt idx="2349">
                  <c:v>26.6875</c:v>
                </c:pt>
                <c:pt idx="2350">
                  <c:v>26.6875</c:v>
                </c:pt>
                <c:pt idx="2351">
                  <c:v>26.6875</c:v>
                </c:pt>
                <c:pt idx="2352">
                  <c:v>26.6875</c:v>
                </c:pt>
                <c:pt idx="2353">
                  <c:v>26.6875</c:v>
                </c:pt>
                <c:pt idx="2354">
                  <c:v>26.6875</c:v>
                </c:pt>
                <c:pt idx="2355">
                  <c:v>26.6875</c:v>
                </c:pt>
                <c:pt idx="2356">
                  <c:v>26.6875</c:v>
                </c:pt>
                <c:pt idx="2357">
                  <c:v>26.6875</c:v>
                </c:pt>
                <c:pt idx="2358">
                  <c:v>26.6875</c:v>
                </c:pt>
                <c:pt idx="2359">
                  <c:v>26.6875</c:v>
                </c:pt>
                <c:pt idx="2360">
                  <c:v>26.6875</c:v>
                </c:pt>
                <c:pt idx="2361">
                  <c:v>26.6875</c:v>
                </c:pt>
                <c:pt idx="2362">
                  <c:v>26.6875</c:v>
                </c:pt>
                <c:pt idx="2363">
                  <c:v>26.6875</c:v>
                </c:pt>
                <c:pt idx="2364">
                  <c:v>26.6875</c:v>
                </c:pt>
                <c:pt idx="2365">
                  <c:v>26.6875</c:v>
                </c:pt>
                <c:pt idx="2366">
                  <c:v>26.6875</c:v>
                </c:pt>
                <c:pt idx="2367">
                  <c:v>26.6875</c:v>
                </c:pt>
                <c:pt idx="2368">
                  <c:v>26.6875</c:v>
                </c:pt>
                <c:pt idx="2369">
                  <c:v>26.6875</c:v>
                </c:pt>
                <c:pt idx="2370">
                  <c:v>26.6875</c:v>
                </c:pt>
                <c:pt idx="2371">
                  <c:v>26.6875</c:v>
                </c:pt>
                <c:pt idx="2372">
                  <c:v>26.6875</c:v>
                </c:pt>
                <c:pt idx="2373">
                  <c:v>26.6875</c:v>
                </c:pt>
                <c:pt idx="2374">
                  <c:v>26.6875</c:v>
                </c:pt>
                <c:pt idx="2375">
                  <c:v>26.6875</c:v>
                </c:pt>
                <c:pt idx="2376">
                  <c:v>26.6875</c:v>
                </c:pt>
                <c:pt idx="2377">
                  <c:v>26.625</c:v>
                </c:pt>
                <c:pt idx="2378">
                  <c:v>26.625</c:v>
                </c:pt>
                <c:pt idx="2379">
                  <c:v>26.6875</c:v>
                </c:pt>
                <c:pt idx="2380">
                  <c:v>26.6875</c:v>
                </c:pt>
                <c:pt idx="2381">
                  <c:v>26.6875</c:v>
                </c:pt>
                <c:pt idx="2382">
                  <c:v>26.6875</c:v>
                </c:pt>
                <c:pt idx="2383">
                  <c:v>26.6875</c:v>
                </c:pt>
                <c:pt idx="2384">
                  <c:v>26.6875</c:v>
                </c:pt>
                <c:pt idx="2385">
                  <c:v>26.6875</c:v>
                </c:pt>
                <c:pt idx="2386">
                  <c:v>26.6875</c:v>
                </c:pt>
                <c:pt idx="2387">
                  <c:v>26.6875</c:v>
                </c:pt>
                <c:pt idx="2388">
                  <c:v>26.6875</c:v>
                </c:pt>
                <c:pt idx="2389">
                  <c:v>26.625</c:v>
                </c:pt>
                <c:pt idx="2390">
                  <c:v>26.6875</c:v>
                </c:pt>
                <c:pt idx="2391">
                  <c:v>26.6875</c:v>
                </c:pt>
                <c:pt idx="2392">
                  <c:v>26.6875</c:v>
                </c:pt>
                <c:pt idx="2393">
                  <c:v>26.6875</c:v>
                </c:pt>
                <c:pt idx="2394">
                  <c:v>26.6875</c:v>
                </c:pt>
                <c:pt idx="2395">
                  <c:v>26.6875</c:v>
                </c:pt>
                <c:pt idx="2396">
                  <c:v>26.625</c:v>
                </c:pt>
                <c:pt idx="2397">
                  <c:v>26.6875</c:v>
                </c:pt>
                <c:pt idx="2398">
                  <c:v>26.625</c:v>
                </c:pt>
                <c:pt idx="2399">
                  <c:v>26.6875</c:v>
                </c:pt>
                <c:pt idx="2400">
                  <c:v>26.6875</c:v>
                </c:pt>
                <c:pt idx="2401">
                  <c:v>26.625</c:v>
                </c:pt>
                <c:pt idx="2402">
                  <c:v>26.6875</c:v>
                </c:pt>
                <c:pt idx="2403">
                  <c:v>26.625</c:v>
                </c:pt>
                <c:pt idx="2404">
                  <c:v>26.625</c:v>
                </c:pt>
                <c:pt idx="2405">
                  <c:v>26.625</c:v>
                </c:pt>
                <c:pt idx="2406">
                  <c:v>26.625</c:v>
                </c:pt>
                <c:pt idx="2407">
                  <c:v>26.625</c:v>
                </c:pt>
                <c:pt idx="2408">
                  <c:v>26.625</c:v>
                </c:pt>
                <c:pt idx="2409">
                  <c:v>26.625</c:v>
                </c:pt>
                <c:pt idx="2410">
                  <c:v>26.6875</c:v>
                </c:pt>
                <c:pt idx="2411">
                  <c:v>26.6875</c:v>
                </c:pt>
                <c:pt idx="2412">
                  <c:v>26.6875</c:v>
                </c:pt>
                <c:pt idx="2413">
                  <c:v>26.625</c:v>
                </c:pt>
                <c:pt idx="2414">
                  <c:v>26.6875</c:v>
                </c:pt>
                <c:pt idx="2415">
                  <c:v>26.6875</c:v>
                </c:pt>
                <c:pt idx="2416">
                  <c:v>26.625</c:v>
                </c:pt>
                <c:pt idx="2417">
                  <c:v>26.625</c:v>
                </c:pt>
                <c:pt idx="2418">
                  <c:v>26.625</c:v>
                </c:pt>
                <c:pt idx="2419">
                  <c:v>26.625</c:v>
                </c:pt>
                <c:pt idx="2420">
                  <c:v>26.625</c:v>
                </c:pt>
                <c:pt idx="2421">
                  <c:v>26.625</c:v>
                </c:pt>
                <c:pt idx="2422">
                  <c:v>26.625</c:v>
                </c:pt>
                <c:pt idx="2423">
                  <c:v>26.625</c:v>
                </c:pt>
                <c:pt idx="2424">
                  <c:v>26.625</c:v>
                </c:pt>
                <c:pt idx="2425">
                  <c:v>26.625</c:v>
                </c:pt>
                <c:pt idx="2426">
                  <c:v>26.625</c:v>
                </c:pt>
                <c:pt idx="2427">
                  <c:v>26.6875</c:v>
                </c:pt>
                <c:pt idx="2428">
                  <c:v>26.6875</c:v>
                </c:pt>
                <c:pt idx="2429">
                  <c:v>26.6875</c:v>
                </c:pt>
                <c:pt idx="2430">
                  <c:v>26.625</c:v>
                </c:pt>
                <c:pt idx="2431">
                  <c:v>26.625</c:v>
                </c:pt>
                <c:pt idx="2432">
                  <c:v>26.625</c:v>
                </c:pt>
                <c:pt idx="2433">
                  <c:v>26.625</c:v>
                </c:pt>
                <c:pt idx="2434">
                  <c:v>26.625</c:v>
                </c:pt>
                <c:pt idx="2435">
                  <c:v>26.625</c:v>
                </c:pt>
                <c:pt idx="2436">
                  <c:v>26.625</c:v>
                </c:pt>
                <c:pt idx="2437">
                  <c:v>26.625</c:v>
                </c:pt>
                <c:pt idx="2438">
                  <c:v>26.6875</c:v>
                </c:pt>
                <c:pt idx="2439">
                  <c:v>26.625</c:v>
                </c:pt>
                <c:pt idx="2440">
                  <c:v>26.625</c:v>
                </c:pt>
                <c:pt idx="2441">
                  <c:v>26.625</c:v>
                </c:pt>
                <c:pt idx="2442">
                  <c:v>26.625</c:v>
                </c:pt>
                <c:pt idx="2443">
                  <c:v>26.625</c:v>
                </c:pt>
                <c:pt idx="2444">
                  <c:v>26.625</c:v>
                </c:pt>
                <c:pt idx="2445">
                  <c:v>26.625</c:v>
                </c:pt>
                <c:pt idx="2446">
                  <c:v>26.625</c:v>
                </c:pt>
                <c:pt idx="2447">
                  <c:v>26.625</c:v>
                </c:pt>
                <c:pt idx="2448">
                  <c:v>26.625</c:v>
                </c:pt>
                <c:pt idx="2449">
                  <c:v>26.625</c:v>
                </c:pt>
                <c:pt idx="2450">
                  <c:v>26.625</c:v>
                </c:pt>
                <c:pt idx="2451">
                  <c:v>26.625</c:v>
                </c:pt>
                <c:pt idx="2452">
                  <c:v>26.625</c:v>
                </c:pt>
                <c:pt idx="2453">
                  <c:v>26.625</c:v>
                </c:pt>
                <c:pt idx="2454">
                  <c:v>26.625</c:v>
                </c:pt>
                <c:pt idx="2455">
                  <c:v>26.625</c:v>
                </c:pt>
                <c:pt idx="2456">
                  <c:v>26.625</c:v>
                </c:pt>
                <c:pt idx="2457">
                  <c:v>26.625</c:v>
                </c:pt>
                <c:pt idx="2458">
                  <c:v>26.625</c:v>
                </c:pt>
                <c:pt idx="2459">
                  <c:v>26.625</c:v>
                </c:pt>
                <c:pt idx="2460">
                  <c:v>26.625</c:v>
                </c:pt>
                <c:pt idx="2461">
                  <c:v>26.625</c:v>
                </c:pt>
                <c:pt idx="2462">
                  <c:v>26.625</c:v>
                </c:pt>
                <c:pt idx="2463">
                  <c:v>26.625</c:v>
                </c:pt>
                <c:pt idx="2464">
                  <c:v>26.625</c:v>
                </c:pt>
                <c:pt idx="2465">
                  <c:v>26.625</c:v>
                </c:pt>
                <c:pt idx="2466">
                  <c:v>26.625</c:v>
                </c:pt>
                <c:pt idx="2467">
                  <c:v>26.625</c:v>
                </c:pt>
                <c:pt idx="2468">
                  <c:v>26.625</c:v>
                </c:pt>
                <c:pt idx="2469">
                  <c:v>26.625</c:v>
                </c:pt>
                <c:pt idx="2470">
                  <c:v>26.625</c:v>
                </c:pt>
                <c:pt idx="2471">
                  <c:v>26.625</c:v>
                </c:pt>
                <c:pt idx="2472">
                  <c:v>26.625</c:v>
                </c:pt>
                <c:pt idx="2473">
                  <c:v>26.625</c:v>
                </c:pt>
                <c:pt idx="2474">
                  <c:v>26.625</c:v>
                </c:pt>
                <c:pt idx="2475">
                  <c:v>26.625</c:v>
                </c:pt>
                <c:pt idx="2476">
                  <c:v>26.5625</c:v>
                </c:pt>
                <c:pt idx="2477">
                  <c:v>26.5625</c:v>
                </c:pt>
                <c:pt idx="2478">
                  <c:v>26.625</c:v>
                </c:pt>
                <c:pt idx="2479">
                  <c:v>26.625</c:v>
                </c:pt>
                <c:pt idx="2480">
                  <c:v>26.625</c:v>
                </c:pt>
                <c:pt idx="2481">
                  <c:v>26.625</c:v>
                </c:pt>
                <c:pt idx="2482">
                  <c:v>26.625</c:v>
                </c:pt>
                <c:pt idx="2483">
                  <c:v>26.625</c:v>
                </c:pt>
                <c:pt idx="2484">
                  <c:v>26.625</c:v>
                </c:pt>
                <c:pt idx="2485">
                  <c:v>26.625</c:v>
                </c:pt>
                <c:pt idx="2486">
                  <c:v>26.625</c:v>
                </c:pt>
                <c:pt idx="2487">
                  <c:v>26.625</c:v>
                </c:pt>
                <c:pt idx="2488">
                  <c:v>26.5625</c:v>
                </c:pt>
                <c:pt idx="2489">
                  <c:v>26.625</c:v>
                </c:pt>
                <c:pt idx="2490">
                  <c:v>26.5625</c:v>
                </c:pt>
                <c:pt idx="2491">
                  <c:v>26.625</c:v>
                </c:pt>
                <c:pt idx="2492">
                  <c:v>26.625</c:v>
                </c:pt>
                <c:pt idx="2493">
                  <c:v>26.625</c:v>
                </c:pt>
                <c:pt idx="2494">
                  <c:v>26.5625</c:v>
                </c:pt>
                <c:pt idx="2495">
                  <c:v>26.625</c:v>
                </c:pt>
                <c:pt idx="2496">
                  <c:v>26.5625</c:v>
                </c:pt>
                <c:pt idx="2497">
                  <c:v>26.625</c:v>
                </c:pt>
                <c:pt idx="2498">
                  <c:v>26.5625</c:v>
                </c:pt>
                <c:pt idx="2499">
                  <c:v>26.5625</c:v>
                </c:pt>
                <c:pt idx="2500">
                  <c:v>26.625</c:v>
                </c:pt>
                <c:pt idx="2501">
                  <c:v>26.625</c:v>
                </c:pt>
                <c:pt idx="2502">
                  <c:v>26.625</c:v>
                </c:pt>
                <c:pt idx="2503">
                  <c:v>26.5625</c:v>
                </c:pt>
                <c:pt idx="2504">
                  <c:v>26.5625</c:v>
                </c:pt>
                <c:pt idx="2505">
                  <c:v>26.5625</c:v>
                </c:pt>
                <c:pt idx="2506">
                  <c:v>26.5625</c:v>
                </c:pt>
                <c:pt idx="2507">
                  <c:v>26.5625</c:v>
                </c:pt>
                <c:pt idx="2508">
                  <c:v>26.5625</c:v>
                </c:pt>
                <c:pt idx="2509">
                  <c:v>26.5625</c:v>
                </c:pt>
                <c:pt idx="2510">
                  <c:v>26.5625</c:v>
                </c:pt>
                <c:pt idx="2511">
                  <c:v>26.5625</c:v>
                </c:pt>
                <c:pt idx="2512">
                  <c:v>26.5625</c:v>
                </c:pt>
                <c:pt idx="2513">
                  <c:v>26.5625</c:v>
                </c:pt>
                <c:pt idx="2514">
                  <c:v>26.5625</c:v>
                </c:pt>
                <c:pt idx="2515">
                  <c:v>26.5625</c:v>
                </c:pt>
                <c:pt idx="2516">
                  <c:v>26.5625</c:v>
                </c:pt>
                <c:pt idx="2517">
                  <c:v>26.5625</c:v>
                </c:pt>
                <c:pt idx="2518">
                  <c:v>26.5625</c:v>
                </c:pt>
                <c:pt idx="2519">
                  <c:v>26.5625</c:v>
                </c:pt>
                <c:pt idx="2520">
                  <c:v>26.5625</c:v>
                </c:pt>
                <c:pt idx="2521">
                  <c:v>26.5625</c:v>
                </c:pt>
                <c:pt idx="2522">
                  <c:v>26.625</c:v>
                </c:pt>
                <c:pt idx="2523">
                  <c:v>26.5625</c:v>
                </c:pt>
                <c:pt idx="2524">
                  <c:v>26.5625</c:v>
                </c:pt>
                <c:pt idx="2525">
                  <c:v>26.5625</c:v>
                </c:pt>
                <c:pt idx="2526">
                  <c:v>26.5625</c:v>
                </c:pt>
                <c:pt idx="2527">
                  <c:v>26.5625</c:v>
                </c:pt>
                <c:pt idx="2528">
                  <c:v>26.5625</c:v>
                </c:pt>
                <c:pt idx="2529">
                  <c:v>26.5625</c:v>
                </c:pt>
                <c:pt idx="2530">
                  <c:v>26.5625</c:v>
                </c:pt>
                <c:pt idx="2531">
                  <c:v>26.5625</c:v>
                </c:pt>
                <c:pt idx="2532">
                  <c:v>26.5625</c:v>
                </c:pt>
                <c:pt idx="2533">
                  <c:v>26.5625</c:v>
                </c:pt>
                <c:pt idx="2534">
                  <c:v>26.5625</c:v>
                </c:pt>
                <c:pt idx="2535">
                  <c:v>26.5625</c:v>
                </c:pt>
                <c:pt idx="2536">
                  <c:v>26.5625</c:v>
                </c:pt>
                <c:pt idx="2537">
                  <c:v>26.5625</c:v>
                </c:pt>
                <c:pt idx="2538">
                  <c:v>26.5625</c:v>
                </c:pt>
                <c:pt idx="2539">
                  <c:v>26.5625</c:v>
                </c:pt>
                <c:pt idx="2540">
                  <c:v>26.5625</c:v>
                </c:pt>
                <c:pt idx="2541">
                  <c:v>26.5625</c:v>
                </c:pt>
                <c:pt idx="2542">
                  <c:v>26.5625</c:v>
                </c:pt>
                <c:pt idx="2543">
                  <c:v>26.5625</c:v>
                </c:pt>
                <c:pt idx="2544">
                  <c:v>26.5625</c:v>
                </c:pt>
                <c:pt idx="2545">
                  <c:v>26.5625</c:v>
                </c:pt>
                <c:pt idx="2546">
                  <c:v>26.5625</c:v>
                </c:pt>
                <c:pt idx="2547">
                  <c:v>26.5625</c:v>
                </c:pt>
                <c:pt idx="2548">
                  <c:v>26.5625</c:v>
                </c:pt>
                <c:pt idx="2549">
                  <c:v>26.5625</c:v>
                </c:pt>
                <c:pt idx="2550">
                  <c:v>26.5625</c:v>
                </c:pt>
                <c:pt idx="2551">
                  <c:v>26.5625</c:v>
                </c:pt>
                <c:pt idx="2552">
                  <c:v>26.5625</c:v>
                </c:pt>
                <c:pt idx="2553">
                  <c:v>26.5625</c:v>
                </c:pt>
                <c:pt idx="2554">
                  <c:v>26.5625</c:v>
                </c:pt>
                <c:pt idx="2555">
                  <c:v>26.5</c:v>
                </c:pt>
                <c:pt idx="2556">
                  <c:v>26.5625</c:v>
                </c:pt>
                <c:pt idx="2557">
                  <c:v>26.5625</c:v>
                </c:pt>
                <c:pt idx="2558">
                  <c:v>26.5625</c:v>
                </c:pt>
                <c:pt idx="2559">
                  <c:v>26.5625</c:v>
                </c:pt>
                <c:pt idx="2560">
                  <c:v>26.5625</c:v>
                </c:pt>
                <c:pt idx="2561">
                  <c:v>26.5625</c:v>
                </c:pt>
                <c:pt idx="2562">
                  <c:v>26.5625</c:v>
                </c:pt>
                <c:pt idx="2563">
                  <c:v>26.5625</c:v>
                </c:pt>
                <c:pt idx="2564">
                  <c:v>26.5</c:v>
                </c:pt>
                <c:pt idx="2565">
                  <c:v>26.5</c:v>
                </c:pt>
                <c:pt idx="2566">
                  <c:v>26.5</c:v>
                </c:pt>
                <c:pt idx="2567">
                  <c:v>26.5</c:v>
                </c:pt>
                <c:pt idx="2568">
                  <c:v>26.5625</c:v>
                </c:pt>
                <c:pt idx="2569">
                  <c:v>26.5</c:v>
                </c:pt>
                <c:pt idx="2570">
                  <c:v>26.5</c:v>
                </c:pt>
                <c:pt idx="2571">
                  <c:v>26.5</c:v>
                </c:pt>
                <c:pt idx="2572">
                  <c:v>26.5625</c:v>
                </c:pt>
                <c:pt idx="2573">
                  <c:v>26.5</c:v>
                </c:pt>
                <c:pt idx="2574">
                  <c:v>26.5</c:v>
                </c:pt>
                <c:pt idx="2575">
                  <c:v>26.5</c:v>
                </c:pt>
                <c:pt idx="2576">
                  <c:v>26.5</c:v>
                </c:pt>
                <c:pt idx="2577">
                  <c:v>26.5</c:v>
                </c:pt>
                <c:pt idx="2578">
                  <c:v>26.5</c:v>
                </c:pt>
                <c:pt idx="2579">
                  <c:v>26.5625</c:v>
                </c:pt>
                <c:pt idx="2580">
                  <c:v>26.5625</c:v>
                </c:pt>
                <c:pt idx="2581">
                  <c:v>26.5</c:v>
                </c:pt>
                <c:pt idx="2582">
                  <c:v>26.5625</c:v>
                </c:pt>
                <c:pt idx="2583">
                  <c:v>26.5625</c:v>
                </c:pt>
                <c:pt idx="2584">
                  <c:v>26.5625</c:v>
                </c:pt>
                <c:pt idx="2585">
                  <c:v>26.5625</c:v>
                </c:pt>
                <c:pt idx="2586">
                  <c:v>26.5625</c:v>
                </c:pt>
                <c:pt idx="2587">
                  <c:v>26.5</c:v>
                </c:pt>
                <c:pt idx="2588">
                  <c:v>26.5</c:v>
                </c:pt>
                <c:pt idx="2589">
                  <c:v>26.5</c:v>
                </c:pt>
                <c:pt idx="2590">
                  <c:v>26.5</c:v>
                </c:pt>
                <c:pt idx="2591">
                  <c:v>26.5</c:v>
                </c:pt>
                <c:pt idx="2592">
                  <c:v>26.5</c:v>
                </c:pt>
                <c:pt idx="2593">
                  <c:v>26.5</c:v>
                </c:pt>
                <c:pt idx="2594">
                  <c:v>26.5625</c:v>
                </c:pt>
                <c:pt idx="2595">
                  <c:v>26.5</c:v>
                </c:pt>
                <c:pt idx="2596">
                  <c:v>26.5</c:v>
                </c:pt>
                <c:pt idx="2597">
                  <c:v>26.5</c:v>
                </c:pt>
                <c:pt idx="2598">
                  <c:v>26.5</c:v>
                </c:pt>
                <c:pt idx="2599">
                  <c:v>26.5</c:v>
                </c:pt>
                <c:pt idx="2600">
                  <c:v>26.5</c:v>
                </c:pt>
                <c:pt idx="2601">
                  <c:v>26.5</c:v>
                </c:pt>
                <c:pt idx="2602">
                  <c:v>26.5</c:v>
                </c:pt>
                <c:pt idx="2603">
                  <c:v>26.5</c:v>
                </c:pt>
                <c:pt idx="2604">
                  <c:v>26.5</c:v>
                </c:pt>
                <c:pt idx="2605">
                  <c:v>26.5</c:v>
                </c:pt>
                <c:pt idx="2606">
                  <c:v>26.5</c:v>
                </c:pt>
                <c:pt idx="2607">
                  <c:v>26.5</c:v>
                </c:pt>
                <c:pt idx="2608">
                  <c:v>26.5</c:v>
                </c:pt>
                <c:pt idx="2609">
                  <c:v>26.5</c:v>
                </c:pt>
                <c:pt idx="2610">
                  <c:v>26.5</c:v>
                </c:pt>
                <c:pt idx="2611">
                  <c:v>26.5</c:v>
                </c:pt>
                <c:pt idx="2612">
                  <c:v>26.5</c:v>
                </c:pt>
                <c:pt idx="2613">
                  <c:v>26.5</c:v>
                </c:pt>
                <c:pt idx="2614">
                  <c:v>26.5</c:v>
                </c:pt>
                <c:pt idx="2615">
                  <c:v>26.5</c:v>
                </c:pt>
                <c:pt idx="2616">
                  <c:v>26.5</c:v>
                </c:pt>
                <c:pt idx="2617">
                  <c:v>26.5</c:v>
                </c:pt>
                <c:pt idx="2618">
                  <c:v>26.5</c:v>
                </c:pt>
                <c:pt idx="2619">
                  <c:v>26.5</c:v>
                </c:pt>
                <c:pt idx="2620">
                  <c:v>26.5</c:v>
                </c:pt>
                <c:pt idx="2621">
                  <c:v>26.5</c:v>
                </c:pt>
                <c:pt idx="2622">
                  <c:v>26.5</c:v>
                </c:pt>
                <c:pt idx="2623">
                  <c:v>26.5</c:v>
                </c:pt>
                <c:pt idx="2624">
                  <c:v>26.5</c:v>
                </c:pt>
                <c:pt idx="2625">
                  <c:v>26.5</c:v>
                </c:pt>
                <c:pt idx="2626">
                  <c:v>26.5</c:v>
                </c:pt>
                <c:pt idx="2627">
                  <c:v>26.5</c:v>
                </c:pt>
                <c:pt idx="2628">
                  <c:v>26.5</c:v>
                </c:pt>
                <c:pt idx="2629">
                  <c:v>26.5</c:v>
                </c:pt>
                <c:pt idx="2630">
                  <c:v>26.5</c:v>
                </c:pt>
                <c:pt idx="2631">
                  <c:v>26.5</c:v>
                </c:pt>
                <c:pt idx="2632">
                  <c:v>26.5</c:v>
                </c:pt>
                <c:pt idx="2633">
                  <c:v>26.5</c:v>
                </c:pt>
                <c:pt idx="2634">
                  <c:v>26.5</c:v>
                </c:pt>
                <c:pt idx="2635">
                  <c:v>26.5</c:v>
                </c:pt>
                <c:pt idx="2636">
                  <c:v>26.5</c:v>
                </c:pt>
                <c:pt idx="2637">
                  <c:v>26.5</c:v>
                </c:pt>
                <c:pt idx="2638">
                  <c:v>26.5</c:v>
                </c:pt>
                <c:pt idx="2639">
                  <c:v>26.5</c:v>
                </c:pt>
                <c:pt idx="2640">
                  <c:v>26.5</c:v>
                </c:pt>
                <c:pt idx="2641">
                  <c:v>26.5</c:v>
                </c:pt>
                <c:pt idx="2642">
                  <c:v>26.5</c:v>
                </c:pt>
                <c:pt idx="2643">
                  <c:v>26.5</c:v>
                </c:pt>
                <c:pt idx="2644">
                  <c:v>26.5</c:v>
                </c:pt>
                <c:pt idx="2645">
                  <c:v>26.5</c:v>
                </c:pt>
                <c:pt idx="2646">
                  <c:v>26.5</c:v>
                </c:pt>
                <c:pt idx="2647">
                  <c:v>26.5</c:v>
                </c:pt>
                <c:pt idx="2648">
                  <c:v>26.5</c:v>
                </c:pt>
                <c:pt idx="2649">
                  <c:v>26.5</c:v>
                </c:pt>
                <c:pt idx="2650">
                  <c:v>26.5</c:v>
                </c:pt>
                <c:pt idx="2651">
                  <c:v>26.5</c:v>
                </c:pt>
                <c:pt idx="2652">
                  <c:v>26.5</c:v>
                </c:pt>
                <c:pt idx="2653">
                  <c:v>26.5</c:v>
                </c:pt>
                <c:pt idx="2654">
                  <c:v>26.5</c:v>
                </c:pt>
                <c:pt idx="2655">
                  <c:v>26.5</c:v>
                </c:pt>
                <c:pt idx="2656">
                  <c:v>26.5</c:v>
                </c:pt>
                <c:pt idx="2657">
                  <c:v>26.4375</c:v>
                </c:pt>
                <c:pt idx="2658">
                  <c:v>26.5</c:v>
                </c:pt>
                <c:pt idx="2659">
                  <c:v>26.4375</c:v>
                </c:pt>
                <c:pt idx="2660">
                  <c:v>26.4375</c:v>
                </c:pt>
                <c:pt idx="2661">
                  <c:v>26.5</c:v>
                </c:pt>
                <c:pt idx="2662">
                  <c:v>26.5</c:v>
                </c:pt>
                <c:pt idx="2663">
                  <c:v>26.4375</c:v>
                </c:pt>
                <c:pt idx="2664">
                  <c:v>26.4375</c:v>
                </c:pt>
                <c:pt idx="2665">
                  <c:v>26.4375</c:v>
                </c:pt>
                <c:pt idx="2666">
                  <c:v>26.4375</c:v>
                </c:pt>
                <c:pt idx="2667">
                  <c:v>26.4375</c:v>
                </c:pt>
                <c:pt idx="2668">
                  <c:v>26.4375</c:v>
                </c:pt>
                <c:pt idx="2669">
                  <c:v>26.4375</c:v>
                </c:pt>
                <c:pt idx="2670">
                  <c:v>26.5</c:v>
                </c:pt>
                <c:pt idx="2671">
                  <c:v>26.4375</c:v>
                </c:pt>
                <c:pt idx="2672">
                  <c:v>26.4375</c:v>
                </c:pt>
                <c:pt idx="2673">
                  <c:v>26.4375</c:v>
                </c:pt>
                <c:pt idx="2674">
                  <c:v>26.5</c:v>
                </c:pt>
                <c:pt idx="2675">
                  <c:v>26.4375</c:v>
                </c:pt>
                <c:pt idx="2676">
                  <c:v>26.5</c:v>
                </c:pt>
                <c:pt idx="2677">
                  <c:v>26.5</c:v>
                </c:pt>
                <c:pt idx="2678">
                  <c:v>26.5</c:v>
                </c:pt>
                <c:pt idx="2679">
                  <c:v>26.5</c:v>
                </c:pt>
                <c:pt idx="2680">
                  <c:v>26.4375</c:v>
                </c:pt>
                <c:pt idx="2681">
                  <c:v>26.5</c:v>
                </c:pt>
                <c:pt idx="2682">
                  <c:v>26.5</c:v>
                </c:pt>
                <c:pt idx="2683">
                  <c:v>26.5</c:v>
                </c:pt>
                <c:pt idx="2684">
                  <c:v>26.5</c:v>
                </c:pt>
                <c:pt idx="2685">
                  <c:v>26.5</c:v>
                </c:pt>
                <c:pt idx="2686">
                  <c:v>26.5</c:v>
                </c:pt>
                <c:pt idx="2687">
                  <c:v>26.4375</c:v>
                </c:pt>
                <c:pt idx="2688">
                  <c:v>26.4375</c:v>
                </c:pt>
                <c:pt idx="2689">
                  <c:v>26.5</c:v>
                </c:pt>
                <c:pt idx="2690">
                  <c:v>26.4375</c:v>
                </c:pt>
                <c:pt idx="2691">
                  <c:v>26.4375</c:v>
                </c:pt>
                <c:pt idx="2692">
                  <c:v>26.4375</c:v>
                </c:pt>
                <c:pt idx="2693">
                  <c:v>26.4375</c:v>
                </c:pt>
                <c:pt idx="2694">
                  <c:v>26.4375</c:v>
                </c:pt>
                <c:pt idx="2695">
                  <c:v>26.4375</c:v>
                </c:pt>
                <c:pt idx="2696">
                  <c:v>26.4375</c:v>
                </c:pt>
                <c:pt idx="2697">
                  <c:v>26.4375</c:v>
                </c:pt>
                <c:pt idx="2698">
                  <c:v>26.4375</c:v>
                </c:pt>
                <c:pt idx="2699">
                  <c:v>26.4375</c:v>
                </c:pt>
                <c:pt idx="2700">
                  <c:v>26.4375</c:v>
                </c:pt>
                <c:pt idx="2701">
                  <c:v>26.4375</c:v>
                </c:pt>
                <c:pt idx="2702">
                  <c:v>26.4375</c:v>
                </c:pt>
                <c:pt idx="2703">
                  <c:v>26.4375</c:v>
                </c:pt>
                <c:pt idx="2704">
                  <c:v>26.4375</c:v>
                </c:pt>
                <c:pt idx="2705">
                  <c:v>26.4375</c:v>
                </c:pt>
                <c:pt idx="2706">
                  <c:v>26.4375</c:v>
                </c:pt>
                <c:pt idx="2707">
                  <c:v>26.4375</c:v>
                </c:pt>
                <c:pt idx="2708">
                  <c:v>26.4375</c:v>
                </c:pt>
                <c:pt idx="2709">
                  <c:v>26.4375</c:v>
                </c:pt>
                <c:pt idx="2710">
                  <c:v>26.4375</c:v>
                </c:pt>
                <c:pt idx="2711">
                  <c:v>26.4375</c:v>
                </c:pt>
                <c:pt idx="2712">
                  <c:v>26.4375</c:v>
                </c:pt>
                <c:pt idx="2713">
                  <c:v>26.4375</c:v>
                </c:pt>
                <c:pt idx="2714">
                  <c:v>26.4375</c:v>
                </c:pt>
                <c:pt idx="2715">
                  <c:v>26.4375</c:v>
                </c:pt>
                <c:pt idx="2716">
                  <c:v>26.4375</c:v>
                </c:pt>
                <c:pt idx="2717">
                  <c:v>26.4375</c:v>
                </c:pt>
                <c:pt idx="2718">
                  <c:v>26.4375</c:v>
                </c:pt>
                <c:pt idx="2719">
                  <c:v>26.375</c:v>
                </c:pt>
                <c:pt idx="2720">
                  <c:v>26.4375</c:v>
                </c:pt>
                <c:pt idx="2721">
                  <c:v>26.4375</c:v>
                </c:pt>
                <c:pt idx="2722">
                  <c:v>26.4375</c:v>
                </c:pt>
                <c:pt idx="2723">
                  <c:v>26.4375</c:v>
                </c:pt>
                <c:pt idx="2724">
                  <c:v>26.4375</c:v>
                </c:pt>
                <c:pt idx="2725">
                  <c:v>26.4375</c:v>
                </c:pt>
                <c:pt idx="2726">
                  <c:v>26.4375</c:v>
                </c:pt>
                <c:pt idx="2727">
                  <c:v>26.4375</c:v>
                </c:pt>
                <c:pt idx="2728">
                  <c:v>26.4375</c:v>
                </c:pt>
                <c:pt idx="2729">
                  <c:v>26.4375</c:v>
                </c:pt>
                <c:pt idx="2730">
                  <c:v>26.4375</c:v>
                </c:pt>
                <c:pt idx="2731">
                  <c:v>26.4375</c:v>
                </c:pt>
                <c:pt idx="2732">
                  <c:v>26.4375</c:v>
                </c:pt>
                <c:pt idx="2733">
                  <c:v>26.4375</c:v>
                </c:pt>
                <c:pt idx="2734">
                  <c:v>26.4375</c:v>
                </c:pt>
                <c:pt idx="2735">
                  <c:v>26.4375</c:v>
                </c:pt>
                <c:pt idx="2736">
                  <c:v>26.4375</c:v>
                </c:pt>
                <c:pt idx="2737">
                  <c:v>26.4375</c:v>
                </c:pt>
                <c:pt idx="2738">
                  <c:v>26.4375</c:v>
                </c:pt>
                <c:pt idx="2739">
                  <c:v>26.4375</c:v>
                </c:pt>
                <c:pt idx="2740">
                  <c:v>26.4375</c:v>
                </c:pt>
                <c:pt idx="2741">
                  <c:v>26.4375</c:v>
                </c:pt>
                <c:pt idx="2742">
                  <c:v>26.4375</c:v>
                </c:pt>
                <c:pt idx="2743">
                  <c:v>26.4375</c:v>
                </c:pt>
                <c:pt idx="2744">
                  <c:v>26.4375</c:v>
                </c:pt>
                <c:pt idx="2745">
                  <c:v>26.4375</c:v>
                </c:pt>
                <c:pt idx="2746">
                  <c:v>26.4375</c:v>
                </c:pt>
                <c:pt idx="2747">
                  <c:v>26.4375</c:v>
                </c:pt>
                <c:pt idx="2748">
                  <c:v>26.4375</c:v>
                </c:pt>
                <c:pt idx="2749">
                  <c:v>26.375</c:v>
                </c:pt>
                <c:pt idx="2750">
                  <c:v>26.4375</c:v>
                </c:pt>
                <c:pt idx="2751">
                  <c:v>26.4375</c:v>
                </c:pt>
                <c:pt idx="2752">
                  <c:v>26.4375</c:v>
                </c:pt>
                <c:pt idx="2753">
                  <c:v>26.4375</c:v>
                </c:pt>
                <c:pt idx="2754">
                  <c:v>26.4375</c:v>
                </c:pt>
                <c:pt idx="2755">
                  <c:v>26.4375</c:v>
                </c:pt>
                <c:pt idx="2756">
                  <c:v>26.4375</c:v>
                </c:pt>
                <c:pt idx="2757">
                  <c:v>26.375</c:v>
                </c:pt>
                <c:pt idx="2758">
                  <c:v>26.4375</c:v>
                </c:pt>
                <c:pt idx="2759">
                  <c:v>26.4375</c:v>
                </c:pt>
                <c:pt idx="2760">
                  <c:v>26.4375</c:v>
                </c:pt>
                <c:pt idx="2761">
                  <c:v>26.4375</c:v>
                </c:pt>
                <c:pt idx="2762">
                  <c:v>26.4375</c:v>
                </c:pt>
                <c:pt idx="2763">
                  <c:v>26.4375</c:v>
                </c:pt>
                <c:pt idx="2764">
                  <c:v>26.4375</c:v>
                </c:pt>
                <c:pt idx="2765">
                  <c:v>26.4375</c:v>
                </c:pt>
                <c:pt idx="2766">
                  <c:v>26.4375</c:v>
                </c:pt>
                <c:pt idx="2767">
                  <c:v>26.4375</c:v>
                </c:pt>
                <c:pt idx="2768">
                  <c:v>26.4375</c:v>
                </c:pt>
                <c:pt idx="2769">
                  <c:v>26.4375</c:v>
                </c:pt>
                <c:pt idx="2770">
                  <c:v>26.375</c:v>
                </c:pt>
                <c:pt idx="2771">
                  <c:v>26.4375</c:v>
                </c:pt>
                <c:pt idx="2772">
                  <c:v>26.4375</c:v>
                </c:pt>
                <c:pt idx="2773">
                  <c:v>26.4375</c:v>
                </c:pt>
                <c:pt idx="2774">
                  <c:v>26.4375</c:v>
                </c:pt>
                <c:pt idx="2775">
                  <c:v>26.4375</c:v>
                </c:pt>
                <c:pt idx="2776">
                  <c:v>26.4375</c:v>
                </c:pt>
                <c:pt idx="2777">
                  <c:v>26.4375</c:v>
                </c:pt>
                <c:pt idx="2778">
                  <c:v>26.4375</c:v>
                </c:pt>
                <c:pt idx="2779">
                  <c:v>26.375</c:v>
                </c:pt>
                <c:pt idx="2780">
                  <c:v>26.375</c:v>
                </c:pt>
                <c:pt idx="2781">
                  <c:v>26.4375</c:v>
                </c:pt>
                <c:pt idx="2782">
                  <c:v>26.375</c:v>
                </c:pt>
                <c:pt idx="2783">
                  <c:v>26.375</c:v>
                </c:pt>
                <c:pt idx="2784">
                  <c:v>26.375</c:v>
                </c:pt>
                <c:pt idx="2785">
                  <c:v>26.4375</c:v>
                </c:pt>
                <c:pt idx="2786">
                  <c:v>26.375</c:v>
                </c:pt>
                <c:pt idx="2787">
                  <c:v>26.375</c:v>
                </c:pt>
                <c:pt idx="2788">
                  <c:v>26.375</c:v>
                </c:pt>
                <c:pt idx="2789">
                  <c:v>26.375</c:v>
                </c:pt>
                <c:pt idx="2790">
                  <c:v>26.375</c:v>
                </c:pt>
                <c:pt idx="2791">
                  <c:v>26.375</c:v>
                </c:pt>
                <c:pt idx="2792">
                  <c:v>26.375</c:v>
                </c:pt>
                <c:pt idx="2793">
                  <c:v>26.375</c:v>
                </c:pt>
                <c:pt idx="2794">
                  <c:v>26.375</c:v>
                </c:pt>
                <c:pt idx="2795">
                  <c:v>26.375</c:v>
                </c:pt>
                <c:pt idx="2796">
                  <c:v>26.4375</c:v>
                </c:pt>
                <c:pt idx="2797">
                  <c:v>26.375</c:v>
                </c:pt>
                <c:pt idx="2798">
                  <c:v>26.375</c:v>
                </c:pt>
                <c:pt idx="2799">
                  <c:v>26.375</c:v>
                </c:pt>
                <c:pt idx="2800">
                  <c:v>26.375</c:v>
                </c:pt>
                <c:pt idx="2801">
                  <c:v>26.375</c:v>
                </c:pt>
                <c:pt idx="2802">
                  <c:v>26.375</c:v>
                </c:pt>
                <c:pt idx="2803">
                  <c:v>26.375</c:v>
                </c:pt>
                <c:pt idx="2804">
                  <c:v>26.375</c:v>
                </c:pt>
                <c:pt idx="2805">
                  <c:v>26.375</c:v>
                </c:pt>
                <c:pt idx="2806">
                  <c:v>26.375</c:v>
                </c:pt>
                <c:pt idx="2807">
                  <c:v>26.375</c:v>
                </c:pt>
                <c:pt idx="2808">
                  <c:v>26.375</c:v>
                </c:pt>
                <c:pt idx="2809">
                  <c:v>26.375</c:v>
                </c:pt>
                <c:pt idx="2810">
                  <c:v>26.375</c:v>
                </c:pt>
                <c:pt idx="2811">
                  <c:v>26.375</c:v>
                </c:pt>
                <c:pt idx="2812">
                  <c:v>26.375</c:v>
                </c:pt>
                <c:pt idx="2813">
                  <c:v>26.375</c:v>
                </c:pt>
                <c:pt idx="2814">
                  <c:v>26.375</c:v>
                </c:pt>
                <c:pt idx="2815">
                  <c:v>26.375</c:v>
                </c:pt>
                <c:pt idx="2816">
                  <c:v>26.375</c:v>
                </c:pt>
              </c:numCache>
            </c:numRef>
          </c:val>
          <c:smooth val="0"/>
          <c:extLst xmlns:c16r2="http://schemas.microsoft.com/office/drawing/2015/06/chart">
            <c:ext xmlns:c16="http://schemas.microsoft.com/office/drawing/2014/chart" uri="{C3380CC4-5D6E-409C-BE32-E72D297353CC}">
              <c16:uniqueId val="{00000002-6BF0-4664-8131-00181E6B637E}"/>
            </c:ext>
          </c:extLst>
        </c:ser>
        <c:ser>
          <c:idx val="3"/>
          <c:order val="2"/>
          <c:tx>
            <c:strRef>
              <c:f>Sheet1!$D$1</c:f>
              <c:strCache>
                <c:ptCount val="1"/>
                <c:pt idx="0">
                  <c:v>R2OBPM05</c:v>
                </c:pt>
              </c:strCache>
            </c:strRef>
          </c:tx>
          <c:spPr>
            <a:ln w="12700">
              <a:solidFill>
                <a:srgbClr val="00FFFF"/>
              </a:solidFill>
              <a:prstDash val="solid"/>
            </a:ln>
          </c:spPr>
          <c:marker>
            <c:symbol val="x"/>
            <c:size val="5"/>
            <c:spPr>
              <a:noFill/>
              <a:ln>
                <a:solidFill>
                  <a:srgbClr val="00FFFF"/>
                </a:solidFill>
                <a:prstDash val="solid"/>
              </a:ln>
            </c:spPr>
          </c:marker>
          <c:cat>
            <c:numRef>
              <c:f>Sheet1!$A$2:$A$2819</c:f>
              <c:numCache>
                <c:formatCode>h:mm</c:formatCode>
                <c:ptCount val="2818"/>
                <c:pt idx="0">
                  <c:v>0</c:v>
                </c:pt>
                <c:pt idx="1">
                  <c:v>0</c:v>
                </c:pt>
                <c:pt idx="2">
                  <c:v>6.9444444444444447E-4</c:v>
                </c:pt>
                <c:pt idx="3">
                  <c:v>6.9444444444444447E-4</c:v>
                </c:pt>
                <c:pt idx="4">
                  <c:v>1.3888888888888889E-3</c:v>
                </c:pt>
                <c:pt idx="5">
                  <c:v>1.3888888888888889E-3</c:v>
                </c:pt>
                <c:pt idx="6">
                  <c:v>2.0833333333333333E-3</c:v>
                </c:pt>
                <c:pt idx="7">
                  <c:v>2.0833333333333333E-3</c:v>
                </c:pt>
                <c:pt idx="8">
                  <c:v>2.7777777777777779E-3</c:v>
                </c:pt>
                <c:pt idx="9">
                  <c:v>2.7777777777777779E-3</c:v>
                </c:pt>
                <c:pt idx="10">
                  <c:v>3.472222222222222E-3</c:v>
                </c:pt>
                <c:pt idx="11">
                  <c:v>3.472222222222222E-3</c:v>
                </c:pt>
                <c:pt idx="12">
                  <c:v>4.1666666666666666E-3</c:v>
                </c:pt>
                <c:pt idx="13">
                  <c:v>4.1666666666666666E-3</c:v>
                </c:pt>
                <c:pt idx="14">
                  <c:v>4.8611111111111112E-3</c:v>
                </c:pt>
                <c:pt idx="15">
                  <c:v>4.8611111111111112E-3</c:v>
                </c:pt>
                <c:pt idx="16">
                  <c:v>5.5555555555555558E-3</c:v>
                </c:pt>
                <c:pt idx="17">
                  <c:v>5.5555555555555558E-3</c:v>
                </c:pt>
                <c:pt idx="18">
                  <c:v>6.2500000000000003E-3</c:v>
                </c:pt>
                <c:pt idx="19">
                  <c:v>6.2500000000000003E-3</c:v>
                </c:pt>
                <c:pt idx="20">
                  <c:v>6.9444444444444441E-3</c:v>
                </c:pt>
                <c:pt idx="21">
                  <c:v>6.9444444444444441E-3</c:v>
                </c:pt>
                <c:pt idx="22">
                  <c:v>7.6388888888888886E-3</c:v>
                </c:pt>
                <c:pt idx="23">
                  <c:v>7.6388888888888886E-3</c:v>
                </c:pt>
                <c:pt idx="24">
                  <c:v>8.3333333333333332E-3</c:v>
                </c:pt>
                <c:pt idx="25">
                  <c:v>8.3333333333333332E-3</c:v>
                </c:pt>
                <c:pt idx="26">
                  <c:v>9.0277777777777787E-3</c:v>
                </c:pt>
                <c:pt idx="27">
                  <c:v>9.0277777777777787E-3</c:v>
                </c:pt>
                <c:pt idx="28">
                  <c:v>9.7222222222222224E-3</c:v>
                </c:pt>
                <c:pt idx="29">
                  <c:v>9.7222222222222224E-3</c:v>
                </c:pt>
                <c:pt idx="30">
                  <c:v>1.0416666666666666E-2</c:v>
                </c:pt>
                <c:pt idx="31">
                  <c:v>1.0416666666666666E-2</c:v>
                </c:pt>
                <c:pt idx="32">
                  <c:v>1.1111111111111112E-2</c:v>
                </c:pt>
                <c:pt idx="33">
                  <c:v>1.1111111111111112E-2</c:v>
                </c:pt>
                <c:pt idx="34">
                  <c:v>1.1805555555555555E-2</c:v>
                </c:pt>
                <c:pt idx="35">
                  <c:v>1.1805555555555555E-2</c:v>
                </c:pt>
                <c:pt idx="36">
                  <c:v>1.2500000000000001E-2</c:v>
                </c:pt>
                <c:pt idx="37">
                  <c:v>1.2500000000000001E-2</c:v>
                </c:pt>
                <c:pt idx="38">
                  <c:v>1.3194444444444444E-2</c:v>
                </c:pt>
                <c:pt idx="39">
                  <c:v>1.3888888888888888E-2</c:v>
                </c:pt>
                <c:pt idx="40">
                  <c:v>1.3888888888888888E-2</c:v>
                </c:pt>
                <c:pt idx="41">
                  <c:v>1.4583333333333332E-2</c:v>
                </c:pt>
                <c:pt idx="42">
                  <c:v>1.4583333333333332E-2</c:v>
                </c:pt>
                <c:pt idx="43">
                  <c:v>1.5277777777777777E-2</c:v>
                </c:pt>
                <c:pt idx="44">
                  <c:v>1.5277777777777777E-2</c:v>
                </c:pt>
                <c:pt idx="45">
                  <c:v>1.5972222222222224E-2</c:v>
                </c:pt>
                <c:pt idx="46">
                  <c:v>1.5972222222222224E-2</c:v>
                </c:pt>
                <c:pt idx="47">
                  <c:v>1.6666666666666666E-2</c:v>
                </c:pt>
                <c:pt idx="48">
                  <c:v>1.6666666666666666E-2</c:v>
                </c:pt>
                <c:pt idx="49">
                  <c:v>1.7361111111111112E-2</c:v>
                </c:pt>
                <c:pt idx="50">
                  <c:v>1.8055555555555557E-2</c:v>
                </c:pt>
                <c:pt idx="51">
                  <c:v>1.8055555555555557E-2</c:v>
                </c:pt>
                <c:pt idx="52">
                  <c:v>1.8749999999999999E-2</c:v>
                </c:pt>
                <c:pt idx="53">
                  <c:v>1.8749999999999999E-2</c:v>
                </c:pt>
                <c:pt idx="54">
                  <c:v>1.9444444444444445E-2</c:v>
                </c:pt>
                <c:pt idx="55">
                  <c:v>1.9444444444444445E-2</c:v>
                </c:pt>
                <c:pt idx="56">
                  <c:v>2.013888888888889E-2</c:v>
                </c:pt>
                <c:pt idx="57">
                  <c:v>2.013888888888889E-2</c:v>
                </c:pt>
                <c:pt idx="58">
                  <c:v>2.0833333333333332E-2</c:v>
                </c:pt>
                <c:pt idx="59">
                  <c:v>2.0833333333333332E-2</c:v>
                </c:pt>
                <c:pt idx="60">
                  <c:v>2.1527777777777781E-2</c:v>
                </c:pt>
                <c:pt idx="61">
                  <c:v>2.2222222222222223E-2</c:v>
                </c:pt>
                <c:pt idx="62">
                  <c:v>2.2222222222222223E-2</c:v>
                </c:pt>
                <c:pt idx="63">
                  <c:v>2.2916666666666669E-2</c:v>
                </c:pt>
                <c:pt idx="64">
                  <c:v>2.2916666666666669E-2</c:v>
                </c:pt>
                <c:pt idx="65">
                  <c:v>2.361111111111111E-2</c:v>
                </c:pt>
                <c:pt idx="66">
                  <c:v>2.361111111111111E-2</c:v>
                </c:pt>
                <c:pt idx="67">
                  <c:v>2.4305555555555556E-2</c:v>
                </c:pt>
                <c:pt idx="68">
                  <c:v>2.4305555555555556E-2</c:v>
                </c:pt>
                <c:pt idx="69">
                  <c:v>2.5000000000000001E-2</c:v>
                </c:pt>
                <c:pt idx="70">
                  <c:v>2.5000000000000001E-2</c:v>
                </c:pt>
                <c:pt idx="71">
                  <c:v>2.5694444444444447E-2</c:v>
                </c:pt>
                <c:pt idx="72">
                  <c:v>2.5694444444444447E-2</c:v>
                </c:pt>
                <c:pt idx="73">
                  <c:v>2.6388888888888889E-2</c:v>
                </c:pt>
                <c:pt idx="74">
                  <c:v>2.6388888888888889E-2</c:v>
                </c:pt>
                <c:pt idx="75">
                  <c:v>2.7083333333333334E-2</c:v>
                </c:pt>
                <c:pt idx="76">
                  <c:v>2.7083333333333334E-2</c:v>
                </c:pt>
                <c:pt idx="77">
                  <c:v>2.7777777777777776E-2</c:v>
                </c:pt>
                <c:pt idx="78">
                  <c:v>2.7777777777777776E-2</c:v>
                </c:pt>
                <c:pt idx="79">
                  <c:v>2.8472222222222222E-2</c:v>
                </c:pt>
                <c:pt idx="80">
                  <c:v>2.8472222222222222E-2</c:v>
                </c:pt>
                <c:pt idx="81">
                  <c:v>2.9166666666666664E-2</c:v>
                </c:pt>
                <c:pt idx="82">
                  <c:v>2.9166666666666664E-2</c:v>
                </c:pt>
                <c:pt idx="83">
                  <c:v>2.9861111111111113E-2</c:v>
                </c:pt>
                <c:pt idx="84">
                  <c:v>2.9861111111111113E-2</c:v>
                </c:pt>
                <c:pt idx="85">
                  <c:v>3.0555555555555555E-2</c:v>
                </c:pt>
                <c:pt idx="86">
                  <c:v>3.0555555555555555E-2</c:v>
                </c:pt>
                <c:pt idx="87">
                  <c:v>3.125E-2</c:v>
                </c:pt>
                <c:pt idx="88">
                  <c:v>3.125E-2</c:v>
                </c:pt>
                <c:pt idx="89">
                  <c:v>3.1944444444444449E-2</c:v>
                </c:pt>
                <c:pt idx="90">
                  <c:v>3.1944444444444449E-2</c:v>
                </c:pt>
                <c:pt idx="91">
                  <c:v>3.2638888888888891E-2</c:v>
                </c:pt>
                <c:pt idx="92">
                  <c:v>3.2638888888888891E-2</c:v>
                </c:pt>
                <c:pt idx="93">
                  <c:v>3.3333333333333333E-2</c:v>
                </c:pt>
                <c:pt idx="94">
                  <c:v>3.3333333333333333E-2</c:v>
                </c:pt>
                <c:pt idx="95">
                  <c:v>3.4027777777777775E-2</c:v>
                </c:pt>
                <c:pt idx="96">
                  <c:v>3.4027777777777775E-2</c:v>
                </c:pt>
                <c:pt idx="97">
                  <c:v>3.4722222222222224E-2</c:v>
                </c:pt>
                <c:pt idx="98">
                  <c:v>3.4722222222222224E-2</c:v>
                </c:pt>
                <c:pt idx="99">
                  <c:v>3.5416666666666666E-2</c:v>
                </c:pt>
                <c:pt idx="100">
                  <c:v>3.5416666666666666E-2</c:v>
                </c:pt>
                <c:pt idx="101">
                  <c:v>3.6111111111111115E-2</c:v>
                </c:pt>
                <c:pt idx="102">
                  <c:v>3.6111111111111115E-2</c:v>
                </c:pt>
                <c:pt idx="103">
                  <c:v>3.6805555555555557E-2</c:v>
                </c:pt>
                <c:pt idx="104">
                  <c:v>3.6805555555555557E-2</c:v>
                </c:pt>
                <c:pt idx="105">
                  <c:v>3.7499999999999999E-2</c:v>
                </c:pt>
                <c:pt idx="106">
                  <c:v>3.7499999999999999E-2</c:v>
                </c:pt>
                <c:pt idx="107">
                  <c:v>3.8194444444444441E-2</c:v>
                </c:pt>
                <c:pt idx="108">
                  <c:v>3.8194444444444441E-2</c:v>
                </c:pt>
                <c:pt idx="109">
                  <c:v>3.888888888888889E-2</c:v>
                </c:pt>
                <c:pt idx="110">
                  <c:v>3.888888888888889E-2</c:v>
                </c:pt>
                <c:pt idx="111">
                  <c:v>3.9583333333333331E-2</c:v>
                </c:pt>
                <c:pt idx="112">
                  <c:v>3.9583333333333331E-2</c:v>
                </c:pt>
                <c:pt idx="113">
                  <c:v>4.027777777777778E-2</c:v>
                </c:pt>
                <c:pt idx="114">
                  <c:v>4.027777777777778E-2</c:v>
                </c:pt>
                <c:pt idx="115">
                  <c:v>4.0972222222222222E-2</c:v>
                </c:pt>
                <c:pt idx="116">
                  <c:v>4.0972222222222222E-2</c:v>
                </c:pt>
                <c:pt idx="117">
                  <c:v>4.1666666666666664E-2</c:v>
                </c:pt>
                <c:pt idx="118">
                  <c:v>4.1666666666666664E-2</c:v>
                </c:pt>
                <c:pt idx="119">
                  <c:v>4.2361111111111106E-2</c:v>
                </c:pt>
                <c:pt idx="120">
                  <c:v>4.3055555555555562E-2</c:v>
                </c:pt>
                <c:pt idx="121">
                  <c:v>4.3055555555555562E-2</c:v>
                </c:pt>
                <c:pt idx="122">
                  <c:v>4.3749999999999997E-2</c:v>
                </c:pt>
                <c:pt idx="123">
                  <c:v>4.3749999999999997E-2</c:v>
                </c:pt>
                <c:pt idx="124">
                  <c:v>4.4444444444444446E-2</c:v>
                </c:pt>
                <c:pt idx="125">
                  <c:v>4.4444444444444446E-2</c:v>
                </c:pt>
                <c:pt idx="126">
                  <c:v>4.5138888888888888E-2</c:v>
                </c:pt>
                <c:pt idx="127">
                  <c:v>4.5138888888888888E-2</c:v>
                </c:pt>
                <c:pt idx="128">
                  <c:v>4.5833333333333337E-2</c:v>
                </c:pt>
                <c:pt idx="129">
                  <c:v>4.5833333333333337E-2</c:v>
                </c:pt>
                <c:pt idx="130">
                  <c:v>4.6527777777777779E-2</c:v>
                </c:pt>
                <c:pt idx="131">
                  <c:v>4.6527777777777779E-2</c:v>
                </c:pt>
                <c:pt idx="132">
                  <c:v>4.7222222222222221E-2</c:v>
                </c:pt>
                <c:pt idx="133">
                  <c:v>4.7222222222222221E-2</c:v>
                </c:pt>
                <c:pt idx="134">
                  <c:v>4.7916666666666663E-2</c:v>
                </c:pt>
                <c:pt idx="135">
                  <c:v>4.8611111111111112E-2</c:v>
                </c:pt>
                <c:pt idx="136">
                  <c:v>4.8611111111111112E-2</c:v>
                </c:pt>
                <c:pt idx="137">
                  <c:v>4.9305555555555554E-2</c:v>
                </c:pt>
                <c:pt idx="138">
                  <c:v>0.05</c:v>
                </c:pt>
                <c:pt idx="139">
                  <c:v>0.05</c:v>
                </c:pt>
                <c:pt idx="140">
                  <c:v>5.0694444444444452E-2</c:v>
                </c:pt>
                <c:pt idx="141">
                  <c:v>5.0694444444444452E-2</c:v>
                </c:pt>
                <c:pt idx="142">
                  <c:v>5.1388888888888894E-2</c:v>
                </c:pt>
                <c:pt idx="143">
                  <c:v>5.1388888888888894E-2</c:v>
                </c:pt>
                <c:pt idx="144">
                  <c:v>5.2083333333333336E-2</c:v>
                </c:pt>
                <c:pt idx="145">
                  <c:v>5.2083333333333336E-2</c:v>
                </c:pt>
                <c:pt idx="146">
                  <c:v>5.2777777777777778E-2</c:v>
                </c:pt>
                <c:pt idx="147">
                  <c:v>5.2777777777777778E-2</c:v>
                </c:pt>
                <c:pt idx="148">
                  <c:v>5.347222222222222E-2</c:v>
                </c:pt>
                <c:pt idx="149">
                  <c:v>5.4166666666666669E-2</c:v>
                </c:pt>
                <c:pt idx="150">
                  <c:v>5.4166666666666669E-2</c:v>
                </c:pt>
                <c:pt idx="151">
                  <c:v>5.486111111111111E-2</c:v>
                </c:pt>
                <c:pt idx="152">
                  <c:v>5.486111111111111E-2</c:v>
                </c:pt>
                <c:pt idx="153">
                  <c:v>5.5555555555555552E-2</c:v>
                </c:pt>
                <c:pt idx="154">
                  <c:v>5.5555555555555552E-2</c:v>
                </c:pt>
                <c:pt idx="155">
                  <c:v>5.6250000000000001E-2</c:v>
                </c:pt>
                <c:pt idx="156">
                  <c:v>5.6250000000000001E-2</c:v>
                </c:pt>
                <c:pt idx="157">
                  <c:v>5.6944444444444443E-2</c:v>
                </c:pt>
                <c:pt idx="158">
                  <c:v>5.6944444444444443E-2</c:v>
                </c:pt>
                <c:pt idx="159">
                  <c:v>5.7638888888888885E-2</c:v>
                </c:pt>
                <c:pt idx="160">
                  <c:v>5.7638888888888885E-2</c:v>
                </c:pt>
                <c:pt idx="161">
                  <c:v>5.8333333333333327E-2</c:v>
                </c:pt>
                <c:pt idx="162">
                  <c:v>5.8333333333333327E-2</c:v>
                </c:pt>
                <c:pt idx="163">
                  <c:v>5.9027777777777783E-2</c:v>
                </c:pt>
                <c:pt idx="164">
                  <c:v>5.9027777777777783E-2</c:v>
                </c:pt>
                <c:pt idx="165">
                  <c:v>5.9722222222222225E-2</c:v>
                </c:pt>
                <c:pt idx="166">
                  <c:v>5.9722222222222225E-2</c:v>
                </c:pt>
                <c:pt idx="167">
                  <c:v>6.0416666666666667E-2</c:v>
                </c:pt>
                <c:pt idx="168">
                  <c:v>6.0416666666666667E-2</c:v>
                </c:pt>
                <c:pt idx="169">
                  <c:v>6.1111111111111116E-2</c:v>
                </c:pt>
                <c:pt idx="170">
                  <c:v>6.1111111111111116E-2</c:v>
                </c:pt>
                <c:pt idx="171">
                  <c:v>6.1805555555555558E-2</c:v>
                </c:pt>
                <c:pt idx="172">
                  <c:v>6.1805555555555558E-2</c:v>
                </c:pt>
                <c:pt idx="173">
                  <c:v>6.25E-2</c:v>
                </c:pt>
                <c:pt idx="174">
                  <c:v>6.25E-2</c:v>
                </c:pt>
                <c:pt idx="175">
                  <c:v>6.3194444444444442E-2</c:v>
                </c:pt>
                <c:pt idx="176">
                  <c:v>6.3194444444444442E-2</c:v>
                </c:pt>
                <c:pt idx="177">
                  <c:v>6.3888888888888884E-2</c:v>
                </c:pt>
                <c:pt idx="178">
                  <c:v>6.3888888888888884E-2</c:v>
                </c:pt>
                <c:pt idx="179">
                  <c:v>6.458333333333334E-2</c:v>
                </c:pt>
                <c:pt idx="180">
                  <c:v>6.458333333333334E-2</c:v>
                </c:pt>
                <c:pt idx="181">
                  <c:v>6.5277777777777782E-2</c:v>
                </c:pt>
                <c:pt idx="182">
                  <c:v>6.5277777777777782E-2</c:v>
                </c:pt>
                <c:pt idx="183">
                  <c:v>6.5972222222222224E-2</c:v>
                </c:pt>
                <c:pt idx="184">
                  <c:v>6.5972222222222224E-2</c:v>
                </c:pt>
                <c:pt idx="185">
                  <c:v>6.6666666666666666E-2</c:v>
                </c:pt>
                <c:pt idx="186">
                  <c:v>6.6666666666666666E-2</c:v>
                </c:pt>
                <c:pt idx="187">
                  <c:v>6.7361111111111108E-2</c:v>
                </c:pt>
                <c:pt idx="188">
                  <c:v>6.7361111111111108E-2</c:v>
                </c:pt>
                <c:pt idx="189">
                  <c:v>6.805555555555555E-2</c:v>
                </c:pt>
                <c:pt idx="190">
                  <c:v>6.805555555555555E-2</c:v>
                </c:pt>
                <c:pt idx="191">
                  <c:v>6.8750000000000006E-2</c:v>
                </c:pt>
                <c:pt idx="192">
                  <c:v>6.9444444444444434E-2</c:v>
                </c:pt>
                <c:pt idx="193">
                  <c:v>6.9444444444444434E-2</c:v>
                </c:pt>
                <c:pt idx="194">
                  <c:v>7.013888888888889E-2</c:v>
                </c:pt>
                <c:pt idx="195">
                  <c:v>7.013888888888889E-2</c:v>
                </c:pt>
                <c:pt idx="196">
                  <c:v>7.0833333333333331E-2</c:v>
                </c:pt>
                <c:pt idx="197">
                  <c:v>7.0833333333333331E-2</c:v>
                </c:pt>
                <c:pt idx="198">
                  <c:v>7.1527777777777787E-2</c:v>
                </c:pt>
                <c:pt idx="199">
                  <c:v>7.1527777777777787E-2</c:v>
                </c:pt>
                <c:pt idx="200">
                  <c:v>7.2222222222222229E-2</c:v>
                </c:pt>
                <c:pt idx="201">
                  <c:v>7.2222222222222229E-2</c:v>
                </c:pt>
                <c:pt idx="202">
                  <c:v>7.2916666666666671E-2</c:v>
                </c:pt>
                <c:pt idx="203">
                  <c:v>7.3611111111111113E-2</c:v>
                </c:pt>
                <c:pt idx="204">
                  <c:v>7.3611111111111113E-2</c:v>
                </c:pt>
                <c:pt idx="205">
                  <c:v>7.4305555555555555E-2</c:v>
                </c:pt>
                <c:pt idx="206">
                  <c:v>7.4305555555555555E-2</c:v>
                </c:pt>
                <c:pt idx="207">
                  <c:v>7.4999999999999997E-2</c:v>
                </c:pt>
                <c:pt idx="208">
                  <c:v>7.4999999999999997E-2</c:v>
                </c:pt>
                <c:pt idx="209">
                  <c:v>7.5694444444444439E-2</c:v>
                </c:pt>
                <c:pt idx="210">
                  <c:v>7.5694444444444439E-2</c:v>
                </c:pt>
                <c:pt idx="211">
                  <c:v>7.6388888888888895E-2</c:v>
                </c:pt>
                <c:pt idx="212">
                  <c:v>7.6388888888888895E-2</c:v>
                </c:pt>
                <c:pt idx="213">
                  <c:v>7.7083333333333337E-2</c:v>
                </c:pt>
                <c:pt idx="214">
                  <c:v>7.7083333333333337E-2</c:v>
                </c:pt>
                <c:pt idx="215">
                  <c:v>7.7777777777777779E-2</c:v>
                </c:pt>
                <c:pt idx="216">
                  <c:v>7.7777777777777779E-2</c:v>
                </c:pt>
                <c:pt idx="217">
                  <c:v>7.8472222222222221E-2</c:v>
                </c:pt>
                <c:pt idx="218">
                  <c:v>7.8472222222222221E-2</c:v>
                </c:pt>
                <c:pt idx="219">
                  <c:v>7.9166666666666663E-2</c:v>
                </c:pt>
                <c:pt idx="220">
                  <c:v>7.9166666666666663E-2</c:v>
                </c:pt>
                <c:pt idx="221">
                  <c:v>7.9861111111111105E-2</c:v>
                </c:pt>
                <c:pt idx="222">
                  <c:v>8.0555555555555561E-2</c:v>
                </c:pt>
                <c:pt idx="223">
                  <c:v>8.0555555555555561E-2</c:v>
                </c:pt>
                <c:pt idx="224">
                  <c:v>8.1250000000000003E-2</c:v>
                </c:pt>
                <c:pt idx="225">
                  <c:v>8.1250000000000003E-2</c:v>
                </c:pt>
                <c:pt idx="226">
                  <c:v>8.1944444444444445E-2</c:v>
                </c:pt>
                <c:pt idx="227">
                  <c:v>8.1944444444444445E-2</c:v>
                </c:pt>
                <c:pt idx="228">
                  <c:v>8.2638888888888887E-2</c:v>
                </c:pt>
                <c:pt idx="229">
                  <c:v>8.2638888888888887E-2</c:v>
                </c:pt>
                <c:pt idx="230">
                  <c:v>8.3333333333333329E-2</c:v>
                </c:pt>
                <c:pt idx="231">
                  <c:v>8.3333333333333329E-2</c:v>
                </c:pt>
                <c:pt idx="232">
                  <c:v>8.4027777777777771E-2</c:v>
                </c:pt>
                <c:pt idx="233">
                  <c:v>8.4027777777777771E-2</c:v>
                </c:pt>
                <c:pt idx="234">
                  <c:v>8.4722222222222213E-2</c:v>
                </c:pt>
                <c:pt idx="235">
                  <c:v>8.4722222222222213E-2</c:v>
                </c:pt>
                <c:pt idx="236">
                  <c:v>8.5416666666666655E-2</c:v>
                </c:pt>
                <c:pt idx="237">
                  <c:v>8.5416666666666655E-2</c:v>
                </c:pt>
                <c:pt idx="238">
                  <c:v>8.6111111111111124E-2</c:v>
                </c:pt>
                <c:pt idx="239">
                  <c:v>8.6111111111111124E-2</c:v>
                </c:pt>
                <c:pt idx="240">
                  <c:v>8.6805555555555566E-2</c:v>
                </c:pt>
                <c:pt idx="241">
                  <c:v>8.6805555555555566E-2</c:v>
                </c:pt>
                <c:pt idx="242">
                  <c:v>8.7499999999999994E-2</c:v>
                </c:pt>
                <c:pt idx="243">
                  <c:v>8.7499999999999994E-2</c:v>
                </c:pt>
                <c:pt idx="244">
                  <c:v>8.819444444444445E-2</c:v>
                </c:pt>
                <c:pt idx="245">
                  <c:v>8.819444444444445E-2</c:v>
                </c:pt>
                <c:pt idx="246">
                  <c:v>8.8888888888888892E-2</c:v>
                </c:pt>
                <c:pt idx="247">
                  <c:v>8.8888888888888892E-2</c:v>
                </c:pt>
                <c:pt idx="248">
                  <c:v>8.9583333333333334E-2</c:v>
                </c:pt>
                <c:pt idx="249">
                  <c:v>8.9583333333333334E-2</c:v>
                </c:pt>
                <c:pt idx="250">
                  <c:v>9.0277777777777776E-2</c:v>
                </c:pt>
                <c:pt idx="251">
                  <c:v>9.0277777777777776E-2</c:v>
                </c:pt>
                <c:pt idx="252">
                  <c:v>9.0972222222222218E-2</c:v>
                </c:pt>
                <c:pt idx="253">
                  <c:v>9.0972222222222218E-2</c:v>
                </c:pt>
                <c:pt idx="254">
                  <c:v>9.1666666666666674E-2</c:v>
                </c:pt>
                <c:pt idx="255">
                  <c:v>9.1666666666666674E-2</c:v>
                </c:pt>
                <c:pt idx="256">
                  <c:v>9.2361111111111116E-2</c:v>
                </c:pt>
                <c:pt idx="257">
                  <c:v>9.3055555555555558E-2</c:v>
                </c:pt>
                <c:pt idx="258">
                  <c:v>9.3055555555555558E-2</c:v>
                </c:pt>
                <c:pt idx="259">
                  <c:v>9.375E-2</c:v>
                </c:pt>
                <c:pt idx="260">
                  <c:v>9.375E-2</c:v>
                </c:pt>
                <c:pt idx="261">
                  <c:v>9.4444444444444442E-2</c:v>
                </c:pt>
                <c:pt idx="262">
                  <c:v>9.4444444444444442E-2</c:v>
                </c:pt>
                <c:pt idx="263">
                  <c:v>9.5138888888888884E-2</c:v>
                </c:pt>
                <c:pt idx="264">
                  <c:v>9.5138888888888884E-2</c:v>
                </c:pt>
                <c:pt idx="265">
                  <c:v>9.5833333333333326E-2</c:v>
                </c:pt>
                <c:pt idx="266">
                  <c:v>9.5833333333333326E-2</c:v>
                </c:pt>
                <c:pt idx="267">
                  <c:v>9.6527777777777768E-2</c:v>
                </c:pt>
                <c:pt idx="268">
                  <c:v>9.7222222222222224E-2</c:v>
                </c:pt>
                <c:pt idx="269">
                  <c:v>9.7222222222222224E-2</c:v>
                </c:pt>
                <c:pt idx="270">
                  <c:v>9.7916666666666666E-2</c:v>
                </c:pt>
                <c:pt idx="271">
                  <c:v>9.8611111111111108E-2</c:v>
                </c:pt>
                <c:pt idx="272">
                  <c:v>9.8611111111111108E-2</c:v>
                </c:pt>
                <c:pt idx="273">
                  <c:v>9.930555555555555E-2</c:v>
                </c:pt>
                <c:pt idx="274">
                  <c:v>9.930555555555555E-2</c:v>
                </c:pt>
                <c:pt idx="275">
                  <c:v>0.1</c:v>
                </c:pt>
                <c:pt idx="276">
                  <c:v>0.1</c:v>
                </c:pt>
                <c:pt idx="277">
                  <c:v>0.10069444444444443</c:v>
                </c:pt>
                <c:pt idx="278">
                  <c:v>0.10069444444444443</c:v>
                </c:pt>
                <c:pt idx="279">
                  <c:v>0.1013888888888889</c:v>
                </c:pt>
                <c:pt idx="280">
                  <c:v>0.1013888888888889</c:v>
                </c:pt>
                <c:pt idx="281">
                  <c:v>0.10208333333333335</c:v>
                </c:pt>
                <c:pt idx="282">
                  <c:v>0.10208333333333335</c:v>
                </c:pt>
                <c:pt idx="283">
                  <c:v>0.10277777777777779</c:v>
                </c:pt>
                <c:pt idx="284">
                  <c:v>0.10277777777777779</c:v>
                </c:pt>
                <c:pt idx="285">
                  <c:v>0.10347222222222223</c:v>
                </c:pt>
                <c:pt idx="286">
                  <c:v>0.10347222222222223</c:v>
                </c:pt>
                <c:pt idx="287">
                  <c:v>0.10416666666666667</c:v>
                </c:pt>
                <c:pt idx="288">
                  <c:v>0.10416666666666667</c:v>
                </c:pt>
                <c:pt idx="289">
                  <c:v>0.10486111111111111</c:v>
                </c:pt>
                <c:pt idx="290">
                  <c:v>0.10486111111111111</c:v>
                </c:pt>
                <c:pt idx="291">
                  <c:v>0.10555555555555556</c:v>
                </c:pt>
                <c:pt idx="292">
                  <c:v>0.10555555555555556</c:v>
                </c:pt>
                <c:pt idx="293">
                  <c:v>0.10625</c:v>
                </c:pt>
                <c:pt idx="294">
                  <c:v>0.10625</c:v>
                </c:pt>
                <c:pt idx="295">
                  <c:v>0.10694444444444444</c:v>
                </c:pt>
                <c:pt idx="296">
                  <c:v>0.10694444444444444</c:v>
                </c:pt>
                <c:pt idx="297">
                  <c:v>0.1076388888888889</c:v>
                </c:pt>
                <c:pt idx="298">
                  <c:v>0.10833333333333334</c:v>
                </c:pt>
                <c:pt idx="299">
                  <c:v>0.10833333333333334</c:v>
                </c:pt>
                <c:pt idx="300">
                  <c:v>0.10902777777777778</c:v>
                </c:pt>
                <c:pt idx="301">
                  <c:v>0.10902777777777778</c:v>
                </c:pt>
                <c:pt idx="302">
                  <c:v>0.10972222222222222</c:v>
                </c:pt>
                <c:pt idx="303">
                  <c:v>0.10972222222222222</c:v>
                </c:pt>
                <c:pt idx="304">
                  <c:v>0.11041666666666666</c:v>
                </c:pt>
                <c:pt idx="305">
                  <c:v>0.11041666666666666</c:v>
                </c:pt>
                <c:pt idx="306">
                  <c:v>0.1111111111111111</c:v>
                </c:pt>
                <c:pt idx="307">
                  <c:v>0.1111111111111111</c:v>
                </c:pt>
                <c:pt idx="308">
                  <c:v>0.11180555555555556</c:v>
                </c:pt>
                <c:pt idx="309">
                  <c:v>0.11180555555555556</c:v>
                </c:pt>
                <c:pt idx="310">
                  <c:v>0.1125</c:v>
                </c:pt>
                <c:pt idx="311">
                  <c:v>0.1125</c:v>
                </c:pt>
                <c:pt idx="312">
                  <c:v>0.11319444444444444</c:v>
                </c:pt>
                <c:pt idx="313">
                  <c:v>0.11319444444444444</c:v>
                </c:pt>
                <c:pt idx="314">
                  <c:v>0.11388888888888889</c:v>
                </c:pt>
                <c:pt idx="315">
                  <c:v>0.11388888888888889</c:v>
                </c:pt>
                <c:pt idx="316">
                  <c:v>0.11458333333333333</c:v>
                </c:pt>
                <c:pt idx="317">
                  <c:v>0.11527777777777777</c:v>
                </c:pt>
                <c:pt idx="318">
                  <c:v>0.11527777777777777</c:v>
                </c:pt>
                <c:pt idx="319">
                  <c:v>0.11597222222222221</c:v>
                </c:pt>
                <c:pt idx="320">
                  <c:v>0.11597222222222221</c:v>
                </c:pt>
                <c:pt idx="321">
                  <c:v>0.11666666666666665</c:v>
                </c:pt>
                <c:pt idx="322">
                  <c:v>0.11666666666666665</c:v>
                </c:pt>
                <c:pt idx="323">
                  <c:v>0.1173611111111111</c:v>
                </c:pt>
                <c:pt idx="324">
                  <c:v>0.1173611111111111</c:v>
                </c:pt>
                <c:pt idx="325">
                  <c:v>0.11805555555555557</c:v>
                </c:pt>
                <c:pt idx="326">
                  <c:v>0.11805555555555557</c:v>
                </c:pt>
                <c:pt idx="327">
                  <c:v>0.11874999999999999</c:v>
                </c:pt>
                <c:pt idx="328">
                  <c:v>0.11874999999999999</c:v>
                </c:pt>
                <c:pt idx="329">
                  <c:v>0.11944444444444445</c:v>
                </c:pt>
                <c:pt idx="330">
                  <c:v>0.11944444444444445</c:v>
                </c:pt>
                <c:pt idx="331">
                  <c:v>0.12013888888888889</c:v>
                </c:pt>
                <c:pt idx="332">
                  <c:v>0.12013888888888889</c:v>
                </c:pt>
                <c:pt idx="333">
                  <c:v>0.12083333333333333</c:v>
                </c:pt>
                <c:pt idx="334">
                  <c:v>0.12083333333333333</c:v>
                </c:pt>
                <c:pt idx="335">
                  <c:v>0.12152777777777778</c:v>
                </c:pt>
                <c:pt idx="336">
                  <c:v>0.12152777777777778</c:v>
                </c:pt>
                <c:pt idx="337">
                  <c:v>0.12222222222222223</c:v>
                </c:pt>
                <c:pt idx="338">
                  <c:v>0.12222222222222223</c:v>
                </c:pt>
                <c:pt idx="339">
                  <c:v>0.12291666666666667</c:v>
                </c:pt>
                <c:pt idx="340">
                  <c:v>0.12291666666666667</c:v>
                </c:pt>
                <c:pt idx="341">
                  <c:v>0.12361111111111112</c:v>
                </c:pt>
                <c:pt idx="342">
                  <c:v>0.12361111111111112</c:v>
                </c:pt>
                <c:pt idx="343">
                  <c:v>0.12430555555555556</c:v>
                </c:pt>
                <c:pt idx="344">
                  <c:v>0.125</c:v>
                </c:pt>
                <c:pt idx="345">
                  <c:v>0.125</c:v>
                </c:pt>
                <c:pt idx="346">
                  <c:v>0.12569444444444444</c:v>
                </c:pt>
                <c:pt idx="347">
                  <c:v>0.12569444444444444</c:v>
                </c:pt>
                <c:pt idx="348">
                  <c:v>0.12638888888888888</c:v>
                </c:pt>
                <c:pt idx="349">
                  <c:v>0.12638888888888888</c:v>
                </c:pt>
                <c:pt idx="350">
                  <c:v>0.12708333333333333</c:v>
                </c:pt>
                <c:pt idx="351">
                  <c:v>0.12708333333333333</c:v>
                </c:pt>
                <c:pt idx="352">
                  <c:v>0.1277777777777778</c:v>
                </c:pt>
                <c:pt idx="353">
                  <c:v>0.1277777777777778</c:v>
                </c:pt>
                <c:pt idx="354">
                  <c:v>0.12847222222222224</c:v>
                </c:pt>
                <c:pt idx="355">
                  <c:v>0.12847222222222224</c:v>
                </c:pt>
                <c:pt idx="356">
                  <c:v>0.12916666666666668</c:v>
                </c:pt>
                <c:pt idx="357">
                  <c:v>0.12916666666666668</c:v>
                </c:pt>
                <c:pt idx="358">
                  <c:v>0.12986111111111112</c:v>
                </c:pt>
                <c:pt idx="359">
                  <c:v>0.12986111111111112</c:v>
                </c:pt>
                <c:pt idx="360">
                  <c:v>0.13055555555555556</c:v>
                </c:pt>
                <c:pt idx="361">
                  <c:v>0.13055555555555556</c:v>
                </c:pt>
                <c:pt idx="362">
                  <c:v>0.13125000000000001</c:v>
                </c:pt>
                <c:pt idx="363">
                  <c:v>0.13125000000000001</c:v>
                </c:pt>
                <c:pt idx="364">
                  <c:v>0.13194444444444445</c:v>
                </c:pt>
                <c:pt idx="365">
                  <c:v>0.13194444444444445</c:v>
                </c:pt>
                <c:pt idx="366">
                  <c:v>0.13263888888888889</c:v>
                </c:pt>
                <c:pt idx="367">
                  <c:v>0.13263888888888889</c:v>
                </c:pt>
                <c:pt idx="368">
                  <c:v>0.13333333333333333</c:v>
                </c:pt>
                <c:pt idx="369">
                  <c:v>0.13333333333333333</c:v>
                </c:pt>
                <c:pt idx="370">
                  <c:v>0.13402777777777777</c:v>
                </c:pt>
                <c:pt idx="371">
                  <c:v>0.13402777777777777</c:v>
                </c:pt>
                <c:pt idx="372">
                  <c:v>0.13472222222222222</c:v>
                </c:pt>
                <c:pt idx="373">
                  <c:v>0.13472222222222222</c:v>
                </c:pt>
                <c:pt idx="374">
                  <c:v>0.13541666666666666</c:v>
                </c:pt>
                <c:pt idx="375">
                  <c:v>0.13541666666666666</c:v>
                </c:pt>
                <c:pt idx="376">
                  <c:v>0.1361111111111111</c:v>
                </c:pt>
                <c:pt idx="377">
                  <c:v>0.1361111111111111</c:v>
                </c:pt>
                <c:pt idx="378">
                  <c:v>0.13680555555555554</c:v>
                </c:pt>
                <c:pt idx="379">
                  <c:v>0.13680555555555554</c:v>
                </c:pt>
                <c:pt idx="380">
                  <c:v>0.13750000000000001</c:v>
                </c:pt>
                <c:pt idx="381">
                  <c:v>0.13750000000000001</c:v>
                </c:pt>
                <c:pt idx="382">
                  <c:v>0.13819444444444443</c:v>
                </c:pt>
                <c:pt idx="383">
                  <c:v>0.1388888888888889</c:v>
                </c:pt>
                <c:pt idx="384">
                  <c:v>0.1388888888888889</c:v>
                </c:pt>
                <c:pt idx="385">
                  <c:v>0.13958333333333334</c:v>
                </c:pt>
                <c:pt idx="386">
                  <c:v>0.13958333333333334</c:v>
                </c:pt>
                <c:pt idx="387">
                  <c:v>0.14027777777777778</c:v>
                </c:pt>
                <c:pt idx="388">
                  <c:v>0.14027777777777778</c:v>
                </c:pt>
                <c:pt idx="389">
                  <c:v>0.14097222222222222</c:v>
                </c:pt>
                <c:pt idx="390">
                  <c:v>0.14097222222222222</c:v>
                </c:pt>
                <c:pt idx="391">
                  <c:v>0.14166666666666666</c:v>
                </c:pt>
                <c:pt idx="392">
                  <c:v>0.14166666666666666</c:v>
                </c:pt>
                <c:pt idx="393">
                  <c:v>0.1423611111111111</c:v>
                </c:pt>
                <c:pt idx="394">
                  <c:v>0.1423611111111111</c:v>
                </c:pt>
                <c:pt idx="395">
                  <c:v>0.14305555555555557</c:v>
                </c:pt>
                <c:pt idx="396">
                  <c:v>0.14305555555555557</c:v>
                </c:pt>
                <c:pt idx="397">
                  <c:v>0.14374999999999999</c:v>
                </c:pt>
                <c:pt idx="398">
                  <c:v>0.14444444444444446</c:v>
                </c:pt>
                <c:pt idx="399">
                  <c:v>0.14444444444444446</c:v>
                </c:pt>
                <c:pt idx="400">
                  <c:v>0.1451388888888889</c:v>
                </c:pt>
                <c:pt idx="401">
                  <c:v>0.1451388888888889</c:v>
                </c:pt>
                <c:pt idx="402">
                  <c:v>0.14583333333333334</c:v>
                </c:pt>
                <c:pt idx="403">
                  <c:v>0.14583333333333334</c:v>
                </c:pt>
                <c:pt idx="404">
                  <c:v>0.14652777777777778</c:v>
                </c:pt>
                <c:pt idx="405">
                  <c:v>0.14652777777777778</c:v>
                </c:pt>
                <c:pt idx="406">
                  <c:v>0.14722222222222223</c:v>
                </c:pt>
                <c:pt idx="407">
                  <c:v>0.14722222222222223</c:v>
                </c:pt>
                <c:pt idx="408">
                  <c:v>0.14791666666666667</c:v>
                </c:pt>
                <c:pt idx="409">
                  <c:v>0.14791666666666667</c:v>
                </c:pt>
                <c:pt idx="410">
                  <c:v>0.14861111111111111</c:v>
                </c:pt>
                <c:pt idx="411">
                  <c:v>0.14861111111111111</c:v>
                </c:pt>
                <c:pt idx="412">
                  <c:v>0.14930555555555555</c:v>
                </c:pt>
                <c:pt idx="413">
                  <c:v>0.14930555555555555</c:v>
                </c:pt>
                <c:pt idx="414">
                  <c:v>0.15</c:v>
                </c:pt>
                <c:pt idx="415">
                  <c:v>0.15</c:v>
                </c:pt>
                <c:pt idx="416">
                  <c:v>0.15069444444444444</c:v>
                </c:pt>
                <c:pt idx="417">
                  <c:v>0.15069444444444444</c:v>
                </c:pt>
                <c:pt idx="418">
                  <c:v>0.15138888888888888</c:v>
                </c:pt>
                <c:pt idx="419">
                  <c:v>0.15138888888888888</c:v>
                </c:pt>
                <c:pt idx="420">
                  <c:v>0.15208333333333332</c:v>
                </c:pt>
                <c:pt idx="421">
                  <c:v>0.15277777777777776</c:v>
                </c:pt>
                <c:pt idx="422">
                  <c:v>0.15277777777777776</c:v>
                </c:pt>
                <c:pt idx="423">
                  <c:v>0.15347222222222223</c:v>
                </c:pt>
                <c:pt idx="424">
                  <c:v>0.15347222222222223</c:v>
                </c:pt>
                <c:pt idx="425">
                  <c:v>0.15416666666666667</c:v>
                </c:pt>
                <c:pt idx="426">
                  <c:v>0.15416666666666667</c:v>
                </c:pt>
                <c:pt idx="427">
                  <c:v>0.15486111111111112</c:v>
                </c:pt>
                <c:pt idx="428">
                  <c:v>0.15486111111111112</c:v>
                </c:pt>
                <c:pt idx="429">
                  <c:v>0.15555555555555556</c:v>
                </c:pt>
                <c:pt idx="430">
                  <c:v>0.15555555555555556</c:v>
                </c:pt>
                <c:pt idx="431">
                  <c:v>0.15625</c:v>
                </c:pt>
                <c:pt idx="432">
                  <c:v>0.15625</c:v>
                </c:pt>
                <c:pt idx="433">
                  <c:v>0.15694444444444444</c:v>
                </c:pt>
                <c:pt idx="434">
                  <c:v>0.15694444444444444</c:v>
                </c:pt>
                <c:pt idx="435">
                  <c:v>0.15763888888888888</c:v>
                </c:pt>
                <c:pt idx="436">
                  <c:v>0.15763888888888888</c:v>
                </c:pt>
                <c:pt idx="437">
                  <c:v>0.15833333333333333</c:v>
                </c:pt>
                <c:pt idx="438">
                  <c:v>0.15833333333333333</c:v>
                </c:pt>
                <c:pt idx="439">
                  <c:v>0.15902777777777777</c:v>
                </c:pt>
                <c:pt idx="440">
                  <c:v>0.15902777777777777</c:v>
                </c:pt>
                <c:pt idx="441">
                  <c:v>0.15972222222222224</c:v>
                </c:pt>
                <c:pt idx="442">
                  <c:v>0.15972222222222224</c:v>
                </c:pt>
                <c:pt idx="443">
                  <c:v>0.16041666666666668</c:v>
                </c:pt>
                <c:pt idx="444">
                  <c:v>0.16041666666666668</c:v>
                </c:pt>
                <c:pt idx="445">
                  <c:v>0.16111111111111112</c:v>
                </c:pt>
                <c:pt idx="446">
                  <c:v>0.16111111111111112</c:v>
                </c:pt>
                <c:pt idx="447">
                  <c:v>0.16180555555555556</c:v>
                </c:pt>
                <c:pt idx="448">
                  <c:v>0.16180555555555556</c:v>
                </c:pt>
                <c:pt idx="449">
                  <c:v>0.16250000000000001</c:v>
                </c:pt>
                <c:pt idx="450">
                  <c:v>0.16250000000000001</c:v>
                </c:pt>
                <c:pt idx="451">
                  <c:v>0.16319444444444445</c:v>
                </c:pt>
                <c:pt idx="452">
                  <c:v>0.16319444444444445</c:v>
                </c:pt>
                <c:pt idx="453">
                  <c:v>0.16388888888888889</c:v>
                </c:pt>
                <c:pt idx="454">
                  <c:v>0.16388888888888889</c:v>
                </c:pt>
                <c:pt idx="455">
                  <c:v>0.16458333333333333</c:v>
                </c:pt>
                <c:pt idx="456">
                  <c:v>0.16458333333333333</c:v>
                </c:pt>
                <c:pt idx="457">
                  <c:v>0.16527777777777777</c:v>
                </c:pt>
                <c:pt idx="458">
                  <c:v>0.16527777777777777</c:v>
                </c:pt>
                <c:pt idx="459">
                  <c:v>0.16597222222222222</c:v>
                </c:pt>
                <c:pt idx="460">
                  <c:v>0.16597222222222222</c:v>
                </c:pt>
                <c:pt idx="461">
                  <c:v>0.16666666666666666</c:v>
                </c:pt>
                <c:pt idx="462">
                  <c:v>0.16666666666666666</c:v>
                </c:pt>
                <c:pt idx="463">
                  <c:v>0.1673611111111111</c:v>
                </c:pt>
                <c:pt idx="464">
                  <c:v>0.1673611111111111</c:v>
                </c:pt>
                <c:pt idx="465">
                  <c:v>0.16805555555555554</c:v>
                </c:pt>
                <c:pt idx="466">
                  <c:v>0.16805555555555554</c:v>
                </c:pt>
                <c:pt idx="467">
                  <c:v>0.16875000000000001</c:v>
                </c:pt>
                <c:pt idx="468">
                  <c:v>0.16875000000000001</c:v>
                </c:pt>
                <c:pt idx="469">
                  <c:v>0.16944444444444443</c:v>
                </c:pt>
                <c:pt idx="470">
                  <c:v>0.16944444444444443</c:v>
                </c:pt>
                <c:pt idx="471">
                  <c:v>0.17013888888888887</c:v>
                </c:pt>
                <c:pt idx="472">
                  <c:v>0.17013888888888887</c:v>
                </c:pt>
                <c:pt idx="473">
                  <c:v>0.17083333333333331</c:v>
                </c:pt>
                <c:pt idx="474">
                  <c:v>0.17083333333333331</c:v>
                </c:pt>
                <c:pt idx="475">
                  <c:v>0.17152777777777775</c:v>
                </c:pt>
                <c:pt idx="476">
                  <c:v>0.17152777777777775</c:v>
                </c:pt>
                <c:pt idx="477">
                  <c:v>0.17222222222222225</c:v>
                </c:pt>
                <c:pt idx="478">
                  <c:v>0.17222222222222225</c:v>
                </c:pt>
                <c:pt idx="479">
                  <c:v>0.17291666666666669</c:v>
                </c:pt>
                <c:pt idx="480">
                  <c:v>0.17291666666666669</c:v>
                </c:pt>
                <c:pt idx="481">
                  <c:v>0.17361111111111113</c:v>
                </c:pt>
                <c:pt idx="482">
                  <c:v>0.17361111111111113</c:v>
                </c:pt>
                <c:pt idx="483">
                  <c:v>0.17430555555555557</c:v>
                </c:pt>
                <c:pt idx="484">
                  <c:v>0.17430555555555557</c:v>
                </c:pt>
                <c:pt idx="485">
                  <c:v>0.17499999999999999</c:v>
                </c:pt>
                <c:pt idx="486">
                  <c:v>0.17499999999999999</c:v>
                </c:pt>
                <c:pt idx="487">
                  <c:v>0.17569444444444446</c:v>
                </c:pt>
                <c:pt idx="488">
                  <c:v>0.17569444444444446</c:v>
                </c:pt>
                <c:pt idx="489">
                  <c:v>0.1763888888888889</c:v>
                </c:pt>
                <c:pt idx="490">
                  <c:v>0.1763888888888889</c:v>
                </c:pt>
                <c:pt idx="491">
                  <c:v>0.17708333333333334</c:v>
                </c:pt>
                <c:pt idx="492">
                  <c:v>0.17708333333333334</c:v>
                </c:pt>
                <c:pt idx="493">
                  <c:v>0.17777777777777778</c:v>
                </c:pt>
                <c:pt idx="494">
                  <c:v>0.17777777777777778</c:v>
                </c:pt>
                <c:pt idx="495">
                  <c:v>0.17847222222222223</c:v>
                </c:pt>
                <c:pt idx="496">
                  <c:v>0.17847222222222223</c:v>
                </c:pt>
                <c:pt idx="497">
                  <c:v>0.17916666666666667</c:v>
                </c:pt>
                <c:pt idx="498">
                  <c:v>0.17916666666666667</c:v>
                </c:pt>
                <c:pt idx="499">
                  <c:v>0.17986111111111111</c:v>
                </c:pt>
                <c:pt idx="500">
                  <c:v>0.17986111111111111</c:v>
                </c:pt>
                <c:pt idx="501">
                  <c:v>0.18055555555555555</c:v>
                </c:pt>
                <c:pt idx="502">
                  <c:v>0.18055555555555555</c:v>
                </c:pt>
                <c:pt idx="503">
                  <c:v>0.18124999999999999</c:v>
                </c:pt>
                <c:pt idx="504">
                  <c:v>0.18124999999999999</c:v>
                </c:pt>
                <c:pt idx="505">
                  <c:v>0.18194444444444444</c:v>
                </c:pt>
                <c:pt idx="506">
                  <c:v>0.18194444444444444</c:v>
                </c:pt>
                <c:pt idx="507">
                  <c:v>0.18263888888888891</c:v>
                </c:pt>
                <c:pt idx="508">
                  <c:v>0.18263888888888891</c:v>
                </c:pt>
                <c:pt idx="509">
                  <c:v>0.18333333333333335</c:v>
                </c:pt>
                <c:pt idx="510">
                  <c:v>0.18333333333333335</c:v>
                </c:pt>
                <c:pt idx="511">
                  <c:v>0.18402777777777779</c:v>
                </c:pt>
                <c:pt idx="512">
                  <c:v>0.18402777777777779</c:v>
                </c:pt>
                <c:pt idx="513">
                  <c:v>0.18472222222222223</c:v>
                </c:pt>
                <c:pt idx="514">
                  <c:v>0.18472222222222223</c:v>
                </c:pt>
                <c:pt idx="515">
                  <c:v>0.18541666666666667</c:v>
                </c:pt>
                <c:pt idx="516">
                  <c:v>0.18541666666666667</c:v>
                </c:pt>
                <c:pt idx="517">
                  <c:v>0.18611111111111112</c:v>
                </c:pt>
                <c:pt idx="518">
                  <c:v>0.18611111111111112</c:v>
                </c:pt>
                <c:pt idx="519">
                  <c:v>0.18680555555555556</c:v>
                </c:pt>
                <c:pt idx="520">
                  <c:v>0.18680555555555556</c:v>
                </c:pt>
                <c:pt idx="521">
                  <c:v>0.1875</c:v>
                </c:pt>
                <c:pt idx="522">
                  <c:v>0.1875</c:v>
                </c:pt>
                <c:pt idx="523">
                  <c:v>0.18819444444444444</c:v>
                </c:pt>
                <c:pt idx="524">
                  <c:v>0.18819444444444444</c:v>
                </c:pt>
                <c:pt idx="525">
                  <c:v>0.18888888888888888</c:v>
                </c:pt>
                <c:pt idx="526">
                  <c:v>0.18888888888888888</c:v>
                </c:pt>
                <c:pt idx="527">
                  <c:v>0.18958333333333333</c:v>
                </c:pt>
                <c:pt idx="528">
                  <c:v>0.19027777777777777</c:v>
                </c:pt>
                <c:pt idx="529">
                  <c:v>0.19027777777777777</c:v>
                </c:pt>
                <c:pt idx="530">
                  <c:v>0.19097222222222221</c:v>
                </c:pt>
                <c:pt idx="531">
                  <c:v>0.19097222222222221</c:v>
                </c:pt>
                <c:pt idx="532">
                  <c:v>0.19166666666666665</c:v>
                </c:pt>
                <c:pt idx="533">
                  <c:v>0.19166666666666665</c:v>
                </c:pt>
                <c:pt idx="534">
                  <c:v>0.19236111111111112</c:v>
                </c:pt>
                <c:pt idx="535">
                  <c:v>0.19236111111111112</c:v>
                </c:pt>
                <c:pt idx="536">
                  <c:v>0.19305555555555554</c:v>
                </c:pt>
                <c:pt idx="537">
                  <c:v>0.19305555555555554</c:v>
                </c:pt>
                <c:pt idx="538">
                  <c:v>0.19375000000000001</c:v>
                </c:pt>
                <c:pt idx="539">
                  <c:v>0.19375000000000001</c:v>
                </c:pt>
                <c:pt idx="540">
                  <c:v>0.19444444444444445</c:v>
                </c:pt>
                <c:pt idx="541">
                  <c:v>0.19444444444444445</c:v>
                </c:pt>
                <c:pt idx="542">
                  <c:v>0.19513888888888889</c:v>
                </c:pt>
                <c:pt idx="543">
                  <c:v>0.19513888888888889</c:v>
                </c:pt>
                <c:pt idx="544">
                  <c:v>0.19583333333333333</c:v>
                </c:pt>
                <c:pt idx="545">
                  <c:v>0.19583333333333333</c:v>
                </c:pt>
                <c:pt idx="546">
                  <c:v>0.19652777777777777</c:v>
                </c:pt>
                <c:pt idx="547">
                  <c:v>0.19652777777777777</c:v>
                </c:pt>
                <c:pt idx="548">
                  <c:v>0.19722222222222222</c:v>
                </c:pt>
                <c:pt idx="549">
                  <c:v>0.19722222222222222</c:v>
                </c:pt>
                <c:pt idx="550">
                  <c:v>0.19791666666666666</c:v>
                </c:pt>
                <c:pt idx="551">
                  <c:v>0.1986111111111111</c:v>
                </c:pt>
                <c:pt idx="552">
                  <c:v>0.1986111111111111</c:v>
                </c:pt>
                <c:pt idx="553">
                  <c:v>0.19930555555555554</c:v>
                </c:pt>
                <c:pt idx="554">
                  <c:v>0.19930555555555554</c:v>
                </c:pt>
                <c:pt idx="555">
                  <c:v>0.2</c:v>
                </c:pt>
                <c:pt idx="556">
                  <c:v>0.2</c:v>
                </c:pt>
                <c:pt idx="557">
                  <c:v>0.20069444444444443</c:v>
                </c:pt>
                <c:pt idx="558">
                  <c:v>0.20069444444444443</c:v>
                </c:pt>
                <c:pt idx="559">
                  <c:v>0.20138888888888887</c:v>
                </c:pt>
                <c:pt idx="560">
                  <c:v>0.20138888888888887</c:v>
                </c:pt>
                <c:pt idx="561">
                  <c:v>0.20208333333333331</c:v>
                </c:pt>
                <c:pt idx="562">
                  <c:v>0.20208333333333331</c:v>
                </c:pt>
                <c:pt idx="563">
                  <c:v>0.20277777777777781</c:v>
                </c:pt>
                <c:pt idx="564">
                  <c:v>0.20277777777777781</c:v>
                </c:pt>
                <c:pt idx="565">
                  <c:v>0.20347222222222219</c:v>
                </c:pt>
                <c:pt idx="566">
                  <c:v>0.20347222222222219</c:v>
                </c:pt>
                <c:pt idx="567">
                  <c:v>0.20416666666666669</c:v>
                </c:pt>
                <c:pt idx="568">
                  <c:v>0.20416666666666669</c:v>
                </c:pt>
                <c:pt idx="569">
                  <c:v>0.20486111111111113</c:v>
                </c:pt>
                <c:pt idx="570">
                  <c:v>0.20486111111111113</c:v>
                </c:pt>
                <c:pt idx="571">
                  <c:v>0.20555555555555557</c:v>
                </c:pt>
                <c:pt idx="572">
                  <c:v>0.20555555555555557</c:v>
                </c:pt>
                <c:pt idx="573">
                  <c:v>0.20624999999999999</c:v>
                </c:pt>
                <c:pt idx="574">
                  <c:v>0.20624999999999999</c:v>
                </c:pt>
                <c:pt idx="575">
                  <c:v>0.20694444444444446</c:v>
                </c:pt>
                <c:pt idx="576">
                  <c:v>0.20694444444444446</c:v>
                </c:pt>
                <c:pt idx="577">
                  <c:v>0.2076388888888889</c:v>
                </c:pt>
                <c:pt idx="578">
                  <c:v>0.2076388888888889</c:v>
                </c:pt>
                <c:pt idx="579">
                  <c:v>0.20833333333333334</c:v>
                </c:pt>
                <c:pt idx="580">
                  <c:v>0.20833333333333334</c:v>
                </c:pt>
                <c:pt idx="581">
                  <c:v>0.20902777777777778</c:v>
                </c:pt>
                <c:pt idx="582">
                  <c:v>0.20902777777777778</c:v>
                </c:pt>
                <c:pt idx="583">
                  <c:v>0.20972222222222223</c:v>
                </c:pt>
                <c:pt idx="584">
                  <c:v>0.20972222222222223</c:v>
                </c:pt>
                <c:pt idx="585">
                  <c:v>0.21041666666666667</c:v>
                </c:pt>
                <c:pt idx="586">
                  <c:v>0.21041666666666667</c:v>
                </c:pt>
                <c:pt idx="587">
                  <c:v>0.21111111111111111</c:v>
                </c:pt>
                <c:pt idx="588">
                  <c:v>0.21111111111111111</c:v>
                </c:pt>
                <c:pt idx="589">
                  <c:v>0.21180555555555555</c:v>
                </c:pt>
                <c:pt idx="590">
                  <c:v>0.21180555555555555</c:v>
                </c:pt>
                <c:pt idx="591">
                  <c:v>0.21249999999999999</c:v>
                </c:pt>
                <c:pt idx="592">
                  <c:v>0.21249999999999999</c:v>
                </c:pt>
                <c:pt idx="593">
                  <c:v>0.21319444444444444</c:v>
                </c:pt>
                <c:pt idx="594">
                  <c:v>0.21319444444444444</c:v>
                </c:pt>
                <c:pt idx="595">
                  <c:v>0.21388888888888891</c:v>
                </c:pt>
                <c:pt idx="596">
                  <c:v>0.21388888888888891</c:v>
                </c:pt>
                <c:pt idx="597">
                  <c:v>0.21458333333333335</c:v>
                </c:pt>
                <c:pt idx="598">
                  <c:v>0.21458333333333335</c:v>
                </c:pt>
                <c:pt idx="599">
                  <c:v>0.21527777777777779</c:v>
                </c:pt>
                <c:pt idx="600">
                  <c:v>0.21527777777777779</c:v>
                </c:pt>
                <c:pt idx="601">
                  <c:v>0.21597222222222223</c:v>
                </c:pt>
                <c:pt idx="602">
                  <c:v>0.21597222222222223</c:v>
                </c:pt>
                <c:pt idx="603">
                  <c:v>0.21666666666666667</c:v>
                </c:pt>
                <c:pt idx="604">
                  <c:v>0.21666666666666667</c:v>
                </c:pt>
                <c:pt idx="605">
                  <c:v>0.21736111111111112</c:v>
                </c:pt>
                <c:pt idx="606">
                  <c:v>0.21736111111111112</c:v>
                </c:pt>
                <c:pt idx="607">
                  <c:v>0.21805555555555556</c:v>
                </c:pt>
                <c:pt idx="608">
                  <c:v>0.21805555555555556</c:v>
                </c:pt>
                <c:pt idx="609">
                  <c:v>0.21875</c:v>
                </c:pt>
                <c:pt idx="610">
                  <c:v>0.21944444444444444</c:v>
                </c:pt>
                <c:pt idx="611">
                  <c:v>0.21944444444444444</c:v>
                </c:pt>
                <c:pt idx="612">
                  <c:v>0.22013888888888888</c:v>
                </c:pt>
                <c:pt idx="613">
                  <c:v>0.22083333333333333</c:v>
                </c:pt>
                <c:pt idx="614">
                  <c:v>0.22083333333333333</c:v>
                </c:pt>
                <c:pt idx="615">
                  <c:v>0.22152777777777777</c:v>
                </c:pt>
                <c:pt idx="616">
                  <c:v>0.22152777777777777</c:v>
                </c:pt>
                <c:pt idx="617">
                  <c:v>0.22222222222222221</c:v>
                </c:pt>
                <c:pt idx="618">
                  <c:v>0.22222222222222221</c:v>
                </c:pt>
                <c:pt idx="619">
                  <c:v>0.22291666666666665</c:v>
                </c:pt>
                <c:pt idx="620">
                  <c:v>0.22291666666666665</c:v>
                </c:pt>
                <c:pt idx="621">
                  <c:v>0.22361111111111109</c:v>
                </c:pt>
                <c:pt idx="622">
                  <c:v>0.22361111111111109</c:v>
                </c:pt>
                <c:pt idx="623">
                  <c:v>0.22430555555555556</c:v>
                </c:pt>
                <c:pt idx="624">
                  <c:v>0.22430555555555556</c:v>
                </c:pt>
                <c:pt idx="625">
                  <c:v>0.22500000000000001</c:v>
                </c:pt>
                <c:pt idx="626">
                  <c:v>0.22500000000000001</c:v>
                </c:pt>
                <c:pt idx="627">
                  <c:v>0.22569444444444445</c:v>
                </c:pt>
                <c:pt idx="628">
                  <c:v>0.22569444444444445</c:v>
                </c:pt>
                <c:pt idx="629">
                  <c:v>0.22638888888888889</c:v>
                </c:pt>
                <c:pt idx="630">
                  <c:v>0.22638888888888889</c:v>
                </c:pt>
                <c:pt idx="631">
                  <c:v>0.22708333333333333</c:v>
                </c:pt>
                <c:pt idx="632">
                  <c:v>0.22708333333333333</c:v>
                </c:pt>
                <c:pt idx="633">
                  <c:v>0.22777777777777777</c:v>
                </c:pt>
                <c:pt idx="634">
                  <c:v>0.22777777777777777</c:v>
                </c:pt>
                <c:pt idx="635">
                  <c:v>0.22847222222222222</c:v>
                </c:pt>
                <c:pt idx="636">
                  <c:v>0.22847222222222222</c:v>
                </c:pt>
                <c:pt idx="637">
                  <c:v>0.22916666666666666</c:v>
                </c:pt>
                <c:pt idx="638">
                  <c:v>0.22916666666666666</c:v>
                </c:pt>
                <c:pt idx="639">
                  <c:v>0.2298611111111111</c:v>
                </c:pt>
                <c:pt idx="640">
                  <c:v>0.2298611111111111</c:v>
                </c:pt>
                <c:pt idx="641">
                  <c:v>0.23055555555555554</c:v>
                </c:pt>
                <c:pt idx="642">
                  <c:v>0.23055555555555554</c:v>
                </c:pt>
                <c:pt idx="643">
                  <c:v>0.23125000000000001</c:v>
                </c:pt>
                <c:pt idx="644">
                  <c:v>0.23125000000000001</c:v>
                </c:pt>
                <c:pt idx="645">
                  <c:v>0.23194444444444443</c:v>
                </c:pt>
                <c:pt idx="646">
                  <c:v>0.23194444444444443</c:v>
                </c:pt>
                <c:pt idx="647">
                  <c:v>0.23263888888888887</c:v>
                </c:pt>
                <c:pt idx="648">
                  <c:v>0.23263888888888887</c:v>
                </c:pt>
                <c:pt idx="649">
                  <c:v>0.23333333333333331</c:v>
                </c:pt>
                <c:pt idx="650">
                  <c:v>0.23333333333333331</c:v>
                </c:pt>
                <c:pt idx="651">
                  <c:v>0.23402777777777781</c:v>
                </c:pt>
                <c:pt idx="652">
                  <c:v>0.23472222222222219</c:v>
                </c:pt>
                <c:pt idx="653">
                  <c:v>0.23472222222222219</c:v>
                </c:pt>
                <c:pt idx="654">
                  <c:v>0.23541666666666669</c:v>
                </c:pt>
                <c:pt idx="655">
                  <c:v>0.23541666666666669</c:v>
                </c:pt>
                <c:pt idx="656">
                  <c:v>0.23611111111111113</c:v>
                </c:pt>
                <c:pt idx="657">
                  <c:v>0.23611111111111113</c:v>
                </c:pt>
                <c:pt idx="658">
                  <c:v>0.23680555555555557</c:v>
                </c:pt>
                <c:pt idx="659">
                  <c:v>0.23680555555555557</c:v>
                </c:pt>
                <c:pt idx="660">
                  <c:v>0.23749999999999999</c:v>
                </c:pt>
                <c:pt idx="661">
                  <c:v>0.23749999999999999</c:v>
                </c:pt>
                <c:pt idx="662">
                  <c:v>0.23819444444444446</c:v>
                </c:pt>
                <c:pt idx="663">
                  <c:v>0.23819444444444446</c:v>
                </c:pt>
                <c:pt idx="664">
                  <c:v>0.2388888888888889</c:v>
                </c:pt>
                <c:pt idx="665">
                  <c:v>0.2388888888888889</c:v>
                </c:pt>
                <c:pt idx="666">
                  <c:v>0.23958333333333334</c:v>
                </c:pt>
                <c:pt idx="667">
                  <c:v>0.24027777777777778</c:v>
                </c:pt>
                <c:pt idx="668">
                  <c:v>0.24027777777777778</c:v>
                </c:pt>
                <c:pt idx="669">
                  <c:v>0.24097222222222223</c:v>
                </c:pt>
                <c:pt idx="670">
                  <c:v>0.24166666666666667</c:v>
                </c:pt>
                <c:pt idx="671">
                  <c:v>0.24166666666666667</c:v>
                </c:pt>
                <c:pt idx="672">
                  <c:v>0.24236111111111111</c:v>
                </c:pt>
                <c:pt idx="673">
                  <c:v>0.24305555555555555</c:v>
                </c:pt>
                <c:pt idx="674">
                  <c:v>0.24305555555555555</c:v>
                </c:pt>
                <c:pt idx="675">
                  <c:v>0.24374999999999999</c:v>
                </c:pt>
                <c:pt idx="676">
                  <c:v>0.24374999999999999</c:v>
                </c:pt>
                <c:pt idx="677">
                  <c:v>0.24444444444444446</c:v>
                </c:pt>
                <c:pt idx="678">
                  <c:v>0.24444444444444446</c:v>
                </c:pt>
                <c:pt idx="679">
                  <c:v>0.24513888888888888</c:v>
                </c:pt>
                <c:pt idx="680">
                  <c:v>0.24583333333333335</c:v>
                </c:pt>
                <c:pt idx="681">
                  <c:v>0.24583333333333335</c:v>
                </c:pt>
                <c:pt idx="682">
                  <c:v>0.24652777777777779</c:v>
                </c:pt>
                <c:pt idx="683">
                  <c:v>0.24722222222222223</c:v>
                </c:pt>
                <c:pt idx="684">
                  <c:v>0.24722222222222223</c:v>
                </c:pt>
                <c:pt idx="685">
                  <c:v>0.24791666666666667</c:v>
                </c:pt>
                <c:pt idx="686">
                  <c:v>0.24791666666666667</c:v>
                </c:pt>
                <c:pt idx="687">
                  <c:v>0.24861111111111112</c:v>
                </c:pt>
                <c:pt idx="688">
                  <c:v>0.24861111111111112</c:v>
                </c:pt>
                <c:pt idx="689">
                  <c:v>0.24930555555555556</c:v>
                </c:pt>
                <c:pt idx="690">
                  <c:v>0.24930555555555556</c:v>
                </c:pt>
                <c:pt idx="691">
                  <c:v>0.25</c:v>
                </c:pt>
                <c:pt idx="692">
                  <c:v>0.25</c:v>
                </c:pt>
                <c:pt idx="693">
                  <c:v>0.25069444444444444</c:v>
                </c:pt>
                <c:pt idx="694">
                  <c:v>0.25069444444444444</c:v>
                </c:pt>
                <c:pt idx="695">
                  <c:v>0.25138888888888888</c:v>
                </c:pt>
                <c:pt idx="696">
                  <c:v>0.25138888888888888</c:v>
                </c:pt>
                <c:pt idx="697">
                  <c:v>0.25208333333333333</c:v>
                </c:pt>
                <c:pt idx="698">
                  <c:v>0.25277777777777777</c:v>
                </c:pt>
                <c:pt idx="699">
                  <c:v>0.25277777777777777</c:v>
                </c:pt>
                <c:pt idx="700">
                  <c:v>0.25347222222222221</c:v>
                </c:pt>
                <c:pt idx="701">
                  <c:v>0.25347222222222221</c:v>
                </c:pt>
                <c:pt idx="702">
                  <c:v>0.25416666666666665</c:v>
                </c:pt>
                <c:pt idx="703">
                  <c:v>0.25416666666666665</c:v>
                </c:pt>
                <c:pt idx="704">
                  <c:v>0.25486111111111109</c:v>
                </c:pt>
                <c:pt idx="705">
                  <c:v>0.25486111111111109</c:v>
                </c:pt>
                <c:pt idx="706">
                  <c:v>0.25555555555555559</c:v>
                </c:pt>
                <c:pt idx="707">
                  <c:v>0.25555555555555559</c:v>
                </c:pt>
                <c:pt idx="708">
                  <c:v>0.25624999999999998</c:v>
                </c:pt>
                <c:pt idx="709">
                  <c:v>0.25624999999999998</c:v>
                </c:pt>
                <c:pt idx="710">
                  <c:v>0.25694444444444448</c:v>
                </c:pt>
                <c:pt idx="711">
                  <c:v>0.25694444444444448</c:v>
                </c:pt>
                <c:pt idx="712">
                  <c:v>0.25763888888888892</c:v>
                </c:pt>
                <c:pt idx="713">
                  <c:v>0.25763888888888892</c:v>
                </c:pt>
                <c:pt idx="714">
                  <c:v>0.25833333333333336</c:v>
                </c:pt>
                <c:pt idx="715">
                  <c:v>0.2590277777777778</c:v>
                </c:pt>
                <c:pt idx="716">
                  <c:v>0.2590277777777778</c:v>
                </c:pt>
                <c:pt idx="717">
                  <c:v>0.25972222222222224</c:v>
                </c:pt>
                <c:pt idx="718">
                  <c:v>0.25972222222222224</c:v>
                </c:pt>
                <c:pt idx="719">
                  <c:v>0.26041666666666669</c:v>
                </c:pt>
                <c:pt idx="720">
                  <c:v>0.26041666666666669</c:v>
                </c:pt>
                <c:pt idx="721">
                  <c:v>0.26111111111111113</c:v>
                </c:pt>
                <c:pt idx="722">
                  <c:v>0.26111111111111113</c:v>
                </c:pt>
                <c:pt idx="723">
                  <c:v>0.26180555555555557</c:v>
                </c:pt>
                <c:pt idx="724">
                  <c:v>0.26250000000000001</c:v>
                </c:pt>
                <c:pt idx="725">
                  <c:v>0.26250000000000001</c:v>
                </c:pt>
                <c:pt idx="726">
                  <c:v>0.26319444444444445</c:v>
                </c:pt>
                <c:pt idx="727">
                  <c:v>0.2638888888888889</c:v>
                </c:pt>
                <c:pt idx="728">
                  <c:v>0.2638888888888889</c:v>
                </c:pt>
                <c:pt idx="729">
                  <c:v>0.26458333333333334</c:v>
                </c:pt>
                <c:pt idx="730">
                  <c:v>0.26527777777777778</c:v>
                </c:pt>
                <c:pt idx="731">
                  <c:v>0.26527777777777778</c:v>
                </c:pt>
                <c:pt idx="732">
                  <c:v>0.26597222222222222</c:v>
                </c:pt>
                <c:pt idx="733">
                  <c:v>0.26666666666666666</c:v>
                </c:pt>
                <c:pt idx="734">
                  <c:v>0.26666666666666666</c:v>
                </c:pt>
                <c:pt idx="735">
                  <c:v>0.2673611111111111</c:v>
                </c:pt>
                <c:pt idx="736">
                  <c:v>0.26805555555555555</c:v>
                </c:pt>
                <c:pt idx="737">
                  <c:v>0.26805555555555555</c:v>
                </c:pt>
                <c:pt idx="738">
                  <c:v>0.26874999999999999</c:v>
                </c:pt>
                <c:pt idx="739">
                  <c:v>0.26944444444444443</c:v>
                </c:pt>
                <c:pt idx="740">
                  <c:v>0.26944444444444443</c:v>
                </c:pt>
                <c:pt idx="741">
                  <c:v>0.27013888888888887</c:v>
                </c:pt>
                <c:pt idx="742">
                  <c:v>0.27013888888888887</c:v>
                </c:pt>
                <c:pt idx="743">
                  <c:v>0.27083333333333331</c:v>
                </c:pt>
                <c:pt idx="744">
                  <c:v>0.27083333333333331</c:v>
                </c:pt>
                <c:pt idx="745">
                  <c:v>0.27152777777777776</c:v>
                </c:pt>
                <c:pt idx="746">
                  <c:v>0.27152777777777776</c:v>
                </c:pt>
                <c:pt idx="747">
                  <c:v>0.2722222222222222</c:v>
                </c:pt>
                <c:pt idx="748">
                  <c:v>0.2722222222222222</c:v>
                </c:pt>
                <c:pt idx="749">
                  <c:v>0.27291666666666664</c:v>
                </c:pt>
                <c:pt idx="750">
                  <c:v>0.27291666666666664</c:v>
                </c:pt>
                <c:pt idx="751">
                  <c:v>0.27361111111111108</c:v>
                </c:pt>
                <c:pt idx="752">
                  <c:v>0.27361111111111108</c:v>
                </c:pt>
                <c:pt idx="753">
                  <c:v>0.27430555555555552</c:v>
                </c:pt>
                <c:pt idx="754">
                  <c:v>0.27430555555555552</c:v>
                </c:pt>
                <c:pt idx="755">
                  <c:v>0.27500000000000002</c:v>
                </c:pt>
                <c:pt idx="756">
                  <c:v>0.27500000000000002</c:v>
                </c:pt>
                <c:pt idx="757">
                  <c:v>0.27569444444444446</c:v>
                </c:pt>
                <c:pt idx="758">
                  <c:v>0.27569444444444446</c:v>
                </c:pt>
                <c:pt idx="759">
                  <c:v>0.27638888888888885</c:v>
                </c:pt>
                <c:pt idx="760">
                  <c:v>0.27638888888888885</c:v>
                </c:pt>
                <c:pt idx="761">
                  <c:v>0.27708333333333335</c:v>
                </c:pt>
                <c:pt idx="762">
                  <c:v>0.27708333333333335</c:v>
                </c:pt>
                <c:pt idx="763">
                  <c:v>0.27777777777777779</c:v>
                </c:pt>
                <c:pt idx="764">
                  <c:v>0.27777777777777779</c:v>
                </c:pt>
                <c:pt idx="765">
                  <c:v>0.27847222222222223</c:v>
                </c:pt>
                <c:pt idx="766">
                  <c:v>0.27847222222222223</c:v>
                </c:pt>
                <c:pt idx="767">
                  <c:v>0.27916666666666667</c:v>
                </c:pt>
                <c:pt idx="768">
                  <c:v>0.27916666666666667</c:v>
                </c:pt>
                <c:pt idx="769">
                  <c:v>0.27986111111111112</c:v>
                </c:pt>
                <c:pt idx="770">
                  <c:v>0.28055555555555556</c:v>
                </c:pt>
                <c:pt idx="771">
                  <c:v>0.28055555555555556</c:v>
                </c:pt>
                <c:pt idx="772">
                  <c:v>0.28125</c:v>
                </c:pt>
                <c:pt idx="773">
                  <c:v>0.28194444444444444</c:v>
                </c:pt>
                <c:pt idx="774">
                  <c:v>0.28194444444444444</c:v>
                </c:pt>
                <c:pt idx="775">
                  <c:v>0.28263888888888888</c:v>
                </c:pt>
                <c:pt idx="776">
                  <c:v>0.28263888888888888</c:v>
                </c:pt>
                <c:pt idx="777">
                  <c:v>0.28333333333333333</c:v>
                </c:pt>
                <c:pt idx="778">
                  <c:v>0.28333333333333333</c:v>
                </c:pt>
                <c:pt idx="779">
                  <c:v>0.28402777777777777</c:v>
                </c:pt>
                <c:pt idx="780">
                  <c:v>0.28472222222222221</c:v>
                </c:pt>
                <c:pt idx="781">
                  <c:v>0.28472222222222221</c:v>
                </c:pt>
                <c:pt idx="782">
                  <c:v>0.28541666666666665</c:v>
                </c:pt>
                <c:pt idx="783">
                  <c:v>0.28611111111111115</c:v>
                </c:pt>
                <c:pt idx="784">
                  <c:v>0.28611111111111115</c:v>
                </c:pt>
                <c:pt idx="785">
                  <c:v>0.28680555555555554</c:v>
                </c:pt>
                <c:pt idx="786">
                  <c:v>0.28680555555555554</c:v>
                </c:pt>
                <c:pt idx="787">
                  <c:v>0.28749999999999998</c:v>
                </c:pt>
                <c:pt idx="788">
                  <c:v>0.28749999999999998</c:v>
                </c:pt>
                <c:pt idx="789">
                  <c:v>0.28819444444444448</c:v>
                </c:pt>
                <c:pt idx="790">
                  <c:v>0.28888888888888892</c:v>
                </c:pt>
                <c:pt idx="791">
                  <c:v>0.28888888888888892</c:v>
                </c:pt>
                <c:pt idx="792">
                  <c:v>0.28958333333333336</c:v>
                </c:pt>
                <c:pt idx="793">
                  <c:v>0.2902777777777778</c:v>
                </c:pt>
                <c:pt idx="794">
                  <c:v>0.2902777777777778</c:v>
                </c:pt>
                <c:pt idx="795">
                  <c:v>0.29097222222222224</c:v>
                </c:pt>
                <c:pt idx="796">
                  <c:v>0.29166666666666669</c:v>
                </c:pt>
                <c:pt idx="797">
                  <c:v>0.29166666666666669</c:v>
                </c:pt>
                <c:pt idx="798">
                  <c:v>0.29236111111111113</c:v>
                </c:pt>
                <c:pt idx="799">
                  <c:v>0.29236111111111113</c:v>
                </c:pt>
                <c:pt idx="800">
                  <c:v>0.29305555555555557</c:v>
                </c:pt>
                <c:pt idx="801">
                  <c:v>0.29305555555555557</c:v>
                </c:pt>
                <c:pt idx="802">
                  <c:v>0.29375000000000001</c:v>
                </c:pt>
                <c:pt idx="803">
                  <c:v>0.29375000000000001</c:v>
                </c:pt>
                <c:pt idx="804">
                  <c:v>0.29444444444444445</c:v>
                </c:pt>
                <c:pt idx="805">
                  <c:v>0.29444444444444445</c:v>
                </c:pt>
                <c:pt idx="806">
                  <c:v>0.2951388888888889</c:v>
                </c:pt>
                <c:pt idx="807">
                  <c:v>0.2951388888888889</c:v>
                </c:pt>
                <c:pt idx="808">
                  <c:v>0.29583333333333334</c:v>
                </c:pt>
                <c:pt idx="809">
                  <c:v>0.29583333333333334</c:v>
                </c:pt>
                <c:pt idx="810">
                  <c:v>0.29652777777777778</c:v>
                </c:pt>
                <c:pt idx="811">
                  <c:v>0.29652777777777778</c:v>
                </c:pt>
                <c:pt idx="812">
                  <c:v>0.29722222222222222</c:v>
                </c:pt>
                <c:pt idx="813">
                  <c:v>0.29722222222222222</c:v>
                </c:pt>
                <c:pt idx="814">
                  <c:v>0.29791666666666666</c:v>
                </c:pt>
                <c:pt idx="815">
                  <c:v>0.29791666666666666</c:v>
                </c:pt>
                <c:pt idx="816">
                  <c:v>0.2986111111111111</c:v>
                </c:pt>
                <c:pt idx="817">
                  <c:v>0.2986111111111111</c:v>
                </c:pt>
                <c:pt idx="818">
                  <c:v>0.29930555555555555</c:v>
                </c:pt>
                <c:pt idx="819">
                  <c:v>0.3</c:v>
                </c:pt>
                <c:pt idx="820">
                  <c:v>0.3</c:v>
                </c:pt>
                <c:pt idx="821">
                  <c:v>0.30069444444444443</c:v>
                </c:pt>
                <c:pt idx="822">
                  <c:v>0.30138888888888887</c:v>
                </c:pt>
                <c:pt idx="823">
                  <c:v>0.30138888888888887</c:v>
                </c:pt>
                <c:pt idx="824">
                  <c:v>0.30208333333333331</c:v>
                </c:pt>
                <c:pt idx="825">
                  <c:v>0.30208333333333331</c:v>
                </c:pt>
                <c:pt idx="826">
                  <c:v>0.30277777777777776</c:v>
                </c:pt>
                <c:pt idx="827">
                  <c:v>0.30277777777777776</c:v>
                </c:pt>
                <c:pt idx="828">
                  <c:v>0.3034722222222222</c:v>
                </c:pt>
                <c:pt idx="829">
                  <c:v>0.3034722222222222</c:v>
                </c:pt>
                <c:pt idx="830">
                  <c:v>0.30416666666666664</c:v>
                </c:pt>
                <c:pt idx="831">
                  <c:v>0.30416666666666664</c:v>
                </c:pt>
                <c:pt idx="832">
                  <c:v>0.30486111111111108</c:v>
                </c:pt>
                <c:pt idx="833">
                  <c:v>0.30486111111111108</c:v>
                </c:pt>
                <c:pt idx="834">
                  <c:v>0.30555555555555552</c:v>
                </c:pt>
                <c:pt idx="835">
                  <c:v>0.30555555555555552</c:v>
                </c:pt>
                <c:pt idx="836">
                  <c:v>0.30625000000000002</c:v>
                </c:pt>
                <c:pt idx="837">
                  <c:v>0.30694444444444441</c:v>
                </c:pt>
                <c:pt idx="838">
                  <c:v>0.30694444444444441</c:v>
                </c:pt>
                <c:pt idx="839">
                  <c:v>0.30763888888888891</c:v>
                </c:pt>
                <c:pt idx="840">
                  <c:v>0.30763888888888891</c:v>
                </c:pt>
                <c:pt idx="841">
                  <c:v>0.30833333333333335</c:v>
                </c:pt>
                <c:pt idx="842">
                  <c:v>0.30833333333333335</c:v>
                </c:pt>
                <c:pt idx="843">
                  <c:v>0.30902777777777779</c:v>
                </c:pt>
                <c:pt idx="844">
                  <c:v>0.30972222222222223</c:v>
                </c:pt>
                <c:pt idx="845">
                  <c:v>0.30972222222222223</c:v>
                </c:pt>
                <c:pt idx="846">
                  <c:v>0.31041666666666667</c:v>
                </c:pt>
                <c:pt idx="847">
                  <c:v>0.31041666666666667</c:v>
                </c:pt>
                <c:pt idx="848">
                  <c:v>0.31111111111111112</c:v>
                </c:pt>
                <c:pt idx="849">
                  <c:v>0.31111111111111112</c:v>
                </c:pt>
                <c:pt idx="850">
                  <c:v>0.31180555555555556</c:v>
                </c:pt>
                <c:pt idx="851">
                  <c:v>0.3125</c:v>
                </c:pt>
                <c:pt idx="852">
                  <c:v>0.3125</c:v>
                </c:pt>
                <c:pt idx="853">
                  <c:v>0.31319444444444444</c:v>
                </c:pt>
                <c:pt idx="854">
                  <c:v>0.31319444444444444</c:v>
                </c:pt>
                <c:pt idx="855">
                  <c:v>0.31388888888888888</c:v>
                </c:pt>
                <c:pt idx="856">
                  <c:v>0.31388888888888888</c:v>
                </c:pt>
                <c:pt idx="857">
                  <c:v>0.31458333333333333</c:v>
                </c:pt>
                <c:pt idx="858">
                  <c:v>0.31458333333333333</c:v>
                </c:pt>
                <c:pt idx="859">
                  <c:v>0.31527777777777777</c:v>
                </c:pt>
                <c:pt idx="860">
                  <c:v>0.31527777777777777</c:v>
                </c:pt>
                <c:pt idx="861">
                  <c:v>0.31597222222222221</c:v>
                </c:pt>
                <c:pt idx="862">
                  <c:v>0.31597222222222221</c:v>
                </c:pt>
                <c:pt idx="863">
                  <c:v>0.31666666666666665</c:v>
                </c:pt>
                <c:pt idx="864">
                  <c:v>0.31666666666666665</c:v>
                </c:pt>
                <c:pt idx="865">
                  <c:v>0.31736111111111115</c:v>
                </c:pt>
                <c:pt idx="866">
                  <c:v>0.31805555555555554</c:v>
                </c:pt>
                <c:pt idx="867">
                  <c:v>0.31805555555555554</c:v>
                </c:pt>
                <c:pt idx="868">
                  <c:v>0.31874999999999998</c:v>
                </c:pt>
                <c:pt idx="869">
                  <c:v>0.31944444444444448</c:v>
                </c:pt>
                <c:pt idx="870">
                  <c:v>0.31944444444444448</c:v>
                </c:pt>
                <c:pt idx="871">
                  <c:v>0.32013888888888892</c:v>
                </c:pt>
                <c:pt idx="872">
                  <c:v>0.32013888888888892</c:v>
                </c:pt>
                <c:pt idx="873">
                  <c:v>0.32083333333333336</c:v>
                </c:pt>
                <c:pt idx="874">
                  <c:v>0.32083333333333336</c:v>
                </c:pt>
                <c:pt idx="875">
                  <c:v>0.3215277777777778</c:v>
                </c:pt>
                <c:pt idx="876">
                  <c:v>0.3215277777777778</c:v>
                </c:pt>
                <c:pt idx="877">
                  <c:v>0.32222222222222224</c:v>
                </c:pt>
                <c:pt idx="878">
                  <c:v>0.32222222222222224</c:v>
                </c:pt>
                <c:pt idx="879">
                  <c:v>0.32291666666666669</c:v>
                </c:pt>
                <c:pt idx="880">
                  <c:v>0.32291666666666669</c:v>
                </c:pt>
                <c:pt idx="881">
                  <c:v>0.32361111111111113</c:v>
                </c:pt>
                <c:pt idx="882">
                  <c:v>0.32361111111111113</c:v>
                </c:pt>
                <c:pt idx="883">
                  <c:v>0.32430555555555557</c:v>
                </c:pt>
                <c:pt idx="884">
                  <c:v>0.32430555555555557</c:v>
                </c:pt>
                <c:pt idx="885">
                  <c:v>0.32500000000000001</c:v>
                </c:pt>
                <c:pt idx="886">
                  <c:v>0.32500000000000001</c:v>
                </c:pt>
                <c:pt idx="887">
                  <c:v>0.32569444444444445</c:v>
                </c:pt>
                <c:pt idx="888">
                  <c:v>0.3263888888888889</c:v>
                </c:pt>
                <c:pt idx="889">
                  <c:v>0.3263888888888889</c:v>
                </c:pt>
                <c:pt idx="890">
                  <c:v>0.32708333333333334</c:v>
                </c:pt>
                <c:pt idx="891">
                  <c:v>0.32708333333333334</c:v>
                </c:pt>
                <c:pt idx="892">
                  <c:v>0.32777777777777778</c:v>
                </c:pt>
                <c:pt idx="893">
                  <c:v>0.32777777777777778</c:v>
                </c:pt>
                <c:pt idx="894">
                  <c:v>0.32847222222222222</c:v>
                </c:pt>
                <c:pt idx="895">
                  <c:v>0.32847222222222222</c:v>
                </c:pt>
                <c:pt idx="896">
                  <c:v>0.32916666666666666</c:v>
                </c:pt>
                <c:pt idx="897">
                  <c:v>0.32916666666666666</c:v>
                </c:pt>
                <c:pt idx="898">
                  <c:v>0.3298611111111111</c:v>
                </c:pt>
                <c:pt idx="899">
                  <c:v>0.3298611111111111</c:v>
                </c:pt>
                <c:pt idx="900">
                  <c:v>0.33055555555555555</c:v>
                </c:pt>
                <c:pt idx="901">
                  <c:v>0.33055555555555555</c:v>
                </c:pt>
                <c:pt idx="902">
                  <c:v>0.33124999999999999</c:v>
                </c:pt>
                <c:pt idx="903">
                  <c:v>0.33124999999999999</c:v>
                </c:pt>
                <c:pt idx="904">
                  <c:v>0.33194444444444443</c:v>
                </c:pt>
                <c:pt idx="905">
                  <c:v>0.33194444444444443</c:v>
                </c:pt>
                <c:pt idx="906">
                  <c:v>0.33263888888888887</c:v>
                </c:pt>
                <c:pt idx="907">
                  <c:v>0.33263888888888887</c:v>
                </c:pt>
                <c:pt idx="908">
                  <c:v>0.33333333333333331</c:v>
                </c:pt>
                <c:pt idx="909">
                  <c:v>0.33333333333333331</c:v>
                </c:pt>
                <c:pt idx="910">
                  <c:v>0.33402777777777781</c:v>
                </c:pt>
                <c:pt idx="911">
                  <c:v>0.33402777777777781</c:v>
                </c:pt>
                <c:pt idx="912">
                  <c:v>0.3347222222222222</c:v>
                </c:pt>
                <c:pt idx="913">
                  <c:v>0.3347222222222222</c:v>
                </c:pt>
                <c:pt idx="914">
                  <c:v>0.3354166666666667</c:v>
                </c:pt>
                <c:pt idx="915">
                  <c:v>0.3354166666666667</c:v>
                </c:pt>
                <c:pt idx="916">
                  <c:v>0.33611111111111108</c:v>
                </c:pt>
                <c:pt idx="917">
                  <c:v>0.33611111111111108</c:v>
                </c:pt>
                <c:pt idx="918">
                  <c:v>0.33680555555555558</c:v>
                </c:pt>
                <c:pt idx="919">
                  <c:v>0.33680555555555558</c:v>
                </c:pt>
                <c:pt idx="920">
                  <c:v>0.33750000000000002</c:v>
                </c:pt>
                <c:pt idx="921">
                  <c:v>0.33750000000000002</c:v>
                </c:pt>
                <c:pt idx="922">
                  <c:v>0.33819444444444446</c:v>
                </c:pt>
                <c:pt idx="923">
                  <c:v>0.33819444444444446</c:v>
                </c:pt>
                <c:pt idx="924">
                  <c:v>0.33888888888888885</c:v>
                </c:pt>
                <c:pt idx="925">
                  <c:v>0.33888888888888885</c:v>
                </c:pt>
                <c:pt idx="926">
                  <c:v>0.33958333333333335</c:v>
                </c:pt>
                <c:pt idx="927">
                  <c:v>0.33958333333333335</c:v>
                </c:pt>
                <c:pt idx="928">
                  <c:v>0.34027777777777773</c:v>
                </c:pt>
                <c:pt idx="929">
                  <c:v>0.34027777777777773</c:v>
                </c:pt>
                <c:pt idx="930">
                  <c:v>0.34097222222222223</c:v>
                </c:pt>
                <c:pt idx="931">
                  <c:v>0.34097222222222223</c:v>
                </c:pt>
                <c:pt idx="932">
                  <c:v>0.34166666666666662</c:v>
                </c:pt>
                <c:pt idx="933">
                  <c:v>0.34166666666666662</c:v>
                </c:pt>
                <c:pt idx="934">
                  <c:v>0.34236111111111112</c:v>
                </c:pt>
                <c:pt idx="935">
                  <c:v>0.34236111111111112</c:v>
                </c:pt>
                <c:pt idx="936">
                  <c:v>0.3430555555555555</c:v>
                </c:pt>
                <c:pt idx="937">
                  <c:v>0.3430555555555555</c:v>
                </c:pt>
                <c:pt idx="938">
                  <c:v>0.34375</c:v>
                </c:pt>
                <c:pt idx="939">
                  <c:v>0.34375</c:v>
                </c:pt>
                <c:pt idx="940">
                  <c:v>0.3444444444444445</c:v>
                </c:pt>
                <c:pt idx="941">
                  <c:v>0.3444444444444445</c:v>
                </c:pt>
                <c:pt idx="942">
                  <c:v>0.34513888888888888</c:v>
                </c:pt>
                <c:pt idx="943">
                  <c:v>0.34513888888888888</c:v>
                </c:pt>
                <c:pt idx="944">
                  <c:v>0.34583333333333338</c:v>
                </c:pt>
                <c:pt idx="945">
                  <c:v>0.34583333333333338</c:v>
                </c:pt>
                <c:pt idx="946">
                  <c:v>0.34652777777777777</c:v>
                </c:pt>
                <c:pt idx="947">
                  <c:v>0.34652777777777777</c:v>
                </c:pt>
                <c:pt idx="948">
                  <c:v>0.34722222222222227</c:v>
                </c:pt>
                <c:pt idx="949">
                  <c:v>0.34722222222222227</c:v>
                </c:pt>
                <c:pt idx="950">
                  <c:v>0.34791666666666665</c:v>
                </c:pt>
                <c:pt idx="951">
                  <c:v>0.34791666666666665</c:v>
                </c:pt>
                <c:pt idx="952">
                  <c:v>0.34861111111111115</c:v>
                </c:pt>
                <c:pt idx="953">
                  <c:v>0.34861111111111115</c:v>
                </c:pt>
                <c:pt idx="954">
                  <c:v>0.34930555555555554</c:v>
                </c:pt>
                <c:pt idx="955">
                  <c:v>0.34930555555555554</c:v>
                </c:pt>
                <c:pt idx="956">
                  <c:v>0.35</c:v>
                </c:pt>
                <c:pt idx="957">
                  <c:v>0.35</c:v>
                </c:pt>
                <c:pt idx="958">
                  <c:v>0.35069444444444442</c:v>
                </c:pt>
                <c:pt idx="959">
                  <c:v>0.35069444444444442</c:v>
                </c:pt>
                <c:pt idx="960">
                  <c:v>0.35138888888888892</c:v>
                </c:pt>
                <c:pt idx="961">
                  <c:v>0.35138888888888892</c:v>
                </c:pt>
                <c:pt idx="962">
                  <c:v>0.3520833333333333</c:v>
                </c:pt>
                <c:pt idx="963">
                  <c:v>0.3520833333333333</c:v>
                </c:pt>
                <c:pt idx="964">
                  <c:v>0.3527777777777778</c:v>
                </c:pt>
                <c:pt idx="965">
                  <c:v>0.3527777777777778</c:v>
                </c:pt>
                <c:pt idx="966">
                  <c:v>0.35347222222222219</c:v>
                </c:pt>
                <c:pt idx="967">
                  <c:v>0.35347222222222219</c:v>
                </c:pt>
                <c:pt idx="968">
                  <c:v>0.35416666666666669</c:v>
                </c:pt>
                <c:pt idx="969">
                  <c:v>0.35416666666666669</c:v>
                </c:pt>
                <c:pt idx="970">
                  <c:v>0.35486111111111113</c:v>
                </c:pt>
                <c:pt idx="971">
                  <c:v>0.35486111111111113</c:v>
                </c:pt>
                <c:pt idx="972">
                  <c:v>0.35555555555555557</c:v>
                </c:pt>
                <c:pt idx="973">
                  <c:v>0.35555555555555557</c:v>
                </c:pt>
                <c:pt idx="974">
                  <c:v>0.35625000000000001</c:v>
                </c:pt>
                <c:pt idx="975">
                  <c:v>0.35625000000000001</c:v>
                </c:pt>
                <c:pt idx="976">
                  <c:v>0.35694444444444445</c:v>
                </c:pt>
                <c:pt idx="977">
                  <c:v>0.35694444444444445</c:v>
                </c:pt>
                <c:pt idx="978">
                  <c:v>0.3576388888888889</c:v>
                </c:pt>
                <c:pt idx="979">
                  <c:v>0.3576388888888889</c:v>
                </c:pt>
                <c:pt idx="980">
                  <c:v>0.35833333333333334</c:v>
                </c:pt>
                <c:pt idx="981">
                  <c:v>0.35833333333333334</c:v>
                </c:pt>
                <c:pt idx="982">
                  <c:v>0.35902777777777778</c:v>
                </c:pt>
                <c:pt idx="983">
                  <c:v>0.35972222222222222</c:v>
                </c:pt>
                <c:pt idx="984">
                  <c:v>0.35972222222222222</c:v>
                </c:pt>
                <c:pt idx="985">
                  <c:v>0.36041666666666666</c:v>
                </c:pt>
                <c:pt idx="986">
                  <c:v>0.36041666666666666</c:v>
                </c:pt>
                <c:pt idx="987">
                  <c:v>0.3611111111111111</c:v>
                </c:pt>
                <c:pt idx="988">
                  <c:v>0.3611111111111111</c:v>
                </c:pt>
                <c:pt idx="989">
                  <c:v>0.36180555555555555</c:v>
                </c:pt>
                <c:pt idx="990">
                  <c:v>0.36180555555555555</c:v>
                </c:pt>
                <c:pt idx="991">
                  <c:v>0.36249999999999999</c:v>
                </c:pt>
                <c:pt idx="992">
                  <c:v>0.36249999999999999</c:v>
                </c:pt>
                <c:pt idx="993">
                  <c:v>0.36319444444444443</c:v>
                </c:pt>
                <c:pt idx="994">
                  <c:v>0.36319444444444443</c:v>
                </c:pt>
                <c:pt idx="995">
                  <c:v>0.36388888888888887</c:v>
                </c:pt>
                <c:pt idx="996">
                  <c:v>0.36388888888888887</c:v>
                </c:pt>
                <c:pt idx="997">
                  <c:v>0.36458333333333331</c:v>
                </c:pt>
                <c:pt idx="998">
                  <c:v>0.36458333333333331</c:v>
                </c:pt>
                <c:pt idx="999">
                  <c:v>0.36527777777777781</c:v>
                </c:pt>
                <c:pt idx="1000">
                  <c:v>0.36527777777777781</c:v>
                </c:pt>
                <c:pt idx="1001">
                  <c:v>0.3659722222222222</c:v>
                </c:pt>
                <c:pt idx="1002">
                  <c:v>0.3659722222222222</c:v>
                </c:pt>
                <c:pt idx="1003">
                  <c:v>0.3666666666666667</c:v>
                </c:pt>
                <c:pt idx="1004">
                  <c:v>0.3666666666666667</c:v>
                </c:pt>
                <c:pt idx="1005">
                  <c:v>0.36736111111111108</c:v>
                </c:pt>
                <c:pt idx="1006">
                  <c:v>0.36736111111111108</c:v>
                </c:pt>
                <c:pt idx="1007">
                  <c:v>0.36805555555555558</c:v>
                </c:pt>
                <c:pt idx="1008">
                  <c:v>0.36805555555555558</c:v>
                </c:pt>
                <c:pt idx="1009">
                  <c:v>0.36875000000000002</c:v>
                </c:pt>
                <c:pt idx="1010">
                  <c:v>0.36875000000000002</c:v>
                </c:pt>
                <c:pt idx="1011">
                  <c:v>0.36944444444444446</c:v>
                </c:pt>
                <c:pt idx="1012">
                  <c:v>0.36944444444444446</c:v>
                </c:pt>
                <c:pt idx="1013">
                  <c:v>0.37013888888888885</c:v>
                </c:pt>
                <c:pt idx="1014">
                  <c:v>0.37013888888888885</c:v>
                </c:pt>
                <c:pt idx="1015">
                  <c:v>0.37083333333333335</c:v>
                </c:pt>
                <c:pt idx="1016">
                  <c:v>0.37083333333333335</c:v>
                </c:pt>
                <c:pt idx="1017">
                  <c:v>0.37152777777777773</c:v>
                </c:pt>
                <c:pt idx="1018">
                  <c:v>0.37152777777777773</c:v>
                </c:pt>
                <c:pt idx="1019">
                  <c:v>0.37222222222222223</c:v>
                </c:pt>
                <c:pt idx="1020">
                  <c:v>0.37222222222222223</c:v>
                </c:pt>
                <c:pt idx="1021">
                  <c:v>0.37291666666666662</c:v>
                </c:pt>
                <c:pt idx="1022">
                  <c:v>0.37291666666666662</c:v>
                </c:pt>
                <c:pt idx="1023">
                  <c:v>0.37361111111111112</c:v>
                </c:pt>
                <c:pt idx="1024">
                  <c:v>0.37361111111111112</c:v>
                </c:pt>
                <c:pt idx="1025">
                  <c:v>0.3743055555555555</c:v>
                </c:pt>
                <c:pt idx="1026">
                  <c:v>0.3743055555555555</c:v>
                </c:pt>
                <c:pt idx="1027">
                  <c:v>0.375</c:v>
                </c:pt>
                <c:pt idx="1028">
                  <c:v>0.375</c:v>
                </c:pt>
                <c:pt idx="1029">
                  <c:v>0.3756944444444445</c:v>
                </c:pt>
                <c:pt idx="1030">
                  <c:v>0.3756944444444445</c:v>
                </c:pt>
                <c:pt idx="1031">
                  <c:v>0.37638888888888888</c:v>
                </c:pt>
                <c:pt idx="1032">
                  <c:v>0.37638888888888888</c:v>
                </c:pt>
                <c:pt idx="1033">
                  <c:v>0.37708333333333338</c:v>
                </c:pt>
                <c:pt idx="1034">
                  <c:v>0.37708333333333338</c:v>
                </c:pt>
                <c:pt idx="1035">
                  <c:v>0.37777777777777777</c:v>
                </c:pt>
                <c:pt idx="1036">
                  <c:v>0.37777777777777777</c:v>
                </c:pt>
                <c:pt idx="1037">
                  <c:v>0.37847222222222227</c:v>
                </c:pt>
                <c:pt idx="1038">
                  <c:v>0.37847222222222227</c:v>
                </c:pt>
                <c:pt idx="1039">
                  <c:v>0.37916666666666665</c:v>
                </c:pt>
                <c:pt idx="1040">
                  <c:v>0.37916666666666665</c:v>
                </c:pt>
                <c:pt idx="1041">
                  <c:v>0.37986111111111115</c:v>
                </c:pt>
                <c:pt idx="1042">
                  <c:v>0.37986111111111115</c:v>
                </c:pt>
                <c:pt idx="1043">
                  <c:v>0.38055555555555554</c:v>
                </c:pt>
                <c:pt idx="1044">
                  <c:v>0.38055555555555554</c:v>
                </c:pt>
                <c:pt idx="1045">
                  <c:v>0.38124999999999998</c:v>
                </c:pt>
                <c:pt idx="1046">
                  <c:v>0.38124999999999998</c:v>
                </c:pt>
                <c:pt idx="1047">
                  <c:v>0.38194444444444442</c:v>
                </c:pt>
                <c:pt idx="1048">
                  <c:v>0.38194444444444442</c:v>
                </c:pt>
                <c:pt idx="1049">
                  <c:v>0.38263888888888892</c:v>
                </c:pt>
                <c:pt idx="1050">
                  <c:v>0.38263888888888892</c:v>
                </c:pt>
                <c:pt idx="1051">
                  <c:v>0.3833333333333333</c:v>
                </c:pt>
                <c:pt idx="1052">
                  <c:v>0.3833333333333333</c:v>
                </c:pt>
                <c:pt idx="1053">
                  <c:v>0.3840277777777778</c:v>
                </c:pt>
                <c:pt idx="1054">
                  <c:v>0.3840277777777778</c:v>
                </c:pt>
                <c:pt idx="1055">
                  <c:v>0.38472222222222219</c:v>
                </c:pt>
                <c:pt idx="1056">
                  <c:v>0.38472222222222219</c:v>
                </c:pt>
                <c:pt idx="1057">
                  <c:v>0.38541666666666669</c:v>
                </c:pt>
                <c:pt idx="1058">
                  <c:v>0.38541666666666669</c:v>
                </c:pt>
                <c:pt idx="1059">
                  <c:v>0.38611111111111113</c:v>
                </c:pt>
                <c:pt idx="1060">
                  <c:v>0.38611111111111113</c:v>
                </c:pt>
                <c:pt idx="1061">
                  <c:v>0.38680555555555557</c:v>
                </c:pt>
                <c:pt idx="1062">
                  <c:v>0.38680555555555557</c:v>
                </c:pt>
                <c:pt idx="1063">
                  <c:v>0.38750000000000001</c:v>
                </c:pt>
                <c:pt idx="1064">
                  <c:v>0.38750000000000001</c:v>
                </c:pt>
                <c:pt idx="1065">
                  <c:v>0.38819444444444445</c:v>
                </c:pt>
                <c:pt idx="1066">
                  <c:v>0.38819444444444445</c:v>
                </c:pt>
                <c:pt idx="1067">
                  <c:v>0.3888888888888889</c:v>
                </c:pt>
                <c:pt idx="1068">
                  <c:v>0.3888888888888889</c:v>
                </c:pt>
                <c:pt idx="1069">
                  <c:v>0.38958333333333334</c:v>
                </c:pt>
                <c:pt idx="1070">
                  <c:v>0.38958333333333334</c:v>
                </c:pt>
                <c:pt idx="1071">
                  <c:v>0.39027777777777778</c:v>
                </c:pt>
                <c:pt idx="1072">
                  <c:v>0.39027777777777778</c:v>
                </c:pt>
                <c:pt idx="1073">
                  <c:v>0.39097222222222222</c:v>
                </c:pt>
                <c:pt idx="1074">
                  <c:v>0.39097222222222222</c:v>
                </c:pt>
                <c:pt idx="1075">
                  <c:v>0.39166666666666666</c:v>
                </c:pt>
                <c:pt idx="1076">
                  <c:v>0.39166666666666666</c:v>
                </c:pt>
                <c:pt idx="1077">
                  <c:v>0.3923611111111111</c:v>
                </c:pt>
                <c:pt idx="1078">
                  <c:v>0.3923611111111111</c:v>
                </c:pt>
                <c:pt idx="1079">
                  <c:v>0.39305555555555555</c:v>
                </c:pt>
                <c:pt idx="1080">
                  <c:v>0.39305555555555555</c:v>
                </c:pt>
                <c:pt idx="1081">
                  <c:v>0.39374999999999999</c:v>
                </c:pt>
                <c:pt idx="1082">
                  <c:v>0.39374999999999999</c:v>
                </c:pt>
                <c:pt idx="1083">
                  <c:v>0.39444444444444443</c:v>
                </c:pt>
                <c:pt idx="1084">
                  <c:v>0.39444444444444443</c:v>
                </c:pt>
                <c:pt idx="1085">
                  <c:v>0.39513888888888887</c:v>
                </c:pt>
                <c:pt idx="1086">
                  <c:v>0.39513888888888887</c:v>
                </c:pt>
                <c:pt idx="1087">
                  <c:v>0.39583333333333331</c:v>
                </c:pt>
                <c:pt idx="1088">
                  <c:v>0.39583333333333331</c:v>
                </c:pt>
                <c:pt idx="1089">
                  <c:v>0.39652777777777781</c:v>
                </c:pt>
                <c:pt idx="1090">
                  <c:v>0.39652777777777781</c:v>
                </c:pt>
                <c:pt idx="1091">
                  <c:v>0.3972222222222222</c:v>
                </c:pt>
                <c:pt idx="1092">
                  <c:v>0.3972222222222222</c:v>
                </c:pt>
                <c:pt idx="1093">
                  <c:v>0.3979166666666667</c:v>
                </c:pt>
                <c:pt idx="1094">
                  <c:v>0.3979166666666667</c:v>
                </c:pt>
                <c:pt idx="1095">
                  <c:v>0.39861111111111108</c:v>
                </c:pt>
                <c:pt idx="1096">
                  <c:v>0.39861111111111108</c:v>
                </c:pt>
                <c:pt idx="1097">
                  <c:v>0.39930555555555558</c:v>
                </c:pt>
                <c:pt idx="1098">
                  <c:v>0.39930555555555558</c:v>
                </c:pt>
                <c:pt idx="1099">
                  <c:v>0.4</c:v>
                </c:pt>
                <c:pt idx="1100">
                  <c:v>0.4</c:v>
                </c:pt>
                <c:pt idx="1101">
                  <c:v>0.40069444444444446</c:v>
                </c:pt>
                <c:pt idx="1102">
                  <c:v>0.40069444444444446</c:v>
                </c:pt>
                <c:pt idx="1103">
                  <c:v>0.40138888888888885</c:v>
                </c:pt>
                <c:pt idx="1104">
                  <c:v>0.40138888888888885</c:v>
                </c:pt>
                <c:pt idx="1105">
                  <c:v>0.40208333333333335</c:v>
                </c:pt>
                <c:pt idx="1106">
                  <c:v>0.40208333333333335</c:v>
                </c:pt>
                <c:pt idx="1107">
                  <c:v>0.40277777777777773</c:v>
                </c:pt>
                <c:pt idx="1108">
                  <c:v>0.40277777777777773</c:v>
                </c:pt>
                <c:pt idx="1109">
                  <c:v>0.40347222222222223</c:v>
                </c:pt>
                <c:pt idx="1110">
                  <c:v>0.40347222222222223</c:v>
                </c:pt>
                <c:pt idx="1111">
                  <c:v>0.40416666666666662</c:v>
                </c:pt>
                <c:pt idx="1112">
                  <c:v>0.40416666666666662</c:v>
                </c:pt>
                <c:pt idx="1113">
                  <c:v>0.40486111111111112</c:v>
                </c:pt>
                <c:pt idx="1114">
                  <c:v>0.40486111111111112</c:v>
                </c:pt>
                <c:pt idx="1115">
                  <c:v>0.4055555555555555</c:v>
                </c:pt>
                <c:pt idx="1116">
                  <c:v>0.4055555555555555</c:v>
                </c:pt>
                <c:pt idx="1117">
                  <c:v>0.40625</c:v>
                </c:pt>
                <c:pt idx="1118">
                  <c:v>0.40625</c:v>
                </c:pt>
                <c:pt idx="1119">
                  <c:v>0.4069444444444445</c:v>
                </c:pt>
                <c:pt idx="1120">
                  <c:v>0.4069444444444445</c:v>
                </c:pt>
                <c:pt idx="1121">
                  <c:v>0.40763888888888888</c:v>
                </c:pt>
                <c:pt idx="1122">
                  <c:v>0.40763888888888888</c:v>
                </c:pt>
                <c:pt idx="1123">
                  <c:v>0.40833333333333338</c:v>
                </c:pt>
                <c:pt idx="1124">
                  <c:v>0.40833333333333338</c:v>
                </c:pt>
                <c:pt idx="1125">
                  <c:v>0.40902777777777777</c:v>
                </c:pt>
                <c:pt idx="1126">
                  <c:v>0.40902777777777777</c:v>
                </c:pt>
                <c:pt idx="1127">
                  <c:v>0.40972222222222227</c:v>
                </c:pt>
                <c:pt idx="1128">
                  <c:v>0.40972222222222227</c:v>
                </c:pt>
                <c:pt idx="1129">
                  <c:v>0.41041666666666665</c:v>
                </c:pt>
                <c:pt idx="1130">
                  <c:v>0.41041666666666665</c:v>
                </c:pt>
                <c:pt idx="1131">
                  <c:v>0.41111111111111115</c:v>
                </c:pt>
                <c:pt idx="1132">
                  <c:v>0.41111111111111115</c:v>
                </c:pt>
                <c:pt idx="1133">
                  <c:v>0.41180555555555554</c:v>
                </c:pt>
                <c:pt idx="1134">
                  <c:v>0.41180555555555554</c:v>
                </c:pt>
                <c:pt idx="1135">
                  <c:v>0.41249999999999998</c:v>
                </c:pt>
                <c:pt idx="1136">
                  <c:v>0.41249999999999998</c:v>
                </c:pt>
                <c:pt idx="1137">
                  <c:v>0.41319444444444442</c:v>
                </c:pt>
                <c:pt idx="1138">
                  <c:v>0.41319444444444442</c:v>
                </c:pt>
                <c:pt idx="1139">
                  <c:v>0.41388888888888892</c:v>
                </c:pt>
                <c:pt idx="1140">
                  <c:v>0.41388888888888892</c:v>
                </c:pt>
                <c:pt idx="1141">
                  <c:v>0.4145833333333333</c:v>
                </c:pt>
                <c:pt idx="1142">
                  <c:v>0.4145833333333333</c:v>
                </c:pt>
                <c:pt idx="1143">
                  <c:v>0.4152777777777778</c:v>
                </c:pt>
                <c:pt idx="1144">
                  <c:v>0.4152777777777778</c:v>
                </c:pt>
                <c:pt idx="1145">
                  <c:v>0.41597222222222219</c:v>
                </c:pt>
                <c:pt idx="1146">
                  <c:v>0.41597222222222219</c:v>
                </c:pt>
                <c:pt idx="1147">
                  <c:v>0.41666666666666669</c:v>
                </c:pt>
                <c:pt idx="1148">
                  <c:v>0.41666666666666669</c:v>
                </c:pt>
                <c:pt idx="1149">
                  <c:v>0.41736111111111113</c:v>
                </c:pt>
                <c:pt idx="1150">
                  <c:v>0.41736111111111113</c:v>
                </c:pt>
                <c:pt idx="1151">
                  <c:v>0.41805555555555557</c:v>
                </c:pt>
                <c:pt idx="1152">
                  <c:v>0.41805555555555557</c:v>
                </c:pt>
                <c:pt idx="1153">
                  <c:v>0.41875000000000001</c:v>
                </c:pt>
                <c:pt idx="1154">
                  <c:v>0.41875000000000001</c:v>
                </c:pt>
                <c:pt idx="1155">
                  <c:v>0.41944444444444445</c:v>
                </c:pt>
                <c:pt idx="1156">
                  <c:v>0.41944444444444445</c:v>
                </c:pt>
                <c:pt idx="1157">
                  <c:v>0.4201388888888889</c:v>
                </c:pt>
                <c:pt idx="1158">
                  <c:v>0.4201388888888889</c:v>
                </c:pt>
                <c:pt idx="1159">
                  <c:v>0.42083333333333334</c:v>
                </c:pt>
                <c:pt idx="1160">
                  <c:v>0.42083333333333334</c:v>
                </c:pt>
                <c:pt idx="1161">
                  <c:v>0.42152777777777778</c:v>
                </c:pt>
                <c:pt idx="1162">
                  <c:v>0.42152777777777778</c:v>
                </c:pt>
                <c:pt idx="1163">
                  <c:v>0.42222222222222222</c:v>
                </c:pt>
                <c:pt idx="1164">
                  <c:v>0.42222222222222222</c:v>
                </c:pt>
                <c:pt idx="1165">
                  <c:v>0.42291666666666666</c:v>
                </c:pt>
                <c:pt idx="1166">
                  <c:v>0.42291666666666666</c:v>
                </c:pt>
                <c:pt idx="1167">
                  <c:v>0.4236111111111111</c:v>
                </c:pt>
                <c:pt idx="1168">
                  <c:v>0.4236111111111111</c:v>
                </c:pt>
                <c:pt idx="1169">
                  <c:v>0.42430555555555555</c:v>
                </c:pt>
                <c:pt idx="1170">
                  <c:v>0.42430555555555555</c:v>
                </c:pt>
                <c:pt idx="1171">
                  <c:v>0.42499999999999999</c:v>
                </c:pt>
                <c:pt idx="1172">
                  <c:v>0.42499999999999999</c:v>
                </c:pt>
                <c:pt idx="1173">
                  <c:v>0.42569444444444443</c:v>
                </c:pt>
                <c:pt idx="1174">
                  <c:v>0.42569444444444443</c:v>
                </c:pt>
                <c:pt idx="1175">
                  <c:v>0.42638888888888887</c:v>
                </c:pt>
                <c:pt idx="1176">
                  <c:v>0.42638888888888887</c:v>
                </c:pt>
                <c:pt idx="1177">
                  <c:v>0.42708333333333331</c:v>
                </c:pt>
                <c:pt idx="1178">
                  <c:v>0.42708333333333331</c:v>
                </c:pt>
                <c:pt idx="1179">
                  <c:v>0.42777777777777781</c:v>
                </c:pt>
                <c:pt idx="1180">
                  <c:v>0.42777777777777781</c:v>
                </c:pt>
                <c:pt idx="1181">
                  <c:v>0.4284722222222222</c:v>
                </c:pt>
                <c:pt idx="1182">
                  <c:v>0.4284722222222222</c:v>
                </c:pt>
                <c:pt idx="1183">
                  <c:v>0.4291666666666667</c:v>
                </c:pt>
                <c:pt idx="1184">
                  <c:v>0.4291666666666667</c:v>
                </c:pt>
                <c:pt idx="1185">
                  <c:v>0.42986111111111108</c:v>
                </c:pt>
                <c:pt idx="1186">
                  <c:v>0.42986111111111108</c:v>
                </c:pt>
                <c:pt idx="1187">
                  <c:v>0.43055555555555558</c:v>
                </c:pt>
                <c:pt idx="1188">
                  <c:v>0.43055555555555558</c:v>
                </c:pt>
                <c:pt idx="1189">
                  <c:v>0.43125000000000002</c:v>
                </c:pt>
                <c:pt idx="1190">
                  <c:v>0.43125000000000002</c:v>
                </c:pt>
                <c:pt idx="1191">
                  <c:v>0.43194444444444446</c:v>
                </c:pt>
                <c:pt idx="1192">
                  <c:v>0.43194444444444446</c:v>
                </c:pt>
                <c:pt idx="1193">
                  <c:v>0.43263888888888885</c:v>
                </c:pt>
                <c:pt idx="1194">
                  <c:v>0.43263888888888885</c:v>
                </c:pt>
                <c:pt idx="1195">
                  <c:v>0.43333333333333335</c:v>
                </c:pt>
                <c:pt idx="1196">
                  <c:v>0.43333333333333335</c:v>
                </c:pt>
                <c:pt idx="1197">
                  <c:v>0.43402777777777773</c:v>
                </c:pt>
                <c:pt idx="1198">
                  <c:v>0.43402777777777773</c:v>
                </c:pt>
                <c:pt idx="1199">
                  <c:v>0.43472222222222223</c:v>
                </c:pt>
                <c:pt idx="1200">
                  <c:v>0.43472222222222223</c:v>
                </c:pt>
                <c:pt idx="1201">
                  <c:v>0.43541666666666662</c:v>
                </c:pt>
                <c:pt idx="1202">
                  <c:v>0.43541666666666662</c:v>
                </c:pt>
                <c:pt idx="1203">
                  <c:v>0.43611111111111112</c:v>
                </c:pt>
                <c:pt idx="1204">
                  <c:v>0.43611111111111112</c:v>
                </c:pt>
                <c:pt idx="1205">
                  <c:v>0.4368055555555555</c:v>
                </c:pt>
                <c:pt idx="1206">
                  <c:v>0.4368055555555555</c:v>
                </c:pt>
                <c:pt idx="1207">
                  <c:v>0.4375</c:v>
                </c:pt>
                <c:pt idx="1208">
                  <c:v>0.4375</c:v>
                </c:pt>
                <c:pt idx="1209">
                  <c:v>0.4381944444444445</c:v>
                </c:pt>
                <c:pt idx="1210">
                  <c:v>0.4381944444444445</c:v>
                </c:pt>
                <c:pt idx="1211">
                  <c:v>0.43888888888888888</c:v>
                </c:pt>
                <c:pt idx="1212">
                  <c:v>0.43888888888888888</c:v>
                </c:pt>
                <c:pt idx="1213">
                  <c:v>0.43958333333333338</c:v>
                </c:pt>
                <c:pt idx="1214">
                  <c:v>0.43958333333333338</c:v>
                </c:pt>
                <c:pt idx="1215">
                  <c:v>0.44027777777777777</c:v>
                </c:pt>
                <c:pt idx="1216">
                  <c:v>0.44027777777777777</c:v>
                </c:pt>
                <c:pt idx="1217">
                  <c:v>0.44097222222222227</c:v>
                </c:pt>
                <c:pt idx="1218">
                  <c:v>0.44097222222222227</c:v>
                </c:pt>
                <c:pt idx="1219">
                  <c:v>0.44166666666666665</c:v>
                </c:pt>
                <c:pt idx="1220">
                  <c:v>0.44166666666666665</c:v>
                </c:pt>
                <c:pt idx="1221">
                  <c:v>0.44236111111111115</c:v>
                </c:pt>
                <c:pt idx="1222">
                  <c:v>0.44236111111111115</c:v>
                </c:pt>
                <c:pt idx="1223">
                  <c:v>0.44305555555555554</c:v>
                </c:pt>
                <c:pt idx="1224">
                  <c:v>0.44305555555555554</c:v>
                </c:pt>
                <c:pt idx="1225">
                  <c:v>0.44374999999999998</c:v>
                </c:pt>
                <c:pt idx="1226">
                  <c:v>0.44374999999999998</c:v>
                </c:pt>
                <c:pt idx="1227">
                  <c:v>0.44444444444444442</c:v>
                </c:pt>
                <c:pt idx="1228">
                  <c:v>0.44444444444444442</c:v>
                </c:pt>
                <c:pt idx="1229">
                  <c:v>0.44513888888888892</c:v>
                </c:pt>
                <c:pt idx="1230">
                  <c:v>0.44513888888888892</c:v>
                </c:pt>
                <c:pt idx="1231">
                  <c:v>0.4458333333333333</c:v>
                </c:pt>
                <c:pt idx="1232">
                  <c:v>0.4458333333333333</c:v>
                </c:pt>
                <c:pt idx="1233">
                  <c:v>0.4465277777777778</c:v>
                </c:pt>
                <c:pt idx="1234">
                  <c:v>0.4465277777777778</c:v>
                </c:pt>
                <c:pt idx="1235">
                  <c:v>0.44722222222222219</c:v>
                </c:pt>
                <c:pt idx="1236">
                  <c:v>0.44722222222222219</c:v>
                </c:pt>
                <c:pt idx="1237">
                  <c:v>0.44791666666666669</c:v>
                </c:pt>
                <c:pt idx="1238">
                  <c:v>0.44791666666666669</c:v>
                </c:pt>
                <c:pt idx="1239">
                  <c:v>0.44861111111111113</c:v>
                </c:pt>
                <c:pt idx="1240">
                  <c:v>0.44861111111111113</c:v>
                </c:pt>
                <c:pt idx="1241">
                  <c:v>0.44930555555555557</c:v>
                </c:pt>
                <c:pt idx="1242">
                  <c:v>0.44930555555555557</c:v>
                </c:pt>
                <c:pt idx="1243">
                  <c:v>0.45</c:v>
                </c:pt>
                <c:pt idx="1244">
                  <c:v>0.45</c:v>
                </c:pt>
                <c:pt idx="1245">
                  <c:v>0.45069444444444445</c:v>
                </c:pt>
                <c:pt idx="1246">
                  <c:v>0.45069444444444445</c:v>
                </c:pt>
                <c:pt idx="1247">
                  <c:v>0.4513888888888889</c:v>
                </c:pt>
                <c:pt idx="1248">
                  <c:v>0.4513888888888889</c:v>
                </c:pt>
                <c:pt idx="1249">
                  <c:v>0.45208333333333334</c:v>
                </c:pt>
                <c:pt idx="1250">
                  <c:v>0.45208333333333334</c:v>
                </c:pt>
                <c:pt idx="1251">
                  <c:v>0.45277777777777778</c:v>
                </c:pt>
                <c:pt idx="1252">
                  <c:v>0.45277777777777778</c:v>
                </c:pt>
                <c:pt idx="1253">
                  <c:v>0.45347222222222222</c:v>
                </c:pt>
                <c:pt idx="1254">
                  <c:v>0.45347222222222222</c:v>
                </c:pt>
                <c:pt idx="1255">
                  <c:v>0.45416666666666666</c:v>
                </c:pt>
                <c:pt idx="1256">
                  <c:v>0.45416666666666666</c:v>
                </c:pt>
                <c:pt idx="1257">
                  <c:v>0.4548611111111111</c:v>
                </c:pt>
                <c:pt idx="1258">
                  <c:v>0.4548611111111111</c:v>
                </c:pt>
                <c:pt idx="1259">
                  <c:v>0.45555555555555555</c:v>
                </c:pt>
                <c:pt idx="1260">
                  <c:v>0.45555555555555555</c:v>
                </c:pt>
                <c:pt idx="1261">
                  <c:v>0.45624999999999999</c:v>
                </c:pt>
                <c:pt idx="1262">
                  <c:v>0.45624999999999999</c:v>
                </c:pt>
                <c:pt idx="1263">
                  <c:v>0.45694444444444443</c:v>
                </c:pt>
                <c:pt idx="1264">
                  <c:v>0.45694444444444443</c:v>
                </c:pt>
                <c:pt idx="1265">
                  <c:v>0.45763888888888887</c:v>
                </c:pt>
                <c:pt idx="1266">
                  <c:v>0.45763888888888887</c:v>
                </c:pt>
                <c:pt idx="1267">
                  <c:v>0.45833333333333331</c:v>
                </c:pt>
                <c:pt idx="1268">
                  <c:v>0.45833333333333331</c:v>
                </c:pt>
                <c:pt idx="1269">
                  <c:v>0.45902777777777781</c:v>
                </c:pt>
                <c:pt idx="1270">
                  <c:v>0.45902777777777781</c:v>
                </c:pt>
                <c:pt idx="1271">
                  <c:v>0.4597222222222222</c:v>
                </c:pt>
                <c:pt idx="1272">
                  <c:v>0.4597222222222222</c:v>
                </c:pt>
                <c:pt idx="1273">
                  <c:v>0.4604166666666667</c:v>
                </c:pt>
                <c:pt idx="1274">
                  <c:v>0.4604166666666667</c:v>
                </c:pt>
                <c:pt idx="1275">
                  <c:v>0.46111111111111108</c:v>
                </c:pt>
                <c:pt idx="1276">
                  <c:v>0.46111111111111108</c:v>
                </c:pt>
                <c:pt idx="1277">
                  <c:v>0.46180555555555558</c:v>
                </c:pt>
                <c:pt idx="1278">
                  <c:v>0.46180555555555558</c:v>
                </c:pt>
                <c:pt idx="1279">
                  <c:v>0.46250000000000002</c:v>
                </c:pt>
                <c:pt idx="1280">
                  <c:v>0.46250000000000002</c:v>
                </c:pt>
                <c:pt idx="1281">
                  <c:v>0.46319444444444446</c:v>
                </c:pt>
                <c:pt idx="1282">
                  <c:v>0.46319444444444446</c:v>
                </c:pt>
                <c:pt idx="1283">
                  <c:v>0.46388888888888885</c:v>
                </c:pt>
                <c:pt idx="1284">
                  <c:v>0.46388888888888885</c:v>
                </c:pt>
                <c:pt idx="1285">
                  <c:v>0.46458333333333335</c:v>
                </c:pt>
                <c:pt idx="1286">
                  <c:v>0.46458333333333335</c:v>
                </c:pt>
                <c:pt idx="1287">
                  <c:v>0.46527777777777773</c:v>
                </c:pt>
                <c:pt idx="1288">
                  <c:v>0.46527777777777773</c:v>
                </c:pt>
                <c:pt idx="1289">
                  <c:v>0.46597222222222223</c:v>
                </c:pt>
                <c:pt idx="1290">
                  <c:v>0.46597222222222223</c:v>
                </c:pt>
                <c:pt idx="1291">
                  <c:v>0.46666666666666662</c:v>
                </c:pt>
                <c:pt idx="1292">
                  <c:v>0.46666666666666662</c:v>
                </c:pt>
                <c:pt idx="1293">
                  <c:v>0.46736111111111112</c:v>
                </c:pt>
                <c:pt idx="1294">
                  <c:v>0.46736111111111112</c:v>
                </c:pt>
                <c:pt idx="1295">
                  <c:v>0.4680555555555555</c:v>
                </c:pt>
                <c:pt idx="1296">
                  <c:v>0.4680555555555555</c:v>
                </c:pt>
                <c:pt idx="1297">
                  <c:v>0.46875</c:v>
                </c:pt>
                <c:pt idx="1298">
                  <c:v>0.46875</c:v>
                </c:pt>
                <c:pt idx="1299">
                  <c:v>0.4694444444444445</c:v>
                </c:pt>
                <c:pt idx="1300">
                  <c:v>0.4694444444444445</c:v>
                </c:pt>
                <c:pt idx="1301">
                  <c:v>0.47013888888888888</c:v>
                </c:pt>
                <c:pt idx="1302">
                  <c:v>0.47013888888888888</c:v>
                </c:pt>
                <c:pt idx="1303">
                  <c:v>0.47083333333333338</c:v>
                </c:pt>
                <c:pt idx="1304">
                  <c:v>0.47083333333333338</c:v>
                </c:pt>
                <c:pt idx="1305">
                  <c:v>0.47152777777777777</c:v>
                </c:pt>
                <c:pt idx="1306">
                  <c:v>0.47152777777777777</c:v>
                </c:pt>
                <c:pt idx="1307">
                  <c:v>0.47222222222222227</c:v>
                </c:pt>
                <c:pt idx="1308">
                  <c:v>0.47222222222222227</c:v>
                </c:pt>
                <c:pt idx="1309">
                  <c:v>0.47291666666666665</c:v>
                </c:pt>
                <c:pt idx="1310">
                  <c:v>0.47291666666666665</c:v>
                </c:pt>
                <c:pt idx="1311">
                  <c:v>0.47361111111111115</c:v>
                </c:pt>
                <c:pt idx="1312">
                  <c:v>0.47361111111111115</c:v>
                </c:pt>
                <c:pt idx="1313">
                  <c:v>0.47430555555555554</c:v>
                </c:pt>
                <c:pt idx="1314">
                  <c:v>0.47430555555555554</c:v>
                </c:pt>
                <c:pt idx="1315">
                  <c:v>0.47499999999999998</c:v>
                </c:pt>
                <c:pt idx="1316">
                  <c:v>0.47499999999999998</c:v>
                </c:pt>
                <c:pt idx="1317">
                  <c:v>0.47569444444444442</c:v>
                </c:pt>
                <c:pt idx="1318">
                  <c:v>0.47569444444444442</c:v>
                </c:pt>
                <c:pt idx="1319">
                  <c:v>0.47638888888888892</c:v>
                </c:pt>
                <c:pt idx="1320">
                  <c:v>0.47638888888888892</c:v>
                </c:pt>
                <c:pt idx="1321">
                  <c:v>0.4770833333333333</c:v>
                </c:pt>
                <c:pt idx="1322">
                  <c:v>0.4770833333333333</c:v>
                </c:pt>
                <c:pt idx="1323">
                  <c:v>0.4777777777777778</c:v>
                </c:pt>
                <c:pt idx="1324">
                  <c:v>0.4777777777777778</c:v>
                </c:pt>
                <c:pt idx="1325">
                  <c:v>0.47847222222222219</c:v>
                </c:pt>
                <c:pt idx="1326">
                  <c:v>0.47847222222222219</c:v>
                </c:pt>
                <c:pt idx="1327">
                  <c:v>0.47916666666666669</c:v>
                </c:pt>
                <c:pt idx="1328">
                  <c:v>0.47916666666666669</c:v>
                </c:pt>
                <c:pt idx="1329">
                  <c:v>0.47986111111111113</c:v>
                </c:pt>
                <c:pt idx="1330">
                  <c:v>0.47986111111111113</c:v>
                </c:pt>
                <c:pt idx="1331">
                  <c:v>0.48055555555555557</c:v>
                </c:pt>
                <c:pt idx="1332">
                  <c:v>0.48055555555555557</c:v>
                </c:pt>
                <c:pt idx="1333">
                  <c:v>0.48125000000000001</c:v>
                </c:pt>
                <c:pt idx="1334">
                  <c:v>0.48125000000000001</c:v>
                </c:pt>
                <c:pt idx="1335">
                  <c:v>0.48194444444444445</c:v>
                </c:pt>
                <c:pt idx="1336">
                  <c:v>0.48194444444444445</c:v>
                </c:pt>
                <c:pt idx="1337">
                  <c:v>0.4826388888888889</c:v>
                </c:pt>
                <c:pt idx="1338">
                  <c:v>0.4826388888888889</c:v>
                </c:pt>
                <c:pt idx="1339">
                  <c:v>0.48333333333333334</c:v>
                </c:pt>
                <c:pt idx="1340">
                  <c:v>0.48333333333333334</c:v>
                </c:pt>
                <c:pt idx="1341">
                  <c:v>0.48402777777777778</c:v>
                </c:pt>
                <c:pt idx="1342">
                  <c:v>0.48402777777777778</c:v>
                </c:pt>
                <c:pt idx="1343">
                  <c:v>0.48472222222222222</c:v>
                </c:pt>
                <c:pt idx="1344">
                  <c:v>0.48472222222222222</c:v>
                </c:pt>
                <c:pt idx="1345">
                  <c:v>0.48541666666666666</c:v>
                </c:pt>
                <c:pt idx="1346">
                  <c:v>0.48541666666666666</c:v>
                </c:pt>
                <c:pt idx="1347">
                  <c:v>0.48680555555555555</c:v>
                </c:pt>
                <c:pt idx="1348">
                  <c:v>0.48680555555555555</c:v>
                </c:pt>
                <c:pt idx="1349">
                  <c:v>0.48749999999999999</c:v>
                </c:pt>
                <c:pt idx="1350">
                  <c:v>0.48749999999999999</c:v>
                </c:pt>
                <c:pt idx="1351">
                  <c:v>0.48819444444444443</c:v>
                </c:pt>
                <c:pt idx="1352">
                  <c:v>0.48819444444444443</c:v>
                </c:pt>
                <c:pt idx="1353">
                  <c:v>0.48888888888888887</c:v>
                </c:pt>
                <c:pt idx="1354">
                  <c:v>0.48888888888888887</c:v>
                </c:pt>
                <c:pt idx="1355">
                  <c:v>0.48958333333333331</c:v>
                </c:pt>
                <c:pt idx="1356">
                  <c:v>0.48958333333333331</c:v>
                </c:pt>
                <c:pt idx="1357">
                  <c:v>0.49027777777777781</c:v>
                </c:pt>
                <c:pt idx="1358">
                  <c:v>0.49027777777777781</c:v>
                </c:pt>
                <c:pt idx="1359">
                  <c:v>0.4909722222222222</c:v>
                </c:pt>
                <c:pt idx="1360">
                  <c:v>0.4909722222222222</c:v>
                </c:pt>
                <c:pt idx="1361">
                  <c:v>0.4916666666666667</c:v>
                </c:pt>
                <c:pt idx="1362">
                  <c:v>0.4916666666666667</c:v>
                </c:pt>
                <c:pt idx="1363">
                  <c:v>0.49236111111111108</c:v>
                </c:pt>
                <c:pt idx="1364">
                  <c:v>0.49236111111111108</c:v>
                </c:pt>
                <c:pt idx="1365">
                  <c:v>0.49305555555555558</c:v>
                </c:pt>
                <c:pt idx="1366">
                  <c:v>0.49305555555555558</c:v>
                </c:pt>
                <c:pt idx="1367">
                  <c:v>0.49375000000000002</c:v>
                </c:pt>
                <c:pt idx="1368">
                  <c:v>0.49375000000000002</c:v>
                </c:pt>
                <c:pt idx="1369">
                  <c:v>0.49444444444444446</c:v>
                </c:pt>
                <c:pt idx="1370">
                  <c:v>0.49444444444444446</c:v>
                </c:pt>
                <c:pt idx="1371">
                  <c:v>0.49513888888888885</c:v>
                </c:pt>
                <c:pt idx="1372">
                  <c:v>0.49513888888888885</c:v>
                </c:pt>
                <c:pt idx="1373">
                  <c:v>0.49583333333333335</c:v>
                </c:pt>
                <c:pt idx="1374">
                  <c:v>0.49583333333333335</c:v>
                </c:pt>
                <c:pt idx="1375">
                  <c:v>0.49652777777777773</c:v>
                </c:pt>
                <c:pt idx="1376">
                  <c:v>0.49652777777777773</c:v>
                </c:pt>
                <c:pt idx="1377">
                  <c:v>0.49722222222222223</c:v>
                </c:pt>
                <c:pt idx="1378">
                  <c:v>0.49722222222222223</c:v>
                </c:pt>
                <c:pt idx="1379">
                  <c:v>0.49791666666666662</c:v>
                </c:pt>
                <c:pt idx="1380">
                  <c:v>0.49791666666666662</c:v>
                </c:pt>
                <c:pt idx="1381">
                  <c:v>0.49861111111111112</c:v>
                </c:pt>
                <c:pt idx="1382">
                  <c:v>0.49861111111111112</c:v>
                </c:pt>
                <c:pt idx="1383">
                  <c:v>0.4993055555555555</c:v>
                </c:pt>
                <c:pt idx="1384">
                  <c:v>0.4993055555555555</c:v>
                </c:pt>
                <c:pt idx="1385">
                  <c:v>0.5</c:v>
                </c:pt>
                <c:pt idx="1386">
                  <c:v>0.5</c:v>
                </c:pt>
                <c:pt idx="1387">
                  <c:v>0.50069444444444444</c:v>
                </c:pt>
                <c:pt idx="1388">
                  <c:v>0.50069444444444444</c:v>
                </c:pt>
                <c:pt idx="1389">
                  <c:v>0.50138888888888888</c:v>
                </c:pt>
                <c:pt idx="1390">
                  <c:v>0.50138888888888888</c:v>
                </c:pt>
                <c:pt idx="1391">
                  <c:v>0.50208333333333333</c:v>
                </c:pt>
                <c:pt idx="1392">
                  <c:v>0.50208333333333333</c:v>
                </c:pt>
                <c:pt idx="1393">
                  <c:v>0.50277777777777777</c:v>
                </c:pt>
                <c:pt idx="1394">
                  <c:v>0.50277777777777777</c:v>
                </c:pt>
                <c:pt idx="1395">
                  <c:v>0.50347222222222221</c:v>
                </c:pt>
                <c:pt idx="1396">
                  <c:v>0.50347222222222221</c:v>
                </c:pt>
                <c:pt idx="1397">
                  <c:v>0.50416666666666665</c:v>
                </c:pt>
                <c:pt idx="1398">
                  <c:v>0.50416666666666665</c:v>
                </c:pt>
                <c:pt idx="1399">
                  <c:v>0.50486111111111109</c:v>
                </c:pt>
                <c:pt idx="1400">
                  <c:v>0.50486111111111109</c:v>
                </c:pt>
                <c:pt idx="1401">
                  <c:v>0.50555555555555554</c:v>
                </c:pt>
                <c:pt idx="1402">
                  <c:v>0.50555555555555554</c:v>
                </c:pt>
                <c:pt idx="1403">
                  <c:v>0.50624999999999998</c:v>
                </c:pt>
                <c:pt idx="1404">
                  <c:v>0.50624999999999998</c:v>
                </c:pt>
                <c:pt idx="1405">
                  <c:v>0.50694444444444442</c:v>
                </c:pt>
                <c:pt idx="1406">
                  <c:v>0.50694444444444442</c:v>
                </c:pt>
                <c:pt idx="1407">
                  <c:v>0.50763888888888886</c:v>
                </c:pt>
                <c:pt idx="1408">
                  <c:v>0.50763888888888886</c:v>
                </c:pt>
                <c:pt idx="1409">
                  <c:v>0.5083333333333333</c:v>
                </c:pt>
                <c:pt idx="1410">
                  <c:v>0.5083333333333333</c:v>
                </c:pt>
                <c:pt idx="1411">
                  <c:v>0.50902777777777775</c:v>
                </c:pt>
                <c:pt idx="1412">
                  <c:v>0.50902777777777775</c:v>
                </c:pt>
                <c:pt idx="1413">
                  <c:v>0.50972222222222219</c:v>
                </c:pt>
                <c:pt idx="1414">
                  <c:v>0.50972222222222219</c:v>
                </c:pt>
                <c:pt idx="1415">
                  <c:v>0.51041666666666663</c:v>
                </c:pt>
                <c:pt idx="1416">
                  <c:v>0.51041666666666663</c:v>
                </c:pt>
                <c:pt idx="1417">
                  <c:v>0.51111111111111118</c:v>
                </c:pt>
                <c:pt idx="1418">
                  <c:v>0.51111111111111118</c:v>
                </c:pt>
                <c:pt idx="1419">
                  <c:v>0.51180555555555551</c:v>
                </c:pt>
                <c:pt idx="1420">
                  <c:v>0.51180555555555551</c:v>
                </c:pt>
                <c:pt idx="1421">
                  <c:v>0.51249999999999996</c:v>
                </c:pt>
                <c:pt idx="1422">
                  <c:v>0.51249999999999996</c:v>
                </c:pt>
                <c:pt idx="1423">
                  <c:v>0.5131944444444444</c:v>
                </c:pt>
                <c:pt idx="1424">
                  <c:v>0.5131944444444444</c:v>
                </c:pt>
                <c:pt idx="1425">
                  <c:v>0.51388888888888895</c:v>
                </c:pt>
                <c:pt idx="1426">
                  <c:v>0.51388888888888895</c:v>
                </c:pt>
                <c:pt idx="1427">
                  <c:v>0.51458333333333328</c:v>
                </c:pt>
                <c:pt idx="1428">
                  <c:v>0.51458333333333328</c:v>
                </c:pt>
                <c:pt idx="1429">
                  <c:v>0.51527777777777783</c:v>
                </c:pt>
                <c:pt idx="1430">
                  <c:v>0.51527777777777783</c:v>
                </c:pt>
                <c:pt idx="1431">
                  <c:v>0.51597222222222217</c:v>
                </c:pt>
                <c:pt idx="1432">
                  <c:v>0.51597222222222217</c:v>
                </c:pt>
                <c:pt idx="1433">
                  <c:v>0.51666666666666672</c:v>
                </c:pt>
                <c:pt idx="1434">
                  <c:v>0.51666666666666672</c:v>
                </c:pt>
                <c:pt idx="1435">
                  <c:v>0.51736111111111105</c:v>
                </c:pt>
                <c:pt idx="1436">
                  <c:v>0.51736111111111105</c:v>
                </c:pt>
                <c:pt idx="1437">
                  <c:v>0.5180555555555556</c:v>
                </c:pt>
                <c:pt idx="1438">
                  <c:v>0.5180555555555556</c:v>
                </c:pt>
                <c:pt idx="1439">
                  <c:v>0.51875000000000004</c:v>
                </c:pt>
                <c:pt idx="1440">
                  <c:v>0.51875000000000004</c:v>
                </c:pt>
                <c:pt idx="1441">
                  <c:v>0.51944444444444449</c:v>
                </c:pt>
                <c:pt idx="1442">
                  <c:v>0.51944444444444449</c:v>
                </c:pt>
                <c:pt idx="1443">
                  <c:v>0.52013888888888882</c:v>
                </c:pt>
                <c:pt idx="1444">
                  <c:v>0.52013888888888882</c:v>
                </c:pt>
                <c:pt idx="1445">
                  <c:v>0.52083333333333337</c:v>
                </c:pt>
                <c:pt idx="1446">
                  <c:v>0.52083333333333337</c:v>
                </c:pt>
                <c:pt idx="1447">
                  <c:v>0.52152777777777781</c:v>
                </c:pt>
                <c:pt idx="1448">
                  <c:v>0.52152777777777781</c:v>
                </c:pt>
                <c:pt idx="1449">
                  <c:v>0.52222222222222225</c:v>
                </c:pt>
                <c:pt idx="1450">
                  <c:v>0.52222222222222225</c:v>
                </c:pt>
                <c:pt idx="1451">
                  <c:v>0.5229166666666667</c:v>
                </c:pt>
                <c:pt idx="1452">
                  <c:v>0.5229166666666667</c:v>
                </c:pt>
                <c:pt idx="1453">
                  <c:v>0.52361111111111114</c:v>
                </c:pt>
                <c:pt idx="1454">
                  <c:v>0.52361111111111114</c:v>
                </c:pt>
                <c:pt idx="1455">
                  <c:v>0.52430555555555558</c:v>
                </c:pt>
                <c:pt idx="1456">
                  <c:v>0.52430555555555558</c:v>
                </c:pt>
                <c:pt idx="1457">
                  <c:v>0.52500000000000002</c:v>
                </c:pt>
                <c:pt idx="1458">
                  <c:v>0.52500000000000002</c:v>
                </c:pt>
                <c:pt idx="1459">
                  <c:v>0.52569444444444446</c:v>
                </c:pt>
                <c:pt idx="1460">
                  <c:v>0.52569444444444446</c:v>
                </c:pt>
                <c:pt idx="1461">
                  <c:v>0.52638888888888891</c:v>
                </c:pt>
                <c:pt idx="1462">
                  <c:v>0.52638888888888891</c:v>
                </c:pt>
                <c:pt idx="1463">
                  <c:v>0.52708333333333335</c:v>
                </c:pt>
                <c:pt idx="1464">
                  <c:v>0.52708333333333335</c:v>
                </c:pt>
                <c:pt idx="1465">
                  <c:v>0.52777777777777779</c:v>
                </c:pt>
                <c:pt idx="1466">
                  <c:v>0.52777777777777779</c:v>
                </c:pt>
                <c:pt idx="1467">
                  <c:v>0.52847222222222223</c:v>
                </c:pt>
                <c:pt idx="1468">
                  <c:v>0.52847222222222223</c:v>
                </c:pt>
                <c:pt idx="1469">
                  <c:v>0.52916666666666667</c:v>
                </c:pt>
                <c:pt idx="1470">
                  <c:v>0.52916666666666667</c:v>
                </c:pt>
                <c:pt idx="1471">
                  <c:v>0.52986111111111112</c:v>
                </c:pt>
                <c:pt idx="1472">
                  <c:v>0.52986111111111112</c:v>
                </c:pt>
                <c:pt idx="1473">
                  <c:v>0.53055555555555556</c:v>
                </c:pt>
                <c:pt idx="1474">
                  <c:v>0.53055555555555556</c:v>
                </c:pt>
                <c:pt idx="1475">
                  <c:v>0.53125</c:v>
                </c:pt>
                <c:pt idx="1476">
                  <c:v>0.53125</c:v>
                </c:pt>
                <c:pt idx="1477">
                  <c:v>0.53194444444444444</c:v>
                </c:pt>
                <c:pt idx="1478">
                  <c:v>0.53194444444444444</c:v>
                </c:pt>
                <c:pt idx="1479">
                  <c:v>0.53263888888888888</c:v>
                </c:pt>
                <c:pt idx="1480">
                  <c:v>0.53263888888888888</c:v>
                </c:pt>
                <c:pt idx="1481">
                  <c:v>0.53333333333333333</c:v>
                </c:pt>
                <c:pt idx="1482">
                  <c:v>0.53333333333333333</c:v>
                </c:pt>
                <c:pt idx="1483">
                  <c:v>0.53402777777777777</c:v>
                </c:pt>
                <c:pt idx="1484">
                  <c:v>0.53402777777777777</c:v>
                </c:pt>
                <c:pt idx="1485">
                  <c:v>0.53472222222222221</c:v>
                </c:pt>
                <c:pt idx="1486">
                  <c:v>0.53472222222222221</c:v>
                </c:pt>
                <c:pt idx="1487">
                  <c:v>0.53541666666666665</c:v>
                </c:pt>
                <c:pt idx="1488">
                  <c:v>0.53541666666666665</c:v>
                </c:pt>
                <c:pt idx="1489">
                  <c:v>0.53611111111111109</c:v>
                </c:pt>
                <c:pt idx="1490">
                  <c:v>0.53611111111111109</c:v>
                </c:pt>
                <c:pt idx="1491">
                  <c:v>0.53680555555555554</c:v>
                </c:pt>
                <c:pt idx="1492">
                  <c:v>0.53680555555555554</c:v>
                </c:pt>
                <c:pt idx="1493">
                  <c:v>0.53749999999999998</c:v>
                </c:pt>
                <c:pt idx="1494">
                  <c:v>0.53749999999999998</c:v>
                </c:pt>
                <c:pt idx="1495">
                  <c:v>0.53819444444444442</c:v>
                </c:pt>
                <c:pt idx="1496">
                  <c:v>0.53819444444444442</c:v>
                </c:pt>
                <c:pt idx="1497">
                  <c:v>0.53888888888888886</c:v>
                </c:pt>
                <c:pt idx="1498">
                  <c:v>0.53888888888888886</c:v>
                </c:pt>
                <c:pt idx="1499">
                  <c:v>0.5395833333333333</c:v>
                </c:pt>
                <c:pt idx="1500">
                  <c:v>0.5395833333333333</c:v>
                </c:pt>
                <c:pt idx="1501">
                  <c:v>0.54027777777777775</c:v>
                </c:pt>
                <c:pt idx="1502">
                  <c:v>0.54027777777777775</c:v>
                </c:pt>
                <c:pt idx="1503">
                  <c:v>0.54097222222222219</c:v>
                </c:pt>
                <c:pt idx="1504">
                  <c:v>0.54097222222222219</c:v>
                </c:pt>
                <c:pt idx="1505">
                  <c:v>0.54166666666666663</c:v>
                </c:pt>
                <c:pt idx="1506">
                  <c:v>0.54166666666666663</c:v>
                </c:pt>
                <c:pt idx="1507">
                  <c:v>0.54236111111111118</c:v>
                </c:pt>
                <c:pt idx="1508">
                  <c:v>0.54236111111111118</c:v>
                </c:pt>
                <c:pt idx="1509">
                  <c:v>0.54305555555555551</c:v>
                </c:pt>
                <c:pt idx="1510">
                  <c:v>0.54305555555555551</c:v>
                </c:pt>
                <c:pt idx="1511">
                  <c:v>0.54374999999999996</c:v>
                </c:pt>
                <c:pt idx="1512">
                  <c:v>0.54374999999999996</c:v>
                </c:pt>
                <c:pt idx="1513">
                  <c:v>0.5444444444444444</c:v>
                </c:pt>
                <c:pt idx="1514">
                  <c:v>0.5444444444444444</c:v>
                </c:pt>
                <c:pt idx="1515">
                  <c:v>0.54513888888888895</c:v>
                </c:pt>
                <c:pt idx="1516">
                  <c:v>0.54513888888888895</c:v>
                </c:pt>
                <c:pt idx="1517">
                  <c:v>0.54583333333333328</c:v>
                </c:pt>
                <c:pt idx="1518">
                  <c:v>0.54583333333333328</c:v>
                </c:pt>
                <c:pt idx="1519">
                  <c:v>0.54652777777777783</c:v>
                </c:pt>
                <c:pt idx="1520">
                  <c:v>0.54652777777777783</c:v>
                </c:pt>
                <c:pt idx="1521">
                  <c:v>0.54722222222222217</c:v>
                </c:pt>
                <c:pt idx="1522">
                  <c:v>0.54722222222222217</c:v>
                </c:pt>
                <c:pt idx="1523">
                  <c:v>0.54791666666666672</c:v>
                </c:pt>
                <c:pt idx="1524">
                  <c:v>0.54791666666666672</c:v>
                </c:pt>
                <c:pt idx="1525">
                  <c:v>0.54861111111111105</c:v>
                </c:pt>
                <c:pt idx="1526">
                  <c:v>0.54861111111111105</c:v>
                </c:pt>
                <c:pt idx="1527">
                  <c:v>0.5493055555555556</c:v>
                </c:pt>
                <c:pt idx="1528">
                  <c:v>0.5493055555555556</c:v>
                </c:pt>
                <c:pt idx="1529">
                  <c:v>0.55000000000000004</c:v>
                </c:pt>
                <c:pt idx="1530">
                  <c:v>0.55000000000000004</c:v>
                </c:pt>
                <c:pt idx="1531">
                  <c:v>0.55069444444444449</c:v>
                </c:pt>
                <c:pt idx="1532">
                  <c:v>0.55069444444444449</c:v>
                </c:pt>
                <c:pt idx="1533">
                  <c:v>0.55138888888888882</c:v>
                </c:pt>
                <c:pt idx="1534">
                  <c:v>0.55138888888888882</c:v>
                </c:pt>
                <c:pt idx="1535">
                  <c:v>0.55208333333333337</c:v>
                </c:pt>
                <c:pt idx="1536">
                  <c:v>0.55208333333333337</c:v>
                </c:pt>
                <c:pt idx="1537">
                  <c:v>0.55277777777777781</c:v>
                </c:pt>
                <c:pt idx="1538">
                  <c:v>0.55277777777777781</c:v>
                </c:pt>
                <c:pt idx="1539">
                  <c:v>0.55347222222222225</c:v>
                </c:pt>
                <c:pt idx="1540">
                  <c:v>0.55347222222222225</c:v>
                </c:pt>
                <c:pt idx="1541">
                  <c:v>0.5541666666666667</c:v>
                </c:pt>
                <c:pt idx="1542">
                  <c:v>0.5541666666666667</c:v>
                </c:pt>
                <c:pt idx="1543">
                  <c:v>0.55486111111111114</c:v>
                </c:pt>
                <c:pt idx="1544">
                  <c:v>0.55555555555555558</c:v>
                </c:pt>
                <c:pt idx="1545">
                  <c:v>0.55555555555555558</c:v>
                </c:pt>
                <c:pt idx="1546">
                  <c:v>0.55625000000000002</c:v>
                </c:pt>
                <c:pt idx="1547">
                  <c:v>0.55625000000000002</c:v>
                </c:pt>
                <c:pt idx="1548">
                  <c:v>0.55694444444444446</c:v>
                </c:pt>
                <c:pt idx="1549">
                  <c:v>0.55694444444444446</c:v>
                </c:pt>
                <c:pt idx="1550">
                  <c:v>0.55763888888888891</c:v>
                </c:pt>
                <c:pt idx="1551">
                  <c:v>0.55763888888888891</c:v>
                </c:pt>
                <c:pt idx="1552">
                  <c:v>0.55833333333333335</c:v>
                </c:pt>
                <c:pt idx="1553">
                  <c:v>0.55833333333333335</c:v>
                </c:pt>
                <c:pt idx="1554">
                  <c:v>0.55902777777777779</c:v>
                </c:pt>
                <c:pt idx="1555">
                  <c:v>0.55902777777777779</c:v>
                </c:pt>
                <c:pt idx="1556">
                  <c:v>0.55972222222222223</c:v>
                </c:pt>
                <c:pt idx="1557">
                  <c:v>0.55972222222222223</c:v>
                </c:pt>
                <c:pt idx="1558">
                  <c:v>0.56041666666666667</c:v>
                </c:pt>
                <c:pt idx="1559">
                  <c:v>0.56041666666666667</c:v>
                </c:pt>
                <c:pt idx="1560">
                  <c:v>0.56111111111111112</c:v>
                </c:pt>
                <c:pt idx="1561">
                  <c:v>0.56111111111111112</c:v>
                </c:pt>
                <c:pt idx="1562">
                  <c:v>0.56180555555555556</c:v>
                </c:pt>
                <c:pt idx="1563">
                  <c:v>0.56180555555555556</c:v>
                </c:pt>
                <c:pt idx="1564">
                  <c:v>0.5625</c:v>
                </c:pt>
                <c:pt idx="1565">
                  <c:v>0.5625</c:v>
                </c:pt>
                <c:pt idx="1566">
                  <c:v>0.56319444444444444</c:v>
                </c:pt>
                <c:pt idx="1567">
                  <c:v>0.56319444444444444</c:v>
                </c:pt>
                <c:pt idx="1568">
                  <c:v>0.56388888888888888</c:v>
                </c:pt>
                <c:pt idx="1569">
                  <c:v>0.56388888888888888</c:v>
                </c:pt>
                <c:pt idx="1570">
                  <c:v>0.56458333333333333</c:v>
                </c:pt>
                <c:pt idx="1571">
                  <c:v>0.56458333333333333</c:v>
                </c:pt>
                <c:pt idx="1572">
                  <c:v>0.56527777777777777</c:v>
                </c:pt>
                <c:pt idx="1573">
                  <c:v>0.56527777777777777</c:v>
                </c:pt>
                <c:pt idx="1574">
                  <c:v>0.56597222222222221</c:v>
                </c:pt>
                <c:pt idx="1575">
                  <c:v>0.56597222222222221</c:v>
                </c:pt>
                <c:pt idx="1576">
                  <c:v>0.56666666666666665</c:v>
                </c:pt>
                <c:pt idx="1577">
                  <c:v>0.56666666666666665</c:v>
                </c:pt>
                <c:pt idx="1578">
                  <c:v>0.56736111111111109</c:v>
                </c:pt>
                <c:pt idx="1579">
                  <c:v>0.56736111111111109</c:v>
                </c:pt>
                <c:pt idx="1580">
                  <c:v>0.56805555555555554</c:v>
                </c:pt>
                <c:pt idx="1581">
                  <c:v>0.56805555555555554</c:v>
                </c:pt>
                <c:pt idx="1582">
                  <c:v>0.56874999999999998</c:v>
                </c:pt>
                <c:pt idx="1583">
                  <c:v>0.56874999999999998</c:v>
                </c:pt>
                <c:pt idx="1584">
                  <c:v>0.56944444444444442</c:v>
                </c:pt>
                <c:pt idx="1585">
                  <c:v>0.56944444444444442</c:v>
                </c:pt>
                <c:pt idx="1586">
                  <c:v>0.57013888888888886</c:v>
                </c:pt>
                <c:pt idx="1587">
                  <c:v>0.57013888888888886</c:v>
                </c:pt>
                <c:pt idx="1588">
                  <c:v>0.5708333333333333</c:v>
                </c:pt>
                <c:pt idx="1589">
                  <c:v>0.5708333333333333</c:v>
                </c:pt>
                <c:pt idx="1590">
                  <c:v>0.57152777777777775</c:v>
                </c:pt>
                <c:pt idx="1591">
                  <c:v>0.57152777777777775</c:v>
                </c:pt>
                <c:pt idx="1592">
                  <c:v>0.57222222222222219</c:v>
                </c:pt>
                <c:pt idx="1593">
                  <c:v>0.57222222222222219</c:v>
                </c:pt>
                <c:pt idx="1594">
                  <c:v>0.57291666666666663</c:v>
                </c:pt>
                <c:pt idx="1595">
                  <c:v>0.57291666666666663</c:v>
                </c:pt>
                <c:pt idx="1596">
                  <c:v>0.57361111111111118</c:v>
                </c:pt>
                <c:pt idx="1597">
                  <c:v>0.57361111111111118</c:v>
                </c:pt>
                <c:pt idx="1598">
                  <c:v>0.57430555555555551</c:v>
                </c:pt>
                <c:pt idx="1599">
                  <c:v>0.57430555555555551</c:v>
                </c:pt>
                <c:pt idx="1600">
                  <c:v>0.57499999999999996</c:v>
                </c:pt>
                <c:pt idx="1601">
                  <c:v>0.57499999999999996</c:v>
                </c:pt>
                <c:pt idx="1602">
                  <c:v>0.5756944444444444</c:v>
                </c:pt>
                <c:pt idx="1603">
                  <c:v>0.5756944444444444</c:v>
                </c:pt>
                <c:pt idx="1604">
                  <c:v>0.57638888888888895</c:v>
                </c:pt>
                <c:pt idx="1605">
                  <c:v>0.57638888888888895</c:v>
                </c:pt>
                <c:pt idx="1606">
                  <c:v>0.57708333333333328</c:v>
                </c:pt>
                <c:pt idx="1607">
                  <c:v>0.57708333333333328</c:v>
                </c:pt>
                <c:pt idx="1608">
                  <c:v>0.57777777777777783</c:v>
                </c:pt>
                <c:pt idx="1609">
                  <c:v>0.57777777777777783</c:v>
                </c:pt>
                <c:pt idx="1610">
                  <c:v>0.57847222222222217</c:v>
                </c:pt>
                <c:pt idx="1611">
                  <c:v>0.57847222222222217</c:v>
                </c:pt>
                <c:pt idx="1612">
                  <c:v>0.57916666666666672</c:v>
                </c:pt>
                <c:pt idx="1613">
                  <c:v>0.57916666666666672</c:v>
                </c:pt>
                <c:pt idx="1614">
                  <c:v>0.57986111111111105</c:v>
                </c:pt>
                <c:pt idx="1615">
                  <c:v>0.57986111111111105</c:v>
                </c:pt>
                <c:pt idx="1616">
                  <c:v>0.5805555555555556</c:v>
                </c:pt>
                <c:pt idx="1617">
                  <c:v>0.5805555555555556</c:v>
                </c:pt>
                <c:pt idx="1618">
                  <c:v>0.58125000000000004</c:v>
                </c:pt>
                <c:pt idx="1619">
                  <c:v>0.58125000000000004</c:v>
                </c:pt>
                <c:pt idx="1620">
                  <c:v>0.58194444444444449</c:v>
                </c:pt>
                <c:pt idx="1621">
                  <c:v>0.58194444444444449</c:v>
                </c:pt>
                <c:pt idx="1622">
                  <c:v>0.58263888888888882</c:v>
                </c:pt>
                <c:pt idx="1623">
                  <c:v>0.58263888888888882</c:v>
                </c:pt>
                <c:pt idx="1624">
                  <c:v>0.58333333333333337</c:v>
                </c:pt>
                <c:pt idx="1625">
                  <c:v>0.58333333333333337</c:v>
                </c:pt>
                <c:pt idx="1626">
                  <c:v>0.58402777777777781</c:v>
                </c:pt>
                <c:pt idx="1627">
                  <c:v>0.58472222222222225</c:v>
                </c:pt>
                <c:pt idx="1628">
                  <c:v>0.58472222222222225</c:v>
                </c:pt>
                <c:pt idx="1629">
                  <c:v>0.5854166666666667</c:v>
                </c:pt>
                <c:pt idx="1630">
                  <c:v>0.5854166666666667</c:v>
                </c:pt>
                <c:pt idx="1631">
                  <c:v>0.58611111111111114</c:v>
                </c:pt>
                <c:pt idx="1632">
                  <c:v>0.58611111111111114</c:v>
                </c:pt>
                <c:pt idx="1633">
                  <c:v>0.58680555555555558</c:v>
                </c:pt>
                <c:pt idx="1634">
                  <c:v>0.58680555555555558</c:v>
                </c:pt>
                <c:pt idx="1635">
                  <c:v>0.58750000000000002</c:v>
                </c:pt>
                <c:pt idx="1636">
                  <c:v>0.58750000000000002</c:v>
                </c:pt>
                <c:pt idx="1637">
                  <c:v>0.58819444444444446</c:v>
                </c:pt>
                <c:pt idx="1638">
                  <c:v>0.58819444444444446</c:v>
                </c:pt>
                <c:pt idx="1639">
                  <c:v>0.58888888888888891</c:v>
                </c:pt>
                <c:pt idx="1640">
                  <c:v>0.58888888888888891</c:v>
                </c:pt>
                <c:pt idx="1641">
                  <c:v>0.58958333333333335</c:v>
                </c:pt>
                <c:pt idx="1642">
                  <c:v>0.58958333333333335</c:v>
                </c:pt>
                <c:pt idx="1643">
                  <c:v>0.59027777777777779</c:v>
                </c:pt>
                <c:pt idx="1644">
                  <c:v>0.59027777777777779</c:v>
                </c:pt>
                <c:pt idx="1645">
                  <c:v>0.59097222222222223</c:v>
                </c:pt>
                <c:pt idx="1646">
                  <c:v>0.59097222222222223</c:v>
                </c:pt>
                <c:pt idx="1647">
                  <c:v>0.59166666666666667</c:v>
                </c:pt>
                <c:pt idx="1648">
                  <c:v>0.59166666666666667</c:v>
                </c:pt>
                <c:pt idx="1649">
                  <c:v>0.59236111111111112</c:v>
                </c:pt>
                <c:pt idx="1650">
                  <c:v>0.59236111111111112</c:v>
                </c:pt>
                <c:pt idx="1651">
                  <c:v>0.59305555555555556</c:v>
                </c:pt>
                <c:pt idx="1652">
                  <c:v>0.59305555555555556</c:v>
                </c:pt>
                <c:pt idx="1653">
                  <c:v>0.59375</c:v>
                </c:pt>
                <c:pt idx="1654">
                  <c:v>0.59375</c:v>
                </c:pt>
                <c:pt idx="1655">
                  <c:v>0.59444444444444444</c:v>
                </c:pt>
                <c:pt idx="1656">
                  <c:v>0.59444444444444444</c:v>
                </c:pt>
                <c:pt idx="1657">
                  <c:v>0.59513888888888888</c:v>
                </c:pt>
                <c:pt idx="1658">
                  <c:v>0.59513888888888888</c:v>
                </c:pt>
                <c:pt idx="1659">
                  <c:v>0.59583333333333333</c:v>
                </c:pt>
                <c:pt idx="1660">
                  <c:v>0.59583333333333333</c:v>
                </c:pt>
                <c:pt idx="1661">
                  <c:v>0.59652777777777777</c:v>
                </c:pt>
                <c:pt idx="1662">
                  <c:v>0.59652777777777777</c:v>
                </c:pt>
                <c:pt idx="1663">
                  <c:v>0.59722222222222221</c:v>
                </c:pt>
                <c:pt idx="1664">
                  <c:v>0.59722222222222221</c:v>
                </c:pt>
                <c:pt idx="1665">
                  <c:v>0.59791666666666665</c:v>
                </c:pt>
                <c:pt idx="1666">
                  <c:v>0.59791666666666665</c:v>
                </c:pt>
                <c:pt idx="1667">
                  <c:v>0.59861111111111109</c:v>
                </c:pt>
                <c:pt idx="1668">
                  <c:v>0.59861111111111109</c:v>
                </c:pt>
                <c:pt idx="1669">
                  <c:v>0.59930555555555554</c:v>
                </c:pt>
                <c:pt idx="1670">
                  <c:v>0.59930555555555554</c:v>
                </c:pt>
                <c:pt idx="1671">
                  <c:v>0.6</c:v>
                </c:pt>
                <c:pt idx="1672">
                  <c:v>0.6</c:v>
                </c:pt>
                <c:pt idx="1673">
                  <c:v>0.60069444444444442</c:v>
                </c:pt>
                <c:pt idx="1674">
                  <c:v>0.60069444444444442</c:v>
                </c:pt>
                <c:pt idx="1675">
                  <c:v>0.60138888888888886</c:v>
                </c:pt>
                <c:pt idx="1676">
                  <c:v>0.60138888888888886</c:v>
                </c:pt>
                <c:pt idx="1677">
                  <c:v>0.6020833333333333</c:v>
                </c:pt>
                <c:pt idx="1678">
                  <c:v>0.6020833333333333</c:v>
                </c:pt>
                <c:pt idx="1679">
                  <c:v>0.60277777777777775</c:v>
                </c:pt>
                <c:pt idx="1680">
                  <c:v>0.60277777777777775</c:v>
                </c:pt>
                <c:pt idx="1681">
                  <c:v>0.60347222222222219</c:v>
                </c:pt>
                <c:pt idx="1682">
                  <c:v>0.60347222222222219</c:v>
                </c:pt>
                <c:pt idx="1683">
                  <c:v>0.60416666666666663</c:v>
                </c:pt>
                <c:pt idx="1684">
                  <c:v>0.60416666666666663</c:v>
                </c:pt>
                <c:pt idx="1685">
                  <c:v>0.60486111111111118</c:v>
                </c:pt>
                <c:pt idx="1686">
                  <c:v>0.60486111111111118</c:v>
                </c:pt>
                <c:pt idx="1687">
                  <c:v>0.60555555555555551</c:v>
                </c:pt>
                <c:pt idx="1688">
                  <c:v>0.60555555555555551</c:v>
                </c:pt>
                <c:pt idx="1689">
                  <c:v>0.60624999999999996</c:v>
                </c:pt>
                <c:pt idx="1690">
                  <c:v>0.60624999999999996</c:v>
                </c:pt>
                <c:pt idx="1691">
                  <c:v>0.6069444444444444</c:v>
                </c:pt>
                <c:pt idx="1692">
                  <c:v>0.6069444444444444</c:v>
                </c:pt>
                <c:pt idx="1693">
                  <c:v>0.60763888888888895</c:v>
                </c:pt>
                <c:pt idx="1694">
                  <c:v>0.60763888888888895</c:v>
                </c:pt>
                <c:pt idx="1695">
                  <c:v>0.60833333333333328</c:v>
                </c:pt>
                <c:pt idx="1696">
                  <c:v>0.60833333333333328</c:v>
                </c:pt>
                <c:pt idx="1697">
                  <c:v>0.60902777777777783</c:v>
                </c:pt>
                <c:pt idx="1698">
                  <c:v>0.60902777777777783</c:v>
                </c:pt>
                <c:pt idx="1699">
                  <c:v>0.60972222222222217</c:v>
                </c:pt>
                <c:pt idx="1700">
                  <c:v>0.60972222222222217</c:v>
                </c:pt>
                <c:pt idx="1701">
                  <c:v>0.61041666666666672</c:v>
                </c:pt>
                <c:pt idx="1702">
                  <c:v>0.61041666666666672</c:v>
                </c:pt>
                <c:pt idx="1703">
                  <c:v>0.61111111111111105</c:v>
                </c:pt>
                <c:pt idx="1704">
                  <c:v>0.61111111111111105</c:v>
                </c:pt>
                <c:pt idx="1705">
                  <c:v>0.6118055555555556</c:v>
                </c:pt>
                <c:pt idx="1706">
                  <c:v>0.6118055555555556</c:v>
                </c:pt>
                <c:pt idx="1707">
                  <c:v>0.61250000000000004</c:v>
                </c:pt>
                <c:pt idx="1708">
                  <c:v>0.61250000000000004</c:v>
                </c:pt>
                <c:pt idx="1709">
                  <c:v>0.61319444444444449</c:v>
                </c:pt>
                <c:pt idx="1710">
                  <c:v>0.61319444444444449</c:v>
                </c:pt>
                <c:pt idx="1711">
                  <c:v>0.61388888888888882</c:v>
                </c:pt>
                <c:pt idx="1712">
                  <c:v>0.61388888888888882</c:v>
                </c:pt>
                <c:pt idx="1713">
                  <c:v>0.61458333333333337</c:v>
                </c:pt>
                <c:pt idx="1714">
                  <c:v>0.61458333333333337</c:v>
                </c:pt>
                <c:pt idx="1715">
                  <c:v>0.61527777777777781</c:v>
                </c:pt>
                <c:pt idx="1716">
                  <c:v>0.61527777777777781</c:v>
                </c:pt>
                <c:pt idx="1717">
                  <c:v>0.61597222222222225</c:v>
                </c:pt>
                <c:pt idx="1718">
                  <c:v>0.61597222222222225</c:v>
                </c:pt>
                <c:pt idx="1719">
                  <c:v>0.6166666666666667</c:v>
                </c:pt>
                <c:pt idx="1720">
                  <c:v>0.6166666666666667</c:v>
                </c:pt>
                <c:pt idx="1721">
                  <c:v>0.61736111111111114</c:v>
                </c:pt>
                <c:pt idx="1722">
                  <c:v>0.61736111111111114</c:v>
                </c:pt>
                <c:pt idx="1723">
                  <c:v>0.61805555555555558</c:v>
                </c:pt>
                <c:pt idx="1724">
                  <c:v>0.61805555555555558</c:v>
                </c:pt>
                <c:pt idx="1725">
                  <c:v>0.61875000000000002</c:v>
                </c:pt>
                <c:pt idx="1726">
                  <c:v>0.61875000000000002</c:v>
                </c:pt>
                <c:pt idx="1727">
                  <c:v>0.61944444444444446</c:v>
                </c:pt>
                <c:pt idx="1728">
                  <c:v>0.61944444444444446</c:v>
                </c:pt>
                <c:pt idx="1729">
                  <c:v>0.62013888888888891</c:v>
                </c:pt>
                <c:pt idx="1730">
                  <c:v>0.62013888888888891</c:v>
                </c:pt>
                <c:pt idx="1731">
                  <c:v>0.62083333333333335</c:v>
                </c:pt>
                <c:pt idx="1732">
                  <c:v>0.62083333333333335</c:v>
                </c:pt>
                <c:pt idx="1733">
                  <c:v>0.62152777777777779</c:v>
                </c:pt>
                <c:pt idx="1734">
                  <c:v>0.62152777777777779</c:v>
                </c:pt>
                <c:pt idx="1735">
                  <c:v>0.62222222222222223</c:v>
                </c:pt>
                <c:pt idx="1736">
                  <c:v>0.62222222222222223</c:v>
                </c:pt>
                <c:pt idx="1737">
                  <c:v>0.62291666666666667</c:v>
                </c:pt>
                <c:pt idx="1738">
                  <c:v>0.62291666666666667</c:v>
                </c:pt>
                <c:pt idx="1739">
                  <c:v>0.62361111111111112</c:v>
                </c:pt>
                <c:pt idx="1740">
                  <c:v>0.62361111111111112</c:v>
                </c:pt>
                <c:pt idx="1741">
                  <c:v>0.62430555555555556</c:v>
                </c:pt>
                <c:pt idx="1742">
                  <c:v>0.62430555555555556</c:v>
                </c:pt>
                <c:pt idx="1743">
                  <c:v>0.625</c:v>
                </c:pt>
                <c:pt idx="1744">
                  <c:v>0.625</c:v>
                </c:pt>
                <c:pt idx="1745">
                  <c:v>0.62569444444444444</c:v>
                </c:pt>
                <c:pt idx="1746">
                  <c:v>0.62569444444444444</c:v>
                </c:pt>
                <c:pt idx="1747">
                  <c:v>0.62638888888888888</c:v>
                </c:pt>
                <c:pt idx="1748">
                  <c:v>0.62638888888888888</c:v>
                </c:pt>
                <c:pt idx="1749">
                  <c:v>0.62708333333333333</c:v>
                </c:pt>
                <c:pt idx="1750">
                  <c:v>0.62708333333333333</c:v>
                </c:pt>
                <c:pt idx="1751">
                  <c:v>0.62777777777777777</c:v>
                </c:pt>
                <c:pt idx="1752">
                  <c:v>0.62777777777777777</c:v>
                </c:pt>
                <c:pt idx="1753">
                  <c:v>0.62847222222222221</c:v>
                </c:pt>
                <c:pt idx="1754">
                  <c:v>0.62847222222222221</c:v>
                </c:pt>
                <c:pt idx="1755">
                  <c:v>0.62916666666666665</c:v>
                </c:pt>
                <c:pt idx="1756">
                  <c:v>0.62916666666666665</c:v>
                </c:pt>
                <c:pt idx="1757">
                  <c:v>0.62986111111111109</c:v>
                </c:pt>
                <c:pt idx="1758">
                  <c:v>0.62986111111111109</c:v>
                </c:pt>
                <c:pt idx="1759">
                  <c:v>0.63055555555555554</c:v>
                </c:pt>
                <c:pt idx="1760">
                  <c:v>0.63055555555555554</c:v>
                </c:pt>
                <c:pt idx="1761">
                  <c:v>0.63124999999999998</c:v>
                </c:pt>
                <c:pt idx="1762">
                  <c:v>0.63124999999999998</c:v>
                </c:pt>
                <c:pt idx="1763">
                  <c:v>0.63194444444444442</c:v>
                </c:pt>
                <c:pt idx="1764">
                  <c:v>0.63194444444444442</c:v>
                </c:pt>
                <c:pt idx="1765">
                  <c:v>0.63263888888888886</c:v>
                </c:pt>
                <c:pt idx="1766">
                  <c:v>0.63263888888888886</c:v>
                </c:pt>
                <c:pt idx="1767">
                  <c:v>0.6333333333333333</c:v>
                </c:pt>
                <c:pt idx="1768">
                  <c:v>0.6333333333333333</c:v>
                </c:pt>
                <c:pt idx="1769">
                  <c:v>0.63402777777777775</c:v>
                </c:pt>
                <c:pt idx="1770">
                  <c:v>0.63402777777777775</c:v>
                </c:pt>
                <c:pt idx="1771">
                  <c:v>0.63472222222222219</c:v>
                </c:pt>
                <c:pt idx="1772">
                  <c:v>0.63472222222222219</c:v>
                </c:pt>
                <c:pt idx="1773">
                  <c:v>0.63541666666666663</c:v>
                </c:pt>
                <c:pt idx="1774">
                  <c:v>0.63541666666666663</c:v>
                </c:pt>
                <c:pt idx="1775">
                  <c:v>0.63611111111111118</c:v>
                </c:pt>
                <c:pt idx="1776">
                  <c:v>0.63611111111111118</c:v>
                </c:pt>
                <c:pt idx="1777">
                  <c:v>0.63680555555555551</c:v>
                </c:pt>
                <c:pt idx="1778">
                  <c:v>0.63680555555555551</c:v>
                </c:pt>
                <c:pt idx="1779">
                  <c:v>0.63749999999999996</c:v>
                </c:pt>
                <c:pt idx="1780">
                  <c:v>0.63749999999999996</c:v>
                </c:pt>
                <c:pt idx="1781">
                  <c:v>0.6381944444444444</c:v>
                </c:pt>
                <c:pt idx="1782">
                  <c:v>0.6381944444444444</c:v>
                </c:pt>
                <c:pt idx="1783">
                  <c:v>0.63888888888888895</c:v>
                </c:pt>
                <c:pt idx="1784">
                  <c:v>0.63888888888888895</c:v>
                </c:pt>
                <c:pt idx="1785">
                  <c:v>0.63958333333333328</c:v>
                </c:pt>
                <c:pt idx="1786">
                  <c:v>0.63958333333333328</c:v>
                </c:pt>
                <c:pt idx="1787">
                  <c:v>0.64027777777777783</c:v>
                </c:pt>
                <c:pt idx="1788">
                  <c:v>0.64027777777777783</c:v>
                </c:pt>
                <c:pt idx="1789">
                  <c:v>0.64097222222222217</c:v>
                </c:pt>
                <c:pt idx="1790">
                  <c:v>0.64097222222222217</c:v>
                </c:pt>
                <c:pt idx="1791">
                  <c:v>0.64166666666666672</c:v>
                </c:pt>
                <c:pt idx="1792">
                  <c:v>0.64166666666666672</c:v>
                </c:pt>
                <c:pt idx="1793">
                  <c:v>0.64236111111111105</c:v>
                </c:pt>
                <c:pt idx="1794">
                  <c:v>0.64236111111111105</c:v>
                </c:pt>
                <c:pt idx="1795">
                  <c:v>0.6430555555555556</c:v>
                </c:pt>
                <c:pt idx="1796">
                  <c:v>0.6430555555555556</c:v>
                </c:pt>
                <c:pt idx="1797">
                  <c:v>0.64375000000000004</c:v>
                </c:pt>
                <c:pt idx="1798">
                  <c:v>0.64375000000000004</c:v>
                </c:pt>
                <c:pt idx="1799">
                  <c:v>0.64444444444444449</c:v>
                </c:pt>
                <c:pt idx="1800">
                  <c:v>0.64444444444444449</c:v>
                </c:pt>
                <c:pt idx="1801">
                  <c:v>0.64513888888888882</c:v>
                </c:pt>
                <c:pt idx="1802">
                  <c:v>0.64513888888888882</c:v>
                </c:pt>
                <c:pt idx="1803">
                  <c:v>0.64583333333333337</c:v>
                </c:pt>
                <c:pt idx="1804">
                  <c:v>0.64583333333333337</c:v>
                </c:pt>
                <c:pt idx="1805">
                  <c:v>0.64652777777777781</c:v>
                </c:pt>
                <c:pt idx="1806">
                  <c:v>0.64652777777777781</c:v>
                </c:pt>
                <c:pt idx="1807">
                  <c:v>0.64722222222222225</c:v>
                </c:pt>
                <c:pt idx="1808">
                  <c:v>0.64722222222222225</c:v>
                </c:pt>
                <c:pt idx="1809">
                  <c:v>0.6479166666666667</c:v>
                </c:pt>
                <c:pt idx="1810">
                  <c:v>0.6479166666666667</c:v>
                </c:pt>
                <c:pt idx="1811">
                  <c:v>0.64861111111111114</c:v>
                </c:pt>
                <c:pt idx="1812">
                  <c:v>0.64861111111111114</c:v>
                </c:pt>
                <c:pt idx="1813">
                  <c:v>0.64930555555555558</c:v>
                </c:pt>
                <c:pt idx="1814">
                  <c:v>0.64930555555555558</c:v>
                </c:pt>
                <c:pt idx="1815">
                  <c:v>0.65</c:v>
                </c:pt>
                <c:pt idx="1816">
                  <c:v>0.65</c:v>
                </c:pt>
                <c:pt idx="1817">
                  <c:v>0.65069444444444446</c:v>
                </c:pt>
                <c:pt idx="1818">
                  <c:v>0.65069444444444446</c:v>
                </c:pt>
                <c:pt idx="1819">
                  <c:v>0.65138888888888891</c:v>
                </c:pt>
                <c:pt idx="1820">
                  <c:v>0.65138888888888891</c:v>
                </c:pt>
                <c:pt idx="1821">
                  <c:v>0.65208333333333335</c:v>
                </c:pt>
                <c:pt idx="1822">
                  <c:v>0.65208333333333335</c:v>
                </c:pt>
                <c:pt idx="1823">
                  <c:v>0.65277777777777779</c:v>
                </c:pt>
                <c:pt idx="1824">
                  <c:v>0.65277777777777779</c:v>
                </c:pt>
                <c:pt idx="1825">
                  <c:v>0.65347222222222223</c:v>
                </c:pt>
                <c:pt idx="1826">
                  <c:v>0.65347222222222223</c:v>
                </c:pt>
                <c:pt idx="1827">
                  <c:v>0.65416666666666667</c:v>
                </c:pt>
                <c:pt idx="1828">
                  <c:v>0.65416666666666667</c:v>
                </c:pt>
                <c:pt idx="1829">
                  <c:v>0.65486111111111112</c:v>
                </c:pt>
                <c:pt idx="1830">
                  <c:v>0.65486111111111112</c:v>
                </c:pt>
                <c:pt idx="1831">
                  <c:v>0.65555555555555556</c:v>
                </c:pt>
                <c:pt idx="1832">
                  <c:v>0.65555555555555556</c:v>
                </c:pt>
                <c:pt idx="1833">
                  <c:v>0.65625</c:v>
                </c:pt>
                <c:pt idx="1834">
                  <c:v>0.65625</c:v>
                </c:pt>
                <c:pt idx="1835">
                  <c:v>0.65694444444444444</c:v>
                </c:pt>
                <c:pt idx="1836">
                  <c:v>0.65694444444444444</c:v>
                </c:pt>
                <c:pt idx="1837">
                  <c:v>0.65763888888888888</c:v>
                </c:pt>
                <c:pt idx="1838">
                  <c:v>0.65763888888888888</c:v>
                </c:pt>
                <c:pt idx="1839">
                  <c:v>0.65833333333333333</c:v>
                </c:pt>
                <c:pt idx="1840">
                  <c:v>0.65833333333333333</c:v>
                </c:pt>
                <c:pt idx="1841">
                  <c:v>0.65902777777777777</c:v>
                </c:pt>
                <c:pt idx="1842">
                  <c:v>0.65902777777777777</c:v>
                </c:pt>
                <c:pt idx="1843">
                  <c:v>0.65972222222222221</c:v>
                </c:pt>
                <c:pt idx="1844">
                  <c:v>0.65972222222222221</c:v>
                </c:pt>
                <c:pt idx="1845">
                  <c:v>0.66041666666666665</c:v>
                </c:pt>
                <c:pt idx="1846">
                  <c:v>0.66041666666666665</c:v>
                </c:pt>
                <c:pt idx="1847">
                  <c:v>0.66111111111111109</c:v>
                </c:pt>
                <c:pt idx="1848">
                  <c:v>0.66111111111111109</c:v>
                </c:pt>
                <c:pt idx="1849">
                  <c:v>0.66180555555555554</c:v>
                </c:pt>
                <c:pt idx="1850">
                  <c:v>0.66180555555555554</c:v>
                </c:pt>
                <c:pt idx="1851">
                  <c:v>0.66249999999999998</c:v>
                </c:pt>
                <c:pt idx="1852">
                  <c:v>0.66249999999999998</c:v>
                </c:pt>
                <c:pt idx="1853">
                  <c:v>0.66319444444444442</c:v>
                </c:pt>
                <c:pt idx="1854">
                  <c:v>0.66319444444444442</c:v>
                </c:pt>
                <c:pt idx="1855">
                  <c:v>0.66388888888888886</c:v>
                </c:pt>
                <c:pt idx="1856">
                  <c:v>0.66388888888888886</c:v>
                </c:pt>
                <c:pt idx="1857">
                  <c:v>0.6645833333333333</c:v>
                </c:pt>
                <c:pt idx="1858">
                  <c:v>0.6645833333333333</c:v>
                </c:pt>
                <c:pt idx="1859">
                  <c:v>0.66527777777777775</c:v>
                </c:pt>
                <c:pt idx="1860">
                  <c:v>0.66527777777777775</c:v>
                </c:pt>
                <c:pt idx="1861">
                  <c:v>0.66597222222222219</c:v>
                </c:pt>
                <c:pt idx="1862">
                  <c:v>0.66597222222222219</c:v>
                </c:pt>
                <c:pt idx="1863">
                  <c:v>0.66666666666666663</c:v>
                </c:pt>
                <c:pt idx="1864">
                  <c:v>0.66666666666666663</c:v>
                </c:pt>
                <c:pt idx="1865">
                  <c:v>0.66736111111111107</c:v>
                </c:pt>
                <c:pt idx="1866">
                  <c:v>0.66736111111111107</c:v>
                </c:pt>
                <c:pt idx="1867">
                  <c:v>0.66805555555555562</c:v>
                </c:pt>
                <c:pt idx="1868">
                  <c:v>0.66805555555555562</c:v>
                </c:pt>
                <c:pt idx="1869">
                  <c:v>0.66874999999999996</c:v>
                </c:pt>
                <c:pt idx="1870">
                  <c:v>0.66874999999999996</c:v>
                </c:pt>
                <c:pt idx="1871">
                  <c:v>0.6694444444444444</c:v>
                </c:pt>
                <c:pt idx="1872">
                  <c:v>0.6694444444444444</c:v>
                </c:pt>
                <c:pt idx="1873">
                  <c:v>0.67013888888888884</c:v>
                </c:pt>
                <c:pt idx="1874">
                  <c:v>0.67013888888888884</c:v>
                </c:pt>
                <c:pt idx="1875">
                  <c:v>0.67083333333333339</c:v>
                </c:pt>
                <c:pt idx="1876">
                  <c:v>0.67083333333333339</c:v>
                </c:pt>
                <c:pt idx="1877">
                  <c:v>0.67152777777777783</c:v>
                </c:pt>
                <c:pt idx="1878">
                  <c:v>0.67152777777777783</c:v>
                </c:pt>
                <c:pt idx="1879">
                  <c:v>0.67222222222222217</c:v>
                </c:pt>
                <c:pt idx="1880">
                  <c:v>0.67222222222222217</c:v>
                </c:pt>
                <c:pt idx="1881">
                  <c:v>0.67291666666666661</c:v>
                </c:pt>
                <c:pt idx="1882">
                  <c:v>0.67291666666666661</c:v>
                </c:pt>
                <c:pt idx="1883">
                  <c:v>0.67361111111111116</c:v>
                </c:pt>
                <c:pt idx="1884">
                  <c:v>0.67361111111111116</c:v>
                </c:pt>
                <c:pt idx="1885">
                  <c:v>0.6743055555555556</c:v>
                </c:pt>
                <c:pt idx="1886">
                  <c:v>0.6743055555555556</c:v>
                </c:pt>
                <c:pt idx="1887">
                  <c:v>0.67500000000000004</c:v>
                </c:pt>
                <c:pt idx="1888">
                  <c:v>0.67500000000000004</c:v>
                </c:pt>
                <c:pt idx="1889">
                  <c:v>0.67569444444444438</c:v>
                </c:pt>
                <c:pt idx="1890">
                  <c:v>0.67569444444444438</c:v>
                </c:pt>
                <c:pt idx="1891">
                  <c:v>0.67638888888888893</c:v>
                </c:pt>
                <c:pt idx="1892">
                  <c:v>0.67638888888888893</c:v>
                </c:pt>
                <c:pt idx="1893">
                  <c:v>0.67708333333333337</c:v>
                </c:pt>
                <c:pt idx="1894">
                  <c:v>0.67708333333333337</c:v>
                </c:pt>
                <c:pt idx="1895">
                  <c:v>0.6777777777777777</c:v>
                </c:pt>
                <c:pt idx="1896">
                  <c:v>0.6777777777777777</c:v>
                </c:pt>
                <c:pt idx="1897">
                  <c:v>0.67847222222222225</c:v>
                </c:pt>
                <c:pt idx="1898">
                  <c:v>0.67847222222222225</c:v>
                </c:pt>
                <c:pt idx="1899">
                  <c:v>0.6791666666666667</c:v>
                </c:pt>
                <c:pt idx="1900">
                  <c:v>0.6791666666666667</c:v>
                </c:pt>
                <c:pt idx="1901">
                  <c:v>0.67986111111111114</c:v>
                </c:pt>
                <c:pt idx="1902">
                  <c:v>0.67986111111111114</c:v>
                </c:pt>
                <c:pt idx="1903">
                  <c:v>0.68055555555555547</c:v>
                </c:pt>
                <c:pt idx="1904">
                  <c:v>0.68055555555555547</c:v>
                </c:pt>
                <c:pt idx="1905">
                  <c:v>0.68125000000000002</c:v>
                </c:pt>
                <c:pt idx="1906">
                  <c:v>0.68125000000000002</c:v>
                </c:pt>
                <c:pt idx="1907">
                  <c:v>0.68194444444444446</c:v>
                </c:pt>
                <c:pt idx="1908">
                  <c:v>0.68194444444444446</c:v>
                </c:pt>
                <c:pt idx="1909">
                  <c:v>0.68263888888888891</c:v>
                </c:pt>
                <c:pt idx="1910">
                  <c:v>0.68263888888888891</c:v>
                </c:pt>
                <c:pt idx="1911">
                  <c:v>0.68333333333333324</c:v>
                </c:pt>
                <c:pt idx="1912">
                  <c:v>0.68333333333333324</c:v>
                </c:pt>
                <c:pt idx="1913">
                  <c:v>0.68402777777777779</c:v>
                </c:pt>
                <c:pt idx="1914">
                  <c:v>0.68402777777777779</c:v>
                </c:pt>
                <c:pt idx="1915">
                  <c:v>0.68472222222222223</c:v>
                </c:pt>
                <c:pt idx="1916">
                  <c:v>0.68472222222222223</c:v>
                </c:pt>
                <c:pt idx="1917">
                  <c:v>0.68541666666666667</c:v>
                </c:pt>
                <c:pt idx="1918">
                  <c:v>0.68541666666666667</c:v>
                </c:pt>
                <c:pt idx="1919">
                  <c:v>0.68611111111111101</c:v>
                </c:pt>
                <c:pt idx="1920">
                  <c:v>0.68611111111111101</c:v>
                </c:pt>
                <c:pt idx="1921">
                  <c:v>0.68680555555555556</c:v>
                </c:pt>
                <c:pt idx="1922">
                  <c:v>0.68680555555555556</c:v>
                </c:pt>
                <c:pt idx="1923">
                  <c:v>0.6875</c:v>
                </c:pt>
                <c:pt idx="1924">
                  <c:v>0.6875</c:v>
                </c:pt>
                <c:pt idx="1925">
                  <c:v>0.68819444444444444</c:v>
                </c:pt>
                <c:pt idx="1926">
                  <c:v>0.68819444444444444</c:v>
                </c:pt>
                <c:pt idx="1927">
                  <c:v>0.68888888888888899</c:v>
                </c:pt>
                <c:pt idx="1928">
                  <c:v>0.68888888888888899</c:v>
                </c:pt>
                <c:pt idx="1929">
                  <c:v>0.68958333333333333</c:v>
                </c:pt>
                <c:pt idx="1930">
                  <c:v>0.68958333333333333</c:v>
                </c:pt>
                <c:pt idx="1931">
                  <c:v>0.69027777777777777</c:v>
                </c:pt>
                <c:pt idx="1932">
                  <c:v>0.69027777777777777</c:v>
                </c:pt>
                <c:pt idx="1933">
                  <c:v>0.69097222222222221</c:v>
                </c:pt>
                <c:pt idx="1934">
                  <c:v>0.69097222222222221</c:v>
                </c:pt>
                <c:pt idx="1935">
                  <c:v>0.69166666666666676</c:v>
                </c:pt>
                <c:pt idx="1936">
                  <c:v>0.69166666666666676</c:v>
                </c:pt>
                <c:pt idx="1937">
                  <c:v>0.69236111111111109</c:v>
                </c:pt>
                <c:pt idx="1938">
                  <c:v>0.69236111111111109</c:v>
                </c:pt>
                <c:pt idx="1939">
                  <c:v>0.69305555555555554</c:v>
                </c:pt>
                <c:pt idx="1940">
                  <c:v>0.69305555555555554</c:v>
                </c:pt>
                <c:pt idx="1941">
                  <c:v>0.69374999999999998</c:v>
                </c:pt>
                <c:pt idx="1942">
                  <c:v>0.69374999999999998</c:v>
                </c:pt>
                <c:pt idx="1943">
                  <c:v>0.69444444444444453</c:v>
                </c:pt>
                <c:pt idx="1944">
                  <c:v>0.69444444444444453</c:v>
                </c:pt>
                <c:pt idx="1945">
                  <c:v>0.69513888888888886</c:v>
                </c:pt>
                <c:pt idx="1946">
                  <c:v>0.69513888888888886</c:v>
                </c:pt>
                <c:pt idx="1947">
                  <c:v>0.6958333333333333</c:v>
                </c:pt>
                <c:pt idx="1948">
                  <c:v>0.6958333333333333</c:v>
                </c:pt>
                <c:pt idx="1949">
                  <c:v>0.69652777777777775</c:v>
                </c:pt>
                <c:pt idx="1950">
                  <c:v>0.69652777777777775</c:v>
                </c:pt>
                <c:pt idx="1951">
                  <c:v>0.6972222222222223</c:v>
                </c:pt>
                <c:pt idx="1952">
                  <c:v>0.6972222222222223</c:v>
                </c:pt>
                <c:pt idx="1953">
                  <c:v>0.69791666666666663</c:v>
                </c:pt>
                <c:pt idx="1954">
                  <c:v>0.69791666666666663</c:v>
                </c:pt>
                <c:pt idx="1955">
                  <c:v>0.69861111111111107</c:v>
                </c:pt>
                <c:pt idx="1956">
                  <c:v>0.69861111111111107</c:v>
                </c:pt>
                <c:pt idx="1957">
                  <c:v>0.69930555555555562</c:v>
                </c:pt>
                <c:pt idx="1958">
                  <c:v>0.69930555555555562</c:v>
                </c:pt>
                <c:pt idx="1959">
                  <c:v>0.7</c:v>
                </c:pt>
                <c:pt idx="1960">
                  <c:v>0.7</c:v>
                </c:pt>
                <c:pt idx="1961">
                  <c:v>0.7006944444444444</c:v>
                </c:pt>
                <c:pt idx="1962">
                  <c:v>0.7006944444444444</c:v>
                </c:pt>
                <c:pt idx="1963">
                  <c:v>0.70138888888888884</c:v>
                </c:pt>
                <c:pt idx="1964">
                  <c:v>0.70138888888888884</c:v>
                </c:pt>
                <c:pt idx="1965">
                  <c:v>0.70208333333333339</c:v>
                </c:pt>
                <c:pt idx="1966">
                  <c:v>0.70208333333333339</c:v>
                </c:pt>
                <c:pt idx="1967">
                  <c:v>0.70277777777777783</c:v>
                </c:pt>
                <c:pt idx="1968">
                  <c:v>0.70277777777777783</c:v>
                </c:pt>
                <c:pt idx="1969">
                  <c:v>0.70347222222222217</c:v>
                </c:pt>
                <c:pt idx="1970">
                  <c:v>0.70347222222222217</c:v>
                </c:pt>
                <c:pt idx="1971">
                  <c:v>0.70416666666666661</c:v>
                </c:pt>
                <c:pt idx="1972">
                  <c:v>0.70416666666666661</c:v>
                </c:pt>
                <c:pt idx="1973">
                  <c:v>0.70486111111111116</c:v>
                </c:pt>
                <c:pt idx="1974">
                  <c:v>0.70486111111111116</c:v>
                </c:pt>
                <c:pt idx="1975">
                  <c:v>0.7055555555555556</c:v>
                </c:pt>
                <c:pt idx="1976">
                  <c:v>0.7055555555555556</c:v>
                </c:pt>
                <c:pt idx="1977">
                  <c:v>0.70625000000000004</c:v>
                </c:pt>
                <c:pt idx="1978">
                  <c:v>0.70625000000000004</c:v>
                </c:pt>
                <c:pt idx="1979">
                  <c:v>0.70694444444444438</c:v>
                </c:pt>
                <c:pt idx="1980">
                  <c:v>0.70694444444444438</c:v>
                </c:pt>
                <c:pt idx="1981">
                  <c:v>0.70763888888888893</c:v>
                </c:pt>
                <c:pt idx="1982">
                  <c:v>0.70763888888888893</c:v>
                </c:pt>
                <c:pt idx="1983">
                  <c:v>0.70833333333333337</c:v>
                </c:pt>
                <c:pt idx="1984">
                  <c:v>0.70833333333333337</c:v>
                </c:pt>
                <c:pt idx="1985">
                  <c:v>0.7090277777777777</c:v>
                </c:pt>
                <c:pt idx="1986">
                  <c:v>0.7090277777777777</c:v>
                </c:pt>
                <c:pt idx="1987">
                  <c:v>0.70972222222222225</c:v>
                </c:pt>
                <c:pt idx="1988">
                  <c:v>0.70972222222222225</c:v>
                </c:pt>
                <c:pt idx="1989">
                  <c:v>0.7104166666666667</c:v>
                </c:pt>
                <c:pt idx="1990">
                  <c:v>0.7104166666666667</c:v>
                </c:pt>
                <c:pt idx="1991">
                  <c:v>0.71111111111111114</c:v>
                </c:pt>
                <c:pt idx="1992">
                  <c:v>0.71111111111111114</c:v>
                </c:pt>
                <c:pt idx="1993">
                  <c:v>0.71180555555555547</c:v>
                </c:pt>
                <c:pt idx="1994">
                  <c:v>0.71180555555555547</c:v>
                </c:pt>
                <c:pt idx="1995">
                  <c:v>0.71250000000000002</c:v>
                </c:pt>
                <c:pt idx="1996">
                  <c:v>0.71250000000000002</c:v>
                </c:pt>
                <c:pt idx="1997">
                  <c:v>0.71319444444444446</c:v>
                </c:pt>
                <c:pt idx="1998">
                  <c:v>0.71319444444444446</c:v>
                </c:pt>
                <c:pt idx="1999">
                  <c:v>0.71388888888888891</c:v>
                </c:pt>
                <c:pt idx="2000">
                  <c:v>0.71388888888888891</c:v>
                </c:pt>
                <c:pt idx="2001">
                  <c:v>0.71458333333333324</c:v>
                </c:pt>
                <c:pt idx="2002">
                  <c:v>0.71527777777777779</c:v>
                </c:pt>
                <c:pt idx="2003">
                  <c:v>0.71527777777777779</c:v>
                </c:pt>
                <c:pt idx="2004">
                  <c:v>0.71597222222222223</c:v>
                </c:pt>
                <c:pt idx="2005">
                  <c:v>0.71597222222222223</c:v>
                </c:pt>
                <c:pt idx="2006">
                  <c:v>0.71666666666666667</c:v>
                </c:pt>
                <c:pt idx="2007">
                  <c:v>0.71666666666666667</c:v>
                </c:pt>
                <c:pt idx="2008">
                  <c:v>0.71736111111111101</c:v>
                </c:pt>
                <c:pt idx="2009">
                  <c:v>0.71736111111111101</c:v>
                </c:pt>
                <c:pt idx="2010">
                  <c:v>0.71805555555555556</c:v>
                </c:pt>
                <c:pt idx="2011">
                  <c:v>0.71805555555555556</c:v>
                </c:pt>
                <c:pt idx="2012">
                  <c:v>0.71875</c:v>
                </c:pt>
                <c:pt idx="2013">
                  <c:v>0.71875</c:v>
                </c:pt>
                <c:pt idx="2014">
                  <c:v>0.71944444444444444</c:v>
                </c:pt>
                <c:pt idx="2015">
                  <c:v>0.71944444444444444</c:v>
                </c:pt>
                <c:pt idx="2016">
                  <c:v>0.72013888888888899</c:v>
                </c:pt>
                <c:pt idx="2017">
                  <c:v>0.72013888888888899</c:v>
                </c:pt>
                <c:pt idx="2018">
                  <c:v>0.72083333333333333</c:v>
                </c:pt>
                <c:pt idx="2019">
                  <c:v>0.72083333333333333</c:v>
                </c:pt>
                <c:pt idx="2020">
                  <c:v>0.72152777777777777</c:v>
                </c:pt>
                <c:pt idx="2021">
                  <c:v>0.72152777777777777</c:v>
                </c:pt>
                <c:pt idx="2022">
                  <c:v>0.72222222222222221</c:v>
                </c:pt>
                <c:pt idx="2023">
                  <c:v>0.72222222222222221</c:v>
                </c:pt>
                <c:pt idx="2024">
                  <c:v>0.72291666666666676</c:v>
                </c:pt>
                <c:pt idx="2025">
                  <c:v>0.72291666666666676</c:v>
                </c:pt>
                <c:pt idx="2026">
                  <c:v>0.72361111111111109</c:v>
                </c:pt>
                <c:pt idx="2027">
                  <c:v>0.72361111111111109</c:v>
                </c:pt>
                <c:pt idx="2028">
                  <c:v>0.72430555555555554</c:v>
                </c:pt>
                <c:pt idx="2029">
                  <c:v>0.72430555555555554</c:v>
                </c:pt>
                <c:pt idx="2030">
                  <c:v>0.72499999999999998</c:v>
                </c:pt>
                <c:pt idx="2031">
                  <c:v>0.72499999999999998</c:v>
                </c:pt>
                <c:pt idx="2032">
                  <c:v>0.72569444444444453</c:v>
                </c:pt>
                <c:pt idx="2033">
                  <c:v>0.72569444444444453</c:v>
                </c:pt>
                <c:pt idx="2034">
                  <c:v>0.72638888888888886</c:v>
                </c:pt>
                <c:pt idx="2035">
                  <c:v>0.72638888888888886</c:v>
                </c:pt>
                <c:pt idx="2036">
                  <c:v>0.7270833333333333</c:v>
                </c:pt>
                <c:pt idx="2037">
                  <c:v>0.7270833333333333</c:v>
                </c:pt>
                <c:pt idx="2038">
                  <c:v>0.72777777777777775</c:v>
                </c:pt>
                <c:pt idx="2039">
                  <c:v>0.72777777777777775</c:v>
                </c:pt>
                <c:pt idx="2040">
                  <c:v>0.7284722222222223</c:v>
                </c:pt>
                <c:pt idx="2041">
                  <c:v>0.7284722222222223</c:v>
                </c:pt>
                <c:pt idx="2042">
                  <c:v>0.72916666666666663</c:v>
                </c:pt>
                <c:pt idx="2043">
                  <c:v>0.72916666666666663</c:v>
                </c:pt>
                <c:pt idx="2044">
                  <c:v>0.72986111111111107</c:v>
                </c:pt>
                <c:pt idx="2045">
                  <c:v>0.72986111111111107</c:v>
                </c:pt>
                <c:pt idx="2046">
                  <c:v>0.73055555555555562</c:v>
                </c:pt>
                <c:pt idx="2047">
                  <c:v>0.73055555555555562</c:v>
                </c:pt>
                <c:pt idx="2048">
                  <c:v>0.73124999999999996</c:v>
                </c:pt>
                <c:pt idx="2049">
                  <c:v>0.73124999999999996</c:v>
                </c:pt>
                <c:pt idx="2050">
                  <c:v>0.7319444444444444</c:v>
                </c:pt>
                <c:pt idx="2051">
                  <c:v>0.7319444444444444</c:v>
                </c:pt>
                <c:pt idx="2052">
                  <c:v>0.73263888888888884</c:v>
                </c:pt>
                <c:pt idx="2053">
                  <c:v>0.73263888888888884</c:v>
                </c:pt>
                <c:pt idx="2054">
                  <c:v>0.73333333333333339</c:v>
                </c:pt>
                <c:pt idx="2055">
                  <c:v>0.73333333333333339</c:v>
                </c:pt>
                <c:pt idx="2056">
                  <c:v>0.73402777777777783</c:v>
                </c:pt>
                <c:pt idx="2057">
                  <c:v>0.73402777777777783</c:v>
                </c:pt>
                <c:pt idx="2058">
                  <c:v>0.73472222222222217</c:v>
                </c:pt>
                <c:pt idx="2059">
                  <c:v>0.73472222222222217</c:v>
                </c:pt>
                <c:pt idx="2060">
                  <c:v>0.73541666666666661</c:v>
                </c:pt>
                <c:pt idx="2061">
                  <c:v>0.73541666666666661</c:v>
                </c:pt>
                <c:pt idx="2062">
                  <c:v>0.73611111111111116</c:v>
                </c:pt>
                <c:pt idx="2063">
                  <c:v>0.73611111111111116</c:v>
                </c:pt>
                <c:pt idx="2064">
                  <c:v>0.7368055555555556</c:v>
                </c:pt>
                <c:pt idx="2065">
                  <c:v>0.7368055555555556</c:v>
                </c:pt>
                <c:pt idx="2066">
                  <c:v>0.73750000000000004</c:v>
                </c:pt>
                <c:pt idx="2067">
                  <c:v>0.73750000000000004</c:v>
                </c:pt>
                <c:pt idx="2068">
                  <c:v>0.73819444444444438</c:v>
                </c:pt>
                <c:pt idx="2069">
                  <c:v>0.73819444444444438</c:v>
                </c:pt>
                <c:pt idx="2070">
                  <c:v>0.73888888888888893</c:v>
                </c:pt>
                <c:pt idx="2071">
                  <c:v>0.73888888888888893</c:v>
                </c:pt>
                <c:pt idx="2072">
                  <c:v>0.73958333333333337</c:v>
                </c:pt>
                <c:pt idx="2073">
                  <c:v>0.73958333333333337</c:v>
                </c:pt>
                <c:pt idx="2074">
                  <c:v>0.7402777777777777</c:v>
                </c:pt>
                <c:pt idx="2075">
                  <c:v>0.7402777777777777</c:v>
                </c:pt>
                <c:pt idx="2076">
                  <c:v>0.74097222222222225</c:v>
                </c:pt>
                <c:pt idx="2077">
                  <c:v>0.74097222222222225</c:v>
                </c:pt>
                <c:pt idx="2078">
                  <c:v>0.7416666666666667</c:v>
                </c:pt>
                <c:pt idx="2079">
                  <c:v>0.7416666666666667</c:v>
                </c:pt>
                <c:pt idx="2080">
                  <c:v>0.74236111111111114</c:v>
                </c:pt>
                <c:pt idx="2081">
                  <c:v>0.74236111111111114</c:v>
                </c:pt>
                <c:pt idx="2082">
                  <c:v>0.74305555555555547</c:v>
                </c:pt>
                <c:pt idx="2083">
                  <c:v>0.74305555555555547</c:v>
                </c:pt>
                <c:pt idx="2084">
                  <c:v>0.74375000000000002</c:v>
                </c:pt>
                <c:pt idx="2085">
                  <c:v>0.74375000000000002</c:v>
                </c:pt>
                <c:pt idx="2086">
                  <c:v>0.74444444444444446</c:v>
                </c:pt>
                <c:pt idx="2087">
                  <c:v>0.74444444444444446</c:v>
                </c:pt>
                <c:pt idx="2088">
                  <c:v>0.74513888888888891</c:v>
                </c:pt>
                <c:pt idx="2089">
                  <c:v>0.74513888888888891</c:v>
                </c:pt>
                <c:pt idx="2090">
                  <c:v>0.74583333333333324</c:v>
                </c:pt>
                <c:pt idx="2091">
                  <c:v>0.74583333333333324</c:v>
                </c:pt>
                <c:pt idx="2092">
                  <c:v>0.74652777777777779</c:v>
                </c:pt>
                <c:pt idx="2093">
                  <c:v>0.74722222222222223</c:v>
                </c:pt>
                <c:pt idx="2094">
                  <c:v>0.74722222222222223</c:v>
                </c:pt>
                <c:pt idx="2095">
                  <c:v>0.74791666666666667</c:v>
                </c:pt>
                <c:pt idx="2096">
                  <c:v>0.74791666666666667</c:v>
                </c:pt>
                <c:pt idx="2097">
                  <c:v>0.74861111111111101</c:v>
                </c:pt>
                <c:pt idx="2098">
                  <c:v>0.74861111111111101</c:v>
                </c:pt>
                <c:pt idx="2099">
                  <c:v>0.74930555555555556</c:v>
                </c:pt>
                <c:pt idx="2100">
                  <c:v>0.74930555555555556</c:v>
                </c:pt>
                <c:pt idx="2101">
                  <c:v>0.75</c:v>
                </c:pt>
                <c:pt idx="2102">
                  <c:v>0.75</c:v>
                </c:pt>
                <c:pt idx="2103">
                  <c:v>0.75069444444444444</c:v>
                </c:pt>
                <c:pt idx="2104">
                  <c:v>0.75069444444444444</c:v>
                </c:pt>
                <c:pt idx="2105">
                  <c:v>0.75138888888888899</c:v>
                </c:pt>
                <c:pt idx="2106">
                  <c:v>0.75138888888888899</c:v>
                </c:pt>
                <c:pt idx="2107">
                  <c:v>0.75208333333333333</c:v>
                </c:pt>
                <c:pt idx="2108">
                  <c:v>0.75208333333333333</c:v>
                </c:pt>
                <c:pt idx="2109">
                  <c:v>0.75277777777777777</c:v>
                </c:pt>
                <c:pt idx="2110">
                  <c:v>0.75277777777777777</c:v>
                </c:pt>
                <c:pt idx="2111">
                  <c:v>0.75347222222222221</c:v>
                </c:pt>
                <c:pt idx="2112">
                  <c:v>0.75347222222222221</c:v>
                </c:pt>
                <c:pt idx="2113">
                  <c:v>0.75416666666666676</c:v>
                </c:pt>
                <c:pt idx="2114">
                  <c:v>0.75416666666666676</c:v>
                </c:pt>
                <c:pt idx="2115">
                  <c:v>0.75486111111111109</c:v>
                </c:pt>
                <c:pt idx="2116">
                  <c:v>0.75486111111111109</c:v>
                </c:pt>
                <c:pt idx="2117">
                  <c:v>0.75555555555555554</c:v>
                </c:pt>
                <c:pt idx="2118">
                  <c:v>0.75555555555555554</c:v>
                </c:pt>
                <c:pt idx="2119">
                  <c:v>0.75624999999999998</c:v>
                </c:pt>
                <c:pt idx="2120">
                  <c:v>0.75624999999999998</c:v>
                </c:pt>
                <c:pt idx="2121">
                  <c:v>0.75694444444444453</c:v>
                </c:pt>
                <c:pt idx="2122">
                  <c:v>0.75694444444444453</c:v>
                </c:pt>
                <c:pt idx="2123">
                  <c:v>0.75763888888888886</c:v>
                </c:pt>
                <c:pt idx="2124">
                  <c:v>0.75763888888888886</c:v>
                </c:pt>
                <c:pt idx="2125">
                  <c:v>0.7583333333333333</c:v>
                </c:pt>
                <c:pt idx="2126">
                  <c:v>0.7583333333333333</c:v>
                </c:pt>
                <c:pt idx="2127">
                  <c:v>0.75902777777777775</c:v>
                </c:pt>
                <c:pt idx="2128">
                  <c:v>0.75902777777777775</c:v>
                </c:pt>
                <c:pt idx="2129">
                  <c:v>0.7597222222222223</c:v>
                </c:pt>
                <c:pt idx="2130">
                  <c:v>0.7597222222222223</c:v>
                </c:pt>
                <c:pt idx="2131">
                  <c:v>0.76041666666666663</c:v>
                </c:pt>
                <c:pt idx="2132">
                  <c:v>0.76041666666666663</c:v>
                </c:pt>
                <c:pt idx="2133">
                  <c:v>0.76111111111111107</c:v>
                </c:pt>
                <c:pt idx="2134">
                  <c:v>0.76111111111111107</c:v>
                </c:pt>
                <c:pt idx="2135">
                  <c:v>0.76180555555555562</c:v>
                </c:pt>
                <c:pt idx="2136">
                  <c:v>0.76180555555555562</c:v>
                </c:pt>
                <c:pt idx="2137">
                  <c:v>0.76249999999999996</c:v>
                </c:pt>
                <c:pt idx="2138">
                  <c:v>0.76249999999999996</c:v>
                </c:pt>
                <c:pt idx="2139">
                  <c:v>0.7631944444444444</c:v>
                </c:pt>
                <c:pt idx="2140">
                  <c:v>0.7631944444444444</c:v>
                </c:pt>
                <c:pt idx="2141">
                  <c:v>0.76388888888888884</c:v>
                </c:pt>
                <c:pt idx="2142">
                  <c:v>0.76388888888888884</c:v>
                </c:pt>
                <c:pt idx="2143">
                  <c:v>0.76458333333333339</c:v>
                </c:pt>
                <c:pt idx="2144">
                  <c:v>0.76458333333333339</c:v>
                </c:pt>
                <c:pt idx="2145">
                  <c:v>0.76527777777777783</c:v>
                </c:pt>
                <c:pt idx="2146">
                  <c:v>0.76527777777777783</c:v>
                </c:pt>
                <c:pt idx="2147">
                  <c:v>0.76597222222222217</c:v>
                </c:pt>
                <c:pt idx="2148">
                  <c:v>0.76597222222222217</c:v>
                </c:pt>
                <c:pt idx="2149">
                  <c:v>0.76666666666666661</c:v>
                </c:pt>
                <c:pt idx="2150">
                  <c:v>0.76666666666666661</c:v>
                </c:pt>
                <c:pt idx="2151">
                  <c:v>0.76736111111111116</c:v>
                </c:pt>
                <c:pt idx="2152">
                  <c:v>0.76736111111111116</c:v>
                </c:pt>
                <c:pt idx="2153">
                  <c:v>0.7680555555555556</c:v>
                </c:pt>
                <c:pt idx="2154">
                  <c:v>0.7680555555555556</c:v>
                </c:pt>
                <c:pt idx="2155">
                  <c:v>0.76875000000000004</c:v>
                </c:pt>
                <c:pt idx="2156">
                  <c:v>0.76944444444444438</c:v>
                </c:pt>
                <c:pt idx="2157">
                  <c:v>0.76944444444444438</c:v>
                </c:pt>
                <c:pt idx="2158">
                  <c:v>0.77013888888888893</c:v>
                </c:pt>
                <c:pt idx="2159">
                  <c:v>0.77013888888888893</c:v>
                </c:pt>
                <c:pt idx="2160">
                  <c:v>0.77083333333333337</c:v>
                </c:pt>
                <c:pt idx="2161">
                  <c:v>0.77083333333333337</c:v>
                </c:pt>
                <c:pt idx="2162">
                  <c:v>0.7715277777777777</c:v>
                </c:pt>
                <c:pt idx="2163">
                  <c:v>0.7715277777777777</c:v>
                </c:pt>
                <c:pt idx="2164">
                  <c:v>0.77222222222222225</c:v>
                </c:pt>
                <c:pt idx="2165">
                  <c:v>0.77222222222222225</c:v>
                </c:pt>
                <c:pt idx="2166">
                  <c:v>0.7729166666666667</c:v>
                </c:pt>
                <c:pt idx="2167">
                  <c:v>0.7729166666666667</c:v>
                </c:pt>
                <c:pt idx="2168">
                  <c:v>0.77361111111111114</c:v>
                </c:pt>
                <c:pt idx="2169">
                  <c:v>0.77361111111111114</c:v>
                </c:pt>
                <c:pt idx="2170">
                  <c:v>0.77430555555555547</c:v>
                </c:pt>
                <c:pt idx="2171">
                  <c:v>0.77430555555555547</c:v>
                </c:pt>
                <c:pt idx="2172">
                  <c:v>0.77500000000000002</c:v>
                </c:pt>
                <c:pt idx="2173">
                  <c:v>0.77500000000000002</c:v>
                </c:pt>
                <c:pt idx="2174">
                  <c:v>0.77569444444444446</c:v>
                </c:pt>
                <c:pt idx="2175">
                  <c:v>0.77569444444444446</c:v>
                </c:pt>
                <c:pt idx="2176">
                  <c:v>0.77638888888888891</c:v>
                </c:pt>
                <c:pt idx="2177">
                  <c:v>0.77638888888888891</c:v>
                </c:pt>
                <c:pt idx="2178">
                  <c:v>0.77708333333333324</c:v>
                </c:pt>
                <c:pt idx="2179">
                  <c:v>0.77708333333333324</c:v>
                </c:pt>
                <c:pt idx="2180">
                  <c:v>0.77777777777777779</c:v>
                </c:pt>
                <c:pt idx="2181">
                  <c:v>0.77777777777777779</c:v>
                </c:pt>
                <c:pt idx="2182">
                  <c:v>0.77847222222222223</c:v>
                </c:pt>
                <c:pt idx="2183">
                  <c:v>0.77847222222222223</c:v>
                </c:pt>
                <c:pt idx="2184">
                  <c:v>0.77916666666666667</c:v>
                </c:pt>
                <c:pt idx="2185">
                  <c:v>0.77916666666666667</c:v>
                </c:pt>
                <c:pt idx="2186">
                  <c:v>0.77986111111111101</c:v>
                </c:pt>
                <c:pt idx="2187">
                  <c:v>0.77986111111111101</c:v>
                </c:pt>
                <c:pt idx="2188">
                  <c:v>0.78055555555555556</c:v>
                </c:pt>
                <c:pt idx="2189">
                  <c:v>0.78055555555555556</c:v>
                </c:pt>
                <c:pt idx="2190">
                  <c:v>0.78125</c:v>
                </c:pt>
                <c:pt idx="2191">
                  <c:v>0.78125</c:v>
                </c:pt>
                <c:pt idx="2192">
                  <c:v>0.78194444444444444</c:v>
                </c:pt>
                <c:pt idx="2193">
                  <c:v>0.78194444444444444</c:v>
                </c:pt>
                <c:pt idx="2194">
                  <c:v>0.78263888888888899</c:v>
                </c:pt>
                <c:pt idx="2195">
                  <c:v>0.78263888888888899</c:v>
                </c:pt>
                <c:pt idx="2196">
                  <c:v>0.78333333333333333</c:v>
                </c:pt>
                <c:pt idx="2197">
                  <c:v>0.78333333333333333</c:v>
                </c:pt>
                <c:pt idx="2198">
                  <c:v>0.78402777777777777</c:v>
                </c:pt>
                <c:pt idx="2199">
                  <c:v>0.78402777777777777</c:v>
                </c:pt>
                <c:pt idx="2200">
                  <c:v>0.78472222222222221</c:v>
                </c:pt>
                <c:pt idx="2201">
                  <c:v>0.78472222222222221</c:v>
                </c:pt>
                <c:pt idx="2202">
                  <c:v>0.78541666666666676</c:v>
                </c:pt>
                <c:pt idx="2203">
                  <c:v>0.78541666666666676</c:v>
                </c:pt>
                <c:pt idx="2204">
                  <c:v>0.78611111111111109</c:v>
                </c:pt>
                <c:pt idx="2205">
                  <c:v>0.78611111111111109</c:v>
                </c:pt>
                <c:pt idx="2206">
                  <c:v>0.78680555555555554</c:v>
                </c:pt>
                <c:pt idx="2207">
                  <c:v>0.78680555555555554</c:v>
                </c:pt>
                <c:pt idx="2208">
                  <c:v>0.78749999999999998</c:v>
                </c:pt>
                <c:pt idx="2209">
                  <c:v>0.78749999999999998</c:v>
                </c:pt>
                <c:pt idx="2210">
                  <c:v>0.78819444444444453</c:v>
                </c:pt>
                <c:pt idx="2211">
                  <c:v>0.78819444444444453</c:v>
                </c:pt>
                <c:pt idx="2212">
                  <c:v>0.78888888888888886</c:v>
                </c:pt>
                <c:pt idx="2213">
                  <c:v>0.78888888888888886</c:v>
                </c:pt>
                <c:pt idx="2214">
                  <c:v>0.7895833333333333</c:v>
                </c:pt>
                <c:pt idx="2215">
                  <c:v>0.7895833333333333</c:v>
                </c:pt>
                <c:pt idx="2216">
                  <c:v>0.79027777777777775</c:v>
                </c:pt>
                <c:pt idx="2217">
                  <c:v>0.79027777777777775</c:v>
                </c:pt>
                <c:pt idx="2218">
                  <c:v>0.7909722222222223</c:v>
                </c:pt>
                <c:pt idx="2219">
                  <c:v>0.7909722222222223</c:v>
                </c:pt>
                <c:pt idx="2220">
                  <c:v>0.79166666666666663</c:v>
                </c:pt>
                <c:pt idx="2221">
                  <c:v>0.79166666666666663</c:v>
                </c:pt>
                <c:pt idx="2222">
                  <c:v>0.79236111111111107</c:v>
                </c:pt>
                <c:pt idx="2223">
                  <c:v>0.79236111111111107</c:v>
                </c:pt>
                <c:pt idx="2224">
                  <c:v>0.79305555555555562</c:v>
                </c:pt>
                <c:pt idx="2225">
                  <c:v>0.79305555555555562</c:v>
                </c:pt>
                <c:pt idx="2226">
                  <c:v>0.79374999999999996</c:v>
                </c:pt>
                <c:pt idx="2227">
                  <c:v>0.79374999999999996</c:v>
                </c:pt>
                <c:pt idx="2228">
                  <c:v>0.7944444444444444</c:v>
                </c:pt>
                <c:pt idx="2229">
                  <c:v>0.7944444444444444</c:v>
                </c:pt>
                <c:pt idx="2230">
                  <c:v>0.79513888888888884</c:v>
                </c:pt>
                <c:pt idx="2231">
                  <c:v>0.79513888888888884</c:v>
                </c:pt>
                <c:pt idx="2232">
                  <c:v>0.79583333333333339</c:v>
                </c:pt>
                <c:pt idx="2233">
                  <c:v>0.79583333333333339</c:v>
                </c:pt>
                <c:pt idx="2234">
                  <c:v>0.79652777777777783</c:v>
                </c:pt>
                <c:pt idx="2235">
                  <c:v>0.79652777777777783</c:v>
                </c:pt>
                <c:pt idx="2236">
                  <c:v>0.79722222222222217</c:v>
                </c:pt>
                <c:pt idx="2237">
                  <c:v>0.79722222222222217</c:v>
                </c:pt>
                <c:pt idx="2238">
                  <c:v>0.79791666666666661</c:v>
                </c:pt>
                <c:pt idx="2239">
                  <c:v>0.79791666666666661</c:v>
                </c:pt>
                <c:pt idx="2240">
                  <c:v>0.79861111111111116</c:v>
                </c:pt>
                <c:pt idx="2241">
                  <c:v>0.79861111111111116</c:v>
                </c:pt>
                <c:pt idx="2242">
                  <c:v>0.7993055555555556</c:v>
                </c:pt>
                <c:pt idx="2243">
                  <c:v>0.7993055555555556</c:v>
                </c:pt>
                <c:pt idx="2244">
                  <c:v>0.8</c:v>
                </c:pt>
                <c:pt idx="2245">
                  <c:v>0.8</c:v>
                </c:pt>
                <c:pt idx="2246">
                  <c:v>0.80069444444444438</c:v>
                </c:pt>
                <c:pt idx="2247">
                  <c:v>0.80069444444444438</c:v>
                </c:pt>
                <c:pt idx="2248">
                  <c:v>0.80138888888888893</c:v>
                </c:pt>
                <c:pt idx="2249">
                  <c:v>0.80138888888888893</c:v>
                </c:pt>
                <c:pt idx="2250">
                  <c:v>0.80208333333333337</c:v>
                </c:pt>
                <c:pt idx="2251">
                  <c:v>0.80208333333333337</c:v>
                </c:pt>
                <c:pt idx="2252">
                  <c:v>0.8027777777777777</c:v>
                </c:pt>
                <c:pt idx="2253">
                  <c:v>0.8027777777777777</c:v>
                </c:pt>
                <c:pt idx="2254">
                  <c:v>0.80347222222222225</c:v>
                </c:pt>
                <c:pt idx="2255">
                  <c:v>0.80347222222222225</c:v>
                </c:pt>
                <c:pt idx="2256">
                  <c:v>0.8041666666666667</c:v>
                </c:pt>
                <c:pt idx="2257">
                  <c:v>0.8041666666666667</c:v>
                </c:pt>
                <c:pt idx="2258">
                  <c:v>0.80486111111111114</c:v>
                </c:pt>
                <c:pt idx="2259">
                  <c:v>0.80486111111111114</c:v>
                </c:pt>
                <c:pt idx="2260">
                  <c:v>0.80555555555555547</c:v>
                </c:pt>
                <c:pt idx="2261">
                  <c:v>0.80555555555555547</c:v>
                </c:pt>
                <c:pt idx="2262">
                  <c:v>0.80625000000000002</c:v>
                </c:pt>
                <c:pt idx="2263">
                  <c:v>0.80625000000000002</c:v>
                </c:pt>
                <c:pt idx="2264">
                  <c:v>0.80694444444444446</c:v>
                </c:pt>
                <c:pt idx="2265">
                  <c:v>0.80694444444444446</c:v>
                </c:pt>
                <c:pt idx="2266">
                  <c:v>0.80763888888888891</c:v>
                </c:pt>
                <c:pt idx="2267">
                  <c:v>0.80763888888888891</c:v>
                </c:pt>
                <c:pt idx="2268">
                  <c:v>0.80833333333333324</c:v>
                </c:pt>
                <c:pt idx="2269">
                  <c:v>0.80833333333333324</c:v>
                </c:pt>
                <c:pt idx="2270">
                  <c:v>0.80902777777777779</c:v>
                </c:pt>
                <c:pt idx="2271">
                  <c:v>0.80902777777777779</c:v>
                </c:pt>
                <c:pt idx="2272">
                  <c:v>0.80972222222222223</c:v>
                </c:pt>
                <c:pt idx="2273">
                  <c:v>0.80972222222222223</c:v>
                </c:pt>
                <c:pt idx="2274">
                  <c:v>0.81041666666666667</c:v>
                </c:pt>
                <c:pt idx="2275">
                  <c:v>0.81041666666666667</c:v>
                </c:pt>
                <c:pt idx="2276">
                  <c:v>0.81111111111111101</c:v>
                </c:pt>
                <c:pt idx="2277">
                  <c:v>0.81111111111111101</c:v>
                </c:pt>
                <c:pt idx="2278">
                  <c:v>0.81180555555555556</c:v>
                </c:pt>
                <c:pt idx="2279">
                  <c:v>0.81180555555555556</c:v>
                </c:pt>
                <c:pt idx="2280">
                  <c:v>0.8125</c:v>
                </c:pt>
                <c:pt idx="2281">
                  <c:v>0.8125</c:v>
                </c:pt>
                <c:pt idx="2282">
                  <c:v>0.81319444444444444</c:v>
                </c:pt>
                <c:pt idx="2283">
                  <c:v>0.81319444444444444</c:v>
                </c:pt>
                <c:pt idx="2284">
                  <c:v>0.81388888888888899</c:v>
                </c:pt>
                <c:pt idx="2285">
                  <c:v>0.81388888888888899</c:v>
                </c:pt>
                <c:pt idx="2286">
                  <c:v>0.81458333333333333</c:v>
                </c:pt>
                <c:pt idx="2287">
                  <c:v>0.81458333333333333</c:v>
                </c:pt>
                <c:pt idx="2288">
                  <c:v>0.81527777777777777</c:v>
                </c:pt>
                <c:pt idx="2289">
                  <c:v>0.81527777777777777</c:v>
                </c:pt>
                <c:pt idx="2290">
                  <c:v>0.81597222222222221</c:v>
                </c:pt>
                <c:pt idx="2291">
                  <c:v>0.81597222222222221</c:v>
                </c:pt>
                <c:pt idx="2292">
                  <c:v>0.81666666666666676</c:v>
                </c:pt>
                <c:pt idx="2293">
                  <c:v>0.81666666666666676</c:v>
                </c:pt>
                <c:pt idx="2294">
                  <c:v>0.81736111111111109</c:v>
                </c:pt>
                <c:pt idx="2295">
                  <c:v>0.81736111111111109</c:v>
                </c:pt>
                <c:pt idx="2296">
                  <c:v>0.81805555555555554</c:v>
                </c:pt>
                <c:pt idx="2297">
                  <c:v>0.81805555555555554</c:v>
                </c:pt>
                <c:pt idx="2298">
                  <c:v>0.81874999999999998</c:v>
                </c:pt>
                <c:pt idx="2299">
                  <c:v>0.81874999999999998</c:v>
                </c:pt>
                <c:pt idx="2300">
                  <c:v>0.81944444444444453</c:v>
                </c:pt>
                <c:pt idx="2301">
                  <c:v>0.81944444444444453</c:v>
                </c:pt>
                <c:pt idx="2302">
                  <c:v>0.82013888888888886</c:v>
                </c:pt>
                <c:pt idx="2303">
                  <c:v>0.82013888888888886</c:v>
                </c:pt>
                <c:pt idx="2304">
                  <c:v>0.8208333333333333</c:v>
                </c:pt>
                <c:pt idx="2305">
                  <c:v>0.8208333333333333</c:v>
                </c:pt>
                <c:pt idx="2306">
                  <c:v>0.82152777777777775</c:v>
                </c:pt>
                <c:pt idx="2307">
                  <c:v>0.82152777777777775</c:v>
                </c:pt>
                <c:pt idx="2308">
                  <c:v>0.8222222222222223</c:v>
                </c:pt>
                <c:pt idx="2309">
                  <c:v>0.8222222222222223</c:v>
                </c:pt>
                <c:pt idx="2310">
                  <c:v>0.82291666666666663</c:v>
                </c:pt>
                <c:pt idx="2311">
                  <c:v>0.82291666666666663</c:v>
                </c:pt>
                <c:pt idx="2312">
                  <c:v>0.82361111111111107</c:v>
                </c:pt>
                <c:pt idx="2313">
                  <c:v>0.82361111111111107</c:v>
                </c:pt>
                <c:pt idx="2314">
                  <c:v>0.82430555555555562</c:v>
                </c:pt>
                <c:pt idx="2315">
                  <c:v>0.82430555555555562</c:v>
                </c:pt>
                <c:pt idx="2316">
                  <c:v>0.82499999999999996</c:v>
                </c:pt>
                <c:pt idx="2317">
                  <c:v>0.82499999999999996</c:v>
                </c:pt>
                <c:pt idx="2318">
                  <c:v>0.8256944444444444</c:v>
                </c:pt>
                <c:pt idx="2319">
                  <c:v>0.82638888888888884</c:v>
                </c:pt>
                <c:pt idx="2320">
                  <c:v>0.82638888888888884</c:v>
                </c:pt>
                <c:pt idx="2321">
                  <c:v>0.82708333333333339</c:v>
                </c:pt>
                <c:pt idx="2322">
                  <c:v>0.82708333333333339</c:v>
                </c:pt>
                <c:pt idx="2323">
                  <c:v>0.82777777777777783</c:v>
                </c:pt>
                <c:pt idx="2324">
                  <c:v>0.82777777777777783</c:v>
                </c:pt>
                <c:pt idx="2325">
                  <c:v>0.82847222222222217</c:v>
                </c:pt>
                <c:pt idx="2326">
                  <c:v>0.82847222222222217</c:v>
                </c:pt>
                <c:pt idx="2327">
                  <c:v>0.82916666666666661</c:v>
                </c:pt>
                <c:pt idx="2328">
                  <c:v>0.82916666666666661</c:v>
                </c:pt>
                <c:pt idx="2329">
                  <c:v>0.82986111111111116</c:v>
                </c:pt>
                <c:pt idx="2330">
                  <c:v>0.82986111111111116</c:v>
                </c:pt>
                <c:pt idx="2331">
                  <c:v>0.8305555555555556</c:v>
                </c:pt>
                <c:pt idx="2332">
                  <c:v>0.8305555555555556</c:v>
                </c:pt>
                <c:pt idx="2333">
                  <c:v>0.83125000000000004</c:v>
                </c:pt>
                <c:pt idx="2334">
                  <c:v>0.83125000000000004</c:v>
                </c:pt>
                <c:pt idx="2335">
                  <c:v>0.83194444444444438</c:v>
                </c:pt>
                <c:pt idx="2336">
                  <c:v>0.83194444444444438</c:v>
                </c:pt>
                <c:pt idx="2337">
                  <c:v>0.83263888888888893</c:v>
                </c:pt>
                <c:pt idx="2338">
                  <c:v>0.83263888888888893</c:v>
                </c:pt>
                <c:pt idx="2339">
                  <c:v>0.83333333333333337</c:v>
                </c:pt>
                <c:pt idx="2340">
                  <c:v>0.83333333333333337</c:v>
                </c:pt>
                <c:pt idx="2341">
                  <c:v>0.8340277777777777</c:v>
                </c:pt>
                <c:pt idx="2342">
                  <c:v>0.8340277777777777</c:v>
                </c:pt>
                <c:pt idx="2343">
                  <c:v>0.83472222222222225</c:v>
                </c:pt>
                <c:pt idx="2344">
                  <c:v>0.83472222222222225</c:v>
                </c:pt>
                <c:pt idx="2345">
                  <c:v>0.8354166666666667</c:v>
                </c:pt>
                <c:pt idx="2346">
                  <c:v>0.8354166666666667</c:v>
                </c:pt>
                <c:pt idx="2347">
                  <c:v>0.83611111111111114</c:v>
                </c:pt>
                <c:pt idx="2348">
                  <c:v>0.83611111111111114</c:v>
                </c:pt>
                <c:pt idx="2349">
                  <c:v>0.83680555555555547</c:v>
                </c:pt>
                <c:pt idx="2350">
                  <c:v>0.83680555555555547</c:v>
                </c:pt>
                <c:pt idx="2351">
                  <c:v>0.83750000000000002</c:v>
                </c:pt>
                <c:pt idx="2352">
                  <c:v>0.83750000000000002</c:v>
                </c:pt>
                <c:pt idx="2353">
                  <c:v>0.83819444444444446</c:v>
                </c:pt>
                <c:pt idx="2354">
                  <c:v>0.83819444444444446</c:v>
                </c:pt>
                <c:pt idx="2355">
                  <c:v>0.83888888888888891</c:v>
                </c:pt>
                <c:pt idx="2356">
                  <c:v>0.83888888888888891</c:v>
                </c:pt>
                <c:pt idx="2357">
                  <c:v>0.83958333333333324</c:v>
                </c:pt>
                <c:pt idx="2358">
                  <c:v>0.83958333333333324</c:v>
                </c:pt>
                <c:pt idx="2359">
                  <c:v>0.84027777777777779</c:v>
                </c:pt>
                <c:pt idx="2360">
                  <c:v>0.84027777777777779</c:v>
                </c:pt>
                <c:pt idx="2361">
                  <c:v>0.84097222222222223</c:v>
                </c:pt>
                <c:pt idx="2362">
                  <c:v>0.84097222222222223</c:v>
                </c:pt>
                <c:pt idx="2363">
                  <c:v>0.84166666666666667</c:v>
                </c:pt>
                <c:pt idx="2364">
                  <c:v>0.84166666666666667</c:v>
                </c:pt>
                <c:pt idx="2365">
                  <c:v>0.84236111111111101</c:v>
                </c:pt>
                <c:pt idx="2366">
                  <c:v>0.84236111111111101</c:v>
                </c:pt>
                <c:pt idx="2367">
                  <c:v>0.84305555555555556</c:v>
                </c:pt>
                <c:pt idx="2368">
                  <c:v>0.84305555555555556</c:v>
                </c:pt>
                <c:pt idx="2369">
                  <c:v>0.84375</c:v>
                </c:pt>
                <c:pt idx="2370">
                  <c:v>0.84375</c:v>
                </c:pt>
                <c:pt idx="2371">
                  <c:v>0.84444444444444444</c:v>
                </c:pt>
                <c:pt idx="2372">
                  <c:v>0.84444444444444444</c:v>
                </c:pt>
                <c:pt idx="2373">
                  <c:v>0.84513888888888899</c:v>
                </c:pt>
                <c:pt idx="2374">
                  <c:v>0.84513888888888899</c:v>
                </c:pt>
                <c:pt idx="2375">
                  <c:v>0.84583333333333333</c:v>
                </c:pt>
                <c:pt idx="2376">
                  <c:v>0.84583333333333333</c:v>
                </c:pt>
                <c:pt idx="2377">
                  <c:v>0.84652777777777777</c:v>
                </c:pt>
                <c:pt idx="2378">
                  <c:v>0.84652777777777777</c:v>
                </c:pt>
                <c:pt idx="2379">
                  <c:v>0.84722222222222221</c:v>
                </c:pt>
                <c:pt idx="2380">
                  <c:v>0.84722222222222221</c:v>
                </c:pt>
                <c:pt idx="2381">
                  <c:v>0.84791666666666676</c:v>
                </c:pt>
                <c:pt idx="2382">
                  <c:v>0.84791666666666676</c:v>
                </c:pt>
                <c:pt idx="2383">
                  <c:v>0.84861111111111109</c:v>
                </c:pt>
                <c:pt idx="2384">
                  <c:v>0.84861111111111109</c:v>
                </c:pt>
                <c:pt idx="2385">
                  <c:v>0.84930555555555554</c:v>
                </c:pt>
                <c:pt idx="2386">
                  <c:v>0.84930555555555554</c:v>
                </c:pt>
                <c:pt idx="2387">
                  <c:v>0.85</c:v>
                </c:pt>
                <c:pt idx="2388">
                  <c:v>0.85</c:v>
                </c:pt>
                <c:pt idx="2389">
                  <c:v>0.85069444444444453</c:v>
                </c:pt>
                <c:pt idx="2390">
                  <c:v>0.85138888888888886</c:v>
                </c:pt>
                <c:pt idx="2391">
                  <c:v>0.85138888888888886</c:v>
                </c:pt>
                <c:pt idx="2392">
                  <c:v>0.8520833333333333</c:v>
                </c:pt>
                <c:pt idx="2393">
                  <c:v>0.8520833333333333</c:v>
                </c:pt>
                <c:pt idx="2394">
                  <c:v>0.85277777777777775</c:v>
                </c:pt>
                <c:pt idx="2395">
                  <c:v>0.85277777777777775</c:v>
                </c:pt>
                <c:pt idx="2396">
                  <c:v>0.8534722222222223</c:v>
                </c:pt>
                <c:pt idx="2397">
                  <c:v>0.8534722222222223</c:v>
                </c:pt>
                <c:pt idx="2398">
                  <c:v>0.85416666666666663</c:v>
                </c:pt>
                <c:pt idx="2399">
                  <c:v>0.85416666666666663</c:v>
                </c:pt>
                <c:pt idx="2400">
                  <c:v>0.85486111111111107</c:v>
                </c:pt>
                <c:pt idx="2401">
                  <c:v>0.85486111111111107</c:v>
                </c:pt>
                <c:pt idx="2402">
                  <c:v>0.85555555555555562</c:v>
                </c:pt>
                <c:pt idx="2403">
                  <c:v>0.85555555555555562</c:v>
                </c:pt>
                <c:pt idx="2404">
                  <c:v>0.85624999999999996</c:v>
                </c:pt>
                <c:pt idx="2405">
                  <c:v>0.85624999999999996</c:v>
                </c:pt>
                <c:pt idx="2406">
                  <c:v>0.8569444444444444</c:v>
                </c:pt>
                <c:pt idx="2407">
                  <c:v>0.8569444444444444</c:v>
                </c:pt>
                <c:pt idx="2408">
                  <c:v>0.85763888888888884</c:v>
                </c:pt>
                <c:pt idx="2409">
                  <c:v>0.85763888888888884</c:v>
                </c:pt>
                <c:pt idx="2410">
                  <c:v>0.85833333333333339</c:v>
                </c:pt>
                <c:pt idx="2411">
                  <c:v>0.85833333333333339</c:v>
                </c:pt>
                <c:pt idx="2412">
                  <c:v>0.85902777777777783</c:v>
                </c:pt>
                <c:pt idx="2413">
                  <c:v>0.85902777777777783</c:v>
                </c:pt>
                <c:pt idx="2414">
                  <c:v>0.85972222222222217</c:v>
                </c:pt>
                <c:pt idx="2415">
                  <c:v>0.85972222222222217</c:v>
                </c:pt>
                <c:pt idx="2416">
                  <c:v>0.86041666666666661</c:v>
                </c:pt>
                <c:pt idx="2417">
                  <c:v>0.86041666666666661</c:v>
                </c:pt>
                <c:pt idx="2418">
                  <c:v>0.86111111111111116</c:v>
                </c:pt>
                <c:pt idx="2419">
                  <c:v>0.86111111111111116</c:v>
                </c:pt>
                <c:pt idx="2420">
                  <c:v>0.8618055555555556</c:v>
                </c:pt>
                <c:pt idx="2421">
                  <c:v>0.8618055555555556</c:v>
                </c:pt>
                <c:pt idx="2422">
                  <c:v>0.86250000000000004</c:v>
                </c:pt>
                <c:pt idx="2423">
                  <c:v>0.86250000000000004</c:v>
                </c:pt>
                <c:pt idx="2424">
                  <c:v>0.86319444444444438</c:v>
                </c:pt>
                <c:pt idx="2425">
                  <c:v>0.86319444444444438</c:v>
                </c:pt>
                <c:pt idx="2426">
                  <c:v>0.86388888888888893</c:v>
                </c:pt>
                <c:pt idx="2427">
                  <c:v>0.86388888888888893</c:v>
                </c:pt>
                <c:pt idx="2428">
                  <c:v>0.86458333333333337</c:v>
                </c:pt>
                <c:pt idx="2429">
                  <c:v>0.86458333333333337</c:v>
                </c:pt>
                <c:pt idx="2430">
                  <c:v>0.8652777777777777</c:v>
                </c:pt>
                <c:pt idx="2431">
                  <c:v>0.8652777777777777</c:v>
                </c:pt>
                <c:pt idx="2432">
                  <c:v>0.86597222222222225</c:v>
                </c:pt>
                <c:pt idx="2433">
                  <c:v>0.86597222222222225</c:v>
                </c:pt>
                <c:pt idx="2434">
                  <c:v>0.8666666666666667</c:v>
                </c:pt>
                <c:pt idx="2435">
                  <c:v>0.8666666666666667</c:v>
                </c:pt>
                <c:pt idx="2436">
                  <c:v>0.86736111111111114</c:v>
                </c:pt>
                <c:pt idx="2437">
                  <c:v>0.86736111111111114</c:v>
                </c:pt>
                <c:pt idx="2438">
                  <c:v>0.86805555555555547</c:v>
                </c:pt>
                <c:pt idx="2439">
                  <c:v>0.86805555555555547</c:v>
                </c:pt>
                <c:pt idx="2440">
                  <c:v>0.86875000000000002</c:v>
                </c:pt>
                <c:pt idx="2441">
                  <c:v>0.86875000000000002</c:v>
                </c:pt>
                <c:pt idx="2442">
                  <c:v>0.86944444444444446</c:v>
                </c:pt>
                <c:pt idx="2443">
                  <c:v>0.86944444444444446</c:v>
                </c:pt>
                <c:pt idx="2444">
                  <c:v>0.87013888888888891</c:v>
                </c:pt>
                <c:pt idx="2445">
                  <c:v>0.87013888888888891</c:v>
                </c:pt>
                <c:pt idx="2446">
                  <c:v>0.87083333333333324</c:v>
                </c:pt>
                <c:pt idx="2447">
                  <c:v>0.87083333333333324</c:v>
                </c:pt>
                <c:pt idx="2448">
                  <c:v>0.87152777777777779</c:v>
                </c:pt>
                <c:pt idx="2449">
                  <c:v>0.87152777777777779</c:v>
                </c:pt>
                <c:pt idx="2450">
                  <c:v>0.87222222222222223</c:v>
                </c:pt>
                <c:pt idx="2451">
                  <c:v>0.87222222222222223</c:v>
                </c:pt>
                <c:pt idx="2452">
                  <c:v>0.87291666666666667</c:v>
                </c:pt>
                <c:pt idx="2453">
                  <c:v>0.87291666666666667</c:v>
                </c:pt>
                <c:pt idx="2454">
                  <c:v>0.87361111111111101</c:v>
                </c:pt>
                <c:pt idx="2455">
                  <c:v>0.87361111111111101</c:v>
                </c:pt>
                <c:pt idx="2456">
                  <c:v>0.87430555555555556</c:v>
                </c:pt>
                <c:pt idx="2457">
                  <c:v>0.87430555555555556</c:v>
                </c:pt>
                <c:pt idx="2458">
                  <c:v>0.875</c:v>
                </c:pt>
                <c:pt idx="2459">
                  <c:v>0.875</c:v>
                </c:pt>
                <c:pt idx="2460">
                  <c:v>0.87569444444444444</c:v>
                </c:pt>
                <c:pt idx="2461">
                  <c:v>0.87569444444444444</c:v>
                </c:pt>
                <c:pt idx="2462">
                  <c:v>0.87638888888888899</c:v>
                </c:pt>
                <c:pt idx="2463">
                  <c:v>0.87638888888888899</c:v>
                </c:pt>
                <c:pt idx="2464">
                  <c:v>0.87708333333333333</c:v>
                </c:pt>
                <c:pt idx="2465">
                  <c:v>0.87708333333333333</c:v>
                </c:pt>
                <c:pt idx="2466">
                  <c:v>0.87777777777777777</c:v>
                </c:pt>
                <c:pt idx="2467">
                  <c:v>0.87777777777777777</c:v>
                </c:pt>
                <c:pt idx="2468">
                  <c:v>0.87847222222222221</c:v>
                </c:pt>
                <c:pt idx="2469">
                  <c:v>0.87847222222222221</c:v>
                </c:pt>
                <c:pt idx="2470">
                  <c:v>0.87916666666666676</c:v>
                </c:pt>
                <c:pt idx="2471">
                  <c:v>0.87916666666666676</c:v>
                </c:pt>
                <c:pt idx="2472">
                  <c:v>0.87986111111111109</c:v>
                </c:pt>
                <c:pt idx="2473">
                  <c:v>0.87986111111111109</c:v>
                </c:pt>
                <c:pt idx="2474">
                  <c:v>0.88055555555555554</c:v>
                </c:pt>
                <c:pt idx="2475">
                  <c:v>0.88055555555555554</c:v>
                </c:pt>
                <c:pt idx="2476">
                  <c:v>0.88124999999999998</c:v>
                </c:pt>
                <c:pt idx="2477">
                  <c:v>0.88124999999999998</c:v>
                </c:pt>
                <c:pt idx="2478">
                  <c:v>0.88194444444444453</c:v>
                </c:pt>
                <c:pt idx="2479">
                  <c:v>0.88194444444444453</c:v>
                </c:pt>
                <c:pt idx="2480">
                  <c:v>0.88263888888888886</c:v>
                </c:pt>
                <c:pt idx="2481">
                  <c:v>0.88263888888888886</c:v>
                </c:pt>
                <c:pt idx="2482">
                  <c:v>0.8833333333333333</c:v>
                </c:pt>
                <c:pt idx="2483">
                  <c:v>0.8833333333333333</c:v>
                </c:pt>
                <c:pt idx="2484">
                  <c:v>0.88402777777777775</c:v>
                </c:pt>
                <c:pt idx="2485">
                  <c:v>0.88402777777777775</c:v>
                </c:pt>
                <c:pt idx="2486">
                  <c:v>0.8847222222222223</c:v>
                </c:pt>
                <c:pt idx="2487">
                  <c:v>0.8847222222222223</c:v>
                </c:pt>
                <c:pt idx="2488">
                  <c:v>0.88541666666666663</c:v>
                </c:pt>
                <c:pt idx="2489">
                  <c:v>0.88611111111111107</c:v>
                </c:pt>
                <c:pt idx="2490">
                  <c:v>0.88611111111111107</c:v>
                </c:pt>
                <c:pt idx="2491">
                  <c:v>0.88680555555555562</c:v>
                </c:pt>
                <c:pt idx="2492">
                  <c:v>0.88680555555555562</c:v>
                </c:pt>
                <c:pt idx="2493">
                  <c:v>0.88749999999999996</c:v>
                </c:pt>
                <c:pt idx="2494">
                  <c:v>0.88749999999999996</c:v>
                </c:pt>
                <c:pt idx="2495">
                  <c:v>0.8881944444444444</c:v>
                </c:pt>
                <c:pt idx="2496">
                  <c:v>0.8881944444444444</c:v>
                </c:pt>
                <c:pt idx="2497">
                  <c:v>0.88888888888888884</c:v>
                </c:pt>
                <c:pt idx="2498">
                  <c:v>0.88888888888888884</c:v>
                </c:pt>
                <c:pt idx="2499">
                  <c:v>0.88958333333333339</c:v>
                </c:pt>
                <c:pt idx="2500">
                  <c:v>0.88958333333333339</c:v>
                </c:pt>
                <c:pt idx="2501">
                  <c:v>0.89027777777777783</c:v>
                </c:pt>
                <c:pt idx="2502">
                  <c:v>0.89027777777777783</c:v>
                </c:pt>
                <c:pt idx="2503">
                  <c:v>0.89097222222222217</c:v>
                </c:pt>
                <c:pt idx="2504">
                  <c:v>0.89097222222222217</c:v>
                </c:pt>
                <c:pt idx="2505">
                  <c:v>0.89166666666666661</c:v>
                </c:pt>
                <c:pt idx="2506">
                  <c:v>0.89166666666666661</c:v>
                </c:pt>
                <c:pt idx="2507">
                  <c:v>0.89236111111111116</c:v>
                </c:pt>
                <c:pt idx="2508">
                  <c:v>0.89236111111111116</c:v>
                </c:pt>
                <c:pt idx="2509">
                  <c:v>0.8930555555555556</c:v>
                </c:pt>
                <c:pt idx="2510">
                  <c:v>0.8930555555555556</c:v>
                </c:pt>
                <c:pt idx="2511">
                  <c:v>0.89375000000000004</c:v>
                </c:pt>
                <c:pt idx="2512">
                  <c:v>0.89375000000000004</c:v>
                </c:pt>
                <c:pt idx="2513">
                  <c:v>0.89444444444444438</c:v>
                </c:pt>
                <c:pt idx="2514">
                  <c:v>0.89444444444444438</c:v>
                </c:pt>
                <c:pt idx="2515">
                  <c:v>0.89513888888888893</c:v>
                </c:pt>
                <c:pt idx="2516">
                  <c:v>0.89513888888888893</c:v>
                </c:pt>
                <c:pt idx="2517">
                  <c:v>0.89583333333333337</c:v>
                </c:pt>
                <c:pt idx="2518">
                  <c:v>0.89583333333333337</c:v>
                </c:pt>
                <c:pt idx="2519">
                  <c:v>0.8965277777777777</c:v>
                </c:pt>
                <c:pt idx="2520">
                  <c:v>0.8965277777777777</c:v>
                </c:pt>
                <c:pt idx="2521">
                  <c:v>0.89722222222222225</c:v>
                </c:pt>
                <c:pt idx="2522">
                  <c:v>0.89722222222222225</c:v>
                </c:pt>
                <c:pt idx="2523">
                  <c:v>0.8979166666666667</c:v>
                </c:pt>
                <c:pt idx="2524">
                  <c:v>0.8979166666666667</c:v>
                </c:pt>
                <c:pt idx="2525">
                  <c:v>0.89861111111111114</c:v>
                </c:pt>
                <c:pt idx="2526">
                  <c:v>0.89861111111111114</c:v>
                </c:pt>
                <c:pt idx="2527">
                  <c:v>0.89930555555555547</c:v>
                </c:pt>
                <c:pt idx="2528">
                  <c:v>0.89930555555555547</c:v>
                </c:pt>
                <c:pt idx="2529">
                  <c:v>0.9</c:v>
                </c:pt>
                <c:pt idx="2530">
                  <c:v>0.9</c:v>
                </c:pt>
                <c:pt idx="2531">
                  <c:v>0.90069444444444446</c:v>
                </c:pt>
                <c:pt idx="2532">
                  <c:v>0.90069444444444446</c:v>
                </c:pt>
                <c:pt idx="2533">
                  <c:v>0.90138888888888891</c:v>
                </c:pt>
                <c:pt idx="2534">
                  <c:v>0.90138888888888891</c:v>
                </c:pt>
                <c:pt idx="2535">
                  <c:v>0.90208333333333324</c:v>
                </c:pt>
                <c:pt idx="2536">
                  <c:v>0.90208333333333324</c:v>
                </c:pt>
                <c:pt idx="2537">
                  <c:v>0.90277777777777779</c:v>
                </c:pt>
                <c:pt idx="2538">
                  <c:v>0.90277777777777779</c:v>
                </c:pt>
                <c:pt idx="2539">
                  <c:v>0.90347222222222223</c:v>
                </c:pt>
                <c:pt idx="2540">
                  <c:v>0.90347222222222223</c:v>
                </c:pt>
                <c:pt idx="2541">
                  <c:v>0.90416666666666667</c:v>
                </c:pt>
                <c:pt idx="2542">
                  <c:v>0.90416666666666667</c:v>
                </c:pt>
                <c:pt idx="2543">
                  <c:v>0.90486111111111101</c:v>
                </c:pt>
                <c:pt idx="2544">
                  <c:v>0.90486111111111101</c:v>
                </c:pt>
                <c:pt idx="2545">
                  <c:v>0.90555555555555556</c:v>
                </c:pt>
                <c:pt idx="2546">
                  <c:v>0.90555555555555556</c:v>
                </c:pt>
                <c:pt idx="2547">
                  <c:v>0.90625</c:v>
                </c:pt>
                <c:pt idx="2548">
                  <c:v>0.90625</c:v>
                </c:pt>
                <c:pt idx="2549">
                  <c:v>0.90694444444444444</c:v>
                </c:pt>
                <c:pt idx="2550">
                  <c:v>0.90694444444444444</c:v>
                </c:pt>
                <c:pt idx="2551">
                  <c:v>0.90763888888888899</c:v>
                </c:pt>
                <c:pt idx="2552">
                  <c:v>0.90763888888888899</c:v>
                </c:pt>
                <c:pt idx="2553">
                  <c:v>0.90833333333333333</c:v>
                </c:pt>
                <c:pt idx="2554">
                  <c:v>0.90833333333333333</c:v>
                </c:pt>
                <c:pt idx="2555">
                  <c:v>0.90902777777777777</c:v>
                </c:pt>
                <c:pt idx="2556">
                  <c:v>0.90902777777777777</c:v>
                </c:pt>
                <c:pt idx="2557">
                  <c:v>0.90972222222222221</c:v>
                </c:pt>
                <c:pt idx="2558">
                  <c:v>0.90972222222222221</c:v>
                </c:pt>
                <c:pt idx="2559">
                  <c:v>0.91041666666666676</c:v>
                </c:pt>
                <c:pt idx="2560">
                  <c:v>0.91041666666666676</c:v>
                </c:pt>
                <c:pt idx="2561">
                  <c:v>0.91111111111111109</c:v>
                </c:pt>
                <c:pt idx="2562">
                  <c:v>0.91111111111111109</c:v>
                </c:pt>
                <c:pt idx="2563">
                  <c:v>0.91180555555555554</c:v>
                </c:pt>
                <c:pt idx="2564">
                  <c:v>0.91180555555555554</c:v>
                </c:pt>
                <c:pt idx="2565">
                  <c:v>0.91249999999999998</c:v>
                </c:pt>
                <c:pt idx="2566">
                  <c:v>0.91249999999999998</c:v>
                </c:pt>
                <c:pt idx="2567">
                  <c:v>0.91319444444444453</c:v>
                </c:pt>
                <c:pt idx="2568">
                  <c:v>0.91319444444444453</c:v>
                </c:pt>
                <c:pt idx="2569">
                  <c:v>0.91388888888888886</c:v>
                </c:pt>
                <c:pt idx="2570">
                  <c:v>0.91388888888888886</c:v>
                </c:pt>
                <c:pt idx="2571">
                  <c:v>0.9145833333333333</c:v>
                </c:pt>
                <c:pt idx="2572">
                  <c:v>0.9145833333333333</c:v>
                </c:pt>
                <c:pt idx="2573">
                  <c:v>0.91527777777777775</c:v>
                </c:pt>
                <c:pt idx="2574">
                  <c:v>0.91527777777777775</c:v>
                </c:pt>
                <c:pt idx="2575">
                  <c:v>0.9159722222222223</c:v>
                </c:pt>
                <c:pt idx="2576">
                  <c:v>0.9159722222222223</c:v>
                </c:pt>
                <c:pt idx="2577">
                  <c:v>0.91666666666666663</c:v>
                </c:pt>
                <c:pt idx="2578">
                  <c:v>0.91666666666666663</c:v>
                </c:pt>
                <c:pt idx="2579">
                  <c:v>0.91736111111111107</c:v>
                </c:pt>
                <c:pt idx="2580">
                  <c:v>0.91736111111111107</c:v>
                </c:pt>
                <c:pt idx="2581">
                  <c:v>0.91805555555555562</c:v>
                </c:pt>
                <c:pt idx="2582">
                  <c:v>0.91805555555555562</c:v>
                </c:pt>
                <c:pt idx="2583">
                  <c:v>0.91874999999999996</c:v>
                </c:pt>
                <c:pt idx="2584">
                  <c:v>0.91874999999999996</c:v>
                </c:pt>
                <c:pt idx="2585">
                  <c:v>0.9194444444444444</c:v>
                </c:pt>
                <c:pt idx="2586">
                  <c:v>0.9194444444444444</c:v>
                </c:pt>
                <c:pt idx="2587">
                  <c:v>0.92013888888888884</c:v>
                </c:pt>
                <c:pt idx="2588">
                  <c:v>0.92013888888888884</c:v>
                </c:pt>
                <c:pt idx="2589">
                  <c:v>0.92083333333333339</c:v>
                </c:pt>
                <c:pt idx="2590">
                  <c:v>0.92083333333333339</c:v>
                </c:pt>
                <c:pt idx="2591">
                  <c:v>0.92152777777777783</c:v>
                </c:pt>
                <c:pt idx="2592">
                  <c:v>0.92152777777777783</c:v>
                </c:pt>
                <c:pt idx="2593">
                  <c:v>0.92222222222222217</c:v>
                </c:pt>
                <c:pt idx="2594">
                  <c:v>0.92222222222222217</c:v>
                </c:pt>
                <c:pt idx="2595">
                  <c:v>0.92291666666666661</c:v>
                </c:pt>
                <c:pt idx="2596">
                  <c:v>0.92291666666666661</c:v>
                </c:pt>
                <c:pt idx="2597">
                  <c:v>0.92361111111111116</c:v>
                </c:pt>
                <c:pt idx="2598">
                  <c:v>0.92361111111111116</c:v>
                </c:pt>
                <c:pt idx="2599">
                  <c:v>0.9243055555555556</c:v>
                </c:pt>
                <c:pt idx="2600">
                  <c:v>0.9243055555555556</c:v>
                </c:pt>
                <c:pt idx="2601">
                  <c:v>0.92500000000000004</c:v>
                </c:pt>
                <c:pt idx="2602">
                  <c:v>0.92500000000000004</c:v>
                </c:pt>
                <c:pt idx="2603">
                  <c:v>0.92569444444444438</c:v>
                </c:pt>
                <c:pt idx="2604">
                  <c:v>0.92569444444444438</c:v>
                </c:pt>
                <c:pt idx="2605">
                  <c:v>0.92638888888888893</c:v>
                </c:pt>
                <c:pt idx="2606">
                  <c:v>0.92638888888888893</c:v>
                </c:pt>
                <c:pt idx="2607">
                  <c:v>0.92708333333333337</c:v>
                </c:pt>
                <c:pt idx="2608">
                  <c:v>0.92708333333333337</c:v>
                </c:pt>
                <c:pt idx="2609">
                  <c:v>0.9277777777777777</c:v>
                </c:pt>
                <c:pt idx="2610">
                  <c:v>0.9277777777777777</c:v>
                </c:pt>
                <c:pt idx="2611">
                  <c:v>0.92847222222222225</c:v>
                </c:pt>
                <c:pt idx="2612">
                  <c:v>0.92847222222222225</c:v>
                </c:pt>
                <c:pt idx="2613">
                  <c:v>0.9291666666666667</c:v>
                </c:pt>
                <c:pt idx="2614">
                  <c:v>0.9291666666666667</c:v>
                </c:pt>
                <c:pt idx="2615">
                  <c:v>0.92986111111111114</c:v>
                </c:pt>
                <c:pt idx="2616">
                  <c:v>0.92986111111111114</c:v>
                </c:pt>
                <c:pt idx="2617">
                  <c:v>0.93055555555555547</c:v>
                </c:pt>
                <c:pt idx="2618">
                  <c:v>0.93055555555555547</c:v>
                </c:pt>
                <c:pt idx="2619">
                  <c:v>0.93125000000000002</c:v>
                </c:pt>
                <c:pt idx="2620">
                  <c:v>0.93125000000000002</c:v>
                </c:pt>
                <c:pt idx="2621">
                  <c:v>0.93194444444444446</c:v>
                </c:pt>
                <c:pt idx="2622">
                  <c:v>0.93194444444444446</c:v>
                </c:pt>
                <c:pt idx="2623">
                  <c:v>0.93263888888888891</c:v>
                </c:pt>
                <c:pt idx="2624">
                  <c:v>0.93263888888888891</c:v>
                </c:pt>
                <c:pt idx="2625">
                  <c:v>0.93333333333333324</c:v>
                </c:pt>
                <c:pt idx="2626">
                  <c:v>0.93333333333333324</c:v>
                </c:pt>
                <c:pt idx="2627">
                  <c:v>0.93402777777777779</c:v>
                </c:pt>
                <c:pt idx="2628">
                  <c:v>0.93402777777777779</c:v>
                </c:pt>
                <c:pt idx="2629">
                  <c:v>0.93472222222222223</c:v>
                </c:pt>
                <c:pt idx="2630">
                  <c:v>0.93472222222222223</c:v>
                </c:pt>
                <c:pt idx="2631">
                  <c:v>0.93541666666666667</c:v>
                </c:pt>
                <c:pt idx="2632">
                  <c:v>0.93541666666666667</c:v>
                </c:pt>
                <c:pt idx="2633">
                  <c:v>0.93611111111111101</c:v>
                </c:pt>
                <c:pt idx="2634">
                  <c:v>0.93611111111111101</c:v>
                </c:pt>
                <c:pt idx="2635">
                  <c:v>0.93680555555555556</c:v>
                </c:pt>
                <c:pt idx="2636">
                  <c:v>0.93680555555555556</c:v>
                </c:pt>
                <c:pt idx="2637">
                  <c:v>0.9375</c:v>
                </c:pt>
                <c:pt idx="2638">
                  <c:v>0.9375</c:v>
                </c:pt>
                <c:pt idx="2639">
                  <c:v>0.93819444444444444</c:v>
                </c:pt>
                <c:pt idx="2640">
                  <c:v>0.93819444444444444</c:v>
                </c:pt>
                <c:pt idx="2641">
                  <c:v>0.93888888888888899</c:v>
                </c:pt>
                <c:pt idx="2642">
                  <c:v>0.93888888888888899</c:v>
                </c:pt>
                <c:pt idx="2643">
                  <c:v>0.93958333333333333</c:v>
                </c:pt>
                <c:pt idx="2644">
                  <c:v>0.93958333333333333</c:v>
                </c:pt>
                <c:pt idx="2645">
                  <c:v>0.94027777777777777</c:v>
                </c:pt>
                <c:pt idx="2646">
                  <c:v>0.94027777777777777</c:v>
                </c:pt>
                <c:pt idx="2647">
                  <c:v>0.94097222222222221</c:v>
                </c:pt>
                <c:pt idx="2648">
                  <c:v>0.94097222222222221</c:v>
                </c:pt>
                <c:pt idx="2649">
                  <c:v>0.94166666666666676</c:v>
                </c:pt>
                <c:pt idx="2650">
                  <c:v>0.94166666666666676</c:v>
                </c:pt>
                <c:pt idx="2651">
                  <c:v>0.94236111111111109</c:v>
                </c:pt>
                <c:pt idx="2652">
                  <c:v>0.94236111111111109</c:v>
                </c:pt>
                <c:pt idx="2653">
                  <c:v>0.94305555555555554</c:v>
                </c:pt>
                <c:pt idx="2654">
                  <c:v>0.94305555555555554</c:v>
                </c:pt>
                <c:pt idx="2655">
                  <c:v>0.94374999999999998</c:v>
                </c:pt>
                <c:pt idx="2656">
                  <c:v>0.94374999999999998</c:v>
                </c:pt>
                <c:pt idx="2657">
                  <c:v>0.94444444444444453</c:v>
                </c:pt>
                <c:pt idx="2658">
                  <c:v>0.94444444444444453</c:v>
                </c:pt>
                <c:pt idx="2659">
                  <c:v>0.94513888888888886</c:v>
                </c:pt>
                <c:pt idx="2660">
                  <c:v>0.94513888888888886</c:v>
                </c:pt>
                <c:pt idx="2661">
                  <c:v>0.9458333333333333</c:v>
                </c:pt>
                <c:pt idx="2662">
                  <c:v>0.9458333333333333</c:v>
                </c:pt>
                <c:pt idx="2663">
                  <c:v>0.94652777777777775</c:v>
                </c:pt>
                <c:pt idx="2664">
                  <c:v>0.94652777777777775</c:v>
                </c:pt>
                <c:pt idx="2665">
                  <c:v>0.9472222222222223</c:v>
                </c:pt>
                <c:pt idx="2666">
                  <c:v>0.9472222222222223</c:v>
                </c:pt>
                <c:pt idx="2667">
                  <c:v>0.94791666666666663</c:v>
                </c:pt>
                <c:pt idx="2668">
                  <c:v>0.94791666666666663</c:v>
                </c:pt>
                <c:pt idx="2669">
                  <c:v>0.94861111111111107</c:v>
                </c:pt>
                <c:pt idx="2670">
                  <c:v>0.94861111111111107</c:v>
                </c:pt>
                <c:pt idx="2671">
                  <c:v>0.94930555555555562</c:v>
                </c:pt>
                <c:pt idx="2672">
                  <c:v>0.94930555555555562</c:v>
                </c:pt>
                <c:pt idx="2673">
                  <c:v>0.95</c:v>
                </c:pt>
                <c:pt idx="2674">
                  <c:v>0.95</c:v>
                </c:pt>
                <c:pt idx="2675">
                  <c:v>0.9506944444444444</c:v>
                </c:pt>
                <c:pt idx="2676">
                  <c:v>0.9506944444444444</c:v>
                </c:pt>
                <c:pt idx="2677">
                  <c:v>0.95138888888888884</c:v>
                </c:pt>
                <c:pt idx="2678">
                  <c:v>0.95138888888888884</c:v>
                </c:pt>
                <c:pt idx="2679">
                  <c:v>0.95208333333333339</c:v>
                </c:pt>
                <c:pt idx="2680">
                  <c:v>0.95208333333333339</c:v>
                </c:pt>
                <c:pt idx="2681">
                  <c:v>0.95277777777777783</c:v>
                </c:pt>
                <c:pt idx="2682">
                  <c:v>0.95277777777777783</c:v>
                </c:pt>
                <c:pt idx="2683">
                  <c:v>0.95347222222222217</c:v>
                </c:pt>
                <c:pt idx="2684">
                  <c:v>0.95347222222222217</c:v>
                </c:pt>
                <c:pt idx="2685">
                  <c:v>0.95416666666666661</c:v>
                </c:pt>
                <c:pt idx="2686">
                  <c:v>0.95416666666666661</c:v>
                </c:pt>
                <c:pt idx="2687">
                  <c:v>0.95486111111111116</c:v>
                </c:pt>
                <c:pt idx="2688">
                  <c:v>0.95486111111111116</c:v>
                </c:pt>
                <c:pt idx="2689">
                  <c:v>0.9555555555555556</c:v>
                </c:pt>
                <c:pt idx="2690">
                  <c:v>0.9555555555555556</c:v>
                </c:pt>
                <c:pt idx="2691">
                  <c:v>0.95625000000000004</c:v>
                </c:pt>
                <c:pt idx="2692">
                  <c:v>0.95625000000000004</c:v>
                </c:pt>
                <c:pt idx="2693">
                  <c:v>0.95694444444444438</c:v>
                </c:pt>
                <c:pt idx="2694">
                  <c:v>0.95694444444444438</c:v>
                </c:pt>
                <c:pt idx="2695">
                  <c:v>0.95763888888888893</c:v>
                </c:pt>
                <c:pt idx="2696">
                  <c:v>0.95763888888888893</c:v>
                </c:pt>
                <c:pt idx="2697">
                  <c:v>0.95833333333333337</c:v>
                </c:pt>
                <c:pt idx="2698">
                  <c:v>0.95833333333333337</c:v>
                </c:pt>
                <c:pt idx="2699">
                  <c:v>0.9590277777777777</c:v>
                </c:pt>
                <c:pt idx="2700">
                  <c:v>0.9590277777777777</c:v>
                </c:pt>
                <c:pt idx="2701">
                  <c:v>0.95972222222222225</c:v>
                </c:pt>
                <c:pt idx="2702">
                  <c:v>0.95972222222222225</c:v>
                </c:pt>
                <c:pt idx="2703">
                  <c:v>0.9604166666666667</c:v>
                </c:pt>
                <c:pt idx="2704">
                  <c:v>0.9604166666666667</c:v>
                </c:pt>
                <c:pt idx="2705">
                  <c:v>0.96111111111111114</c:v>
                </c:pt>
                <c:pt idx="2706">
                  <c:v>0.96111111111111114</c:v>
                </c:pt>
                <c:pt idx="2707">
                  <c:v>0.96180555555555547</c:v>
                </c:pt>
                <c:pt idx="2708">
                  <c:v>0.96180555555555547</c:v>
                </c:pt>
                <c:pt idx="2709">
                  <c:v>0.96250000000000002</c:v>
                </c:pt>
                <c:pt idx="2710">
                  <c:v>0.96250000000000002</c:v>
                </c:pt>
                <c:pt idx="2711">
                  <c:v>0.96319444444444446</c:v>
                </c:pt>
                <c:pt idx="2712">
                  <c:v>0.96319444444444446</c:v>
                </c:pt>
                <c:pt idx="2713">
                  <c:v>0.96388888888888891</c:v>
                </c:pt>
                <c:pt idx="2714">
                  <c:v>0.96388888888888891</c:v>
                </c:pt>
                <c:pt idx="2715">
                  <c:v>0.96458333333333324</c:v>
                </c:pt>
                <c:pt idx="2716">
                  <c:v>0.96458333333333324</c:v>
                </c:pt>
                <c:pt idx="2717">
                  <c:v>0.96527777777777779</c:v>
                </c:pt>
                <c:pt idx="2718">
                  <c:v>0.96527777777777779</c:v>
                </c:pt>
                <c:pt idx="2719">
                  <c:v>0.96597222222222223</c:v>
                </c:pt>
                <c:pt idx="2720">
                  <c:v>0.96597222222222223</c:v>
                </c:pt>
                <c:pt idx="2721">
                  <c:v>0.96666666666666667</c:v>
                </c:pt>
                <c:pt idx="2722">
                  <c:v>0.96666666666666667</c:v>
                </c:pt>
                <c:pt idx="2723">
                  <c:v>0.96736111111111101</c:v>
                </c:pt>
                <c:pt idx="2724">
                  <c:v>0.96736111111111101</c:v>
                </c:pt>
                <c:pt idx="2725">
                  <c:v>0.96805555555555556</c:v>
                </c:pt>
                <c:pt idx="2726">
                  <c:v>0.96805555555555556</c:v>
                </c:pt>
                <c:pt idx="2727">
                  <c:v>0.96875</c:v>
                </c:pt>
                <c:pt idx="2728">
                  <c:v>0.96875</c:v>
                </c:pt>
                <c:pt idx="2729">
                  <c:v>0.96944444444444444</c:v>
                </c:pt>
                <c:pt idx="2730">
                  <c:v>0.96944444444444444</c:v>
                </c:pt>
                <c:pt idx="2731">
                  <c:v>0.97013888888888899</c:v>
                </c:pt>
                <c:pt idx="2732">
                  <c:v>0.97013888888888899</c:v>
                </c:pt>
                <c:pt idx="2733">
                  <c:v>0.97083333333333333</c:v>
                </c:pt>
                <c:pt idx="2734">
                  <c:v>0.97083333333333333</c:v>
                </c:pt>
                <c:pt idx="2735">
                  <c:v>0.97152777777777777</c:v>
                </c:pt>
                <c:pt idx="2736">
                  <c:v>0.97152777777777777</c:v>
                </c:pt>
                <c:pt idx="2737">
                  <c:v>0.97222222222222221</c:v>
                </c:pt>
                <c:pt idx="2738">
                  <c:v>0.97222222222222221</c:v>
                </c:pt>
                <c:pt idx="2739">
                  <c:v>0.97291666666666676</c:v>
                </c:pt>
                <c:pt idx="2740">
                  <c:v>0.97291666666666676</c:v>
                </c:pt>
                <c:pt idx="2741">
                  <c:v>0.97361111111111109</c:v>
                </c:pt>
                <c:pt idx="2742">
                  <c:v>0.97361111111111109</c:v>
                </c:pt>
                <c:pt idx="2743">
                  <c:v>0.97430555555555554</c:v>
                </c:pt>
                <c:pt idx="2744">
                  <c:v>0.97430555555555554</c:v>
                </c:pt>
                <c:pt idx="2745">
                  <c:v>0.97499999999999998</c:v>
                </c:pt>
                <c:pt idx="2746">
                  <c:v>0.97499999999999998</c:v>
                </c:pt>
                <c:pt idx="2747">
                  <c:v>0.97569444444444453</c:v>
                </c:pt>
                <c:pt idx="2748">
                  <c:v>0.97569444444444453</c:v>
                </c:pt>
                <c:pt idx="2749">
                  <c:v>0.97638888888888886</c:v>
                </c:pt>
                <c:pt idx="2750">
                  <c:v>0.97638888888888886</c:v>
                </c:pt>
                <c:pt idx="2751">
                  <c:v>0.9770833333333333</c:v>
                </c:pt>
                <c:pt idx="2752">
                  <c:v>0.9770833333333333</c:v>
                </c:pt>
                <c:pt idx="2753">
                  <c:v>0.97777777777777775</c:v>
                </c:pt>
                <c:pt idx="2754">
                  <c:v>0.97777777777777775</c:v>
                </c:pt>
                <c:pt idx="2755">
                  <c:v>0.9784722222222223</c:v>
                </c:pt>
                <c:pt idx="2756">
                  <c:v>0.9784722222222223</c:v>
                </c:pt>
                <c:pt idx="2757">
                  <c:v>0.97916666666666663</c:v>
                </c:pt>
                <c:pt idx="2758">
                  <c:v>0.97916666666666663</c:v>
                </c:pt>
                <c:pt idx="2759">
                  <c:v>0.97986111111111107</c:v>
                </c:pt>
                <c:pt idx="2760">
                  <c:v>0.97986111111111107</c:v>
                </c:pt>
                <c:pt idx="2761">
                  <c:v>0.98055555555555562</c:v>
                </c:pt>
                <c:pt idx="2762">
                  <c:v>0.98055555555555562</c:v>
                </c:pt>
                <c:pt idx="2763">
                  <c:v>0.98124999999999996</c:v>
                </c:pt>
                <c:pt idx="2764">
                  <c:v>0.98124999999999996</c:v>
                </c:pt>
                <c:pt idx="2765">
                  <c:v>0.9819444444444444</c:v>
                </c:pt>
                <c:pt idx="2766">
                  <c:v>0.9819444444444444</c:v>
                </c:pt>
                <c:pt idx="2767">
                  <c:v>0.98263888888888884</c:v>
                </c:pt>
                <c:pt idx="2768">
                  <c:v>0.98263888888888884</c:v>
                </c:pt>
                <c:pt idx="2769">
                  <c:v>0.98333333333333339</c:v>
                </c:pt>
                <c:pt idx="2770">
                  <c:v>0.98333333333333339</c:v>
                </c:pt>
                <c:pt idx="2771">
                  <c:v>0.98402777777777783</c:v>
                </c:pt>
                <c:pt idx="2772">
                  <c:v>0.98402777777777783</c:v>
                </c:pt>
                <c:pt idx="2773">
                  <c:v>0.98472222222222217</c:v>
                </c:pt>
                <c:pt idx="2774">
                  <c:v>0.98472222222222217</c:v>
                </c:pt>
                <c:pt idx="2775">
                  <c:v>0.98541666666666661</c:v>
                </c:pt>
                <c:pt idx="2776">
                  <c:v>0.98541666666666661</c:v>
                </c:pt>
                <c:pt idx="2777">
                  <c:v>0.98611111111111116</c:v>
                </c:pt>
                <c:pt idx="2778">
                  <c:v>0.98611111111111116</c:v>
                </c:pt>
                <c:pt idx="2779">
                  <c:v>0.9868055555555556</c:v>
                </c:pt>
                <c:pt idx="2780">
                  <c:v>0.9868055555555556</c:v>
                </c:pt>
                <c:pt idx="2781">
                  <c:v>0.98750000000000004</c:v>
                </c:pt>
                <c:pt idx="2782">
                  <c:v>0.98750000000000004</c:v>
                </c:pt>
                <c:pt idx="2783">
                  <c:v>0.98819444444444438</c:v>
                </c:pt>
                <c:pt idx="2784">
                  <c:v>0.98819444444444438</c:v>
                </c:pt>
                <c:pt idx="2785">
                  <c:v>0.98888888888888893</c:v>
                </c:pt>
                <c:pt idx="2786">
                  <c:v>0.98888888888888893</c:v>
                </c:pt>
                <c:pt idx="2787">
                  <c:v>0.98958333333333337</c:v>
                </c:pt>
                <c:pt idx="2788">
                  <c:v>0.98958333333333337</c:v>
                </c:pt>
                <c:pt idx="2789">
                  <c:v>0.9902777777777777</c:v>
                </c:pt>
                <c:pt idx="2790">
                  <c:v>0.9902777777777777</c:v>
                </c:pt>
                <c:pt idx="2791">
                  <c:v>0.99097222222222225</c:v>
                </c:pt>
                <c:pt idx="2792">
                  <c:v>0.99097222222222225</c:v>
                </c:pt>
                <c:pt idx="2793">
                  <c:v>0.9916666666666667</c:v>
                </c:pt>
                <c:pt idx="2794">
                  <c:v>0.9916666666666667</c:v>
                </c:pt>
                <c:pt idx="2795">
                  <c:v>0.99236111111111114</c:v>
                </c:pt>
                <c:pt idx="2796">
                  <c:v>0.99236111111111114</c:v>
                </c:pt>
                <c:pt idx="2797">
                  <c:v>0.99305555555555547</c:v>
                </c:pt>
                <c:pt idx="2798">
                  <c:v>0.99305555555555547</c:v>
                </c:pt>
                <c:pt idx="2799">
                  <c:v>0.99375000000000002</c:v>
                </c:pt>
                <c:pt idx="2800">
                  <c:v>0.99375000000000002</c:v>
                </c:pt>
                <c:pt idx="2801">
                  <c:v>0.99444444444444446</c:v>
                </c:pt>
                <c:pt idx="2802">
                  <c:v>0.99444444444444446</c:v>
                </c:pt>
                <c:pt idx="2803">
                  <c:v>0.99513888888888891</c:v>
                </c:pt>
                <c:pt idx="2804">
                  <c:v>0.99513888888888891</c:v>
                </c:pt>
                <c:pt idx="2805">
                  <c:v>0.99583333333333324</c:v>
                </c:pt>
                <c:pt idx="2806">
                  <c:v>0.99583333333333324</c:v>
                </c:pt>
                <c:pt idx="2807">
                  <c:v>0.99652777777777779</c:v>
                </c:pt>
                <c:pt idx="2808">
                  <c:v>0.99652777777777779</c:v>
                </c:pt>
                <c:pt idx="2809">
                  <c:v>0.99722222222222223</c:v>
                </c:pt>
                <c:pt idx="2810">
                  <c:v>0.99722222222222223</c:v>
                </c:pt>
                <c:pt idx="2811">
                  <c:v>0.99791666666666667</c:v>
                </c:pt>
                <c:pt idx="2812">
                  <c:v>0.99791666666666667</c:v>
                </c:pt>
                <c:pt idx="2813">
                  <c:v>0.99861111111111101</c:v>
                </c:pt>
                <c:pt idx="2814">
                  <c:v>0.99861111111111101</c:v>
                </c:pt>
                <c:pt idx="2815">
                  <c:v>0.99930555555555556</c:v>
                </c:pt>
                <c:pt idx="2816">
                  <c:v>0.99930555555555556</c:v>
                </c:pt>
              </c:numCache>
            </c:numRef>
          </c:cat>
          <c:val>
            <c:numRef>
              <c:f>Sheet1!$D$2:$D$2819</c:f>
              <c:numCache>
                <c:formatCode>General</c:formatCode>
                <c:ptCount val="2818"/>
                <c:pt idx="0">
                  <c:v>28.46</c:v>
                </c:pt>
                <c:pt idx="1">
                  <c:v>28.46</c:v>
                </c:pt>
                <c:pt idx="2">
                  <c:v>28.54</c:v>
                </c:pt>
                <c:pt idx="3">
                  <c:v>28.54</c:v>
                </c:pt>
                <c:pt idx="4">
                  <c:v>28.62</c:v>
                </c:pt>
                <c:pt idx="5">
                  <c:v>28.62</c:v>
                </c:pt>
                <c:pt idx="6">
                  <c:v>28.62</c:v>
                </c:pt>
                <c:pt idx="7">
                  <c:v>28.62</c:v>
                </c:pt>
                <c:pt idx="8">
                  <c:v>28.52</c:v>
                </c:pt>
                <c:pt idx="9">
                  <c:v>28.52</c:v>
                </c:pt>
                <c:pt idx="10">
                  <c:v>28.56</c:v>
                </c:pt>
                <c:pt idx="11">
                  <c:v>28.56</c:v>
                </c:pt>
                <c:pt idx="12">
                  <c:v>28.580000000000002</c:v>
                </c:pt>
                <c:pt idx="13">
                  <c:v>28.54</c:v>
                </c:pt>
                <c:pt idx="14">
                  <c:v>28.54</c:v>
                </c:pt>
                <c:pt idx="15">
                  <c:v>28.54</c:v>
                </c:pt>
                <c:pt idx="16">
                  <c:v>28.54</c:v>
                </c:pt>
                <c:pt idx="17">
                  <c:v>28.54</c:v>
                </c:pt>
                <c:pt idx="18">
                  <c:v>28.52</c:v>
                </c:pt>
                <c:pt idx="19">
                  <c:v>28.52</c:v>
                </c:pt>
                <c:pt idx="20">
                  <c:v>28.56</c:v>
                </c:pt>
                <c:pt idx="21">
                  <c:v>28.56</c:v>
                </c:pt>
                <c:pt idx="22">
                  <c:v>28.5</c:v>
                </c:pt>
                <c:pt idx="23">
                  <c:v>28.5</c:v>
                </c:pt>
                <c:pt idx="24">
                  <c:v>28.5</c:v>
                </c:pt>
                <c:pt idx="25">
                  <c:v>28.5</c:v>
                </c:pt>
                <c:pt idx="26">
                  <c:v>28.56</c:v>
                </c:pt>
                <c:pt idx="27">
                  <c:v>28.56</c:v>
                </c:pt>
                <c:pt idx="28">
                  <c:v>28.54</c:v>
                </c:pt>
                <c:pt idx="29">
                  <c:v>28.54</c:v>
                </c:pt>
                <c:pt idx="30">
                  <c:v>28.52</c:v>
                </c:pt>
                <c:pt idx="31">
                  <c:v>28.52</c:v>
                </c:pt>
                <c:pt idx="32">
                  <c:v>28.580000000000002</c:v>
                </c:pt>
                <c:pt idx="33">
                  <c:v>28.54</c:v>
                </c:pt>
                <c:pt idx="34">
                  <c:v>28.54</c:v>
                </c:pt>
                <c:pt idx="35">
                  <c:v>28.580000000000002</c:v>
                </c:pt>
                <c:pt idx="36">
                  <c:v>28.580000000000002</c:v>
                </c:pt>
                <c:pt idx="37">
                  <c:v>28.580000000000002</c:v>
                </c:pt>
                <c:pt idx="38">
                  <c:v>28.580000000000002</c:v>
                </c:pt>
                <c:pt idx="39">
                  <c:v>28.599999999999998</c:v>
                </c:pt>
                <c:pt idx="40">
                  <c:v>28.599999999999998</c:v>
                </c:pt>
                <c:pt idx="41">
                  <c:v>28.62</c:v>
                </c:pt>
                <c:pt idx="42">
                  <c:v>28.62</c:v>
                </c:pt>
                <c:pt idx="43">
                  <c:v>28.64</c:v>
                </c:pt>
                <c:pt idx="44">
                  <c:v>28.64</c:v>
                </c:pt>
                <c:pt idx="45">
                  <c:v>28.64</c:v>
                </c:pt>
                <c:pt idx="46">
                  <c:v>28.64</c:v>
                </c:pt>
                <c:pt idx="47">
                  <c:v>28.54</c:v>
                </c:pt>
                <c:pt idx="48">
                  <c:v>28.54</c:v>
                </c:pt>
                <c:pt idx="49">
                  <c:v>28.56</c:v>
                </c:pt>
                <c:pt idx="50">
                  <c:v>28.599999999999998</c:v>
                </c:pt>
                <c:pt idx="51">
                  <c:v>28.599999999999998</c:v>
                </c:pt>
                <c:pt idx="52">
                  <c:v>28.56</c:v>
                </c:pt>
                <c:pt idx="53">
                  <c:v>28.56</c:v>
                </c:pt>
                <c:pt idx="54">
                  <c:v>28.479999999999997</c:v>
                </c:pt>
                <c:pt idx="55">
                  <c:v>28.479999999999997</c:v>
                </c:pt>
                <c:pt idx="56">
                  <c:v>28.56</c:v>
                </c:pt>
                <c:pt idx="57">
                  <c:v>28.56</c:v>
                </c:pt>
                <c:pt idx="58">
                  <c:v>28.56</c:v>
                </c:pt>
                <c:pt idx="59">
                  <c:v>28.56</c:v>
                </c:pt>
                <c:pt idx="60">
                  <c:v>28.54</c:v>
                </c:pt>
                <c:pt idx="61">
                  <c:v>28.580000000000002</c:v>
                </c:pt>
                <c:pt idx="62">
                  <c:v>28.580000000000002</c:v>
                </c:pt>
                <c:pt idx="63">
                  <c:v>28.54</c:v>
                </c:pt>
                <c:pt idx="64">
                  <c:v>28.599999999999998</c:v>
                </c:pt>
                <c:pt idx="65">
                  <c:v>28.599999999999998</c:v>
                </c:pt>
                <c:pt idx="66">
                  <c:v>28.599999999999998</c:v>
                </c:pt>
                <c:pt idx="67">
                  <c:v>28.66</c:v>
                </c:pt>
                <c:pt idx="68">
                  <c:v>28.66</c:v>
                </c:pt>
                <c:pt idx="69">
                  <c:v>28.66</c:v>
                </c:pt>
                <c:pt idx="70">
                  <c:v>28.66</c:v>
                </c:pt>
                <c:pt idx="71">
                  <c:v>28.580000000000002</c:v>
                </c:pt>
                <c:pt idx="72">
                  <c:v>28.580000000000002</c:v>
                </c:pt>
                <c:pt idx="73">
                  <c:v>28.599999999999998</c:v>
                </c:pt>
                <c:pt idx="74">
                  <c:v>28.599999999999998</c:v>
                </c:pt>
                <c:pt idx="75">
                  <c:v>28.62</c:v>
                </c:pt>
                <c:pt idx="76">
                  <c:v>28.62</c:v>
                </c:pt>
                <c:pt idx="77">
                  <c:v>28.56</c:v>
                </c:pt>
                <c:pt idx="78">
                  <c:v>28.56</c:v>
                </c:pt>
                <c:pt idx="79">
                  <c:v>28.56</c:v>
                </c:pt>
                <c:pt idx="80">
                  <c:v>28.56</c:v>
                </c:pt>
                <c:pt idx="81">
                  <c:v>28.599999999999998</c:v>
                </c:pt>
                <c:pt idx="82">
                  <c:v>28.599999999999998</c:v>
                </c:pt>
                <c:pt idx="83">
                  <c:v>28.54</c:v>
                </c:pt>
                <c:pt idx="84">
                  <c:v>28.54</c:v>
                </c:pt>
                <c:pt idx="85">
                  <c:v>28.580000000000002</c:v>
                </c:pt>
                <c:pt idx="86">
                  <c:v>28.580000000000002</c:v>
                </c:pt>
                <c:pt idx="87">
                  <c:v>28.599999999999998</c:v>
                </c:pt>
                <c:pt idx="88">
                  <c:v>28.599999999999998</c:v>
                </c:pt>
                <c:pt idx="89">
                  <c:v>28.599999999999998</c:v>
                </c:pt>
                <c:pt idx="90">
                  <c:v>28.599999999999998</c:v>
                </c:pt>
                <c:pt idx="91">
                  <c:v>28.66</c:v>
                </c:pt>
                <c:pt idx="92">
                  <c:v>28.66</c:v>
                </c:pt>
                <c:pt idx="93">
                  <c:v>28.599999999999998</c:v>
                </c:pt>
                <c:pt idx="94">
                  <c:v>28.599999999999998</c:v>
                </c:pt>
                <c:pt idx="95">
                  <c:v>30.299999999999997</c:v>
                </c:pt>
                <c:pt idx="96">
                  <c:v>30.299999999999997</c:v>
                </c:pt>
                <c:pt idx="97">
                  <c:v>30.52</c:v>
                </c:pt>
                <c:pt idx="98">
                  <c:v>30.52</c:v>
                </c:pt>
                <c:pt idx="99">
                  <c:v>29.980000000000004</c:v>
                </c:pt>
                <c:pt idx="100">
                  <c:v>29.980000000000004</c:v>
                </c:pt>
                <c:pt idx="101">
                  <c:v>29.94</c:v>
                </c:pt>
                <c:pt idx="102">
                  <c:v>29.96</c:v>
                </c:pt>
                <c:pt idx="103">
                  <c:v>29.860000000000003</c:v>
                </c:pt>
                <c:pt idx="104">
                  <c:v>29.860000000000003</c:v>
                </c:pt>
                <c:pt idx="105">
                  <c:v>29.900000000000002</c:v>
                </c:pt>
                <c:pt idx="106">
                  <c:v>29.900000000000002</c:v>
                </c:pt>
                <c:pt idx="107">
                  <c:v>30.939999999999998</c:v>
                </c:pt>
                <c:pt idx="108">
                  <c:v>30.939999999999998</c:v>
                </c:pt>
                <c:pt idx="109">
                  <c:v>28.54</c:v>
                </c:pt>
                <c:pt idx="110">
                  <c:v>28.54</c:v>
                </c:pt>
                <c:pt idx="111">
                  <c:v>28.46</c:v>
                </c:pt>
                <c:pt idx="112">
                  <c:v>28.46</c:v>
                </c:pt>
                <c:pt idx="113">
                  <c:v>28.5</c:v>
                </c:pt>
                <c:pt idx="114">
                  <c:v>28.46</c:v>
                </c:pt>
                <c:pt idx="115">
                  <c:v>28.46</c:v>
                </c:pt>
                <c:pt idx="116">
                  <c:v>28.46</c:v>
                </c:pt>
                <c:pt idx="117">
                  <c:v>28.46</c:v>
                </c:pt>
                <c:pt idx="118">
                  <c:v>28.46</c:v>
                </c:pt>
                <c:pt idx="119">
                  <c:v>28.479999999999997</c:v>
                </c:pt>
                <c:pt idx="120">
                  <c:v>28.5</c:v>
                </c:pt>
                <c:pt idx="121">
                  <c:v>28.42</c:v>
                </c:pt>
                <c:pt idx="122">
                  <c:v>28.5</c:v>
                </c:pt>
                <c:pt idx="123">
                  <c:v>28.5</c:v>
                </c:pt>
                <c:pt idx="124">
                  <c:v>28.52</c:v>
                </c:pt>
                <c:pt idx="125">
                  <c:v>28.52</c:v>
                </c:pt>
                <c:pt idx="126">
                  <c:v>28.479999999999997</c:v>
                </c:pt>
                <c:pt idx="127">
                  <c:v>28.5</c:v>
                </c:pt>
                <c:pt idx="128">
                  <c:v>28.5</c:v>
                </c:pt>
                <c:pt idx="129">
                  <c:v>28.5</c:v>
                </c:pt>
                <c:pt idx="130">
                  <c:v>28.56</c:v>
                </c:pt>
                <c:pt idx="131">
                  <c:v>28.56</c:v>
                </c:pt>
                <c:pt idx="132">
                  <c:v>28.46</c:v>
                </c:pt>
                <c:pt idx="133">
                  <c:v>28.46</c:v>
                </c:pt>
                <c:pt idx="134">
                  <c:v>28.56</c:v>
                </c:pt>
                <c:pt idx="135">
                  <c:v>28.64</c:v>
                </c:pt>
                <c:pt idx="136">
                  <c:v>28.64</c:v>
                </c:pt>
                <c:pt idx="137">
                  <c:v>28.46</c:v>
                </c:pt>
                <c:pt idx="138">
                  <c:v>28.580000000000002</c:v>
                </c:pt>
                <c:pt idx="139">
                  <c:v>28.580000000000002</c:v>
                </c:pt>
                <c:pt idx="140">
                  <c:v>28.56</c:v>
                </c:pt>
                <c:pt idx="141">
                  <c:v>28.54</c:v>
                </c:pt>
                <c:pt idx="142">
                  <c:v>28.580000000000002</c:v>
                </c:pt>
                <c:pt idx="143">
                  <c:v>28.580000000000002</c:v>
                </c:pt>
                <c:pt idx="144">
                  <c:v>28.5</c:v>
                </c:pt>
                <c:pt idx="145">
                  <c:v>28.5</c:v>
                </c:pt>
                <c:pt idx="146">
                  <c:v>28.599999999999998</c:v>
                </c:pt>
                <c:pt idx="147">
                  <c:v>28.599999999999998</c:v>
                </c:pt>
                <c:pt idx="148">
                  <c:v>28.580000000000002</c:v>
                </c:pt>
                <c:pt idx="149">
                  <c:v>28.5</c:v>
                </c:pt>
                <c:pt idx="150">
                  <c:v>28.5</c:v>
                </c:pt>
                <c:pt idx="151">
                  <c:v>28.5</c:v>
                </c:pt>
                <c:pt idx="152">
                  <c:v>28.56</c:v>
                </c:pt>
                <c:pt idx="153">
                  <c:v>28.599999999999998</c:v>
                </c:pt>
                <c:pt idx="154">
                  <c:v>28.599999999999998</c:v>
                </c:pt>
                <c:pt idx="155">
                  <c:v>28.479999999999997</c:v>
                </c:pt>
                <c:pt idx="156">
                  <c:v>28.479999999999997</c:v>
                </c:pt>
                <c:pt idx="157">
                  <c:v>28.54</c:v>
                </c:pt>
                <c:pt idx="158">
                  <c:v>28.439999999999998</c:v>
                </c:pt>
                <c:pt idx="159">
                  <c:v>28.56</c:v>
                </c:pt>
                <c:pt idx="160">
                  <c:v>28.479999999999997</c:v>
                </c:pt>
                <c:pt idx="161">
                  <c:v>28.479999999999997</c:v>
                </c:pt>
                <c:pt idx="162">
                  <c:v>28.479999999999997</c:v>
                </c:pt>
                <c:pt idx="163">
                  <c:v>28.52</c:v>
                </c:pt>
                <c:pt idx="164">
                  <c:v>28.52</c:v>
                </c:pt>
                <c:pt idx="165">
                  <c:v>28.54</c:v>
                </c:pt>
                <c:pt idx="166">
                  <c:v>28.54</c:v>
                </c:pt>
                <c:pt idx="167">
                  <c:v>28.4</c:v>
                </c:pt>
                <c:pt idx="168">
                  <c:v>28.4</c:v>
                </c:pt>
                <c:pt idx="169">
                  <c:v>28.52</c:v>
                </c:pt>
                <c:pt idx="170">
                  <c:v>28.52</c:v>
                </c:pt>
                <c:pt idx="171">
                  <c:v>28.52</c:v>
                </c:pt>
                <c:pt idx="172">
                  <c:v>28.52</c:v>
                </c:pt>
                <c:pt idx="173">
                  <c:v>28.479999999999997</c:v>
                </c:pt>
                <c:pt idx="174">
                  <c:v>28.479999999999997</c:v>
                </c:pt>
                <c:pt idx="175">
                  <c:v>28.52</c:v>
                </c:pt>
                <c:pt idx="176">
                  <c:v>28.439999999999998</c:v>
                </c:pt>
                <c:pt idx="177">
                  <c:v>28.56</c:v>
                </c:pt>
                <c:pt idx="178">
                  <c:v>28.56</c:v>
                </c:pt>
                <c:pt idx="179">
                  <c:v>28.62</c:v>
                </c:pt>
                <c:pt idx="180">
                  <c:v>28.62</c:v>
                </c:pt>
                <c:pt idx="181">
                  <c:v>28.479999999999997</c:v>
                </c:pt>
                <c:pt idx="182">
                  <c:v>28.479999999999997</c:v>
                </c:pt>
                <c:pt idx="183">
                  <c:v>28.479999999999997</c:v>
                </c:pt>
                <c:pt idx="184">
                  <c:v>28.479999999999997</c:v>
                </c:pt>
                <c:pt idx="185">
                  <c:v>28.56</c:v>
                </c:pt>
                <c:pt idx="186">
                  <c:v>28.62</c:v>
                </c:pt>
                <c:pt idx="187">
                  <c:v>28.54</c:v>
                </c:pt>
                <c:pt idx="188">
                  <c:v>28.54</c:v>
                </c:pt>
                <c:pt idx="189">
                  <c:v>28.56</c:v>
                </c:pt>
                <c:pt idx="190">
                  <c:v>28.56</c:v>
                </c:pt>
                <c:pt idx="191">
                  <c:v>28.54</c:v>
                </c:pt>
                <c:pt idx="192">
                  <c:v>28.56</c:v>
                </c:pt>
                <c:pt idx="193">
                  <c:v>28.52</c:v>
                </c:pt>
                <c:pt idx="194">
                  <c:v>28.52</c:v>
                </c:pt>
                <c:pt idx="195">
                  <c:v>28.52</c:v>
                </c:pt>
                <c:pt idx="196">
                  <c:v>28.599999999999998</c:v>
                </c:pt>
                <c:pt idx="197">
                  <c:v>28.599999999999998</c:v>
                </c:pt>
                <c:pt idx="198">
                  <c:v>28.5</c:v>
                </c:pt>
                <c:pt idx="199">
                  <c:v>28.5</c:v>
                </c:pt>
                <c:pt idx="200">
                  <c:v>28.52</c:v>
                </c:pt>
                <c:pt idx="201">
                  <c:v>28.52</c:v>
                </c:pt>
                <c:pt idx="202">
                  <c:v>28.580000000000002</c:v>
                </c:pt>
                <c:pt idx="203">
                  <c:v>28.62</c:v>
                </c:pt>
                <c:pt idx="204">
                  <c:v>28.62</c:v>
                </c:pt>
                <c:pt idx="205">
                  <c:v>28.54</c:v>
                </c:pt>
                <c:pt idx="206">
                  <c:v>28.54</c:v>
                </c:pt>
                <c:pt idx="207">
                  <c:v>28.52</c:v>
                </c:pt>
                <c:pt idx="208">
                  <c:v>28.52</c:v>
                </c:pt>
                <c:pt idx="209">
                  <c:v>28.580000000000002</c:v>
                </c:pt>
                <c:pt idx="210">
                  <c:v>28.580000000000002</c:v>
                </c:pt>
                <c:pt idx="211">
                  <c:v>28.52</c:v>
                </c:pt>
                <c:pt idx="212">
                  <c:v>28.54</c:v>
                </c:pt>
                <c:pt idx="213">
                  <c:v>28.580000000000002</c:v>
                </c:pt>
                <c:pt idx="214">
                  <c:v>28.580000000000002</c:v>
                </c:pt>
                <c:pt idx="215">
                  <c:v>28.700000000000003</c:v>
                </c:pt>
                <c:pt idx="216">
                  <c:v>28.599999999999998</c:v>
                </c:pt>
                <c:pt idx="217">
                  <c:v>28.64</c:v>
                </c:pt>
                <c:pt idx="218">
                  <c:v>28.64</c:v>
                </c:pt>
                <c:pt idx="219">
                  <c:v>28.64</c:v>
                </c:pt>
                <c:pt idx="220">
                  <c:v>28.64</c:v>
                </c:pt>
                <c:pt idx="221">
                  <c:v>28.599999999999998</c:v>
                </c:pt>
                <c:pt idx="222">
                  <c:v>28.580000000000002</c:v>
                </c:pt>
                <c:pt idx="223">
                  <c:v>28.62</c:v>
                </c:pt>
                <c:pt idx="224">
                  <c:v>28.62</c:v>
                </c:pt>
                <c:pt idx="225">
                  <c:v>28.62</c:v>
                </c:pt>
                <c:pt idx="226">
                  <c:v>28.580000000000002</c:v>
                </c:pt>
                <c:pt idx="227">
                  <c:v>28.580000000000002</c:v>
                </c:pt>
                <c:pt idx="228">
                  <c:v>28.5</c:v>
                </c:pt>
                <c:pt idx="229">
                  <c:v>28.62</c:v>
                </c:pt>
                <c:pt idx="230">
                  <c:v>28.54</c:v>
                </c:pt>
                <c:pt idx="231">
                  <c:v>28.599999999999998</c:v>
                </c:pt>
                <c:pt idx="232">
                  <c:v>28.599999999999998</c:v>
                </c:pt>
                <c:pt idx="233">
                  <c:v>28.599999999999998</c:v>
                </c:pt>
                <c:pt idx="234">
                  <c:v>28.580000000000002</c:v>
                </c:pt>
                <c:pt idx="235">
                  <c:v>28.580000000000002</c:v>
                </c:pt>
                <c:pt idx="236">
                  <c:v>28.68</c:v>
                </c:pt>
                <c:pt idx="237">
                  <c:v>28.68</c:v>
                </c:pt>
                <c:pt idx="238">
                  <c:v>28.68</c:v>
                </c:pt>
                <c:pt idx="239">
                  <c:v>28.599999999999998</c:v>
                </c:pt>
                <c:pt idx="240">
                  <c:v>28.580000000000002</c:v>
                </c:pt>
                <c:pt idx="241">
                  <c:v>28.580000000000002</c:v>
                </c:pt>
                <c:pt idx="242">
                  <c:v>28.580000000000002</c:v>
                </c:pt>
                <c:pt idx="243">
                  <c:v>28.580000000000002</c:v>
                </c:pt>
                <c:pt idx="244">
                  <c:v>28.64</c:v>
                </c:pt>
                <c:pt idx="245">
                  <c:v>28.64</c:v>
                </c:pt>
                <c:pt idx="246">
                  <c:v>28.599999999999998</c:v>
                </c:pt>
                <c:pt idx="247">
                  <c:v>28.599999999999998</c:v>
                </c:pt>
                <c:pt idx="248">
                  <c:v>28.64</c:v>
                </c:pt>
                <c:pt idx="249">
                  <c:v>28.64</c:v>
                </c:pt>
                <c:pt idx="250">
                  <c:v>28.66</c:v>
                </c:pt>
                <c:pt idx="251">
                  <c:v>28.66</c:v>
                </c:pt>
                <c:pt idx="252">
                  <c:v>28.64</c:v>
                </c:pt>
                <c:pt idx="253">
                  <c:v>28.64</c:v>
                </c:pt>
                <c:pt idx="254">
                  <c:v>28.62</c:v>
                </c:pt>
                <c:pt idx="255">
                  <c:v>28.62</c:v>
                </c:pt>
                <c:pt idx="256">
                  <c:v>28.580000000000002</c:v>
                </c:pt>
                <c:pt idx="257">
                  <c:v>28.54</c:v>
                </c:pt>
                <c:pt idx="258">
                  <c:v>28.54</c:v>
                </c:pt>
                <c:pt idx="259">
                  <c:v>28.62</c:v>
                </c:pt>
                <c:pt idx="260">
                  <c:v>28.62</c:v>
                </c:pt>
                <c:pt idx="261">
                  <c:v>28.599999999999998</c:v>
                </c:pt>
                <c:pt idx="262">
                  <c:v>28.599999999999998</c:v>
                </c:pt>
                <c:pt idx="263">
                  <c:v>28.62</c:v>
                </c:pt>
                <c:pt idx="264">
                  <c:v>28.62</c:v>
                </c:pt>
                <c:pt idx="265">
                  <c:v>28.64</c:v>
                </c:pt>
                <c:pt idx="266">
                  <c:v>28.62</c:v>
                </c:pt>
                <c:pt idx="267">
                  <c:v>28.919999999999998</c:v>
                </c:pt>
                <c:pt idx="268">
                  <c:v>28.580000000000002</c:v>
                </c:pt>
                <c:pt idx="269">
                  <c:v>28.580000000000002</c:v>
                </c:pt>
                <c:pt idx="270">
                  <c:v>28.56</c:v>
                </c:pt>
                <c:pt idx="271">
                  <c:v>28.64</c:v>
                </c:pt>
                <c:pt idx="272">
                  <c:v>28.64</c:v>
                </c:pt>
                <c:pt idx="273">
                  <c:v>28.580000000000002</c:v>
                </c:pt>
                <c:pt idx="274">
                  <c:v>28.580000000000002</c:v>
                </c:pt>
                <c:pt idx="275">
                  <c:v>28.740000000000002</c:v>
                </c:pt>
                <c:pt idx="276">
                  <c:v>28.740000000000002</c:v>
                </c:pt>
                <c:pt idx="277">
                  <c:v>28.580000000000002</c:v>
                </c:pt>
                <c:pt idx="278">
                  <c:v>28.580000000000002</c:v>
                </c:pt>
                <c:pt idx="279">
                  <c:v>28.64</c:v>
                </c:pt>
                <c:pt idx="280">
                  <c:v>28.64</c:v>
                </c:pt>
                <c:pt idx="281">
                  <c:v>28.62</c:v>
                </c:pt>
                <c:pt idx="282">
                  <c:v>28.64</c:v>
                </c:pt>
                <c:pt idx="283">
                  <c:v>28.62</c:v>
                </c:pt>
                <c:pt idx="284">
                  <c:v>28.62</c:v>
                </c:pt>
                <c:pt idx="285">
                  <c:v>28.62</c:v>
                </c:pt>
                <c:pt idx="286">
                  <c:v>28.62</c:v>
                </c:pt>
                <c:pt idx="287">
                  <c:v>28.62</c:v>
                </c:pt>
                <c:pt idx="288">
                  <c:v>28.62</c:v>
                </c:pt>
                <c:pt idx="289">
                  <c:v>28.64</c:v>
                </c:pt>
                <c:pt idx="290">
                  <c:v>28.64</c:v>
                </c:pt>
                <c:pt idx="291">
                  <c:v>28.64</c:v>
                </c:pt>
                <c:pt idx="292">
                  <c:v>28.64</c:v>
                </c:pt>
                <c:pt idx="293">
                  <c:v>28.599999999999998</c:v>
                </c:pt>
                <c:pt idx="294">
                  <c:v>28.64</c:v>
                </c:pt>
                <c:pt idx="295">
                  <c:v>28.62</c:v>
                </c:pt>
                <c:pt idx="296">
                  <c:v>28.62</c:v>
                </c:pt>
                <c:pt idx="297">
                  <c:v>28.599999999999998</c:v>
                </c:pt>
                <c:pt idx="298">
                  <c:v>28.68</c:v>
                </c:pt>
                <c:pt idx="299">
                  <c:v>28.68</c:v>
                </c:pt>
                <c:pt idx="300">
                  <c:v>28.66</c:v>
                </c:pt>
                <c:pt idx="301">
                  <c:v>28.66</c:v>
                </c:pt>
                <c:pt idx="302">
                  <c:v>28.700000000000003</c:v>
                </c:pt>
                <c:pt idx="303">
                  <c:v>28.700000000000003</c:v>
                </c:pt>
                <c:pt idx="304">
                  <c:v>28.740000000000002</c:v>
                </c:pt>
                <c:pt idx="305">
                  <c:v>28.740000000000002</c:v>
                </c:pt>
                <c:pt idx="306">
                  <c:v>28.72</c:v>
                </c:pt>
                <c:pt idx="307">
                  <c:v>28.72</c:v>
                </c:pt>
                <c:pt idx="308">
                  <c:v>28.68</c:v>
                </c:pt>
                <c:pt idx="309">
                  <c:v>28.700000000000003</c:v>
                </c:pt>
                <c:pt idx="310">
                  <c:v>28.66</c:v>
                </c:pt>
                <c:pt idx="311">
                  <c:v>28.700000000000003</c:v>
                </c:pt>
                <c:pt idx="312">
                  <c:v>28.599999999999998</c:v>
                </c:pt>
                <c:pt idx="313">
                  <c:v>28.599999999999998</c:v>
                </c:pt>
                <c:pt idx="314">
                  <c:v>28.740000000000002</c:v>
                </c:pt>
                <c:pt idx="315">
                  <c:v>28.740000000000002</c:v>
                </c:pt>
                <c:pt idx="316">
                  <c:v>28.68</c:v>
                </c:pt>
                <c:pt idx="317">
                  <c:v>28.68</c:v>
                </c:pt>
                <c:pt idx="318">
                  <c:v>28.68</c:v>
                </c:pt>
                <c:pt idx="319">
                  <c:v>28.72</c:v>
                </c:pt>
                <c:pt idx="320">
                  <c:v>28.72</c:v>
                </c:pt>
                <c:pt idx="321">
                  <c:v>28.68</c:v>
                </c:pt>
                <c:pt idx="322">
                  <c:v>28.68</c:v>
                </c:pt>
                <c:pt idx="323">
                  <c:v>28.66</c:v>
                </c:pt>
                <c:pt idx="324">
                  <c:v>28.66</c:v>
                </c:pt>
                <c:pt idx="325">
                  <c:v>28.72</c:v>
                </c:pt>
                <c:pt idx="326">
                  <c:v>28.72</c:v>
                </c:pt>
                <c:pt idx="327">
                  <c:v>28.68</c:v>
                </c:pt>
                <c:pt idx="328">
                  <c:v>28.68</c:v>
                </c:pt>
                <c:pt idx="329">
                  <c:v>28.700000000000003</c:v>
                </c:pt>
                <c:pt idx="330">
                  <c:v>28.700000000000003</c:v>
                </c:pt>
                <c:pt idx="331">
                  <c:v>28.700000000000003</c:v>
                </c:pt>
                <c:pt idx="332">
                  <c:v>28.700000000000003</c:v>
                </c:pt>
                <c:pt idx="333">
                  <c:v>28.72</c:v>
                </c:pt>
                <c:pt idx="334">
                  <c:v>28.72</c:v>
                </c:pt>
                <c:pt idx="335">
                  <c:v>28.68</c:v>
                </c:pt>
                <c:pt idx="336">
                  <c:v>28.68</c:v>
                </c:pt>
                <c:pt idx="337">
                  <c:v>28.68</c:v>
                </c:pt>
                <c:pt idx="338">
                  <c:v>28.700000000000003</c:v>
                </c:pt>
                <c:pt idx="339">
                  <c:v>28.759999999999998</c:v>
                </c:pt>
                <c:pt idx="340">
                  <c:v>28.759999999999998</c:v>
                </c:pt>
                <c:pt idx="341">
                  <c:v>28.700000000000003</c:v>
                </c:pt>
                <c:pt idx="342">
                  <c:v>28.700000000000003</c:v>
                </c:pt>
                <c:pt idx="343">
                  <c:v>28.700000000000003</c:v>
                </c:pt>
                <c:pt idx="344">
                  <c:v>28.759999999999998</c:v>
                </c:pt>
                <c:pt idx="345">
                  <c:v>28.759999999999998</c:v>
                </c:pt>
                <c:pt idx="346">
                  <c:v>28.740000000000002</c:v>
                </c:pt>
                <c:pt idx="347">
                  <c:v>28.740000000000002</c:v>
                </c:pt>
                <c:pt idx="348">
                  <c:v>28.740000000000002</c:v>
                </c:pt>
                <c:pt idx="349">
                  <c:v>28.740000000000002</c:v>
                </c:pt>
                <c:pt idx="350">
                  <c:v>28.759999999999998</c:v>
                </c:pt>
                <c:pt idx="351">
                  <c:v>28.759999999999998</c:v>
                </c:pt>
                <c:pt idx="352">
                  <c:v>28.759999999999998</c:v>
                </c:pt>
                <c:pt idx="353">
                  <c:v>28.740000000000002</c:v>
                </c:pt>
                <c:pt idx="354">
                  <c:v>28.72</c:v>
                </c:pt>
                <c:pt idx="355">
                  <c:v>28.72</c:v>
                </c:pt>
                <c:pt idx="356">
                  <c:v>28.72</c:v>
                </c:pt>
                <c:pt idx="357">
                  <c:v>28.740000000000002</c:v>
                </c:pt>
                <c:pt idx="358">
                  <c:v>28.78</c:v>
                </c:pt>
                <c:pt idx="359">
                  <c:v>28.78</c:v>
                </c:pt>
                <c:pt idx="360">
                  <c:v>28.78</c:v>
                </c:pt>
                <c:pt idx="361">
                  <c:v>28.78</c:v>
                </c:pt>
                <c:pt idx="362">
                  <c:v>28.72</c:v>
                </c:pt>
                <c:pt idx="363">
                  <c:v>28.72</c:v>
                </c:pt>
                <c:pt idx="364">
                  <c:v>28.799999999999997</c:v>
                </c:pt>
                <c:pt idx="365">
                  <c:v>28.799999999999997</c:v>
                </c:pt>
                <c:pt idx="366">
                  <c:v>28.78</c:v>
                </c:pt>
                <c:pt idx="367">
                  <c:v>28.78</c:v>
                </c:pt>
                <c:pt idx="368">
                  <c:v>28.78</c:v>
                </c:pt>
                <c:pt idx="369">
                  <c:v>28.78</c:v>
                </c:pt>
                <c:pt idx="370">
                  <c:v>28.580000000000002</c:v>
                </c:pt>
                <c:pt idx="371">
                  <c:v>28.580000000000002</c:v>
                </c:pt>
                <c:pt idx="372">
                  <c:v>28.740000000000002</c:v>
                </c:pt>
                <c:pt idx="373">
                  <c:v>28.740000000000002</c:v>
                </c:pt>
                <c:pt idx="374">
                  <c:v>28.68</c:v>
                </c:pt>
                <c:pt idx="375">
                  <c:v>28.68</c:v>
                </c:pt>
                <c:pt idx="376">
                  <c:v>28.740000000000002</c:v>
                </c:pt>
                <c:pt idx="377">
                  <c:v>28.740000000000002</c:v>
                </c:pt>
                <c:pt idx="378">
                  <c:v>28.72</c:v>
                </c:pt>
                <c:pt idx="379">
                  <c:v>28.72</c:v>
                </c:pt>
                <c:pt idx="380">
                  <c:v>28.740000000000002</c:v>
                </c:pt>
                <c:pt idx="381">
                  <c:v>28.759999999999998</c:v>
                </c:pt>
                <c:pt idx="382">
                  <c:v>28.700000000000003</c:v>
                </c:pt>
                <c:pt idx="383">
                  <c:v>28.700000000000003</c:v>
                </c:pt>
                <c:pt idx="384">
                  <c:v>28.700000000000003</c:v>
                </c:pt>
                <c:pt idx="385">
                  <c:v>28.740000000000002</c:v>
                </c:pt>
                <c:pt idx="386">
                  <c:v>28.740000000000002</c:v>
                </c:pt>
                <c:pt idx="387">
                  <c:v>28.68</c:v>
                </c:pt>
                <c:pt idx="388">
                  <c:v>28.68</c:v>
                </c:pt>
                <c:pt idx="389">
                  <c:v>28.78</c:v>
                </c:pt>
                <c:pt idx="390">
                  <c:v>28.78</c:v>
                </c:pt>
                <c:pt idx="391">
                  <c:v>28.740000000000002</c:v>
                </c:pt>
                <c:pt idx="392">
                  <c:v>28.740000000000002</c:v>
                </c:pt>
                <c:pt idx="393">
                  <c:v>28.700000000000003</c:v>
                </c:pt>
                <c:pt idx="394">
                  <c:v>28.700000000000003</c:v>
                </c:pt>
                <c:pt idx="395">
                  <c:v>28.740000000000002</c:v>
                </c:pt>
                <c:pt idx="396">
                  <c:v>28.740000000000002</c:v>
                </c:pt>
                <c:pt idx="397">
                  <c:v>28.799999999999997</c:v>
                </c:pt>
                <c:pt idx="398">
                  <c:v>28.72</c:v>
                </c:pt>
                <c:pt idx="399">
                  <c:v>28.72</c:v>
                </c:pt>
                <c:pt idx="400">
                  <c:v>28.78</c:v>
                </c:pt>
                <c:pt idx="401">
                  <c:v>28.78</c:v>
                </c:pt>
                <c:pt idx="402">
                  <c:v>28.78</c:v>
                </c:pt>
                <c:pt idx="403">
                  <c:v>28.78</c:v>
                </c:pt>
                <c:pt idx="404">
                  <c:v>28.759999999999998</c:v>
                </c:pt>
                <c:pt idx="405">
                  <c:v>28.759999999999998</c:v>
                </c:pt>
                <c:pt idx="406">
                  <c:v>28.700000000000003</c:v>
                </c:pt>
                <c:pt idx="407">
                  <c:v>28.700000000000003</c:v>
                </c:pt>
                <c:pt idx="408">
                  <c:v>28.759999999999998</c:v>
                </c:pt>
                <c:pt idx="409">
                  <c:v>28.759999999999998</c:v>
                </c:pt>
                <c:pt idx="410">
                  <c:v>28.759999999999998</c:v>
                </c:pt>
                <c:pt idx="411">
                  <c:v>28.759999999999998</c:v>
                </c:pt>
                <c:pt idx="412">
                  <c:v>28.72</c:v>
                </c:pt>
                <c:pt idx="413">
                  <c:v>28.72</c:v>
                </c:pt>
                <c:pt idx="414">
                  <c:v>28.78</c:v>
                </c:pt>
                <c:pt idx="415">
                  <c:v>28.700000000000003</c:v>
                </c:pt>
                <c:pt idx="416">
                  <c:v>28.68</c:v>
                </c:pt>
                <c:pt idx="417">
                  <c:v>28.68</c:v>
                </c:pt>
                <c:pt idx="418">
                  <c:v>28.82</c:v>
                </c:pt>
                <c:pt idx="419">
                  <c:v>28.82</c:v>
                </c:pt>
                <c:pt idx="420">
                  <c:v>28.68</c:v>
                </c:pt>
                <c:pt idx="421">
                  <c:v>28.759999999999998</c:v>
                </c:pt>
                <c:pt idx="422">
                  <c:v>28.759999999999998</c:v>
                </c:pt>
                <c:pt idx="423">
                  <c:v>28.740000000000002</c:v>
                </c:pt>
                <c:pt idx="424">
                  <c:v>28.740000000000002</c:v>
                </c:pt>
                <c:pt idx="425">
                  <c:v>28.700000000000003</c:v>
                </c:pt>
                <c:pt idx="426">
                  <c:v>28.700000000000003</c:v>
                </c:pt>
                <c:pt idx="427">
                  <c:v>28.72</c:v>
                </c:pt>
                <c:pt idx="428">
                  <c:v>28.72</c:v>
                </c:pt>
                <c:pt idx="429">
                  <c:v>28.66</c:v>
                </c:pt>
                <c:pt idx="430">
                  <c:v>28.66</c:v>
                </c:pt>
                <c:pt idx="431">
                  <c:v>28.740000000000002</c:v>
                </c:pt>
                <c:pt idx="432">
                  <c:v>28.740000000000002</c:v>
                </c:pt>
                <c:pt idx="433">
                  <c:v>28.78</c:v>
                </c:pt>
                <c:pt idx="434">
                  <c:v>28.78</c:v>
                </c:pt>
                <c:pt idx="435">
                  <c:v>28.759999999999998</c:v>
                </c:pt>
                <c:pt idx="436">
                  <c:v>28.759999999999998</c:v>
                </c:pt>
                <c:pt idx="437">
                  <c:v>28.78</c:v>
                </c:pt>
                <c:pt idx="438">
                  <c:v>28.78</c:v>
                </c:pt>
                <c:pt idx="439">
                  <c:v>28.740000000000002</c:v>
                </c:pt>
                <c:pt idx="440">
                  <c:v>28.740000000000002</c:v>
                </c:pt>
                <c:pt idx="441">
                  <c:v>28.759999999999998</c:v>
                </c:pt>
                <c:pt idx="442">
                  <c:v>28.740000000000002</c:v>
                </c:pt>
                <c:pt idx="443">
                  <c:v>28.82</c:v>
                </c:pt>
                <c:pt idx="444">
                  <c:v>28.82</c:v>
                </c:pt>
                <c:pt idx="445">
                  <c:v>28.82</c:v>
                </c:pt>
                <c:pt idx="446">
                  <c:v>28.82</c:v>
                </c:pt>
                <c:pt idx="447">
                  <c:v>28.799999999999997</c:v>
                </c:pt>
                <c:pt idx="448">
                  <c:v>28.799999999999997</c:v>
                </c:pt>
                <c:pt idx="449">
                  <c:v>28.740000000000002</c:v>
                </c:pt>
                <c:pt idx="450">
                  <c:v>28.740000000000002</c:v>
                </c:pt>
                <c:pt idx="451">
                  <c:v>28.72</c:v>
                </c:pt>
                <c:pt idx="452">
                  <c:v>28.72</c:v>
                </c:pt>
                <c:pt idx="453">
                  <c:v>28.740000000000002</c:v>
                </c:pt>
                <c:pt idx="454">
                  <c:v>28.740000000000002</c:v>
                </c:pt>
                <c:pt idx="455">
                  <c:v>28.799999999999997</c:v>
                </c:pt>
                <c:pt idx="456">
                  <c:v>28.799999999999997</c:v>
                </c:pt>
                <c:pt idx="457">
                  <c:v>28.84</c:v>
                </c:pt>
                <c:pt idx="458">
                  <c:v>28.84</c:v>
                </c:pt>
                <c:pt idx="459">
                  <c:v>28.759999999999998</c:v>
                </c:pt>
                <c:pt idx="460">
                  <c:v>28.759999999999998</c:v>
                </c:pt>
                <c:pt idx="461">
                  <c:v>28.78</c:v>
                </c:pt>
                <c:pt idx="462">
                  <c:v>28.799999999999997</c:v>
                </c:pt>
                <c:pt idx="463">
                  <c:v>28.759999999999998</c:v>
                </c:pt>
                <c:pt idx="464">
                  <c:v>28.799999999999997</c:v>
                </c:pt>
                <c:pt idx="465">
                  <c:v>28.799999999999997</c:v>
                </c:pt>
                <c:pt idx="466">
                  <c:v>28.799999999999997</c:v>
                </c:pt>
                <c:pt idx="467">
                  <c:v>28.82</c:v>
                </c:pt>
                <c:pt idx="468">
                  <c:v>28.82</c:v>
                </c:pt>
                <c:pt idx="469">
                  <c:v>28.82</c:v>
                </c:pt>
                <c:pt idx="470">
                  <c:v>28.82</c:v>
                </c:pt>
                <c:pt idx="471">
                  <c:v>28.799999999999997</c:v>
                </c:pt>
                <c:pt idx="472">
                  <c:v>28.799999999999997</c:v>
                </c:pt>
                <c:pt idx="473">
                  <c:v>28.78</c:v>
                </c:pt>
                <c:pt idx="474">
                  <c:v>28.78</c:v>
                </c:pt>
                <c:pt idx="475">
                  <c:v>28.78</c:v>
                </c:pt>
                <c:pt idx="476">
                  <c:v>28.78</c:v>
                </c:pt>
                <c:pt idx="477">
                  <c:v>28.78</c:v>
                </c:pt>
                <c:pt idx="478">
                  <c:v>28.78</c:v>
                </c:pt>
                <c:pt idx="479">
                  <c:v>28.799999999999997</c:v>
                </c:pt>
                <c:pt idx="480">
                  <c:v>28.799999999999997</c:v>
                </c:pt>
                <c:pt idx="481">
                  <c:v>28.78</c:v>
                </c:pt>
                <c:pt idx="482">
                  <c:v>28.759999999999998</c:v>
                </c:pt>
                <c:pt idx="483">
                  <c:v>28.78</c:v>
                </c:pt>
                <c:pt idx="484">
                  <c:v>28.799999999999997</c:v>
                </c:pt>
                <c:pt idx="485">
                  <c:v>28.759999999999998</c:v>
                </c:pt>
                <c:pt idx="486">
                  <c:v>28.759999999999998</c:v>
                </c:pt>
                <c:pt idx="487">
                  <c:v>28.78</c:v>
                </c:pt>
                <c:pt idx="488">
                  <c:v>28.78</c:v>
                </c:pt>
                <c:pt idx="489">
                  <c:v>29.020000000000003</c:v>
                </c:pt>
                <c:pt idx="490">
                  <c:v>29.020000000000003</c:v>
                </c:pt>
                <c:pt idx="491">
                  <c:v>28.759999999999998</c:v>
                </c:pt>
                <c:pt idx="492">
                  <c:v>28.759999999999998</c:v>
                </c:pt>
                <c:pt idx="493">
                  <c:v>28.740000000000002</c:v>
                </c:pt>
                <c:pt idx="494">
                  <c:v>28.740000000000002</c:v>
                </c:pt>
                <c:pt idx="495">
                  <c:v>28.759999999999998</c:v>
                </c:pt>
                <c:pt idx="496">
                  <c:v>28.759999999999998</c:v>
                </c:pt>
                <c:pt idx="497">
                  <c:v>28.82</c:v>
                </c:pt>
                <c:pt idx="498">
                  <c:v>28.82</c:v>
                </c:pt>
                <c:pt idx="499">
                  <c:v>28.78</c:v>
                </c:pt>
                <c:pt idx="500">
                  <c:v>28.78</c:v>
                </c:pt>
                <c:pt idx="501">
                  <c:v>28.78</c:v>
                </c:pt>
                <c:pt idx="502">
                  <c:v>28.78</c:v>
                </c:pt>
                <c:pt idx="503">
                  <c:v>28.799999999999997</c:v>
                </c:pt>
                <c:pt idx="504">
                  <c:v>28.82</c:v>
                </c:pt>
                <c:pt idx="505">
                  <c:v>28.82</c:v>
                </c:pt>
                <c:pt idx="506">
                  <c:v>28.82</c:v>
                </c:pt>
                <c:pt idx="507">
                  <c:v>28.759999999999998</c:v>
                </c:pt>
                <c:pt idx="508">
                  <c:v>28.759999999999998</c:v>
                </c:pt>
                <c:pt idx="509">
                  <c:v>28.82</c:v>
                </c:pt>
                <c:pt idx="510">
                  <c:v>28.82</c:v>
                </c:pt>
                <c:pt idx="511">
                  <c:v>28.86</c:v>
                </c:pt>
                <c:pt idx="512">
                  <c:v>28.86</c:v>
                </c:pt>
                <c:pt idx="513">
                  <c:v>28.799999999999997</c:v>
                </c:pt>
                <c:pt idx="514">
                  <c:v>28.799999999999997</c:v>
                </c:pt>
                <c:pt idx="515">
                  <c:v>28.759999999999998</c:v>
                </c:pt>
                <c:pt idx="516">
                  <c:v>28.759999999999998</c:v>
                </c:pt>
                <c:pt idx="517">
                  <c:v>28.82</c:v>
                </c:pt>
                <c:pt idx="518">
                  <c:v>28.82</c:v>
                </c:pt>
                <c:pt idx="519">
                  <c:v>28.799999999999997</c:v>
                </c:pt>
                <c:pt idx="520">
                  <c:v>28.799999999999997</c:v>
                </c:pt>
                <c:pt idx="521">
                  <c:v>28.799999999999997</c:v>
                </c:pt>
                <c:pt idx="522">
                  <c:v>28.88</c:v>
                </c:pt>
                <c:pt idx="523">
                  <c:v>28.82</c:v>
                </c:pt>
                <c:pt idx="524">
                  <c:v>28.82</c:v>
                </c:pt>
                <c:pt idx="525">
                  <c:v>28.84</c:v>
                </c:pt>
                <c:pt idx="526">
                  <c:v>28.84</c:v>
                </c:pt>
                <c:pt idx="527">
                  <c:v>28.72</c:v>
                </c:pt>
                <c:pt idx="528">
                  <c:v>28.86</c:v>
                </c:pt>
                <c:pt idx="529">
                  <c:v>28.86</c:v>
                </c:pt>
                <c:pt idx="530">
                  <c:v>28.799999999999997</c:v>
                </c:pt>
                <c:pt idx="531">
                  <c:v>28.799999999999997</c:v>
                </c:pt>
                <c:pt idx="532">
                  <c:v>28.84</c:v>
                </c:pt>
                <c:pt idx="533">
                  <c:v>28.84</c:v>
                </c:pt>
                <c:pt idx="534">
                  <c:v>28.88</c:v>
                </c:pt>
                <c:pt idx="535">
                  <c:v>28.88</c:v>
                </c:pt>
                <c:pt idx="536">
                  <c:v>28.799999999999997</c:v>
                </c:pt>
                <c:pt idx="537">
                  <c:v>28.799999999999997</c:v>
                </c:pt>
                <c:pt idx="538">
                  <c:v>28.82</c:v>
                </c:pt>
                <c:pt idx="539">
                  <c:v>28.82</c:v>
                </c:pt>
                <c:pt idx="540">
                  <c:v>28.84</c:v>
                </c:pt>
                <c:pt idx="541">
                  <c:v>28.84</c:v>
                </c:pt>
                <c:pt idx="542">
                  <c:v>28.78</c:v>
                </c:pt>
                <c:pt idx="543">
                  <c:v>28.78</c:v>
                </c:pt>
                <c:pt idx="544">
                  <c:v>28.84</c:v>
                </c:pt>
                <c:pt idx="545">
                  <c:v>28.84</c:v>
                </c:pt>
                <c:pt idx="546">
                  <c:v>28.799999999999997</c:v>
                </c:pt>
                <c:pt idx="547">
                  <c:v>28.799999999999997</c:v>
                </c:pt>
                <c:pt idx="548">
                  <c:v>28.740000000000002</c:v>
                </c:pt>
                <c:pt idx="549">
                  <c:v>28.740000000000002</c:v>
                </c:pt>
                <c:pt idx="550">
                  <c:v>28.799999999999997</c:v>
                </c:pt>
                <c:pt idx="551">
                  <c:v>28.78</c:v>
                </c:pt>
                <c:pt idx="552">
                  <c:v>28.700000000000003</c:v>
                </c:pt>
                <c:pt idx="553">
                  <c:v>28.82</c:v>
                </c:pt>
                <c:pt idx="554">
                  <c:v>28.82</c:v>
                </c:pt>
                <c:pt idx="555">
                  <c:v>28.88</c:v>
                </c:pt>
                <c:pt idx="556">
                  <c:v>28.88</c:v>
                </c:pt>
                <c:pt idx="557">
                  <c:v>28.799999999999997</c:v>
                </c:pt>
                <c:pt idx="558">
                  <c:v>28.84</c:v>
                </c:pt>
                <c:pt idx="559">
                  <c:v>28.84</c:v>
                </c:pt>
                <c:pt idx="560">
                  <c:v>28.84</c:v>
                </c:pt>
                <c:pt idx="561">
                  <c:v>28.78</c:v>
                </c:pt>
                <c:pt idx="562">
                  <c:v>28.78</c:v>
                </c:pt>
                <c:pt idx="563">
                  <c:v>28.88</c:v>
                </c:pt>
                <c:pt idx="564">
                  <c:v>28.82</c:v>
                </c:pt>
                <c:pt idx="565">
                  <c:v>28.82</c:v>
                </c:pt>
                <c:pt idx="566">
                  <c:v>28.82</c:v>
                </c:pt>
                <c:pt idx="567">
                  <c:v>28.84</c:v>
                </c:pt>
                <c:pt idx="568">
                  <c:v>28.84</c:v>
                </c:pt>
                <c:pt idx="569">
                  <c:v>28.799999999999997</c:v>
                </c:pt>
                <c:pt idx="570">
                  <c:v>28.799999999999997</c:v>
                </c:pt>
                <c:pt idx="571">
                  <c:v>28.759999999999998</c:v>
                </c:pt>
                <c:pt idx="572">
                  <c:v>28.759999999999998</c:v>
                </c:pt>
                <c:pt idx="573">
                  <c:v>28.88</c:v>
                </c:pt>
                <c:pt idx="574">
                  <c:v>28.88</c:v>
                </c:pt>
                <c:pt idx="575">
                  <c:v>28.799999999999997</c:v>
                </c:pt>
                <c:pt idx="576">
                  <c:v>28.799999999999997</c:v>
                </c:pt>
                <c:pt idx="577">
                  <c:v>28.78</c:v>
                </c:pt>
                <c:pt idx="578">
                  <c:v>28.78</c:v>
                </c:pt>
                <c:pt idx="579">
                  <c:v>28.86</c:v>
                </c:pt>
                <c:pt idx="580">
                  <c:v>28.82</c:v>
                </c:pt>
                <c:pt idx="581">
                  <c:v>28.799999999999997</c:v>
                </c:pt>
                <c:pt idx="582">
                  <c:v>28.799999999999997</c:v>
                </c:pt>
                <c:pt idx="583">
                  <c:v>28.799999999999997</c:v>
                </c:pt>
                <c:pt idx="584">
                  <c:v>28.799999999999997</c:v>
                </c:pt>
                <c:pt idx="585">
                  <c:v>28.799999999999997</c:v>
                </c:pt>
                <c:pt idx="586">
                  <c:v>28.78</c:v>
                </c:pt>
                <c:pt idx="587">
                  <c:v>28.98</c:v>
                </c:pt>
                <c:pt idx="588">
                  <c:v>28.98</c:v>
                </c:pt>
                <c:pt idx="589">
                  <c:v>28.740000000000002</c:v>
                </c:pt>
                <c:pt idx="590">
                  <c:v>28.740000000000002</c:v>
                </c:pt>
                <c:pt idx="591">
                  <c:v>28.799999999999997</c:v>
                </c:pt>
                <c:pt idx="592">
                  <c:v>28.799999999999997</c:v>
                </c:pt>
                <c:pt idx="593">
                  <c:v>28.82</c:v>
                </c:pt>
                <c:pt idx="594">
                  <c:v>28.82</c:v>
                </c:pt>
                <c:pt idx="595">
                  <c:v>28.740000000000002</c:v>
                </c:pt>
                <c:pt idx="596">
                  <c:v>28.740000000000002</c:v>
                </c:pt>
                <c:pt idx="597">
                  <c:v>28.88</c:v>
                </c:pt>
                <c:pt idx="598">
                  <c:v>28.88</c:v>
                </c:pt>
                <c:pt idx="599">
                  <c:v>28.82</c:v>
                </c:pt>
                <c:pt idx="600">
                  <c:v>28.82</c:v>
                </c:pt>
                <c:pt idx="601">
                  <c:v>28.78</c:v>
                </c:pt>
                <c:pt idx="602">
                  <c:v>28.78</c:v>
                </c:pt>
                <c:pt idx="603">
                  <c:v>28.78</c:v>
                </c:pt>
                <c:pt idx="604">
                  <c:v>28.78</c:v>
                </c:pt>
                <c:pt idx="605">
                  <c:v>28.84</c:v>
                </c:pt>
                <c:pt idx="606">
                  <c:v>28.84</c:v>
                </c:pt>
                <c:pt idx="607">
                  <c:v>28.799999999999997</c:v>
                </c:pt>
                <c:pt idx="608">
                  <c:v>28.799999999999997</c:v>
                </c:pt>
                <c:pt idx="609">
                  <c:v>28.88</c:v>
                </c:pt>
                <c:pt idx="610">
                  <c:v>28.86</c:v>
                </c:pt>
                <c:pt idx="611">
                  <c:v>28.86</c:v>
                </c:pt>
                <c:pt idx="612">
                  <c:v>28.84</c:v>
                </c:pt>
                <c:pt idx="613">
                  <c:v>28.84</c:v>
                </c:pt>
                <c:pt idx="614">
                  <c:v>28.96</c:v>
                </c:pt>
                <c:pt idx="615">
                  <c:v>28.84</c:v>
                </c:pt>
                <c:pt idx="616">
                  <c:v>28.84</c:v>
                </c:pt>
                <c:pt idx="617">
                  <c:v>28.84</c:v>
                </c:pt>
                <c:pt idx="618">
                  <c:v>28.84</c:v>
                </c:pt>
                <c:pt idx="619">
                  <c:v>28.900000000000002</c:v>
                </c:pt>
                <c:pt idx="620">
                  <c:v>28.900000000000002</c:v>
                </c:pt>
                <c:pt idx="621">
                  <c:v>28.82</c:v>
                </c:pt>
                <c:pt idx="622">
                  <c:v>28.84</c:v>
                </c:pt>
                <c:pt idx="623">
                  <c:v>28.900000000000002</c:v>
                </c:pt>
                <c:pt idx="624">
                  <c:v>28.900000000000002</c:v>
                </c:pt>
                <c:pt idx="625">
                  <c:v>28.86</c:v>
                </c:pt>
                <c:pt idx="626">
                  <c:v>28.86</c:v>
                </c:pt>
                <c:pt idx="627">
                  <c:v>28.799999999999997</c:v>
                </c:pt>
                <c:pt idx="628">
                  <c:v>28.919999999999998</c:v>
                </c:pt>
                <c:pt idx="629">
                  <c:v>28.759999999999998</c:v>
                </c:pt>
                <c:pt idx="630">
                  <c:v>28.759999999999998</c:v>
                </c:pt>
                <c:pt idx="631">
                  <c:v>28.900000000000002</c:v>
                </c:pt>
                <c:pt idx="632">
                  <c:v>28.900000000000002</c:v>
                </c:pt>
                <c:pt idx="633">
                  <c:v>28.82</c:v>
                </c:pt>
                <c:pt idx="634">
                  <c:v>28.82</c:v>
                </c:pt>
                <c:pt idx="635">
                  <c:v>28.700000000000003</c:v>
                </c:pt>
                <c:pt idx="636">
                  <c:v>28.700000000000003</c:v>
                </c:pt>
                <c:pt idx="637">
                  <c:v>28.799999999999997</c:v>
                </c:pt>
                <c:pt idx="638">
                  <c:v>28.799999999999997</c:v>
                </c:pt>
                <c:pt idx="639">
                  <c:v>28.919999999999998</c:v>
                </c:pt>
                <c:pt idx="640">
                  <c:v>28.919999999999998</c:v>
                </c:pt>
                <c:pt idx="641">
                  <c:v>28.799999999999997</c:v>
                </c:pt>
                <c:pt idx="642">
                  <c:v>28.82</c:v>
                </c:pt>
                <c:pt idx="643">
                  <c:v>28.72</c:v>
                </c:pt>
                <c:pt idx="644">
                  <c:v>28.72</c:v>
                </c:pt>
                <c:pt idx="645">
                  <c:v>28.919999999999998</c:v>
                </c:pt>
                <c:pt idx="646">
                  <c:v>28.919999999999998</c:v>
                </c:pt>
                <c:pt idx="647">
                  <c:v>28.900000000000002</c:v>
                </c:pt>
                <c:pt idx="648">
                  <c:v>28.900000000000002</c:v>
                </c:pt>
                <c:pt idx="649">
                  <c:v>28.740000000000002</c:v>
                </c:pt>
                <c:pt idx="650">
                  <c:v>28.740000000000002</c:v>
                </c:pt>
                <c:pt idx="651">
                  <c:v>28.86</c:v>
                </c:pt>
                <c:pt idx="652">
                  <c:v>28.82</c:v>
                </c:pt>
                <c:pt idx="653">
                  <c:v>28.82</c:v>
                </c:pt>
                <c:pt idx="654">
                  <c:v>28.82</c:v>
                </c:pt>
                <c:pt idx="655">
                  <c:v>28.84</c:v>
                </c:pt>
                <c:pt idx="656">
                  <c:v>28.759999999999998</c:v>
                </c:pt>
                <c:pt idx="657">
                  <c:v>28.759999999999998</c:v>
                </c:pt>
                <c:pt idx="658">
                  <c:v>28.799999999999997</c:v>
                </c:pt>
                <c:pt idx="659">
                  <c:v>28.799999999999997</c:v>
                </c:pt>
                <c:pt idx="660">
                  <c:v>28.94</c:v>
                </c:pt>
                <c:pt idx="661">
                  <c:v>28.94</c:v>
                </c:pt>
                <c:pt idx="662">
                  <c:v>28.84</c:v>
                </c:pt>
                <c:pt idx="663">
                  <c:v>28.84</c:v>
                </c:pt>
                <c:pt idx="664">
                  <c:v>28.96</c:v>
                </c:pt>
                <c:pt idx="665">
                  <c:v>28.900000000000002</c:v>
                </c:pt>
                <c:pt idx="666">
                  <c:v>28.919999999999998</c:v>
                </c:pt>
                <c:pt idx="667">
                  <c:v>28.84</c:v>
                </c:pt>
                <c:pt idx="668">
                  <c:v>28.84</c:v>
                </c:pt>
                <c:pt idx="669">
                  <c:v>28.82</c:v>
                </c:pt>
                <c:pt idx="670">
                  <c:v>28.84</c:v>
                </c:pt>
                <c:pt idx="671">
                  <c:v>28.84</c:v>
                </c:pt>
                <c:pt idx="672">
                  <c:v>28.900000000000002</c:v>
                </c:pt>
                <c:pt idx="673">
                  <c:v>28.84</c:v>
                </c:pt>
                <c:pt idx="674">
                  <c:v>28.84</c:v>
                </c:pt>
                <c:pt idx="675">
                  <c:v>28.82</c:v>
                </c:pt>
                <c:pt idx="676">
                  <c:v>28.82</c:v>
                </c:pt>
                <c:pt idx="677">
                  <c:v>28.900000000000002</c:v>
                </c:pt>
                <c:pt idx="678">
                  <c:v>28.900000000000002</c:v>
                </c:pt>
                <c:pt idx="679">
                  <c:v>28.82</c:v>
                </c:pt>
                <c:pt idx="680">
                  <c:v>28.82</c:v>
                </c:pt>
                <c:pt idx="681">
                  <c:v>28.82</c:v>
                </c:pt>
                <c:pt idx="682">
                  <c:v>28.86</c:v>
                </c:pt>
                <c:pt idx="683">
                  <c:v>28.82</c:v>
                </c:pt>
                <c:pt idx="684">
                  <c:v>28.82</c:v>
                </c:pt>
                <c:pt idx="685">
                  <c:v>28.86</c:v>
                </c:pt>
                <c:pt idx="686">
                  <c:v>28.86</c:v>
                </c:pt>
                <c:pt idx="687">
                  <c:v>28.84</c:v>
                </c:pt>
                <c:pt idx="688">
                  <c:v>28.84</c:v>
                </c:pt>
                <c:pt idx="689">
                  <c:v>28.82</c:v>
                </c:pt>
                <c:pt idx="690">
                  <c:v>28.82</c:v>
                </c:pt>
                <c:pt idx="691">
                  <c:v>28.919999999999998</c:v>
                </c:pt>
                <c:pt idx="692">
                  <c:v>28.919999999999998</c:v>
                </c:pt>
                <c:pt idx="693">
                  <c:v>28.88</c:v>
                </c:pt>
                <c:pt idx="694">
                  <c:v>28.900000000000002</c:v>
                </c:pt>
                <c:pt idx="695">
                  <c:v>28.86</c:v>
                </c:pt>
                <c:pt idx="696">
                  <c:v>28.86</c:v>
                </c:pt>
                <c:pt idx="697">
                  <c:v>28.86</c:v>
                </c:pt>
                <c:pt idx="698">
                  <c:v>28.88</c:v>
                </c:pt>
                <c:pt idx="699">
                  <c:v>28.900000000000002</c:v>
                </c:pt>
                <c:pt idx="700">
                  <c:v>28.919999999999998</c:v>
                </c:pt>
                <c:pt idx="701">
                  <c:v>28.919999999999998</c:v>
                </c:pt>
                <c:pt idx="702">
                  <c:v>28.900000000000002</c:v>
                </c:pt>
                <c:pt idx="703">
                  <c:v>28.900000000000002</c:v>
                </c:pt>
                <c:pt idx="704">
                  <c:v>28.96</c:v>
                </c:pt>
                <c:pt idx="705">
                  <c:v>28.96</c:v>
                </c:pt>
                <c:pt idx="706">
                  <c:v>28.919999999999998</c:v>
                </c:pt>
                <c:pt idx="707">
                  <c:v>28.919999999999998</c:v>
                </c:pt>
                <c:pt idx="708">
                  <c:v>28.84</c:v>
                </c:pt>
                <c:pt idx="709">
                  <c:v>28.84</c:v>
                </c:pt>
                <c:pt idx="710">
                  <c:v>28.86</c:v>
                </c:pt>
                <c:pt idx="711">
                  <c:v>28.86</c:v>
                </c:pt>
                <c:pt idx="712">
                  <c:v>28.900000000000002</c:v>
                </c:pt>
                <c:pt idx="713">
                  <c:v>28.919999999999998</c:v>
                </c:pt>
                <c:pt idx="714">
                  <c:v>28.919999999999998</c:v>
                </c:pt>
                <c:pt idx="715">
                  <c:v>28.919999999999998</c:v>
                </c:pt>
                <c:pt idx="716">
                  <c:v>28.919999999999998</c:v>
                </c:pt>
                <c:pt idx="717">
                  <c:v>28.86</c:v>
                </c:pt>
                <c:pt idx="718">
                  <c:v>28.86</c:v>
                </c:pt>
                <c:pt idx="719">
                  <c:v>28.72</c:v>
                </c:pt>
                <c:pt idx="720">
                  <c:v>28.72</c:v>
                </c:pt>
                <c:pt idx="721">
                  <c:v>28.900000000000002</c:v>
                </c:pt>
                <c:pt idx="722">
                  <c:v>28.900000000000002</c:v>
                </c:pt>
                <c:pt idx="723">
                  <c:v>28.96</c:v>
                </c:pt>
                <c:pt idx="724">
                  <c:v>28.84</c:v>
                </c:pt>
                <c:pt idx="725">
                  <c:v>28.84</c:v>
                </c:pt>
                <c:pt idx="726">
                  <c:v>28.88</c:v>
                </c:pt>
                <c:pt idx="727">
                  <c:v>28.96</c:v>
                </c:pt>
                <c:pt idx="728">
                  <c:v>28.96</c:v>
                </c:pt>
                <c:pt idx="729">
                  <c:v>28.94</c:v>
                </c:pt>
                <c:pt idx="730">
                  <c:v>28.900000000000002</c:v>
                </c:pt>
                <c:pt idx="731">
                  <c:v>28.900000000000002</c:v>
                </c:pt>
                <c:pt idx="732">
                  <c:v>28.84</c:v>
                </c:pt>
                <c:pt idx="733">
                  <c:v>28.86</c:v>
                </c:pt>
                <c:pt idx="734">
                  <c:v>28.86</c:v>
                </c:pt>
                <c:pt idx="735">
                  <c:v>28.919999999999998</c:v>
                </c:pt>
                <c:pt idx="736">
                  <c:v>28.98</c:v>
                </c:pt>
                <c:pt idx="737">
                  <c:v>28.98</c:v>
                </c:pt>
                <c:pt idx="738">
                  <c:v>28.900000000000002</c:v>
                </c:pt>
                <c:pt idx="739">
                  <c:v>28.900000000000002</c:v>
                </c:pt>
                <c:pt idx="740">
                  <c:v>28.900000000000002</c:v>
                </c:pt>
                <c:pt idx="741">
                  <c:v>28.919999999999998</c:v>
                </c:pt>
                <c:pt idx="742">
                  <c:v>28.919999999999998</c:v>
                </c:pt>
                <c:pt idx="743">
                  <c:v>28.94</c:v>
                </c:pt>
                <c:pt idx="744">
                  <c:v>28.900000000000002</c:v>
                </c:pt>
                <c:pt idx="745">
                  <c:v>28.86</c:v>
                </c:pt>
                <c:pt idx="746">
                  <c:v>28.86</c:v>
                </c:pt>
                <c:pt idx="747">
                  <c:v>29.060000000000002</c:v>
                </c:pt>
                <c:pt idx="748">
                  <c:v>29.060000000000002</c:v>
                </c:pt>
                <c:pt idx="749">
                  <c:v>28.86</c:v>
                </c:pt>
                <c:pt idx="750">
                  <c:v>28.86</c:v>
                </c:pt>
                <c:pt idx="751">
                  <c:v>28.88</c:v>
                </c:pt>
                <c:pt idx="752">
                  <c:v>28.88</c:v>
                </c:pt>
                <c:pt idx="753">
                  <c:v>28.799999999999997</c:v>
                </c:pt>
                <c:pt idx="754">
                  <c:v>28.799999999999997</c:v>
                </c:pt>
                <c:pt idx="755">
                  <c:v>28.88</c:v>
                </c:pt>
                <c:pt idx="756">
                  <c:v>28.88</c:v>
                </c:pt>
                <c:pt idx="757">
                  <c:v>28.919999999999998</c:v>
                </c:pt>
                <c:pt idx="758">
                  <c:v>28.799999999999997</c:v>
                </c:pt>
                <c:pt idx="759">
                  <c:v>28.88</c:v>
                </c:pt>
                <c:pt idx="760">
                  <c:v>28.88</c:v>
                </c:pt>
                <c:pt idx="761">
                  <c:v>28.82</c:v>
                </c:pt>
                <c:pt idx="762">
                  <c:v>28.82</c:v>
                </c:pt>
                <c:pt idx="763">
                  <c:v>28.86</c:v>
                </c:pt>
                <c:pt idx="764">
                  <c:v>28.86</c:v>
                </c:pt>
                <c:pt idx="765">
                  <c:v>28.88</c:v>
                </c:pt>
                <c:pt idx="766">
                  <c:v>28.88</c:v>
                </c:pt>
                <c:pt idx="767">
                  <c:v>28.84</c:v>
                </c:pt>
                <c:pt idx="768">
                  <c:v>28.84</c:v>
                </c:pt>
                <c:pt idx="769">
                  <c:v>28.919999999999998</c:v>
                </c:pt>
                <c:pt idx="770">
                  <c:v>28.919999999999998</c:v>
                </c:pt>
                <c:pt idx="771">
                  <c:v>28.919999999999998</c:v>
                </c:pt>
                <c:pt idx="772">
                  <c:v>28.86</c:v>
                </c:pt>
                <c:pt idx="773">
                  <c:v>28.900000000000002</c:v>
                </c:pt>
                <c:pt idx="774">
                  <c:v>28.900000000000002</c:v>
                </c:pt>
                <c:pt idx="775">
                  <c:v>28.919999999999998</c:v>
                </c:pt>
                <c:pt idx="776">
                  <c:v>28.919999999999998</c:v>
                </c:pt>
                <c:pt idx="777">
                  <c:v>28.900000000000002</c:v>
                </c:pt>
                <c:pt idx="778">
                  <c:v>28.900000000000002</c:v>
                </c:pt>
                <c:pt idx="779">
                  <c:v>28.94</c:v>
                </c:pt>
                <c:pt idx="780">
                  <c:v>31.32</c:v>
                </c:pt>
                <c:pt idx="781">
                  <c:v>31.32</c:v>
                </c:pt>
                <c:pt idx="782">
                  <c:v>30.28</c:v>
                </c:pt>
                <c:pt idx="783">
                  <c:v>30.259999999999998</c:v>
                </c:pt>
                <c:pt idx="784">
                  <c:v>30.259999999999998</c:v>
                </c:pt>
                <c:pt idx="785">
                  <c:v>30.139999999999997</c:v>
                </c:pt>
                <c:pt idx="786">
                  <c:v>30.139999999999997</c:v>
                </c:pt>
                <c:pt idx="787">
                  <c:v>30.4</c:v>
                </c:pt>
                <c:pt idx="788">
                  <c:v>30.44</c:v>
                </c:pt>
                <c:pt idx="789">
                  <c:v>31.22</c:v>
                </c:pt>
                <c:pt idx="790">
                  <c:v>28.900000000000002</c:v>
                </c:pt>
                <c:pt idx="791">
                  <c:v>28.94</c:v>
                </c:pt>
                <c:pt idx="792">
                  <c:v>28.86</c:v>
                </c:pt>
                <c:pt idx="793">
                  <c:v>28.88</c:v>
                </c:pt>
                <c:pt idx="794">
                  <c:v>28.88</c:v>
                </c:pt>
                <c:pt idx="795">
                  <c:v>28.82</c:v>
                </c:pt>
                <c:pt idx="796">
                  <c:v>28.82</c:v>
                </c:pt>
                <c:pt idx="797">
                  <c:v>28.82</c:v>
                </c:pt>
                <c:pt idx="798">
                  <c:v>28.740000000000002</c:v>
                </c:pt>
                <c:pt idx="799">
                  <c:v>28.78</c:v>
                </c:pt>
                <c:pt idx="800">
                  <c:v>28.82</c:v>
                </c:pt>
                <c:pt idx="801">
                  <c:v>28.799999999999997</c:v>
                </c:pt>
                <c:pt idx="802">
                  <c:v>28.82</c:v>
                </c:pt>
                <c:pt idx="803">
                  <c:v>28.82</c:v>
                </c:pt>
                <c:pt idx="804">
                  <c:v>28.86</c:v>
                </c:pt>
                <c:pt idx="805">
                  <c:v>28.86</c:v>
                </c:pt>
                <c:pt idx="806">
                  <c:v>28.799999999999997</c:v>
                </c:pt>
                <c:pt idx="807">
                  <c:v>28.900000000000002</c:v>
                </c:pt>
                <c:pt idx="808">
                  <c:v>28.82</c:v>
                </c:pt>
                <c:pt idx="809">
                  <c:v>28.82</c:v>
                </c:pt>
                <c:pt idx="810">
                  <c:v>28.78</c:v>
                </c:pt>
                <c:pt idx="811">
                  <c:v>28.78</c:v>
                </c:pt>
                <c:pt idx="812">
                  <c:v>28.86</c:v>
                </c:pt>
                <c:pt idx="813">
                  <c:v>28.84</c:v>
                </c:pt>
                <c:pt idx="814">
                  <c:v>28.82</c:v>
                </c:pt>
                <c:pt idx="815">
                  <c:v>28.82</c:v>
                </c:pt>
                <c:pt idx="816">
                  <c:v>28.78</c:v>
                </c:pt>
                <c:pt idx="817">
                  <c:v>28.78</c:v>
                </c:pt>
                <c:pt idx="818">
                  <c:v>28.759999999999998</c:v>
                </c:pt>
                <c:pt idx="819">
                  <c:v>28.740000000000002</c:v>
                </c:pt>
                <c:pt idx="820">
                  <c:v>28.740000000000002</c:v>
                </c:pt>
                <c:pt idx="821">
                  <c:v>28.799999999999997</c:v>
                </c:pt>
                <c:pt idx="822">
                  <c:v>28.78</c:v>
                </c:pt>
                <c:pt idx="823">
                  <c:v>28.78</c:v>
                </c:pt>
                <c:pt idx="824">
                  <c:v>28.799999999999997</c:v>
                </c:pt>
                <c:pt idx="825">
                  <c:v>28.799999999999997</c:v>
                </c:pt>
                <c:pt idx="826">
                  <c:v>28.88</c:v>
                </c:pt>
                <c:pt idx="827">
                  <c:v>28.799999999999997</c:v>
                </c:pt>
                <c:pt idx="828">
                  <c:v>28.759999999999998</c:v>
                </c:pt>
                <c:pt idx="829">
                  <c:v>28.759999999999998</c:v>
                </c:pt>
                <c:pt idx="830">
                  <c:v>28.740000000000002</c:v>
                </c:pt>
                <c:pt idx="831">
                  <c:v>28.740000000000002</c:v>
                </c:pt>
                <c:pt idx="832">
                  <c:v>28.759999999999998</c:v>
                </c:pt>
                <c:pt idx="833">
                  <c:v>28.759999999999998</c:v>
                </c:pt>
                <c:pt idx="834">
                  <c:v>28.86</c:v>
                </c:pt>
                <c:pt idx="835">
                  <c:v>28.86</c:v>
                </c:pt>
                <c:pt idx="836">
                  <c:v>28.759999999999998</c:v>
                </c:pt>
                <c:pt idx="837">
                  <c:v>28.900000000000002</c:v>
                </c:pt>
                <c:pt idx="838">
                  <c:v>28.900000000000002</c:v>
                </c:pt>
                <c:pt idx="839">
                  <c:v>28.84</c:v>
                </c:pt>
                <c:pt idx="840">
                  <c:v>28.84</c:v>
                </c:pt>
                <c:pt idx="841">
                  <c:v>28.740000000000002</c:v>
                </c:pt>
                <c:pt idx="842">
                  <c:v>28.740000000000002</c:v>
                </c:pt>
                <c:pt idx="843">
                  <c:v>28.86</c:v>
                </c:pt>
                <c:pt idx="844">
                  <c:v>28.799999999999997</c:v>
                </c:pt>
                <c:pt idx="845">
                  <c:v>28.799999999999997</c:v>
                </c:pt>
                <c:pt idx="846">
                  <c:v>28.88</c:v>
                </c:pt>
                <c:pt idx="847">
                  <c:v>28.88</c:v>
                </c:pt>
                <c:pt idx="848">
                  <c:v>28.82</c:v>
                </c:pt>
                <c:pt idx="849">
                  <c:v>28.82</c:v>
                </c:pt>
                <c:pt idx="850">
                  <c:v>28.88</c:v>
                </c:pt>
                <c:pt idx="851">
                  <c:v>28.799999999999997</c:v>
                </c:pt>
                <c:pt idx="852">
                  <c:v>28.84</c:v>
                </c:pt>
                <c:pt idx="853">
                  <c:v>28.740000000000002</c:v>
                </c:pt>
                <c:pt idx="854">
                  <c:v>28.740000000000002</c:v>
                </c:pt>
                <c:pt idx="855">
                  <c:v>28.759999999999998</c:v>
                </c:pt>
                <c:pt idx="856">
                  <c:v>28.759999999999998</c:v>
                </c:pt>
                <c:pt idx="857">
                  <c:v>28.740000000000002</c:v>
                </c:pt>
                <c:pt idx="858">
                  <c:v>28.740000000000002</c:v>
                </c:pt>
                <c:pt idx="859">
                  <c:v>28.759999999999998</c:v>
                </c:pt>
                <c:pt idx="860">
                  <c:v>28.78</c:v>
                </c:pt>
                <c:pt idx="861">
                  <c:v>28.759999999999998</c:v>
                </c:pt>
                <c:pt idx="862">
                  <c:v>28.759999999999998</c:v>
                </c:pt>
                <c:pt idx="863">
                  <c:v>28.799999999999997</c:v>
                </c:pt>
                <c:pt idx="864">
                  <c:v>28.84</c:v>
                </c:pt>
                <c:pt idx="865">
                  <c:v>28.78</c:v>
                </c:pt>
                <c:pt idx="866">
                  <c:v>28.740000000000002</c:v>
                </c:pt>
                <c:pt idx="867">
                  <c:v>28.740000000000002</c:v>
                </c:pt>
                <c:pt idx="868">
                  <c:v>28.86</c:v>
                </c:pt>
                <c:pt idx="869">
                  <c:v>28.799999999999997</c:v>
                </c:pt>
                <c:pt idx="870">
                  <c:v>28.799999999999997</c:v>
                </c:pt>
                <c:pt idx="871">
                  <c:v>28.799999999999997</c:v>
                </c:pt>
                <c:pt idx="872">
                  <c:v>28.86</c:v>
                </c:pt>
                <c:pt idx="873">
                  <c:v>28.900000000000002</c:v>
                </c:pt>
                <c:pt idx="874">
                  <c:v>28.900000000000002</c:v>
                </c:pt>
                <c:pt idx="875">
                  <c:v>28.84</c:v>
                </c:pt>
                <c:pt idx="876">
                  <c:v>28.84</c:v>
                </c:pt>
                <c:pt idx="877">
                  <c:v>28.82</c:v>
                </c:pt>
                <c:pt idx="878">
                  <c:v>28.86</c:v>
                </c:pt>
                <c:pt idx="879">
                  <c:v>28.84</c:v>
                </c:pt>
                <c:pt idx="880">
                  <c:v>28.84</c:v>
                </c:pt>
                <c:pt idx="881">
                  <c:v>28.900000000000002</c:v>
                </c:pt>
                <c:pt idx="882">
                  <c:v>28.900000000000002</c:v>
                </c:pt>
                <c:pt idx="883">
                  <c:v>28.94</c:v>
                </c:pt>
                <c:pt idx="884">
                  <c:v>28.94</c:v>
                </c:pt>
                <c:pt idx="885">
                  <c:v>28.96</c:v>
                </c:pt>
                <c:pt idx="886">
                  <c:v>28.96</c:v>
                </c:pt>
                <c:pt idx="887">
                  <c:v>28.94</c:v>
                </c:pt>
                <c:pt idx="888">
                  <c:v>28.900000000000002</c:v>
                </c:pt>
                <c:pt idx="889">
                  <c:v>28.94</c:v>
                </c:pt>
                <c:pt idx="890">
                  <c:v>28.82</c:v>
                </c:pt>
                <c:pt idx="891">
                  <c:v>28.86</c:v>
                </c:pt>
                <c:pt idx="892">
                  <c:v>28.78</c:v>
                </c:pt>
                <c:pt idx="893">
                  <c:v>28.78</c:v>
                </c:pt>
                <c:pt idx="894">
                  <c:v>28.919999999999998</c:v>
                </c:pt>
                <c:pt idx="895">
                  <c:v>28.919999999999998</c:v>
                </c:pt>
                <c:pt idx="896">
                  <c:v>28.86</c:v>
                </c:pt>
                <c:pt idx="897">
                  <c:v>28.86</c:v>
                </c:pt>
                <c:pt idx="898">
                  <c:v>28.84</c:v>
                </c:pt>
                <c:pt idx="899">
                  <c:v>28.84</c:v>
                </c:pt>
                <c:pt idx="900">
                  <c:v>28.799999999999997</c:v>
                </c:pt>
                <c:pt idx="901">
                  <c:v>28.799999999999997</c:v>
                </c:pt>
                <c:pt idx="902">
                  <c:v>28.900000000000002</c:v>
                </c:pt>
                <c:pt idx="903">
                  <c:v>28.900000000000002</c:v>
                </c:pt>
                <c:pt idx="904">
                  <c:v>28.82</c:v>
                </c:pt>
                <c:pt idx="905">
                  <c:v>28.82</c:v>
                </c:pt>
                <c:pt idx="906">
                  <c:v>28.84</c:v>
                </c:pt>
                <c:pt idx="907">
                  <c:v>28.84</c:v>
                </c:pt>
                <c:pt idx="908">
                  <c:v>28.84</c:v>
                </c:pt>
                <c:pt idx="909">
                  <c:v>28.84</c:v>
                </c:pt>
                <c:pt idx="910">
                  <c:v>28.86</c:v>
                </c:pt>
                <c:pt idx="911">
                  <c:v>28.86</c:v>
                </c:pt>
                <c:pt idx="912">
                  <c:v>28.86</c:v>
                </c:pt>
                <c:pt idx="913">
                  <c:v>28.84</c:v>
                </c:pt>
                <c:pt idx="914">
                  <c:v>28.88</c:v>
                </c:pt>
                <c:pt idx="915">
                  <c:v>28.88</c:v>
                </c:pt>
                <c:pt idx="916">
                  <c:v>28.919999999999998</c:v>
                </c:pt>
                <c:pt idx="917">
                  <c:v>28.94</c:v>
                </c:pt>
                <c:pt idx="918">
                  <c:v>28.84</c:v>
                </c:pt>
                <c:pt idx="919">
                  <c:v>28.799999999999997</c:v>
                </c:pt>
                <c:pt idx="920">
                  <c:v>28.84</c:v>
                </c:pt>
                <c:pt idx="921">
                  <c:v>28.84</c:v>
                </c:pt>
                <c:pt idx="922">
                  <c:v>28.86</c:v>
                </c:pt>
                <c:pt idx="923">
                  <c:v>28.86</c:v>
                </c:pt>
                <c:pt idx="924">
                  <c:v>28.84</c:v>
                </c:pt>
                <c:pt idx="925">
                  <c:v>28.84</c:v>
                </c:pt>
                <c:pt idx="926">
                  <c:v>28.84</c:v>
                </c:pt>
                <c:pt idx="927">
                  <c:v>28.84</c:v>
                </c:pt>
                <c:pt idx="928">
                  <c:v>28.94</c:v>
                </c:pt>
                <c:pt idx="929">
                  <c:v>28.94</c:v>
                </c:pt>
                <c:pt idx="930">
                  <c:v>28.900000000000002</c:v>
                </c:pt>
                <c:pt idx="931">
                  <c:v>28.900000000000002</c:v>
                </c:pt>
                <c:pt idx="932">
                  <c:v>28.88</c:v>
                </c:pt>
                <c:pt idx="933">
                  <c:v>28.88</c:v>
                </c:pt>
                <c:pt idx="934">
                  <c:v>28.88</c:v>
                </c:pt>
                <c:pt idx="935">
                  <c:v>28.88</c:v>
                </c:pt>
                <c:pt idx="936">
                  <c:v>28.900000000000002</c:v>
                </c:pt>
                <c:pt idx="937">
                  <c:v>28.900000000000002</c:v>
                </c:pt>
                <c:pt idx="938">
                  <c:v>28.84</c:v>
                </c:pt>
                <c:pt idx="939">
                  <c:v>28.84</c:v>
                </c:pt>
                <c:pt idx="940">
                  <c:v>28.94</c:v>
                </c:pt>
                <c:pt idx="941">
                  <c:v>28.88</c:v>
                </c:pt>
                <c:pt idx="942">
                  <c:v>28.86</c:v>
                </c:pt>
                <c:pt idx="943">
                  <c:v>28.86</c:v>
                </c:pt>
                <c:pt idx="944">
                  <c:v>28.900000000000002</c:v>
                </c:pt>
                <c:pt idx="945">
                  <c:v>28.900000000000002</c:v>
                </c:pt>
                <c:pt idx="946">
                  <c:v>28.900000000000002</c:v>
                </c:pt>
                <c:pt idx="947">
                  <c:v>28.900000000000002</c:v>
                </c:pt>
                <c:pt idx="948">
                  <c:v>28.84</c:v>
                </c:pt>
                <c:pt idx="949">
                  <c:v>28.84</c:v>
                </c:pt>
                <c:pt idx="950">
                  <c:v>28.86</c:v>
                </c:pt>
                <c:pt idx="951">
                  <c:v>28.86</c:v>
                </c:pt>
                <c:pt idx="952">
                  <c:v>28.88</c:v>
                </c:pt>
                <c:pt idx="953">
                  <c:v>28.82</c:v>
                </c:pt>
                <c:pt idx="954">
                  <c:v>28.86</c:v>
                </c:pt>
                <c:pt idx="955">
                  <c:v>28.86</c:v>
                </c:pt>
                <c:pt idx="956">
                  <c:v>28.94</c:v>
                </c:pt>
                <c:pt idx="957">
                  <c:v>28.94</c:v>
                </c:pt>
                <c:pt idx="958">
                  <c:v>28.86</c:v>
                </c:pt>
                <c:pt idx="959">
                  <c:v>28.86</c:v>
                </c:pt>
                <c:pt idx="960">
                  <c:v>28.900000000000002</c:v>
                </c:pt>
                <c:pt idx="961">
                  <c:v>28.900000000000002</c:v>
                </c:pt>
                <c:pt idx="962">
                  <c:v>28.94</c:v>
                </c:pt>
                <c:pt idx="963">
                  <c:v>28.94</c:v>
                </c:pt>
                <c:pt idx="964">
                  <c:v>28.84</c:v>
                </c:pt>
                <c:pt idx="965">
                  <c:v>28.84</c:v>
                </c:pt>
                <c:pt idx="966">
                  <c:v>28.919999999999998</c:v>
                </c:pt>
                <c:pt idx="967">
                  <c:v>28.919999999999998</c:v>
                </c:pt>
                <c:pt idx="968">
                  <c:v>28.94</c:v>
                </c:pt>
                <c:pt idx="969">
                  <c:v>28.94</c:v>
                </c:pt>
                <c:pt idx="970">
                  <c:v>28.900000000000002</c:v>
                </c:pt>
                <c:pt idx="971">
                  <c:v>28.900000000000002</c:v>
                </c:pt>
                <c:pt idx="972">
                  <c:v>28.919999999999998</c:v>
                </c:pt>
                <c:pt idx="973">
                  <c:v>28.919999999999998</c:v>
                </c:pt>
                <c:pt idx="974">
                  <c:v>28.900000000000002</c:v>
                </c:pt>
                <c:pt idx="975">
                  <c:v>28.900000000000002</c:v>
                </c:pt>
                <c:pt idx="976">
                  <c:v>29.020000000000003</c:v>
                </c:pt>
                <c:pt idx="977">
                  <c:v>29.020000000000003</c:v>
                </c:pt>
                <c:pt idx="978">
                  <c:v>28.900000000000002</c:v>
                </c:pt>
                <c:pt idx="979">
                  <c:v>28.900000000000002</c:v>
                </c:pt>
                <c:pt idx="980">
                  <c:v>28.919999999999998</c:v>
                </c:pt>
                <c:pt idx="981">
                  <c:v>28.919999999999998</c:v>
                </c:pt>
                <c:pt idx="982">
                  <c:v>28.84</c:v>
                </c:pt>
                <c:pt idx="983">
                  <c:v>28.88</c:v>
                </c:pt>
                <c:pt idx="984">
                  <c:v>28.88</c:v>
                </c:pt>
                <c:pt idx="985">
                  <c:v>28.88</c:v>
                </c:pt>
                <c:pt idx="986">
                  <c:v>28.88</c:v>
                </c:pt>
                <c:pt idx="987">
                  <c:v>28.88</c:v>
                </c:pt>
                <c:pt idx="988">
                  <c:v>28.88</c:v>
                </c:pt>
                <c:pt idx="989">
                  <c:v>28.94</c:v>
                </c:pt>
                <c:pt idx="990">
                  <c:v>28.94</c:v>
                </c:pt>
                <c:pt idx="991">
                  <c:v>28.919999999999998</c:v>
                </c:pt>
                <c:pt idx="992">
                  <c:v>28.919999999999998</c:v>
                </c:pt>
                <c:pt idx="993">
                  <c:v>28.96</c:v>
                </c:pt>
                <c:pt idx="994">
                  <c:v>28.96</c:v>
                </c:pt>
                <c:pt idx="995">
                  <c:v>28.86</c:v>
                </c:pt>
                <c:pt idx="996">
                  <c:v>28.82</c:v>
                </c:pt>
                <c:pt idx="997">
                  <c:v>28.84</c:v>
                </c:pt>
                <c:pt idx="998">
                  <c:v>28.84</c:v>
                </c:pt>
                <c:pt idx="999">
                  <c:v>28.86</c:v>
                </c:pt>
                <c:pt idx="1000">
                  <c:v>28.86</c:v>
                </c:pt>
                <c:pt idx="1001">
                  <c:v>28.86</c:v>
                </c:pt>
                <c:pt idx="1002">
                  <c:v>28.86</c:v>
                </c:pt>
                <c:pt idx="1003">
                  <c:v>28.900000000000002</c:v>
                </c:pt>
                <c:pt idx="1004">
                  <c:v>28.900000000000002</c:v>
                </c:pt>
                <c:pt idx="1005">
                  <c:v>28.919999999999998</c:v>
                </c:pt>
                <c:pt idx="1006">
                  <c:v>28.919999999999998</c:v>
                </c:pt>
                <c:pt idx="1007">
                  <c:v>28.919999999999998</c:v>
                </c:pt>
                <c:pt idx="1008">
                  <c:v>28.919999999999998</c:v>
                </c:pt>
                <c:pt idx="1009">
                  <c:v>28.94</c:v>
                </c:pt>
                <c:pt idx="1010">
                  <c:v>28.94</c:v>
                </c:pt>
                <c:pt idx="1011">
                  <c:v>28.919999999999998</c:v>
                </c:pt>
                <c:pt idx="1012">
                  <c:v>28.919999999999998</c:v>
                </c:pt>
                <c:pt idx="1013">
                  <c:v>28.900000000000002</c:v>
                </c:pt>
                <c:pt idx="1014">
                  <c:v>28.900000000000002</c:v>
                </c:pt>
                <c:pt idx="1015">
                  <c:v>28.88</c:v>
                </c:pt>
                <c:pt idx="1016">
                  <c:v>28.759999999999998</c:v>
                </c:pt>
                <c:pt idx="1017">
                  <c:v>28.900000000000002</c:v>
                </c:pt>
                <c:pt idx="1018">
                  <c:v>28.900000000000002</c:v>
                </c:pt>
                <c:pt idx="1019">
                  <c:v>28.919999999999998</c:v>
                </c:pt>
                <c:pt idx="1020">
                  <c:v>28.919999999999998</c:v>
                </c:pt>
                <c:pt idx="1021">
                  <c:v>28.84</c:v>
                </c:pt>
                <c:pt idx="1022">
                  <c:v>28.84</c:v>
                </c:pt>
                <c:pt idx="1023">
                  <c:v>28.84</c:v>
                </c:pt>
                <c:pt idx="1024">
                  <c:v>28.84</c:v>
                </c:pt>
                <c:pt idx="1025">
                  <c:v>28.86</c:v>
                </c:pt>
                <c:pt idx="1026">
                  <c:v>28.86</c:v>
                </c:pt>
                <c:pt idx="1027">
                  <c:v>30.04</c:v>
                </c:pt>
                <c:pt idx="1028">
                  <c:v>30.04</c:v>
                </c:pt>
                <c:pt idx="1029">
                  <c:v>28.919999999999998</c:v>
                </c:pt>
                <c:pt idx="1030">
                  <c:v>28.919999999999998</c:v>
                </c:pt>
                <c:pt idx="1031">
                  <c:v>28.86</c:v>
                </c:pt>
                <c:pt idx="1032">
                  <c:v>28.86</c:v>
                </c:pt>
                <c:pt idx="1033">
                  <c:v>28.86</c:v>
                </c:pt>
                <c:pt idx="1034">
                  <c:v>28.86</c:v>
                </c:pt>
                <c:pt idx="1035">
                  <c:v>28.82</c:v>
                </c:pt>
                <c:pt idx="1036">
                  <c:v>28.82</c:v>
                </c:pt>
                <c:pt idx="1037">
                  <c:v>28.84</c:v>
                </c:pt>
                <c:pt idx="1038">
                  <c:v>28.84</c:v>
                </c:pt>
                <c:pt idx="1039">
                  <c:v>28.84</c:v>
                </c:pt>
                <c:pt idx="1040">
                  <c:v>28.84</c:v>
                </c:pt>
                <c:pt idx="1041">
                  <c:v>28.96</c:v>
                </c:pt>
                <c:pt idx="1042">
                  <c:v>28.96</c:v>
                </c:pt>
                <c:pt idx="1043">
                  <c:v>28.82</c:v>
                </c:pt>
                <c:pt idx="1044">
                  <c:v>28.94</c:v>
                </c:pt>
                <c:pt idx="1045">
                  <c:v>28.84</c:v>
                </c:pt>
                <c:pt idx="1046">
                  <c:v>28.86</c:v>
                </c:pt>
                <c:pt idx="1047">
                  <c:v>28.88</c:v>
                </c:pt>
                <c:pt idx="1048">
                  <c:v>28.88</c:v>
                </c:pt>
                <c:pt idx="1049">
                  <c:v>28.96</c:v>
                </c:pt>
                <c:pt idx="1050">
                  <c:v>28.96</c:v>
                </c:pt>
                <c:pt idx="1051">
                  <c:v>28.94</c:v>
                </c:pt>
                <c:pt idx="1052">
                  <c:v>28.94</c:v>
                </c:pt>
                <c:pt idx="1053">
                  <c:v>29.020000000000003</c:v>
                </c:pt>
                <c:pt idx="1054">
                  <c:v>29.020000000000003</c:v>
                </c:pt>
                <c:pt idx="1055">
                  <c:v>29.04</c:v>
                </c:pt>
                <c:pt idx="1056">
                  <c:v>29.04</c:v>
                </c:pt>
                <c:pt idx="1057">
                  <c:v>28.98</c:v>
                </c:pt>
                <c:pt idx="1058">
                  <c:v>28.94</c:v>
                </c:pt>
                <c:pt idx="1059">
                  <c:v>28.88</c:v>
                </c:pt>
                <c:pt idx="1060">
                  <c:v>28.88</c:v>
                </c:pt>
                <c:pt idx="1061">
                  <c:v>28.84</c:v>
                </c:pt>
                <c:pt idx="1062">
                  <c:v>28.84</c:v>
                </c:pt>
                <c:pt idx="1063">
                  <c:v>28.94</c:v>
                </c:pt>
                <c:pt idx="1064">
                  <c:v>28.94</c:v>
                </c:pt>
                <c:pt idx="1065">
                  <c:v>28.94</c:v>
                </c:pt>
                <c:pt idx="1066">
                  <c:v>28.94</c:v>
                </c:pt>
                <c:pt idx="1067">
                  <c:v>28.900000000000002</c:v>
                </c:pt>
                <c:pt idx="1068">
                  <c:v>28.900000000000002</c:v>
                </c:pt>
                <c:pt idx="1069">
                  <c:v>28.94</c:v>
                </c:pt>
                <c:pt idx="1070">
                  <c:v>28.94</c:v>
                </c:pt>
                <c:pt idx="1071">
                  <c:v>28.919999999999998</c:v>
                </c:pt>
                <c:pt idx="1072">
                  <c:v>28.919999999999998</c:v>
                </c:pt>
                <c:pt idx="1073">
                  <c:v>28.98</c:v>
                </c:pt>
                <c:pt idx="1074">
                  <c:v>28.98</c:v>
                </c:pt>
                <c:pt idx="1075">
                  <c:v>28.94</c:v>
                </c:pt>
                <c:pt idx="1076">
                  <c:v>28.94</c:v>
                </c:pt>
                <c:pt idx="1077">
                  <c:v>28.919999999999998</c:v>
                </c:pt>
                <c:pt idx="1078">
                  <c:v>28.919999999999998</c:v>
                </c:pt>
                <c:pt idx="1079">
                  <c:v>28.919999999999998</c:v>
                </c:pt>
                <c:pt idx="1080">
                  <c:v>28.919999999999998</c:v>
                </c:pt>
                <c:pt idx="1081">
                  <c:v>28.900000000000002</c:v>
                </c:pt>
                <c:pt idx="1082">
                  <c:v>28.94</c:v>
                </c:pt>
                <c:pt idx="1083">
                  <c:v>28.96</c:v>
                </c:pt>
                <c:pt idx="1084">
                  <c:v>28.96</c:v>
                </c:pt>
                <c:pt idx="1085">
                  <c:v>28.900000000000002</c:v>
                </c:pt>
                <c:pt idx="1086">
                  <c:v>28.900000000000002</c:v>
                </c:pt>
                <c:pt idx="1087">
                  <c:v>28.900000000000002</c:v>
                </c:pt>
                <c:pt idx="1088">
                  <c:v>28.900000000000002</c:v>
                </c:pt>
                <c:pt idx="1089">
                  <c:v>28.88</c:v>
                </c:pt>
                <c:pt idx="1090">
                  <c:v>28.88</c:v>
                </c:pt>
                <c:pt idx="1091">
                  <c:v>28.919999999999998</c:v>
                </c:pt>
                <c:pt idx="1092">
                  <c:v>28.919999999999998</c:v>
                </c:pt>
                <c:pt idx="1093">
                  <c:v>28.900000000000002</c:v>
                </c:pt>
                <c:pt idx="1094">
                  <c:v>28.94</c:v>
                </c:pt>
                <c:pt idx="1095">
                  <c:v>28.88</c:v>
                </c:pt>
                <c:pt idx="1096">
                  <c:v>29</c:v>
                </c:pt>
                <c:pt idx="1097">
                  <c:v>28.98</c:v>
                </c:pt>
                <c:pt idx="1098">
                  <c:v>28.98</c:v>
                </c:pt>
                <c:pt idx="1099">
                  <c:v>28.84</c:v>
                </c:pt>
                <c:pt idx="1100">
                  <c:v>28.84</c:v>
                </c:pt>
                <c:pt idx="1101">
                  <c:v>28.94</c:v>
                </c:pt>
                <c:pt idx="1102">
                  <c:v>28.94</c:v>
                </c:pt>
                <c:pt idx="1103">
                  <c:v>28.96</c:v>
                </c:pt>
                <c:pt idx="1104">
                  <c:v>28.96</c:v>
                </c:pt>
                <c:pt idx="1105">
                  <c:v>28.98</c:v>
                </c:pt>
                <c:pt idx="1106">
                  <c:v>28.98</c:v>
                </c:pt>
                <c:pt idx="1107">
                  <c:v>28.96</c:v>
                </c:pt>
                <c:pt idx="1108">
                  <c:v>28.96</c:v>
                </c:pt>
                <c:pt idx="1109">
                  <c:v>28.84</c:v>
                </c:pt>
                <c:pt idx="1110">
                  <c:v>28.84</c:v>
                </c:pt>
                <c:pt idx="1111">
                  <c:v>28.919999999999998</c:v>
                </c:pt>
                <c:pt idx="1112">
                  <c:v>28.919999999999998</c:v>
                </c:pt>
                <c:pt idx="1113">
                  <c:v>28.919999999999998</c:v>
                </c:pt>
                <c:pt idx="1114">
                  <c:v>28.919999999999998</c:v>
                </c:pt>
                <c:pt idx="1115">
                  <c:v>28.919999999999998</c:v>
                </c:pt>
                <c:pt idx="1116">
                  <c:v>28.919999999999998</c:v>
                </c:pt>
                <c:pt idx="1117">
                  <c:v>28.94</c:v>
                </c:pt>
                <c:pt idx="1118">
                  <c:v>28.94</c:v>
                </c:pt>
                <c:pt idx="1119">
                  <c:v>28.98</c:v>
                </c:pt>
                <c:pt idx="1120">
                  <c:v>28.98</c:v>
                </c:pt>
                <c:pt idx="1121">
                  <c:v>28.96</c:v>
                </c:pt>
                <c:pt idx="1122">
                  <c:v>28.96</c:v>
                </c:pt>
                <c:pt idx="1123">
                  <c:v>28.900000000000002</c:v>
                </c:pt>
                <c:pt idx="1124">
                  <c:v>28.900000000000002</c:v>
                </c:pt>
                <c:pt idx="1125">
                  <c:v>28.919999999999998</c:v>
                </c:pt>
                <c:pt idx="1126">
                  <c:v>28.919999999999998</c:v>
                </c:pt>
                <c:pt idx="1127">
                  <c:v>28.96</c:v>
                </c:pt>
                <c:pt idx="1128">
                  <c:v>28.96</c:v>
                </c:pt>
                <c:pt idx="1129">
                  <c:v>28.96</c:v>
                </c:pt>
                <c:pt idx="1130">
                  <c:v>28.96</c:v>
                </c:pt>
                <c:pt idx="1131">
                  <c:v>28.96</c:v>
                </c:pt>
                <c:pt idx="1132">
                  <c:v>28.96</c:v>
                </c:pt>
                <c:pt idx="1133">
                  <c:v>29</c:v>
                </c:pt>
                <c:pt idx="1134">
                  <c:v>29</c:v>
                </c:pt>
                <c:pt idx="1135">
                  <c:v>29</c:v>
                </c:pt>
                <c:pt idx="1136">
                  <c:v>29</c:v>
                </c:pt>
                <c:pt idx="1137">
                  <c:v>28.98</c:v>
                </c:pt>
                <c:pt idx="1138">
                  <c:v>28.98</c:v>
                </c:pt>
                <c:pt idx="1139">
                  <c:v>28.96</c:v>
                </c:pt>
                <c:pt idx="1140">
                  <c:v>28.96</c:v>
                </c:pt>
                <c:pt idx="1141">
                  <c:v>29.020000000000003</c:v>
                </c:pt>
                <c:pt idx="1142">
                  <c:v>29.020000000000003</c:v>
                </c:pt>
                <c:pt idx="1143">
                  <c:v>28.98</c:v>
                </c:pt>
                <c:pt idx="1144">
                  <c:v>28.98</c:v>
                </c:pt>
                <c:pt idx="1145">
                  <c:v>28.96</c:v>
                </c:pt>
                <c:pt idx="1146">
                  <c:v>28.96</c:v>
                </c:pt>
                <c:pt idx="1147">
                  <c:v>28.900000000000002</c:v>
                </c:pt>
                <c:pt idx="1148">
                  <c:v>28.900000000000002</c:v>
                </c:pt>
                <c:pt idx="1149">
                  <c:v>28.94</c:v>
                </c:pt>
                <c:pt idx="1150">
                  <c:v>29</c:v>
                </c:pt>
                <c:pt idx="1151">
                  <c:v>28.919999999999998</c:v>
                </c:pt>
                <c:pt idx="1152">
                  <c:v>28.919999999999998</c:v>
                </c:pt>
                <c:pt idx="1153">
                  <c:v>28.84</c:v>
                </c:pt>
                <c:pt idx="1154">
                  <c:v>28.84</c:v>
                </c:pt>
                <c:pt idx="1155">
                  <c:v>28.88</c:v>
                </c:pt>
                <c:pt idx="1156">
                  <c:v>28.900000000000002</c:v>
                </c:pt>
                <c:pt idx="1157">
                  <c:v>28.919999999999998</c:v>
                </c:pt>
                <c:pt idx="1158">
                  <c:v>28.96</c:v>
                </c:pt>
                <c:pt idx="1159">
                  <c:v>28.900000000000002</c:v>
                </c:pt>
                <c:pt idx="1160">
                  <c:v>28.98</c:v>
                </c:pt>
                <c:pt idx="1161">
                  <c:v>28.919999999999998</c:v>
                </c:pt>
                <c:pt idx="1162">
                  <c:v>28.919999999999998</c:v>
                </c:pt>
                <c:pt idx="1163">
                  <c:v>28.900000000000002</c:v>
                </c:pt>
                <c:pt idx="1164">
                  <c:v>28.900000000000002</c:v>
                </c:pt>
                <c:pt idx="1165">
                  <c:v>28.919999999999998</c:v>
                </c:pt>
                <c:pt idx="1166">
                  <c:v>28.919999999999998</c:v>
                </c:pt>
                <c:pt idx="1167">
                  <c:v>29</c:v>
                </c:pt>
                <c:pt idx="1168">
                  <c:v>29</c:v>
                </c:pt>
                <c:pt idx="1169">
                  <c:v>28.919999999999998</c:v>
                </c:pt>
                <c:pt idx="1170">
                  <c:v>28.919999999999998</c:v>
                </c:pt>
                <c:pt idx="1171">
                  <c:v>28.919999999999998</c:v>
                </c:pt>
                <c:pt idx="1172">
                  <c:v>28.919999999999998</c:v>
                </c:pt>
                <c:pt idx="1173">
                  <c:v>28.98</c:v>
                </c:pt>
                <c:pt idx="1174">
                  <c:v>28.98</c:v>
                </c:pt>
                <c:pt idx="1175">
                  <c:v>29</c:v>
                </c:pt>
                <c:pt idx="1176">
                  <c:v>29</c:v>
                </c:pt>
                <c:pt idx="1177">
                  <c:v>28.94</c:v>
                </c:pt>
                <c:pt idx="1178">
                  <c:v>28.94</c:v>
                </c:pt>
                <c:pt idx="1179">
                  <c:v>28.96</c:v>
                </c:pt>
                <c:pt idx="1180">
                  <c:v>28.96</c:v>
                </c:pt>
                <c:pt idx="1181">
                  <c:v>28.94</c:v>
                </c:pt>
                <c:pt idx="1182">
                  <c:v>28.94</c:v>
                </c:pt>
                <c:pt idx="1183">
                  <c:v>28.96</c:v>
                </c:pt>
                <c:pt idx="1184">
                  <c:v>28.98</c:v>
                </c:pt>
                <c:pt idx="1185">
                  <c:v>29.020000000000003</c:v>
                </c:pt>
                <c:pt idx="1186">
                  <c:v>29.020000000000003</c:v>
                </c:pt>
                <c:pt idx="1187">
                  <c:v>28.900000000000002</c:v>
                </c:pt>
                <c:pt idx="1188">
                  <c:v>28.96</c:v>
                </c:pt>
                <c:pt idx="1189">
                  <c:v>28.96</c:v>
                </c:pt>
                <c:pt idx="1190">
                  <c:v>28.96</c:v>
                </c:pt>
                <c:pt idx="1191">
                  <c:v>29.020000000000003</c:v>
                </c:pt>
                <c:pt idx="1192">
                  <c:v>29.020000000000003</c:v>
                </c:pt>
                <c:pt idx="1193">
                  <c:v>28.96</c:v>
                </c:pt>
                <c:pt idx="1194">
                  <c:v>28.96</c:v>
                </c:pt>
                <c:pt idx="1195">
                  <c:v>28.94</c:v>
                </c:pt>
                <c:pt idx="1196">
                  <c:v>28.98</c:v>
                </c:pt>
                <c:pt idx="1197">
                  <c:v>28.96</c:v>
                </c:pt>
                <c:pt idx="1198">
                  <c:v>28.96</c:v>
                </c:pt>
                <c:pt idx="1199">
                  <c:v>28.919999999999998</c:v>
                </c:pt>
                <c:pt idx="1200">
                  <c:v>28.919999999999998</c:v>
                </c:pt>
                <c:pt idx="1201">
                  <c:v>29.04</c:v>
                </c:pt>
                <c:pt idx="1202">
                  <c:v>29.04</c:v>
                </c:pt>
                <c:pt idx="1203">
                  <c:v>28.94</c:v>
                </c:pt>
                <c:pt idx="1204">
                  <c:v>28.94</c:v>
                </c:pt>
                <c:pt idx="1205">
                  <c:v>29.1</c:v>
                </c:pt>
                <c:pt idx="1206">
                  <c:v>29.1</c:v>
                </c:pt>
                <c:pt idx="1207">
                  <c:v>29.020000000000003</c:v>
                </c:pt>
                <c:pt idx="1208">
                  <c:v>29.020000000000003</c:v>
                </c:pt>
                <c:pt idx="1209">
                  <c:v>29.060000000000002</c:v>
                </c:pt>
                <c:pt idx="1210">
                  <c:v>29.060000000000002</c:v>
                </c:pt>
                <c:pt idx="1211">
                  <c:v>29.020000000000003</c:v>
                </c:pt>
                <c:pt idx="1212">
                  <c:v>28.96</c:v>
                </c:pt>
                <c:pt idx="1213">
                  <c:v>28.919999999999998</c:v>
                </c:pt>
                <c:pt idx="1214">
                  <c:v>28.919999999999998</c:v>
                </c:pt>
                <c:pt idx="1215">
                  <c:v>29.020000000000003</c:v>
                </c:pt>
                <c:pt idx="1216">
                  <c:v>29.020000000000003</c:v>
                </c:pt>
                <c:pt idx="1217">
                  <c:v>29.060000000000002</c:v>
                </c:pt>
                <c:pt idx="1218">
                  <c:v>29.060000000000002</c:v>
                </c:pt>
                <c:pt idx="1219">
                  <c:v>28.96</c:v>
                </c:pt>
                <c:pt idx="1220">
                  <c:v>28.96</c:v>
                </c:pt>
                <c:pt idx="1221">
                  <c:v>29</c:v>
                </c:pt>
                <c:pt idx="1222">
                  <c:v>29</c:v>
                </c:pt>
                <c:pt idx="1223">
                  <c:v>29.060000000000002</c:v>
                </c:pt>
                <c:pt idx="1224">
                  <c:v>29.060000000000002</c:v>
                </c:pt>
                <c:pt idx="1225">
                  <c:v>28.94</c:v>
                </c:pt>
                <c:pt idx="1226">
                  <c:v>28.94</c:v>
                </c:pt>
                <c:pt idx="1227">
                  <c:v>29</c:v>
                </c:pt>
                <c:pt idx="1228">
                  <c:v>29</c:v>
                </c:pt>
                <c:pt idx="1229">
                  <c:v>28.94</c:v>
                </c:pt>
                <c:pt idx="1230">
                  <c:v>28.94</c:v>
                </c:pt>
                <c:pt idx="1231">
                  <c:v>29.020000000000003</c:v>
                </c:pt>
                <c:pt idx="1232">
                  <c:v>29.020000000000003</c:v>
                </c:pt>
                <c:pt idx="1233">
                  <c:v>28.98</c:v>
                </c:pt>
                <c:pt idx="1234">
                  <c:v>28.98</c:v>
                </c:pt>
                <c:pt idx="1235">
                  <c:v>29</c:v>
                </c:pt>
                <c:pt idx="1236">
                  <c:v>29</c:v>
                </c:pt>
                <c:pt idx="1237">
                  <c:v>28.98</c:v>
                </c:pt>
                <c:pt idx="1238">
                  <c:v>28.98</c:v>
                </c:pt>
                <c:pt idx="1239">
                  <c:v>29.04</c:v>
                </c:pt>
                <c:pt idx="1240">
                  <c:v>29.04</c:v>
                </c:pt>
                <c:pt idx="1241">
                  <c:v>28.98</c:v>
                </c:pt>
                <c:pt idx="1242">
                  <c:v>28.98</c:v>
                </c:pt>
                <c:pt idx="1243">
                  <c:v>29.020000000000003</c:v>
                </c:pt>
                <c:pt idx="1244">
                  <c:v>29.020000000000003</c:v>
                </c:pt>
                <c:pt idx="1245">
                  <c:v>29.020000000000003</c:v>
                </c:pt>
                <c:pt idx="1246">
                  <c:v>29.020000000000003</c:v>
                </c:pt>
                <c:pt idx="1247">
                  <c:v>29</c:v>
                </c:pt>
                <c:pt idx="1248">
                  <c:v>29</c:v>
                </c:pt>
                <c:pt idx="1249">
                  <c:v>29</c:v>
                </c:pt>
                <c:pt idx="1250">
                  <c:v>29</c:v>
                </c:pt>
                <c:pt idx="1251">
                  <c:v>28.96</c:v>
                </c:pt>
                <c:pt idx="1252">
                  <c:v>29.020000000000003</c:v>
                </c:pt>
                <c:pt idx="1253">
                  <c:v>28.98</c:v>
                </c:pt>
                <c:pt idx="1254">
                  <c:v>28.98</c:v>
                </c:pt>
                <c:pt idx="1255">
                  <c:v>29</c:v>
                </c:pt>
                <c:pt idx="1256">
                  <c:v>29</c:v>
                </c:pt>
                <c:pt idx="1257">
                  <c:v>28.98</c:v>
                </c:pt>
                <c:pt idx="1258">
                  <c:v>28.98</c:v>
                </c:pt>
                <c:pt idx="1259">
                  <c:v>29.04</c:v>
                </c:pt>
                <c:pt idx="1260">
                  <c:v>29.04</c:v>
                </c:pt>
                <c:pt idx="1261">
                  <c:v>28.98</c:v>
                </c:pt>
                <c:pt idx="1262">
                  <c:v>28.98</c:v>
                </c:pt>
                <c:pt idx="1263">
                  <c:v>29.020000000000003</c:v>
                </c:pt>
                <c:pt idx="1264">
                  <c:v>29.020000000000003</c:v>
                </c:pt>
                <c:pt idx="1265">
                  <c:v>28.96</c:v>
                </c:pt>
                <c:pt idx="1266">
                  <c:v>28.96</c:v>
                </c:pt>
                <c:pt idx="1267">
                  <c:v>28.98</c:v>
                </c:pt>
                <c:pt idx="1268">
                  <c:v>28.98</c:v>
                </c:pt>
                <c:pt idx="1269">
                  <c:v>28.86</c:v>
                </c:pt>
                <c:pt idx="1270">
                  <c:v>28.86</c:v>
                </c:pt>
                <c:pt idx="1271">
                  <c:v>29.04</c:v>
                </c:pt>
                <c:pt idx="1272">
                  <c:v>29.04</c:v>
                </c:pt>
                <c:pt idx="1273">
                  <c:v>29.020000000000003</c:v>
                </c:pt>
                <c:pt idx="1274">
                  <c:v>29.020000000000003</c:v>
                </c:pt>
                <c:pt idx="1275">
                  <c:v>29.020000000000003</c:v>
                </c:pt>
                <c:pt idx="1276">
                  <c:v>29.020000000000003</c:v>
                </c:pt>
                <c:pt idx="1277">
                  <c:v>29</c:v>
                </c:pt>
                <c:pt idx="1278">
                  <c:v>28.94</c:v>
                </c:pt>
                <c:pt idx="1279">
                  <c:v>28.98</c:v>
                </c:pt>
                <c:pt idx="1280">
                  <c:v>28.98</c:v>
                </c:pt>
                <c:pt idx="1281">
                  <c:v>29</c:v>
                </c:pt>
                <c:pt idx="1282">
                  <c:v>29</c:v>
                </c:pt>
                <c:pt idx="1283">
                  <c:v>29.020000000000003</c:v>
                </c:pt>
                <c:pt idx="1284">
                  <c:v>29.020000000000003</c:v>
                </c:pt>
                <c:pt idx="1285">
                  <c:v>29.04</c:v>
                </c:pt>
                <c:pt idx="1286">
                  <c:v>29.04</c:v>
                </c:pt>
                <c:pt idx="1287">
                  <c:v>29.04</c:v>
                </c:pt>
                <c:pt idx="1288">
                  <c:v>29.060000000000002</c:v>
                </c:pt>
                <c:pt idx="1289">
                  <c:v>28.98</c:v>
                </c:pt>
                <c:pt idx="1290">
                  <c:v>28.98</c:v>
                </c:pt>
                <c:pt idx="1291">
                  <c:v>29.04</c:v>
                </c:pt>
                <c:pt idx="1292">
                  <c:v>29.04</c:v>
                </c:pt>
                <c:pt idx="1293">
                  <c:v>29.04</c:v>
                </c:pt>
                <c:pt idx="1294">
                  <c:v>29.04</c:v>
                </c:pt>
                <c:pt idx="1295">
                  <c:v>29.020000000000003</c:v>
                </c:pt>
                <c:pt idx="1296">
                  <c:v>29</c:v>
                </c:pt>
                <c:pt idx="1297">
                  <c:v>28.96</c:v>
                </c:pt>
                <c:pt idx="1298">
                  <c:v>28.96</c:v>
                </c:pt>
                <c:pt idx="1299">
                  <c:v>29.020000000000003</c:v>
                </c:pt>
                <c:pt idx="1300">
                  <c:v>29.020000000000003</c:v>
                </c:pt>
                <c:pt idx="1301">
                  <c:v>29.18</c:v>
                </c:pt>
                <c:pt idx="1302">
                  <c:v>29.18</c:v>
                </c:pt>
                <c:pt idx="1303">
                  <c:v>28.919999999999998</c:v>
                </c:pt>
                <c:pt idx="1304">
                  <c:v>28.919999999999998</c:v>
                </c:pt>
                <c:pt idx="1305">
                  <c:v>29.04</c:v>
                </c:pt>
                <c:pt idx="1306">
                  <c:v>29.04</c:v>
                </c:pt>
                <c:pt idx="1307">
                  <c:v>28.98</c:v>
                </c:pt>
                <c:pt idx="1308">
                  <c:v>28.98</c:v>
                </c:pt>
                <c:pt idx="1309">
                  <c:v>28.94</c:v>
                </c:pt>
                <c:pt idx="1310">
                  <c:v>28.94</c:v>
                </c:pt>
                <c:pt idx="1311">
                  <c:v>29.020000000000003</c:v>
                </c:pt>
                <c:pt idx="1312">
                  <c:v>29.020000000000003</c:v>
                </c:pt>
                <c:pt idx="1313">
                  <c:v>29</c:v>
                </c:pt>
                <c:pt idx="1314">
                  <c:v>29</c:v>
                </c:pt>
                <c:pt idx="1315">
                  <c:v>29.020000000000003</c:v>
                </c:pt>
                <c:pt idx="1316">
                  <c:v>29.020000000000003</c:v>
                </c:pt>
                <c:pt idx="1317">
                  <c:v>28.98</c:v>
                </c:pt>
                <c:pt idx="1318">
                  <c:v>28.98</c:v>
                </c:pt>
                <c:pt idx="1319">
                  <c:v>28.98</c:v>
                </c:pt>
                <c:pt idx="1320">
                  <c:v>28.98</c:v>
                </c:pt>
                <c:pt idx="1321">
                  <c:v>28.98</c:v>
                </c:pt>
                <c:pt idx="1322">
                  <c:v>28.98</c:v>
                </c:pt>
                <c:pt idx="1323">
                  <c:v>29.04</c:v>
                </c:pt>
                <c:pt idx="1324">
                  <c:v>29.04</c:v>
                </c:pt>
                <c:pt idx="1325">
                  <c:v>29.04</c:v>
                </c:pt>
                <c:pt idx="1326">
                  <c:v>29.060000000000002</c:v>
                </c:pt>
                <c:pt idx="1327">
                  <c:v>29</c:v>
                </c:pt>
                <c:pt idx="1328">
                  <c:v>29</c:v>
                </c:pt>
                <c:pt idx="1329">
                  <c:v>29.08</c:v>
                </c:pt>
                <c:pt idx="1330">
                  <c:v>29.08</c:v>
                </c:pt>
                <c:pt idx="1331">
                  <c:v>28.98</c:v>
                </c:pt>
                <c:pt idx="1332">
                  <c:v>28.96</c:v>
                </c:pt>
                <c:pt idx="1333">
                  <c:v>29.060000000000002</c:v>
                </c:pt>
                <c:pt idx="1334">
                  <c:v>29.060000000000002</c:v>
                </c:pt>
                <c:pt idx="1335">
                  <c:v>29.04</c:v>
                </c:pt>
                <c:pt idx="1336">
                  <c:v>29.04</c:v>
                </c:pt>
                <c:pt idx="1337">
                  <c:v>28.96</c:v>
                </c:pt>
                <c:pt idx="1338">
                  <c:v>28.96</c:v>
                </c:pt>
                <c:pt idx="1339">
                  <c:v>29.1</c:v>
                </c:pt>
                <c:pt idx="1340">
                  <c:v>29.1</c:v>
                </c:pt>
                <c:pt idx="1341">
                  <c:v>29.020000000000003</c:v>
                </c:pt>
                <c:pt idx="1342">
                  <c:v>29.020000000000003</c:v>
                </c:pt>
                <c:pt idx="1343">
                  <c:v>29.08</c:v>
                </c:pt>
                <c:pt idx="1344">
                  <c:v>29.08</c:v>
                </c:pt>
                <c:pt idx="1345">
                  <c:v>29.020000000000003</c:v>
                </c:pt>
                <c:pt idx="1346">
                  <c:v>29.020000000000003</c:v>
                </c:pt>
                <c:pt idx="1347">
                  <c:v>29.020000000000003</c:v>
                </c:pt>
                <c:pt idx="1348">
                  <c:v>29.020000000000003</c:v>
                </c:pt>
                <c:pt idx="1349">
                  <c:v>28.96</c:v>
                </c:pt>
                <c:pt idx="1350">
                  <c:v>28.96</c:v>
                </c:pt>
                <c:pt idx="1351">
                  <c:v>29.04</c:v>
                </c:pt>
                <c:pt idx="1352">
                  <c:v>28.96</c:v>
                </c:pt>
                <c:pt idx="1353">
                  <c:v>29</c:v>
                </c:pt>
                <c:pt idx="1354">
                  <c:v>29</c:v>
                </c:pt>
                <c:pt idx="1355">
                  <c:v>29.020000000000003</c:v>
                </c:pt>
                <c:pt idx="1356">
                  <c:v>29.020000000000003</c:v>
                </c:pt>
                <c:pt idx="1357">
                  <c:v>28.96</c:v>
                </c:pt>
                <c:pt idx="1358">
                  <c:v>29</c:v>
                </c:pt>
                <c:pt idx="1359">
                  <c:v>28.86</c:v>
                </c:pt>
                <c:pt idx="1360">
                  <c:v>28.86</c:v>
                </c:pt>
                <c:pt idx="1361">
                  <c:v>28.98</c:v>
                </c:pt>
                <c:pt idx="1362">
                  <c:v>28.96</c:v>
                </c:pt>
                <c:pt idx="1363">
                  <c:v>28.98</c:v>
                </c:pt>
                <c:pt idx="1364">
                  <c:v>29.020000000000003</c:v>
                </c:pt>
                <c:pt idx="1365">
                  <c:v>29.020000000000003</c:v>
                </c:pt>
                <c:pt idx="1366">
                  <c:v>29.020000000000003</c:v>
                </c:pt>
                <c:pt idx="1367">
                  <c:v>28.98</c:v>
                </c:pt>
                <c:pt idx="1368">
                  <c:v>28.98</c:v>
                </c:pt>
                <c:pt idx="1369">
                  <c:v>29.04</c:v>
                </c:pt>
                <c:pt idx="1370">
                  <c:v>29.04</c:v>
                </c:pt>
                <c:pt idx="1371">
                  <c:v>29.04</c:v>
                </c:pt>
                <c:pt idx="1372">
                  <c:v>28.94</c:v>
                </c:pt>
                <c:pt idx="1373">
                  <c:v>28.94</c:v>
                </c:pt>
                <c:pt idx="1374">
                  <c:v>28.94</c:v>
                </c:pt>
                <c:pt idx="1375">
                  <c:v>29.24</c:v>
                </c:pt>
                <c:pt idx="1376">
                  <c:v>29.24</c:v>
                </c:pt>
                <c:pt idx="1377">
                  <c:v>28.88</c:v>
                </c:pt>
                <c:pt idx="1378">
                  <c:v>28.88</c:v>
                </c:pt>
                <c:pt idx="1379">
                  <c:v>28.88</c:v>
                </c:pt>
                <c:pt idx="1380">
                  <c:v>28.94</c:v>
                </c:pt>
                <c:pt idx="1381">
                  <c:v>28.919999999999998</c:v>
                </c:pt>
                <c:pt idx="1382">
                  <c:v>28.919999999999998</c:v>
                </c:pt>
                <c:pt idx="1383">
                  <c:v>28.900000000000002</c:v>
                </c:pt>
                <c:pt idx="1384">
                  <c:v>28.900000000000002</c:v>
                </c:pt>
                <c:pt idx="1385">
                  <c:v>28.98</c:v>
                </c:pt>
                <c:pt idx="1386">
                  <c:v>28.98</c:v>
                </c:pt>
                <c:pt idx="1387">
                  <c:v>28.98</c:v>
                </c:pt>
                <c:pt idx="1388">
                  <c:v>28.98</c:v>
                </c:pt>
                <c:pt idx="1389">
                  <c:v>29.020000000000003</c:v>
                </c:pt>
                <c:pt idx="1390">
                  <c:v>28.88</c:v>
                </c:pt>
                <c:pt idx="1391">
                  <c:v>28.94</c:v>
                </c:pt>
                <c:pt idx="1392">
                  <c:v>28.900000000000002</c:v>
                </c:pt>
                <c:pt idx="1393">
                  <c:v>29.020000000000003</c:v>
                </c:pt>
                <c:pt idx="1394">
                  <c:v>29.020000000000003</c:v>
                </c:pt>
                <c:pt idx="1395">
                  <c:v>28.98</c:v>
                </c:pt>
                <c:pt idx="1396">
                  <c:v>28.98</c:v>
                </c:pt>
                <c:pt idx="1397">
                  <c:v>29.060000000000002</c:v>
                </c:pt>
                <c:pt idx="1398">
                  <c:v>28.96</c:v>
                </c:pt>
                <c:pt idx="1399">
                  <c:v>28.96</c:v>
                </c:pt>
                <c:pt idx="1400">
                  <c:v>28.96</c:v>
                </c:pt>
                <c:pt idx="1401">
                  <c:v>28.94</c:v>
                </c:pt>
                <c:pt idx="1402">
                  <c:v>28.94</c:v>
                </c:pt>
                <c:pt idx="1403">
                  <c:v>29</c:v>
                </c:pt>
                <c:pt idx="1404">
                  <c:v>29</c:v>
                </c:pt>
                <c:pt idx="1405">
                  <c:v>28.96</c:v>
                </c:pt>
                <c:pt idx="1406">
                  <c:v>29</c:v>
                </c:pt>
                <c:pt idx="1407">
                  <c:v>29</c:v>
                </c:pt>
                <c:pt idx="1408">
                  <c:v>28.96</c:v>
                </c:pt>
                <c:pt idx="1409">
                  <c:v>28.919999999999998</c:v>
                </c:pt>
                <c:pt idx="1410">
                  <c:v>28.919999999999998</c:v>
                </c:pt>
                <c:pt idx="1411">
                  <c:v>28.96</c:v>
                </c:pt>
                <c:pt idx="1412">
                  <c:v>28.96</c:v>
                </c:pt>
                <c:pt idx="1413">
                  <c:v>28.94</c:v>
                </c:pt>
                <c:pt idx="1414">
                  <c:v>28.94</c:v>
                </c:pt>
                <c:pt idx="1415">
                  <c:v>28.919999999999998</c:v>
                </c:pt>
                <c:pt idx="1416">
                  <c:v>28.919999999999998</c:v>
                </c:pt>
                <c:pt idx="1417">
                  <c:v>29.060000000000002</c:v>
                </c:pt>
                <c:pt idx="1418">
                  <c:v>29.060000000000002</c:v>
                </c:pt>
                <c:pt idx="1419">
                  <c:v>28.94</c:v>
                </c:pt>
                <c:pt idx="1420">
                  <c:v>28.94</c:v>
                </c:pt>
                <c:pt idx="1421">
                  <c:v>29.04</c:v>
                </c:pt>
                <c:pt idx="1422">
                  <c:v>29.04</c:v>
                </c:pt>
                <c:pt idx="1423">
                  <c:v>28.94</c:v>
                </c:pt>
                <c:pt idx="1424">
                  <c:v>28.94</c:v>
                </c:pt>
                <c:pt idx="1425">
                  <c:v>28.96</c:v>
                </c:pt>
                <c:pt idx="1426">
                  <c:v>28.96</c:v>
                </c:pt>
                <c:pt idx="1427">
                  <c:v>28.98</c:v>
                </c:pt>
                <c:pt idx="1428">
                  <c:v>29.08</c:v>
                </c:pt>
                <c:pt idx="1429">
                  <c:v>28.94</c:v>
                </c:pt>
                <c:pt idx="1430">
                  <c:v>28.94</c:v>
                </c:pt>
                <c:pt idx="1431">
                  <c:v>28.88</c:v>
                </c:pt>
                <c:pt idx="1432">
                  <c:v>28.900000000000002</c:v>
                </c:pt>
                <c:pt idx="1433">
                  <c:v>29</c:v>
                </c:pt>
                <c:pt idx="1434">
                  <c:v>29</c:v>
                </c:pt>
                <c:pt idx="1435">
                  <c:v>28.919999999999998</c:v>
                </c:pt>
                <c:pt idx="1436">
                  <c:v>28.919999999999998</c:v>
                </c:pt>
                <c:pt idx="1437">
                  <c:v>28.98</c:v>
                </c:pt>
                <c:pt idx="1438">
                  <c:v>28.98</c:v>
                </c:pt>
                <c:pt idx="1439">
                  <c:v>29.060000000000002</c:v>
                </c:pt>
                <c:pt idx="1440">
                  <c:v>29.060000000000002</c:v>
                </c:pt>
                <c:pt idx="1441">
                  <c:v>28.919999999999998</c:v>
                </c:pt>
                <c:pt idx="1442">
                  <c:v>28.919999999999998</c:v>
                </c:pt>
                <c:pt idx="1443">
                  <c:v>28.94</c:v>
                </c:pt>
                <c:pt idx="1444">
                  <c:v>28.94</c:v>
                </c:pt>
                <c:pt idx="1445">
                  <c:v>28.94</c:v>
                </c:pt>
                <c:pt idx="1446">
                  <c:v>28.94</c:v>
                </c:pt>
                <c:pt idx="1447">
                  <c:v>29</c:v>
                </c:pt>
                <c:pt idx="1448">
                  <c:v>29</c:v>
                </c:pt>
                <c:pt idx="1449">
                  <c:v>28.919999999999998</c:v>
                </c:pt>
                <c:pt idx="1450">
                  <c:v>28.919999999999998</c:v>
                </c:pt>
                <c:pt idx="1451">
                  <c:v>28.919999999999998</c:v>
                </c:pt>
                <c:pt idx="1452">
                  <c:v>28.919999999999998</c:v>
                </c:pt>
                <c:pt idx="1453">
                  <c:v>28.98</c:v>
                </c:pt>
                <c:pt idx="1454">
                  <c:v>28.98</c:v>
                </c:pt>
                <c:pt idx="1455">
                  <c:v>29</c:v>
                </c:pt>
                <c:pt idx="1456">
                  <c:v>29</c:v>
                </c:pt>
                <c:pt idx="1457">
                  <c:v>28.94</c:v>
                </c:pt>
                <c:pt idx="1458">
                  <c:v>28.94</c:v>
                </c:pt>
                <c:pt idx="1459">
                  <c:v>29</c:v>
                </c:pt>
                <c:pt idx="1460">
                  <c:v>29</c:v>
                </c:pt>
                <c:pt idx="1461">
                  <c:v>28.98</c:v>
                </c:pt>
                <c:pt idx="1462">
                  <c:v>28.98</c:v>
                </c:pt>
                <c:pt idx="1463">
                  <c:v>29</c:v>
                </c:pt>
                <c:pt idx="1464">
                  <c:v>29</c:v>
                </c:pt>
                <c:pt idx="1465">
                  <c:v>29</c:v>
                </c:pt>
                <c:pt idx="1466">
                  <c:v>29</c:v>
                </c:pt>
                <c:pt idx="1467">
                  <c:v>28.86</c:v>
                </c:pt>
                <c:pt idx="1468">
                  <c:v>28.86</c:v>
                </c:pt>
                <c:pt idx="1469">
                  <c:v>28.900000000000002</c:v>
                </c:pt>
                <c:pt idx="1470">
                  <c:v>28.900000000000002</c:v>
                </c:pt>
                <c:pt idx="1471">
                  <c:v>28.98</c:v>
                </c:pt>
                <c:pt idx="1472">
                  <c:v>28.98</c:v>
                </c:pt>
                <c:pt idx="1473">
                  <c:v>28.919999999999998</c:v>
                </c:pt>
                <c:pt idx="1474">
                  <c:v>28.919999999999998</c:v>
                </c:pt>
                <c:pt idx="1475">
                  <c:v>28.94</c:v>
                </c:pt>
                <c:pt idx="1476">
                  <c:v>28.94</c:v>
                </c:pt>
                <c:pt idx="1477">
                  <c:v>28.96</c:v>
                </c:pt>
                <c:pt idx="1478">
                  <c:v>28.96</c:v>
                </c:pt>
                <c:pt idx="1479">
                  <c:v>29.020000000000003</c:v>
                </c:pt>
                <c:pt idx="1480">
                  <c:v>29.020000000000003</c:v>
                </c:pt>
                <c:pt idx="1481">
                  <c:v>29</c:v>
                </c:pt>
                <c:pt idx="1482">
                  <c:v>29</c:v>
                </c:pt>
                <c:pt idx="1483">
                  <c:v>28.96</c:v>
                </c:pt>
                <c:pt idx="1484">
                  <c:v>28.96</c:v>
                </c:pt>
                <c:pt idx="1485">
                  <c:v>28.96</c:v>
                </c:pt>
                <c:pt idx="1486">
                  <c:v>28.96</c:v>
                </c:pt>
                <c:pt idx="1487">
                  <c:v>30.32</c:v>
                </c:pt>
                <c:pt idx="1488">
                  <c:v>30.32</c:v>
                </c:pt>
                <c:pt idx="1489">
                  <c:v>30.86</c:v>
                </c:pt>
                <c:pt idx="1490">
                  <c:v>30.86</c:v>
                </c:pt>
                <c:pt idx="1491">
                  <c:v>30.22</c:v>
                </c:pt>
                <c:pt idx="1492">
                  <c:v>30.22</c:v>
                </c:pt>
                <c:pt idx="1493">
                  <c:v>30.22</c:v>
                </c:pt>
                <c:pt idx="1494">
                  <c:v>30.22</c:v>
                </c:pt>
                <c:pt idx="1495">
                  <c:v>30.240000000000002</c:v>
                </c:pt>
                <c:pt idx="1496">
                  <c:v>30.240000000000002</c:v>
                </c:pt>
                <c:pt idx="1497">
                  <c:v>30.22</c:v>
                </c:pt>
                <c:pt idx="1498">
                  <c:v>30.22</c:v>
                </c:pt>
                <c:pt idx="1499">
                  <c:v>30.22</c:v>
                </c:pt>
                <c:pt idx="1500">
                  <c:v>30.22</c:v>
                </c:pt>
                <c:pt idx="1501">
                  <c:v>30.36</c:v>
                </c:pt>
                <c:pt idx="1502">
                  <c:v>30.139999999999997</c:v>
                </c:pt>
                <c:pt idx="1503">
                  <c:v>30.259999999999998</c:v>
                </c:pt>
                <c:pt idx="1504">
                  <c:v>30.259999999999998</c:v>
                </c:pt>
                <c:pt idx="1505">
                  <c:v>30.099999999999998</c:v>
                </c:pt>
                <c:pt idx="1506">
                  <c:v>30.099999999999998</c:v>
                </c:pt>
                <c:pt idx="1507">
                  <c:v>30.12</c:v>
                </c:pt>
                <c:pt idx="1508">
                  <c:v>30.12</c:v>
                </c:pt>
                <c:pt idx="1509">
                  <c:v>30.22</c:v>
                </c:pt>
                <c:pt idx="1510">
                  <c:v>30.22</c:v>
                </c:pt>
                <c:pt idx="1511">
                  <c:v>30.22</c:v>
                </c:pt>
                <c:pt idx="1512">
                  <c:v>30.12</c:v>
                </c:pt>
                <c:pt idx="1513">
                  <c:v>30.16</c:v>
                </c:pt>
                <c:pt idx="1514">
                  <c:v>30.16</c:v>
                </c:pt>
                <c:pt idx="1515">
                  <c:v>30.48</c:v>
                </c:pt>
                <c:pt idx="1516">
                  <c:v>30.48</c:v>
                </c:pt>
                <c:pt idx="1517">
                  <c:v>31.28</c:v>
                </c:pt>
                <c:pt idx="1518">
                  <c:v>31.28</c:v>
                </c:pt>
                <c:pt idx="1519">
                  <c:v>28.78</c:v>
                </c:pt>
                <c:pt idx="1520">
                  <c:v>28.78</c:v>
                </c:pt>
                <c:pt idx="1521">
                  <c:v>28.82</c:v>
                </c:pt>
                <c:pt idx="1522">
                  <c:v>28.82</c:v>
                </c:pt>
                <c:pt idx="1523">
                  <c:v>28.84</c:v>
                </c:pt>
                <c:pt idx="1524">
                  <c:v>28.84</c:v>
                </c:pt>
                <c:pt idx="1525">
                  <c:v>28.759999999999998</c:v>
                </c:pt>
                <c:pt idx="1526">
                  <c:v>28.759999999999998</c:v>
                </c:pt>
                <c:pt idx="1527">
                  <c:v>28.88</c:v>
                </c:pt>
                <c:pt idx="1528">
                  <c:v>28.88</c:v>
                </c:pt>
                <c:pt idx="1529">
                  <c:v>28.799999999999997</c:v>
                </c:pt>
                <c:pt idx="1530">
                  <c:v>28.799999999999997</c:v>
                </c:pt>
                <c:pt idx="1531">
                  <c:v>28.740000000000002</c:v>
                </c:pt>
                <c:pt idx="1532">
                  <c:v>28.740000000000002</c:v>
                </c:pt>
                <c:pt idx="1533">
                  <c:v>28.84</c:v>
                </c:pt>
                <c:pt idx="1534">
                  <c:v>28.82</c:v>
                </c:pt>
                <c:pt idx="1535">
                  <c:v>28.700000000000003</c:v>
                </c:pt>
                <c:pt idx="1536">
                  <c:v>28.700000000000003</c:v>
                </c:pt>
                <c:pt idx="1537">
                  <c:v>28.68</c:v>
                </c:pt>
                <c:pt idx="1538">
                  <c:v>28.68</c:v>
                </c:pt>
                <c:pt idx="1539">
                  <c:v>28.86</c:v>
                </c:pt>
                <c:pt idx="1540">
                  <c:v>28.86</c:v>
                </c:pt>
                <c:pt idx="1541">
                  <c:v>28.78</c:v>
                </c:pt>
                <c:pt idx="1542">
                  <c:v>28.700000000000003</c:v>
                </c:pt>
                <c:pt idx="1543">
                  <c:v>28.72</c:v>
                </c:pt>
                <c:pt idx="1544">
                  <c:v>28.72</c:v>
                </c:pt>
                <c:pt idx="1545">
                  <c:v>28.84</c:v>
                </c:pt>
                <c:pt idx="1546">
                  <c:v>28.84</c:v>
                </c:pt>
                <c:pt idx="1547">
                  <c:v>28.72</c:v>
                </c:pt>
                <c:pt idx="1548">
                  <c:v>28.84</c:v>
                </c:pt>
                <c:pt idx="1549">
                  <c:v>28.740000000000002</c:v>
                </c:pt>
                <c:pt idx="1550">
                  <c:v>28.740000000000002</c:v>
                </c:pt>
                <c:pt idx="1551">
                  <c:v>28.78</c:v>
                </c:pt>
                <c:pt idx="1552">
                  <c:v>28.78</c:v>
                </c:pt>
                <c:pt idx="1553">
                  <c:v>28.86</c:v>
                </c:pt>
                <c:pt idx="1554">
                  <c:v>28.86</c:v>
                </c:pt>
                <c:pt idx="1555">
                  <c:v>28.78</c:v>
                </c:pt>
                <c:pt idx="1556">
                  <c:v>28.78</c:v>
                </c:pt>
                <c:pt idx="1557">
                  <c:v>28.82</c:v>
                </c:pt>
                <c:pt idx="1558">
                  <c:v>28.799999999999997</c:v>
                </c:pt>
                <c:pt idx="1559">
                  <c:v>28.799999999999997</c:v>
                </c:pt>
                <c:pt idx="1560">
                  <c:v>28.799999999999997</c:v>
                </c:pt>
                <c:pt idx="1561">
                  <c:v>28.759999999999998</c:v>
                </c:pt>
                <c:pt idx="1562">
                  <c:v>28.759999999999998</c:v>
                </c:pt>
                <c:pt idx="1563">
                  <c:v>28.700000000000003</c:v>
                </c:pt>
                <c:pt idx="1564">
                  <c:v>28.700000000000003</c:v>
                </c:pt>
                <c:pt idx="1565">
                  <c:v>28.78</c:v>
                </c:pt>
                <c:pt idx="1566">
                  <c:v>28.799999999999997</c:v>
                </c:pt>
                <c:pt idx="1567">
                  <c:v>28.78</c:v>
                </c:pt>
                <c:pt idx="1568">
                  <c:v>28.82</c:v>
                </c:pt>
                <c:pt idx="1569">
                  <c:v>28.82</c:v>
                </c:pt>
                <c:pt idx="1570">
                  <c:v>28.82</c:v>
                </c:pt>
                <c:pt idx="1571">
                  <c:v>28.82</c:v>
                </c:pt>
                <c:pt idx="1572">
                  <c:v>28.78</c:v>
                </c:pt>
                <c:pt idx="1573">
                  <c:v>28.78</c:v>
                </c:pt>
                <c:pt idx="1574">
                  <c:v>28.759999999999998</c:v>
                </c:pt>
                <c:pt idx="1575">
                  <c:v>28.759999999999998</c:v>
                </c:pt>
                <c:pt idx="1576">
                  <c:v>28.759999999999998</c:v>
                </c:pt>
                <c:pt idx="1577">
                  <c:v>28.759999999999998</c:v>
                </c:pt>
                <c:pt idx="1578">
                  <c:v>28.799999999999997</c:v>
                </c:pt>
                <c:pt idx="1579">
                  <c:v>28.799999999999997</c:v>
                </c:pt>
                <c:pt idx="1580">
                  <c:v>28.759999999999998</c:v>
                </c:pt>
                <c:pt idx="1581">
                  <c:v>28.759999999999998</c:v>
                </c:pt>
                <c:pt idx="1582">
                  <c:v>28.84</c:v>
                </c:pt>
                <c:pt idx="1583">
                  <c:v>28.84</c:v>
                </c:pt>
                <c:pt idx="1584">
                  <c:v>28.759999999999998</c:v>
                </c:pt>
                <c:pt idx="1585">
                  <c:v>28.759999999999998</c:v>
                </c:pt>
                <c:pt idx="1586">
                  <c:v>28.82</c:v>
                </c:pt>
                <c:pt idx="1587">
                  <c:v>28.82</c:v>
                </c:pt>
                <c:pt idx="1588">
                  <c:v>28.78</c:v>
                </c:pt>
                <c:pt idx="1589">
                  <c:v>28.78</c:v>
                </c:pt>
                <c:pt idx="1590">
                  <c:v>28.86</c:v>
                </c:pt>
                <c:pt idx="1591">
                  <c:v>28.86</c:v>
                </c:pt>
                <c:pt idx="1592">
                  <c:v>28.759999999999998</c:v>
                </c:pt>
                <c:pt idx="1593">
                  <c:v>28.78</c:v>
                </c:pt>
                <c:pt idx="1594">
                  <c:v>28.759999999999998</c:v>
                </c:pt>
                <c:pt idx="1595">
                  <c:v>28.759999999999998</c:v>
                </c:pt>
                <c:pt idx="1596">
                  <c:v>28.700000000000003</c:v>
                </c:pt>
                <c:pt idx="1597">
                  <c:v>28.700000000000003</c:v>
                </c:pt>
                <c:pt idx="1598">
                  <c:v>28.700000000000003</c:v>
                </c:pt>
                <c:pt idx="1599">
                  <c:v>28.700000000000003</c:v>
                </c:pt>
                <c:pt idx="1600">
                  <c:v>28.68</c:v>
                </c:pt>
                <c:pt idx="1601">
                  <c:v>28.68</c:v>
                </c:pt>
                <c:pt idx="1602">
                  <c:v>28.72</c:v>
                </c:pt>
                <c:pt idx="1603">
                  <c:v>28.72</c:v>
                </c:pt>
                <c:pt idx="1604">
                  <c:v>28.82</c:v>
                </c:pt>
                <c:pt idx="1605">
                  <c:v>28.82</c:v>
                </c:pt>
                <c:pt idx="1606">
                  <c:v>28.919999999999998</c:v>
                </c:pt>
                <c:pt idx="1607">
                  <c:v>28.919999999999998</c:v>
                </c:pt>
                <c:pt idx="1608">
                  <c:v>28.66</c:v>
                </c:pt>
                <c:pt idx="1609">
                  <c:v>28.66</c:v>
                </c:pt>
                <c:pt idx="1610">
                  <c:v>28.66</c:v>
                </c:pt>
                <c:pt idx="1611">
                  <c:v>28.66</c:v>
                </c:pt>
                <c:pt idx="1612">
                  <c:v>28.82</c:v>
                </c:pt>
                <c:pt idx="1613">
                  <c:v>28.78</c:v>
                </c:pt>
                <c:pt idx="1614">
                  <c:v>28.799999999999997</c:v>
                </c:pt>
                <c:pt idx="1615">
                  <c:v>28.799999999999997</c:v>
                </c:pt>
                <c:pt idx="1616">
                  <c:v>28.84</c:v>
                </c:pt>
                <c:pt idx="1617">
                  <c:v>28.84</c:v>
                </c:pt>
                <c:pt idx="1618">
                  <c:v>28.759999999999998</c:v>
                </c:pt>
                <c:pt idx="1619">
                  <c:v>28.72</c:v>
                </c:pt>
                <c:pt idx="1620">
                  <c:v>28.84</c:v>
                </c:pt>
                <c:pt idx="1621">
                  <c:v>28.799999999999997</c:v>
                </c:pt>
                <c:pt idx="1622">
                  <c:v>28.78</c:v>
                </c:pt>
                <c:pt idx="1623">
                  <c:v>28.78</c:v>
                </c:pt>
                <c:pt idx="1624">
                  <c:v>28.740000000000002</c:v>
                </c:pt>
                <c:pt idx="1625">
                  <c:v>28.740000000000002</c:v>
                </c:pt>
                <c:pt idx="1626">
                  <c:v>28.759999999999998</c:v>
                </c:pt>
                <c:pt idx="1627">
                  <c:v>28.72</c:v>
                </c:pt>
                <c:pt idx="1628">
                  <c:v>28.759999999999998</c:v>
                </c:pt>
                <c:pt idx="1629">
                  <c:v>28.759999999999998</c:v>
                </c:pt>
                <c:pt idx="1630">
                  <c:v>28.759999999999998</c:v>
                </c:pt>
                <c:pt idx="1631">
                  <c:v>28.700000000000003</c:v>
                </c:pt>
                <c:pt idx="1632">
                  <c:v>28.700000000000003</c:v>
                </c:pt>
                <c:pt idx="1633">
                  <c:v>28.700000000000003</c:v>
                </c:pt>
                <c:pt idx="1634">
                  <c:v>28.700000000000003</c:v>
                </c:pt>
                <c:pt idx="1635">
                  <c:v>28.759999999999998</c:v>
                </c:pt>
                <c:pt idx="1636">
                  <c:v>28.759999999999998</c:v>
                </c:pt>
                <c:pt idx="1637">
                  <c:v>28.799999999999997</c:v>
                </c:pt>
                <c:pt idx="1638">
                  <c:v>28.799999999999997</c:v>
                </c:pt>
                <c:pt idx="1639">
                  <c:v>28.759999999999998</c:v>
                </c:pt>
                <c:pt idx="1640">
                  <c:v>28.759999999999998</c:v>
                </c:pt>
                <c:pt idx="1641">
                  <c:v>28.78</c:v>
                </c:pt>
                <c:pt idx="1642">
                  <c:v>28.78</c:v>
                </c:pt>
                <c:pt idx="1643">
                  <c:v>28.88</c:v>
                </c:pt>
                <c:pt idx="1644">
                  <c:v>28.88</c:v>
                </c:pt>
                <c:pt idx="1645">
                  <c:v>28.759999999999998</c:v>
                </c:pt>
                <c:pt idx="1646">
                  <c:v>28.759999999999998</c:v>
                </c:pt>
                <c:pt idx="1647">
                  <c:v>28.740000000000002</c:v>
                </c:pt>
                <c:pt idx="1648">
                  <c:v>28.78</c:v>
                </c:pt>
                <c:pt idx="1649">
                  <c:v>28.740000000000002</c:v>
                </c:pt>
                <c:pt idx="1650">
                  <c:v>28.740000000000002</c:v>
                </c:pt>
                <c:pt idx="1651">
                  <c:v>28.700000000000003</c:v>
                </c:pt>
                <c:pt idx="1652">
                  <c:v>28.700000000000003</c:v>
                </c:pt>
                <c:pt idx="1653">
                  <c:v>28.72</c:v>
                </c:pt>
                <c:pt idx="1654">
                  <c:v>28.72</c:v>
                </c:pt>
                <c:pt idx="1655">
                  <c:v>28.740000000000002</c:v>
                </c:pt>
                <c:pt idx="1656">
                  <c:v>28.740000000000002</c:v>
                </c:pt>
                <c:pt idx="1657">
                  <c:v>28.759999999999998</c:v>
                </c:pt>
                <c:pt idx="1658">
                  <c:v>28.759999999999998</c:v>
                </c:pt>
                <c:pt idx="1659">
                  <c:v>28.740000000000002</c:v>
                </c:pt>
                <c:pt idx="1660">
                  <c:v>28.740000000000002</c:v>
                </c:pt>
                <c:pt idx="1661">
                  <c:v>28.78</c:v>
                </c:pt>
                <c:pt idx="1662">
                  <c:v>28.78</c:v>
                </c:pt>
                <c:pt idx="1663">
                  <c:v>28.740000000000002</c:v>
                </c:pt>
                <c:pt idx="1664">
                  <c:v>28.740000000000002</c:v>
                </c:pt>
                <c:pt idx="1665">
                  <c:v>28.82</c:v>
                </c:pt>
                <c:pt idx="1666">
                  <c:v>28.82</c:v>
                </c:pt>
                <c:pt idx="1667">
                  <c:v>28.72</c:v>
                </c:pt>
                <c:pt idx="1668">
                  <c:v>28.740000000000002</c:v>
                </c:pt>
                <c:pt idx="1669">
                  <c:v>28.72</c:v>
                </c:pt>
                <c:pt idx="1670">
                  <c:v>28.72</c:v>
                </c:pt>
                <c:pt idx="1671">
                  <c:v>28.78</c:v>
                </c:pt>
                <c:pt idx="1672">
                  <c:v>28.78</c:v>
                </c:pt>
                <c:pt idx="1673">
                  <c:v>28.740000000000002</c:v>
                </c:pt>
                <c:pt idx="1674">
                  <c:v>28.740000000000002</c:v>
                </c:pt>
                <c:pt idx="1675">
                  <c:v>28.740000000000002</c:v>
                </c:pt>
                <c:pt idx="1676">
                  <c:v>28.740000000000002</c:v>
                </c:pt>
                <c:pt idx="1677">
                  <c:v>28.68</c:v>
                </c:pt>
                <c:pt idx="1678">
                  <c:v>28.68</c:v>
                </c:pt>
                <c:pt idx="1679">
                  <c:v>28.68</c:v>
                </c:pt>
                <c:pt idx="1680">
                  <c:v>28.68</c:v>
                </c:pt>
                <c:pt idx="1681">
                  <c:v>28.759999999999998</c:v>
                </c:pt>
                <c:pt idx="1682">
                  <c:v>28.759999999999998</c:v>
                </c:pt>
                <c:pt idx="1683">
                  <c:v>28.68</c:v>
                </c:pt>
                <c:pt idx="1684">
                  <c:v>28.759999999999998</c:v>
                </c:pt>
                <c:pt idx="1685">
                  <c:v>28.759999999999998</c:v>
                </c:pt>
                <c:pt idx="1686">
                  <c:v>28.759999999999998</c:v>
                </c:pt>
                <c:pt idx="1687">
                  <c:v>28.78</c:v>
                </c:pt>
                <c:pt idx="1688">
                  <c:v>28.78</c:v>
                </c:pt>
                <c:pt idx="1689">
                  <c:v>28.740000000000002</c:v>
                </c:pt>
                <c:pt idx="1690">
                  <c:v>28.740000000000002</c:v>
                </c:pt>
                <c:pt idx="1691">
                  <c:v>28.700000000000003</c:v>
                </c:pt>
                <c:pt idx="1692">
                  <c:v>28.700000000000003</c:v>
                </c:pt>
                <c:pt idx="1693">
                  <c:v>28.700000000000003</c:v>
                </c:pt>
                <c:pt idx="1694">
                  <c:v>28.700000000000003</c:v>
                </c:pt>
                <c:pt idx="1695">
                  <c:v>28.68</c:v>
                </c:pt>
                <c:pt idx="1696">
                  <c:v>28.68</c:v>
                </c:pt>
                <c:pt idx="1697">
                  <c:v>28.84</c:v>
                </c:pt>
                <c:pt idx="1698">
                  <c:v>28.84</c:v>
                </c:pt>
                <c:pt idx="1699">
                  <c:v>28.82</c:v>
                </c:pt>
                <c:pt idx="1700">
                  <c:v>28.82</c:v>
                </c:pt>
                <c:pt idx="1701">
                  <c:v>28.700000000000003</c:v>
                </c:pt>
                <c:pt idx="1702">
                  <c:v>28.700000000000003</c:v>
                </c:pt>
                <c:pt idx="1703">
                  <c:v>28.84</c:v>
                </c:pt>
                <c:pt idx="1704">
                  <c:v>28.740000000000002</c:v>
                </c:pt>
                <c:pt idx="1705">
                  <c:v>28.759999999999998</c:v>
                </c:pt>
                <c:pt idx="1706">
                  <c:v>28.759999999999998</c:v>
                </c:pt>
                <c:pt idx="1707">
                  <c:v>28.66</c:v>
                </c:pt>
                <c:pt idx="1708">
                  <c:v>28.66</c:v>
                </c:pt>
                <c:pt idx="1709">
                  <c:v>28.72</c:v>
                </c:pt>
                <c:pt idx="1710">
                  <c:v>28.72</c:v>
                </c:pt>
                <c:pt idx="1711">
                  <c:v>28.700000000000003</c:v>
                </c:pt>
                <c:pt idx="1712">
                  <c:v>28.599999999999998</c:v>
                </c:pt>
                <c:pt idx="1713">
                  <c:v>28.759999999999998</c:v>
                </c:pt>
                <c:pt idx="1714">
                  <c:v>28.759999999999998</c:v>
                </c:pt>
                <c:pt idx="1715">
                  <c:v>28.700000000000003</c:v>
                </c:pt>
                <c:pt idx="1716">
                  <c:v>28.700000000000003</c:v>
                </c:pt>
                <c:pt idx="1717">
                  <c:v>28.78</c:v>
                </c:pt>
                <c:pt idx="1718">
                  <c:v>28.78</c:v>
                </c:pt>
                <c:pt idx="1719">
                  <c:v>28.72</c:v>
                </c:pt>
                <c:pt idx="1720">
                  <c:v>28.72</c:v>
                </c:pt>
                <c:pt idx="1721">
                  <c:v>28.580000000000002</c:v>
                </c:pt>
                <c:pt idx="1722">
                  <c:v>28.580000000000002</c:v>
                </c:pt>
                <c:pt idx="1723">
                  <c:v>28.68</c:v>
                </c:pt>
                <c:pt idx="1724">
                  <c:v>28.68</c:v>
                </c:pt>
                <c:pt idx="1725">
                  <c:v>28.759999999999998</c:v>
                </c:pt>
                <c:pt idx="1726">
                  <c:v>28.759999999999998</c:v>
                </c:pt>
                <c:pt idx="1727">
                  <c:v>28.580000000000002</c:v>
                </c:pt>
                <c:pt idx="1728">
                  <c:v>28.580000000000002</c:v>
                </c:pt>
                <c:pt idx="1729">
                  <c:v>28.72</c:v>
                </c:pt>
                <c:pt idx="1730">
                  <c:v>28.72</c:v>
                </c:pt>
                <c:pt idx="1731">
                  <c:v>28.740000000000002</c:v>
                </c:pt>
                <c:pt idx="1732">
                  <c:v>28.66</c:v>
                </c:pt>
                <c:pt idx="1733">
                  <c:v>28.62</c:v>
                </c:pt>
                <c:pt idx="1734">
                  <c:v>28.900000000000002</c:v>
                </c:pt>
                <c:pt idx="1735">
                  <c:v>28.740000000000002</c:v>
                </c:pt>
                <c:pt idx="1736">
                  <c:v>28.740000000000002</c:v>
                </c:pt>
                <c:pt idx="1737">
                  <c:v>28.72</c:v>
                </c:pt>
                <c:pt idx="1738">
                  <c:v>28.72</c:v>
                </c:pt>
                <c:pt idx="1739">
                  <c:v>28.759999999999998</c:v>
                </c:pt>
                <c:pt idx="1740">
                  <c:v>28.84</c:v>
                </c:pt>
                <c:pt idx="1741">
                  <c:v>28.68</c:v>
                </c:pt>
                <c:pt idx="1742">
                  <c:v>28.68</c:v>
                </c:pt>
                <c:pt idx="1743">
                  <c:v>28.72</c:v>
                </c:pt>
                <c:pt idx="1744">
                  <c:v>28.72</c:v>
                </c:pt>
                <c:pt idx="1745">
                  <c:v>28.62</c:v>
                </c:pt>
                <c:pt idx="1746">
                  <c:v>28.72</c:v>
                </c:pt>
                <c:pt idx="1747">
                  <c:v>28.759999999999998</c:v>
                </c:pt>
                <c:pt idx="1748">
                  <c:v>28.68</c:v>
                </c:pt>
                <c:pt idx="1749">
                  <c:v>28.700000000000003</c:v>
                </c:pt>
                <c:pt idx="1750">
                  <c:v>28.700000000000003</c:v>
                </c:pt>
                <c:pt idx="1751">
                  <c:v>28.700000000000003</c:v>
                </c:pt>
                <c:pt idx="1752">
                  <c:v>28.700000000000003</c:v>
                </c:pt>
                <c:pt idx="1753">
                  <c:v>28.78</c:v>
                </c:pt>
                <c:pt idx="1754">
                  <c:v>28.78</c:v>
                </c:pt>
                <c:pt idx="1755">
                  <c:v>28.72</c:v>
                </c:pt>
                <c:pt idx="1756">
                  <c:v>28.72</c:v>
                </c:pt>
                <c:pt idx="1757">
                  <c:v>28.72</c:v>
                </c:pt>
                <c:pt idx="1758">
                  <c:v>28.72</c:v>
                </c:pt>
                <c:pt idx="1759">
                  <c:v>28.82</c:v>
                </c:pt>
                <c:pt idx="1760">
                  <c:v>28.82</c:v>
                </c:pt>
                <c:pt idx="1761">
                  <c:v>28.700000000000003</c:v>
                </c:pt>
                <c:pt idx="1762">
                  <c:v>28.700000000000003</c:v>
                </c:pt>
                <c:pt idx="1763">
                  <c:v>28.740000000000002</c:v>
                </c:pt>
                <c:pt idx="1764">
                  <c:v>28.740000000000002</c:v>
                </c:pt>
                <c:pt idx="1765">
                  <c:v>28.72</c:v>
                </c:pt>
                <c:pt idx="1766">
                  <c:v>28.72</c:v>
                </c:pt>
                <c:pt idx="1767">
                  <c:v>28.740000000000002</c:v>
                </c:pt>
                <c:pt idx="1768">
                  <c:v>28.94</c:v>
                </c:pt>
                <c:pt idx="1769">
                  <c:v>28.62</c:v>
                </c:pt>
                <c:pt idx="1770">
                  <c:v>28.62</c:v>
                </c:pt>
                <c:pt idx="1771">
                  <c:v>28.32</c:v>
                </c:pt>
                <c:pt idx="1772">
                  <c:v>28.32</c:v>
                </c:pt>
                <c:pt idx="1773">
                  <c:v>28.82</c:v>
                </c:pt>
                <c:pt idx="1774">
                  <c:v>28.82</c:v>
                </c:pt>
                <c:pt idx="1775">
                  <c:v>28.64</c:v>
                </c:pt>
                <c:pt idx="1776">
                  <c:v>28.759999999999998</c:v>
                </c:pt>
                <c:pt idx="1777">
                  <c:v>28.740000000000002</c:v>
                </c:pt>
                <c:pt idx="1778">
                  <c:v>28.740000000000002</c:v>
                </c:pt>
                <c:pt idx="1779">
                  <c:v>28.740000000000002</c:v>
                </c:pt>
                <c:pt idx="1780">
                  <c:v>28.740000000000002</c:v>
                </c:pt>
                <c:pt idx="1781">
                  <c:v>28.68</c:v>
                </c:pt>
                <c:pt idx="1782">
                  <c:v>28.68</c:v>
                </c:pt>
                <c:pt idx="1783">
                  <c:v>28.68</c:v>
                </c:pt>
                <c:pt idx="1784">
                  <c:v>28.68</c:v>
                </c:pt>
                <c:pt idx="1785">
                  <c:v>28.72</c:v>
                </c:pt>
                <c:pt idx="1786">
                  <c:v>28.72</c:v>
                </c:pt>
                <c:pt idx="1787">
                  <c:v>28.799999999999997</c:v>
                </c:pt>
                <c:pt idx="1788">
                  <c:v>28.72</c:v>
                </c:pt>
                <c:pt idx="1789">
                  <c:v>28.78</c:v>
                </c:pt>
                <c:pt idx="1790">
                  <c:v>28.78</c:v>
                </c:pt>
                <c:pt idx="1791">
                  <c:v>28.599999999999998</c:v>
                </c:pt>
                <c:pt idx="1792">
                  <c:v>28.599999999999998</c:v>
                </c:pt>
                <c:pt idx="1793">
                  <c:v>28.740000000000002</c:v>
                </c:pt>
                <c:pt idx="1794">
                  <c:v>28.740000000000002</c:v>
                </c:pt>
                <c:pt idx="1795">
                  <c:v>28.62</c:v>
                </c:pt>
                <c:pt idx="1796">
                  <c:v>28.62</c:v>
                </c:pt>
                <c:pt idx="1797">
                  <c:v>28.799999999999997</c:v>
                </c:pt>
                <c:pt idx="1798">
                  <c:v>28.799999999999997</c:v>
                </c:pt>
                <c:pt idx="1799">
                  <c:v>28.72</c:v>
                </c:pt>
                <c:pt idx="1800">
                  <c:v>28.72</c:v>
                </c:pt>
                <c:pt idx="1801">
                  <c:v>28.64</c:v>
                </c:pt>
                <c:pt idx="1802">
                  <c:v>28.64</c:v>
                </c:pt>
                <c:pt idx="1803">
                  <c:v>28.68</c:v>
                </c:pt>
                <c:pt idx="1804">
                  <c:v>28.68</c:v>
                </c:pt>
                <c:pt idx="1805">
                  <c:v>28.700000000000003</c:v>
                </c:pt>
                <c:pt idx="1806">
                  <c:v>28.700000000000003</c:v>
                </c:pt>
                <c:pt idx="1807">
                  <c:v>28.740000000000002</c:v>
                </c:pt>
                <c:pt idx="1808">
                  <c:v>28.740000000000002</c:v>
                </c:pt>
                <c:pt idx="1809">
                  <c:v>28.84</c:v>
                </c:pt>
                <c:pt idx="1810">
                  <c:v>28.84</c:v>
                </c:pt>
                <c:pt idx="1811">
                  <c:v>28.72</c:v>
                </c:pt>
                <c:pt idx="1812">
                  <c:v>28.72</c:v>
                </c:pt>
                <c:pt idx="1813">
                  <c:v>28.700000000000003</c:v>
                </c:pt>
                <c:pt idx="1814">
                  <c:v>28.700000000000003</c:v>
                </c:pt>
                <c:pt idx="1815">
                  <c:v>28.72</c:v>
                </c:pt>
                <c:pt idx="1816">
                  <c:v>28.72</c:v>
                </c:pt>
                <c:pt idx="1817">
                  <c:v>28.700000000000003</c:v>
                </c:pt>
                <c:pt idx="1818">
                  <c:v>28.700000000000003</c:v>
                </c:pt>
                <c:pt idx="1819">
                  <c:v>28.78</c:v>
                </c:pt>
                <c:pt idx="1820">
                  <c:v>28.78</c:v>
                </c:pt>
                <c:pt idx="1821">
                  <c:v>28.759999999999998</c:v>
                </c:pt>
                <c:pt idx="1822">
                  <c:v>28.759999999999998</c:v>
                </c:pt>
                <c:pt idx="1823">
                  <c:v>28.78</c:v>
                </c:pt>
                <c:pt idx="1824">
                  <c:v>28.740000000000002</c:v>
                </c:pt>
                <c:pt idx="1825">
                  <c:v>28.72</c:v>
                </c:pt>
                <c:pt idx="1826">
                  <c:v>28.72</c:v>
                </c:pt>
                <c:pt idx="1827">
                  <c:v>28.84</c:v>
                </c:pt>
                <c:pt idx="1828">
                  <c:v>28.84</c:v>
                </c:pt>
                <c:pt idx="1829">
                  <c:v>28.84</c:v>
                </c:pt>
                <c:pt idx="1830">
                  <c:v>28.84</c:v>
                </c:pt>
                <c:pt idx="1831">
                  <c:v>28.72</c:v>
                </c:pt>
                <c:pt idx="1832">
                  <c:v>28.72</c:v>
                </c:pt>
                <c:pt idx="1833">
                  <c:v>28.759999999999998</c:v>
                </c:pt>
                <c:pt idx="1834">
                  <c:v>28.759999999999998</c:v>
                </c:pt>
                <c:pt idx="1835">
                  <c:v>28.580000000000002</c:v>
                </c:pt>
                <c:pt idx="1836">
                  <c:v>28.599999999999998</c:v>
                </c:pt>
                <c:pt idx="1837">
                  <c:v>28.96</c:v>
                </c:pt>
                <c:pt idx="1838">
                  <c:v>28.799999999999997</c:v>
                </c:pt>
                <c:pt idx="1839">
                  <c:v>28.740000000000002</c:v>
                </c:pt>
                <c:pt idx="1840">
                  <c:v>28.740000000000002</c:v>
                </c:pt>
                <c:pt idx="1841">
                  <c:v>28.82</c:v>
                </c:pt>
                <c:pt idx="1842">
                  <c:v>28.82</c:v>
                </c:pt>
                <c:pt idx="1843">
                  <c:v>28.72</c:v>
                </c:pt>
                <c:pt idx="1844">
                  <c:v>28.72</c:v>
                </c:pt>
                <c:pt idx="1845">
                  <c:v>28.759999999999998</c:v>
                </c:pt>
                <c:pt idx="1846">
                  <c:v>28.759999999999998</c:v>
                </c:pt>
                <c:pt idx="1847">
                  <c:v>28.740000000000002</c:v>
                </c:pt>
                <c:pt idx="1848">
                  <c:v>28.740000000000002</c:v>
                </c:pt>
                <c:pt idx="1849">
                  <c:v>28.759999999999998</c:v>
                </c:pt>
                <c:pt idx="1850">
                  <c:v>28.759999999999998</c:v>
                </c:pt>
                <c:pt idx="1851">
                  <c:v>28.740000000000002</c:v>
                </c:pt>
                <c:pt idx="1852">
                  <c:v>28.72</c:v>
                </c:pt>
                <c:pt idx="1853">
                  <c:v>28.68</c:v>
                </c:pt>
                <c:pt idx="1854">
                  <c:v>28.740000000000002</c:v>
                </c:pt>
                <c:pt idx="1855">
                  <c:v>28.700000000000003</c:v>
                </c:pt>
                <c:pt idx="1856">
                  <c:v>28.700000000000003</c:v>
                </c:pt>
                <c:pt idx="1857">
                  <c:v>28.700000000000003</c:v>
                </c:pt>
                <c:pt idx="1858">
                  <c:v>28.64</c:v>
                </c:pt>
                <c:pt idx="1859">
                  <c:v>28.759999999999998</c:v>
                </c:pt>
                <c:pt idx="1860">
                  <c:v>28.700000000000003</c:v>
                </c:pt>
                <c:pt idx="1861">
                  <c:v>28.700000000000003</c:v>
                </c:pt>
                <c:pt idx="1862">
                  <c:v>28.700000000000003</c:v>
                </c:pt>
                <c:pt idx="1863">
                  <c:v>28.759999999999998</c:v>
                </c:pt>
                <c:pt idx="1864">
                  <c:v>28.759999999999998</c:v>
                </c:pt>
                <c:pt idx="1865">
                  <c:v>28.700000000000003</c:v>
                </c:pt>
                <c:pt idx="1866">
                  <c:v>28.759999999999998</c:v>
                </c:pt>
                <c:pt idx="1867">
                  <c:v>28.68</c:v>
                </c:pt>
                <c:pt idx="1868">
                  <c:v>28.68</c:v>
                </c:pt>
                <c:pt idx="1869">
                  <c:v>28.740000000000002</c:v>
                </c:pt>
                <c:pt idx="1870">
                  <c:v>28.740000000000002</c:v>
                </c:pt>
                <c:pt idx="1871">
                  <c:v>28.72</c:v>
                </c:pt>
                <c:pt idx="1872">
                  <c:v>28.72</c:v>
                </c:pt>
                <c:pt idx="1873">
                  <c:v>28.759999999999998</c:v>
                </c:pt>
                <c:pt idx="1874">
                  <c:v>28.78</c:v>
                </c:pt>
                <c:pt idx="1875">
                  <c:v>28.759999999999998</c:v>
                </c:pt>
                <c:pt idx="1876">
                  <c:v>28.759999999999998</c:v>
                </c:pt>
                <c:pt idx="1877">
                  <c:v>28.72</c:v>
                </c:pt>
                <c:pt idx="1878">
                  <c:v>28.72</c:v>
                </c:pt>
                <c:pt idx="1879">
                  <c:v>28.740000000000002</c:v>
                </c:pt>
                <c:pt idx="1880">
                  <c:v>28.740000000000002</c:v>
                </c:pt>
                <c:pt idx="1881">
                  <c:v>28.700000000000003</c:v>
                </c:pt>
                <c:pt idx="1882">
                  <c:v>28.700000000000003</c:v>
                </c:pt>
                <c:pt idx="1883">
                  <c:v>28.78</c:v>
                </c:pt>
                <c:pt idx="1884">
                  <c:v>28.700000000000003</c:v>
                </c:pt>
                <c:pt idx="1885">
                  <c:v>28.740000000000002</c:v>
                </c:pt>
                <c:pt idx="1886">
                  <c:v>28.740000000000002</c:v>
                </c:pt>
                <c:pt idx="1887">
                  <c:v>28.64</c:v>
                </c:pt>
                <c:pt idx="1888">
                  <c:v>28.64</c:v>
                </c:pt>
                <c:pt idx="1889">
                  <c:v>28.700000000000003</c:v>
                </c:pt>
                <c:pt idx="1890">
                  <c:v>28.700000000000003</c:v>
                </c:pt>
                <c:pt idx="1891">
                  <c:v>28.700000000000003</c:v>
                </c:pt>
                <c:pt idx="1892">
                  <c:v>28.700000000000003</c:v>
                </c:pt>
                <c:pt idx="1893">
                  <c:v>28.88</c:v>
                </c:pt>
                <c:pt idx="1894">
                  <c:v>28.88</c:v>
                </c:pt>
                <c:pt idx="1895">
                  <c:v>28.759999999999998</c:v>
                </c:pt>
                <c:pt idx="1896">
                  <c:v>28.84</c:v>
                </c:pt>
                <c:pt idx="1897">
                  <c:v>28.72</c:v>
                </c:pt>
                <c:pt idx="1898">
                  <c:v>28.72</c:v>
                </c:pt>
                <c:pt idx="1899">
                  <c:v>28.78</c:v>
                </c:pt>
                <c:pt idx="1900">
                  <c:v>28.78</c:v>
                </c:pt>
                <c:pt idx="1901">
                  <c:v>28.66</c:v>
                </c:pt>
                <c:pt idx="1902">
                  <c:v>28.759999999999998</c:v>
                </c:pt>
                <c:pt idx="1903">
                  <c:v>28.68</c:v>
                </c:pt>
                <c:pt idx="1904">
                  <c:v>28.62</c:v>
                </c:pt>
                <c:pt idx="1905">
                  <c:v>28.54</c:v>
                </c:pt>
                <c:pt idx="1906">
                  <c:v>28.54</c:v>
                </c:pt>
                <c:pt idx="1907">
                  <c:v>28.86</c:v>
                </c:pt>
                <c:pt idx="1908">
                  <c:v>28.86</c:v>
                </c:pt>
                <c:pt idx="1909">
                  <c:v>28.62</c:v>
                </c:pt>
                <c:pt idx="1910">
                  <c:v>28.62</c:v>
                </c:pt>
                <c:pt idx="1911">
                  <c:v>28.68</c:v>
                </c:pt>
                <c:pt idx="1912">
                  <c:v>28.68</c:v>
                </c:pt>
                <c:pt idx="1913">
                  <c:v>28.68</c:v>
                </c:pt>
                <c:pt idx="1914">
                  <c:v>28.68</c:v>
                </c:pt>
                <c:pt idx="1915">
                  <c:v>28.740000000000002</c:v>
                </c:pt>
                <c:pt idx="1916">
                  <c:v>28.740000000000002</c:v>
                </c:pt>
                <c:pt idx="1917">
                  <c:v>28.759999999999998</c:v>
                </c:pt>
                <c:pt idx="1918">
                  <c:v>28.700000000000003</c:v>
                </c:pt>
                <c:pt idx="1919">
                  <c:v>28.700000000000003</c:v>
                </c:pt>
                <c:pt idx="1920">
                  <c:v>28.700000000000003</c:v>
                </c:pt>
                <c:pt idx="1921">
                  <c:v>28.72</c:v>
                </c:pt>
                <c:pt idx="1922">
                  <c:v>28.72</c:v>
                </c:pt>
                <c:pt idx="1923">
                  <c:v>28.68</c:v>
                </c:pt>
                <c:pt idx="1924">
                  <c:v>28.68</c:v>
                </c:pt>
                <c:pt idx="1925">
                  <c:v>28.740000000000002</c:v>
                </c:pt>
                <c:pt idx="1926">
                  <c:v>28.740000000000002</c:v>
                </c:pt>
                <c:pt idx="1927">
                  <c:v>28.78</c:v>
                </c:pt>
                <c:pt idx="1928">
                  <c:v>28.700000000000003</c:v>
                </c:pt>
                <c:pt idx="1929">
                  <c:v>28.72</c:v>
                </c:pt>
                <c:pt idx="1930">
                  <c:v>28.72</c:v>
                </c:pt>
                <c:pt idx="1931">
                  <c:v>28.72</c:v>
                </c:pt>
                <c:pt idx="1932">
                  <c:v>28.72</c:v>
                </c:pt>
                <c:pt idx="1933">
                  <c:v>28.64</c:v>
                </c:pt>
                <c:pt idx="1934">
                  <c:v>28.64</c:v>
                </c:pt>
                <c:pt idx="1935">
                  <c:v>28.799999999999997</c:v>
                </c:pt>
                <c:pt idx="1936">
                  <c:v>28.799999999999997</c:v>
                </c:pt>
                <c:pt idx="1937">
                  <c:v>28.66</c:v>
                </c:pt>
                <c:pt idx="1938">
                  <c:v>28.66</c:v>
                </c:pt>
                <c:pt idx="1939">
                  <c:v>28.72</c:v>
                </c:pt>
                <c:pt idx="1940">
                  <c:v>28.72</c:v>
                </c:pt>
                <c:pt idx="1941">
                  <c:v>28.700000000000003</c:v>
                </c:pt>
                <c:pt idx="1942">
                  <c:v>28.700000000000003</c:v>
                </c:pt>
                <c:pt idx="1943">
                  <c:v>28.759999999999998</c:v>
                </c:pt>
                <c:pt idx="1944">
                  <c:v>28.759999999999998</c:v>
                </c:pt>
                <c:pt idx="1945">
                  <c:v>28.72</c:v>
                </c:pt>
                <c:pt idx="1946">
                  <c:v>28.72</c:v>
                </c:pt>
                <c:pt idx="1947">
                  <c:v>28.66</c:v>
                </c:pt>
                <c:pt idx="1948">
                  <c:v>28.66</c:v>
                </c:pt>
                <c:pt idx="1949">
                  <c:v>28.66</c:v>
                </c:pt>
                <c:pt idx="1950">
                  <c:v>28.66</c:v>
                </c:pt>
                <c:pt idx="1951">
                  <c:v>28.700000000000003</c:v>
                </c:pt>
                <c:pt idx="1952">
                  <c:v>28.700000000000003</c:v>
                </c:pt>
                <c:pt idx="1953">
                  <c:v>28.740000000000002</c:v>
                </c:pt>
                <c:pt idx="1954">
                  <c:v>28.740000000000002</c:v>
                </c:pt>
                <c:pt idx="1955">
                  <c:v>28.68</c:v>
                </c:pt>
                <c:pt idx="1956">
                  <c:v>28.68</c:v>
                </c:pt>
                <c:pt idx="1957">
                  <c:v>28.68</c:v>
                </c:pt>
                <c:pt idx="1958">
                  <c:v>28.68</c:v>
                </c:pt>
                <c:pt idx="1959">
                  <c:v>28.64</c:v>
                </c:pt>
                <c:pt idx="1960">
                  <c:v>28.64</c:v>
                </c:pt>
                <c:pt idx="1961">
                  <c:v>28.64</c:v>
                </c:pt>
                <c:pt idx="1962">
                  <c:v>28.64</c:v>
                </c:pt>
                <c:pt idx="1963">
                  <c:v>28.700000000000003</c:v>
                </c:pt>
                <c:pt idx="1964">
                  <c:v>28.700000000000003</c:v>
                </c:pt>
                <c:pt idx="1965">
                  <c:v>28.64</c:v>
                </c:pt>
                <c:pt idx="1966">
                  <c:v>28.64</c:v>
                </c:pt>
                <c:pt idx="1967">
                  <c:v>28.88</c:v>
                </c:pt>
                <c:pt idx="1968">
                  <c:v>28.88</c:v>
                </c:pt>
                <c:pt idx="1969">
                  <c:v>28.700000000000003</c:v>
                </c:pt>
                <c:pt idx="1970">
                  <c:v>28.700000000000003</c:v>
                </c:pt>
                <c:pt idx="1971">
                  <c:v>28.64</c:v>
                </c:pt>
                <c:pt idx="1972">
                  <c:v>28.64</c:v>
                </c:pt>
                <c:pt idx="1973">
                  <c:v>28.759999999999998</c:v>
                </c:pt>
                <c:pt idx="1974">
                  <c:v>28.759999999999998</c:v>
                </c:pt>
                <c:pt idx="1975">
                  <c:v>28.72</c:v>
                </c:pt>
                <c:pt idx="1976">
                  <c:v>28.72</c:v>
                </c:pt>
                <c:pt idx="1977">
                  <c:v>28.700000000000003</c:v>
                </c:pt>
                <c:pt idx="1978">
                  <c:v>28.700000000000003</c:v>
                </c:pt>
                <c:pt idx="1979">
                  <c:v>28.72</c:v>
                </c:pt>
                <c:pt idx="1980">
                  <c:v>28.72</c:v>
                </c:pt>
                <c:pt idx="1981">
                  <c:v>28.72</c:v>
                </c:pt>
                <c:pt idx="1982">
                  <c:v>28.72</c:v>
                </c:pt>
                <c:pt idx="1983">
                  <c:v>28.82</c:v>
                </c:pt>
                <c:pt idx="1984">
                  <c:v>28.82</c:v>
                </c:pt>
                <c:pt idx="1985">
                  <c:v>28.72</c:v>
                </c:pt>
                <c:pt idx="1986">
                  <c:v>28.72</c:v>
                </c:pt>
                <c:pt idx="1987">
                  <c:v>28.72</c:v>
                </c:pt>
                <c:pt idx="1988">
                  <c:v>28.72</c:v>
                </c:pt>
                <c:pt idx="1989">
                  <c:v>28.740000000000002</c:v>
                </c:pt>
                <c:pt idx="1990">
                  <c:v>28.740000000000002</c:v>
                </c:pt>
                <c:pt idx="1991">
                  <c:v>28.740000000000002</c:v>
                </c:pt>
                <c:pt idx="1992">
                  <c:v>28.740000000000002</c:v>
                </c:pt>
                <c:pt idx="1993">
                  <c:v>28.740000000000002</c:v>
                </c:pt>
                <c:pt idx="1994">
                  <c:v>28.580000000000002</c:v>
                </c:pt>
                <c:pt idx="1995">
                  <c:v>28.62</c:v>
                </c:pt>
                <c:pt idx="1996">
                  <c:v>28.740000000000002</c:v>
                </c:pt>
                <c:pt idx="1997">
                  <c:v>28.66</c:v>
                </c:pt>
                <c:pt idx="1998">
                  <c:v>28.66</c:v>
                </c:pt>
                <c:pt idx="1999">
                  <c:v>28.740000000000002</c:v>
                </c:pt>
                <c:pt idx="2000">
                  <c:v>28.740000000000002</c:v>
                </c:pt>
                <c:pt idx="2001">
                  <c:v>28.740000000000002</c:v>
                </c:pt>
                <c:pt idx="2002">
                  <c:v>28.740000000000002</c:v>
                </c:pt>
                <c:pt idx="2003">
                  <c:v>28.740000000000002</c:v>
                </c:pt>
                <c:pt idx="2004">
                  <c:v>28.700000000000003</c:v>
                </c:pt>
                <c:pt idx="2005">
                  <c:v>28.700000000000003</c:v>
                </c:pt>
                <c:pt idx="2006">
                  <c:v>28.68</c:v>
                </c:pt>
                <c:pt idx="2007">
                  <c:v>28.68</c:v>
                </c:pt>
                <c:pt idx="2008">
                  <c:v>28.740000000000002</c:v>
                </c:pt>
                <c:pt idx="2009">
                  <c:v>28.740000000000002</c:v>
                </c:pt>
                <c:pt idx="2010">
                  <c:v>28.66</c:v>
                </c:pt>
                <c:pt idx="2011">
                  <c:v>28.66</c:v>
                </c:pt>
                <c:pt idx="2012">
                  <c:v>28.78</c:v>
                </c:pt>
                <c:pt idx="2013">
                  <c:v>28.78</c:v>
                </c:pt>
                <c:pt idx="2014">
                  <c:v>28.759999999999998</c:v>
                </c:pt>
                <c:pt idx="2015">
                  <c:v>28.759999999999998</c:v>
                </c:pt>
                <c:pt idx="2016">
                  <c:v>28.68</c:v>
                </c:pt>
                <c:pt idx="2017">
                  <c:v>28.68</c:v>
                </c:pt>
                <c:pt idx="2018">
                  <c:v>28.799999999999997</c:v>
                </c:pt>
                <c:pt idx="2019">
                  <c:v>28.799999999999997</c:v>
                </c:pt>
                <c:pt idx="2020">
                  <c:v>28.86</c:v>
                </c:pt>
                <c:pt idx="2021">
                  <c:v>28.86</c:v>
                </c:pt>
                <c:pt idx="2022">
                  <c:v>28.72</c:v>
                </c:pt>
                <c:pt idx="2023">
                  <c:v>28.72</c:v>
                </c:pt>
                <c:pt idx="2024">
                  <c:v>28.78</c:v>
                </c:pt>
                <c:pt idx="2025">
                  <c:v>28.78</c:v>
                </c:pt>
                <c:pt idx="2026">
                  <c:v>28.799999999999997</c:v>
                </c:pt>
                <c:pt idx="2027">
                  <c:v>28.799999999999997</c:v>
                </c:pt>
                <c:pt idx="2028">
                  <c:v>28.700000000000003</c:v>
                </c:pt>
                <c:pt idx="2029">
                  <c:v>28.700000000000003</c:v>
                </c:pt>
                <c:pt idx="2030">
                  <c:v>28.740000000000002</c:v>
                </c:pt>
                <c:pt idx="2031">
                  <c:v>28.740000000000002</c:v>
                </c:pt>
                <c:pt idx="2032">
                  <c:v>28.759999999999998</c:v>
                </c:pt>
                <c:pt idx="2033">
                  <c:v>28.759999999999998</c:v>
                </c:pt>
                <c:pt idx="2034">
                  <c:v>28.799999999999997</c:v>
                </c:pt>
                <c:pt idx="2035">
                  <c:v>28.799999999999997</c:v>
                </c:pt>
                <c:pt idx="2036">
                  <c:v>28.72</c:v>
                </c:pt>
                <c:pt idx="2037">
                  <c:v>28.72</c:v>
                </c:pt>
                <c:pt idx="2038">
                  <c:v>28.72</c:v>
                </c:pt>
                <c:pt idx="2039">
                  <c:v>28.72</c:v>
                </c:pt>
                <c:pt idx="2040">
                  <c:v>28.72</c:v>
                </c:pt>
                <c:pt idx="2041">
                  <c:v>28.72</c:v>
                </c:pt>
                <c:pt idx="2042">
                  <c:v>28.700000000000003</c:v>
                </c:pt>
                <c:pt idx="2043">
                  <c:v>28.700000000000003</c:v>
                </c:pt>
                <c:pt idx="2044">
                  <c:v>28.759999999999998</c:v>
                </c:pt>
                <c:pt idx="2045">
                  <c:v>28.759999999999998</c:v>
                </c:pt>
                <c:pt idx="2046">
                  <c:v>28.759999999999998</c:v>
                </c:pt>
                <c:pt idx="2047">
                  <c:v>28.759999999999998</c:v>
                </c:pt>
                <c:pt idx="2048">
                  <c:v>28.72</c:v>
                </c:pt>
                <c:pt idx="2049">
                  <c:v>28.72</c:v>
                </c:pt>
                <c:pt idx="2050">
                  <c:v>28.72</c:v>
                </c:pt>
                <c:pt idx="2051">
                  <c:v>28.72</c:v>
                </c:pt>
                <c:pt idx="2052">
                  <c:v>28.68</c:v>
                </c:pt>
                <c:pt idx="2053">
                  <c:v>28.68</c:v>
                </c:pt>
                <c:pt idx="2054">
                  <c:v>28.78</c:v>
                </c:pt>
                <c:pt idx="2055">
                  <c:v>28.78</c:v>
                </c:pt>
                <c:pt idx="2056">
                  <c:v>28.740000000000002</c:v>
                </c:pt>
                <c:pt idx="2057">
                  <c:v>28.740000000000002</c:v>
                </c:pt>
                <c:pt idx="2058">
                  <c:v>28.759999999999998</c:v>
                </c:pt>
                <c:pt idx="2059">
                  <c:v>28.700000000000003</c:v>
                </c:pt>
                <c:pt idx="2060">
                  <c:v>28.799999999999997</c:v>
                </c:pt>
                <c:pt idx="2061">
                  <c:v>28.799999999999997</c:v>
                </c:pt>
                <c:pt idx="2062">
                  <c:v>28.759999999999998</c:v>
                </c:pt>
                <c:pt idx="2063">
                  <c:v>28.759999999999998</c:v>
                </c:pt>
                <c:pt idx="2064">
                  <c:v>28.740000000000002</c:v>
                </c:pt>
                <c:pt idx="2065">
                  <c:v>28.740000000000002</c:v>
                </c:pt>
                <c:pt idx="2066">
                  <c:v>28.72</c:v>
                </c:pt>
                <c:pt idx="2067">
                  <c:v>28.72</c:v>
                </c:pt>
                <c:pt idx="2068">
                  <c:v>28.84</c:v>
                </c:pt>
                <c:pt idx="2069">
                  <c:v>28.84</c:v>
                </c:pt>
                <c:pt idx="2070">
                  <c:v>28.740000000000002</c:v>
                </c:pt>
                <c:pt idx="2071">
                  <c:v>28.740000000000002</c:v>
                </c:pt>
                <c:pt idx="2072">
                  <c:v>28.799999999999997</c:v>
                </c:pt>
                <c:pt idx="2073">
                  <c:v>28.799999999999997</c:v>
                </c:pt>
                <c:pt idx="2074">
                  <c:v>28.72</c:v>
                </c:pt>
                <c:pt idx="2075">
                  <c:v>28.72</c:v>
                </c:pt>
                <c:pt idx="2076">
                  <c:v>28.740000000000002</c:v>
                </c:pt>
                <c:pt idx="2077">
                  <c:v>28.740000000000002</c:v>
                </c:pt>
                <c:pt idx="2078">
                  <c:v>28.759999999999998</c:v>
                </c:pt>
                <c:pt idx="2079">
                  <c:v>28.759999999999998</c:v>
                </c:pt>
                <c:pt idx="2080">
                  <c:v>28.82</c:v>
                </c:pt>
                <c:pt idx="2081">
                  <c:v>28.82</c:v>
                </c:pt>
                <c:pt idx="2082">
                  <c:v>28.88</c:v>
                </c:pt>
                <c:pt idx="2083">
                  <c:v>28.88</c:v>
                </c:pt>
                <c:pt idx="2084">
                  <c:v>28.78</c:v>
                </c:pt>
                <c:pt idx="2085">
                  <c:v>28.78</c:v>
                </c:pt>
                <c:pt idx="2086">
                  <c:v>28.759999999999998</c:v>
                </c:pt>
                <c:pt idx="2087">
                  <c:v>28.759999999999998</c:v>
                </c:pt>
                <c:pt idx="2088">
                  <c:v>28.740000000000002</c:v>
                </c:pt>
                <c:pt idx="2089">
                  <c:v>28.740000000000002</c:v>
                </c:pt>
                <c:pt idx="2090">
                  <c:v>28.84</c:v>
                </c:pt>
                <c:pt idx="2091">
                  <c:v>28.84</c:v>
                </c:pt>
                <c:pt idx="2092">
                  <c:v>28.759999999999998</c:v>
                </c:pt>
                <c:pt idx="2093">
                  <c:v>28.68</c:v>
                </c:pt>
                <c:pt idx="2094">
                  <c:v>28.68</c:v>
                </c:pt>
                <c:pt idx="2095">
                  <c:v>28.740000000000002</c:v>
                </c:pt>
                <c:pt idx="2096">
                  <c:v>28.740000000000002</c:v>
                </c:pt>
                <c:pt idx="2097">
                  <c:v>28.700000000000003</c:v>
                </c:pt>
                <c:pt idx="2098">
                  <c:v>28.700000000000003</c:v>
                </c:pt>
                <c:pt idx="2099">
                  <c:v>28.72</c:v>
                </c:pt>
                <c:pt idx="2100">
                  <c:v>28.72</c:v>
                </c:pt>
                <c:pt idx="2101">
                  <c:v>28.759999999999998</c:v>
                </c:pt>
                <c:pt idx="2102">
                  <c:v>28.72</c:v>
                </c:pt>
                <c:pt idx="2103">
                  <c:v>28.759999999999998</c:v>
                </c:pt>
                <c:pt idx="2104">
                  <c:v>28.78</c:v>
                </c:pt>
                <c:pt idx="2105">
                  <c:v>28.759999999999998</c:v>
                </c:pt>
                <c:pt idx="2106">
                  <c:v>28.799999999999997</c:v>
                </c:pt>
                <c:pt idx="2107">
                  <c:v>28.86</c:v>
                </c:pt>
                <c:pt idx="2108">
                  <c:v>28.86</c:v>
                </c:pt>
                <c:pt idx="2109">
                  <c:v>28.799999999999997</c:v>
                </c:pt>
                <c:pt idx="2110">
                  <c:v>28.799999999999997</c:v>
                </c:pt>
                <c:pt idx="2111">
                  <c:v>28.82</c:v>
                </c:pt>
                <c:pt idx="2112">
                  <c:v>28.82</c:v>
                </c:pt>
                <c:pt idx="2113">
                  <c:v>28.78</c:v>
                </c:pt>
                <c:pt idx="2114">
                  <c:v>28.78</c:v>
                </c:pt>
                <c:pt idx="2115">
                  <c:v>28.88</c:v>
                </c:pt>
                <c:pt idx="2116">
                  <c:v>28.88</c:v>
                </c:pt>
                <c:pt idx="2117">
                  <c:v>28.78</c:v>
                </c:pt>
                <c:pt idx="2118">
                  <c:v>28.78</c:v>
                </c:pt>
                <c:pt idx="2119">
                  <c:v>28.68</c:v>
                </c:pt>
                <c:pt idx="2120">
                  <c:v>28.68</c:v>
                </c:pt>
                <c:pt idx="2121">
                  <c:v>28.86</c:v>
                </c:pt>
                <c:pt idx="2122">
                  <c:v>28.740000000000002</c:v>
                </c:pt>
                <c:pt idx="2123">
                  <c:v>28.66</c:v>
                </c:pt>
                <c:pt idx="2124">
                  <c:v>28.66</c:v>
                </c:pt>
                <c:pt idx="2125">
                  <c:v>28.740000000000002</c:v>
                </c:pt>
                <c:pt idx="2126">
                  <c:v>28.740000000000002</c:v>
                </c:pt>
                <c:pt idx="2127">
                  <c:v>28.82</c:v>
                </c:pt>
                <c:pt idx="2128">
                  <c:v>28.82</c:v>
                </c:pt>
                <c:pt idx="2129">
                  <c:v>28.78</c:v>
                </c:pt>
                <c:pt idx="2130">
                  <c:v>28.82</c:v>
                </c:pt>
                <c:pt idx="2131">
                  <c:v>28.62</c:v>
                </c:pt>
                <c:pt idx="2132">
                  <c:v>28.62</c:v>
                </c:pt>
                <c:pt idx="2133">
                  <c:v>28.78</c:v>
                </c:pt>
                <c:pt idx="2134">
                  <c:v>28.72</c:v>
                </c:pt>
                <c:pt idx="2135">
                  <c:v>28.82</c:v>
                </c:pt>
                <c:pt idx="2136">
                  <c:v>28.82</c:v>
                </c:pt>
                <c:pt idx="2137">
                  <c:v>28.86</c:v>
                </c:pt>
                <c:pt idx="2138">
                  <c:v>28.86</c:v>
                </c:pt>
                <c:pt idx="2139">
                  <c:v>28.82</c:v>
                </c:pt>
                <c:pt idx="2140">
                  <c:v>28.82</c:v>
                </c:pt>
                <c:pt idx="2141">
                  <c:v>28.88</c:v>
                </c:pt>
                <c:pt idx="2142">
                  <c:v>28.88</c:v>
                </c:pt>
                <c:pt idx="2143">
                  <c:v>28.86</c:v>
                </c:pt>
                <c:pt idx="2144">
                  <c:v>28.86</c:v>
                </c:pt>
                <c:pt idx="2145">
                  <c:v>28.78</c:v>
                </c:pt>
                <c:pt idx="2146">
                  <c:v>28.78</c:v>
                </c:pt>
                <c:pt idx="2147">
                  <c:v>28.82</c:v>
                </c:pt>
                <c:pt idx="2148">
                  <c:v>28.82</c:v>
                </c:pt>
                <c:pt idx="2149">
                  <c:v>28.84</c:v>
                </c:pt>
                <c:pt idx="2150">
                  <c:v>28.84</c:v>
                </c:pt>
                <c:pt idx="2151">
                  <c:v>28.740000000000002</c:v>
                </c:pt>
                <c:pt idx="2152">
                  <c:v>28.740000000000002</c:v>
                </c:pt>
                <c:pt idx="2153">
                  <c:v>28.84</c:v>
                </c:pt>
                <c:pt idx="2154">
                  <c:v>28.84</c:v>
                </c:pt>
                <c:pt idx="2155">
                  <c:v>28.86</c:v>
                </c:pt>
                <c:pt idx="2156">
                  <c:v>28.759999999999998</c:v>
                </c:pt>
                <c:pt idx="2157">
                  <c:v>28.88</c:v>
                </c:pt>
                <c:pt idx="2158">
                  <c:v>28.86</c:v>
                </c:pt>
                <c:pt idx="2159">
                  <c:v>28.86</c:v>
                </c:pt>
                <c:pt idx="2160">
                  <c:v>28.919999999999998</c:v>
                </c:pt>
                <c:pt idx="2161">
                  <c:v>28.919999999999998</c:v>
                </c:pt>
                <c:pt idx="2162">
                  <c:v>28.86</c:v>
                </c:pt>
                <c:pt idx="2163">
                  <c:v>28.86</c:v>
                </c:pt>
                <c:pt idx="2164">
                  <c:v>28.84</c:v>
                </c:pt>
                <c:pt idx="2165">
                  <c:v>28.84</c:v>
                </c:pt>
                <c:pt idx="2166">
                  <c:v>28.88</c:v>
                </c:pt>
                <c:pt idx="2167">
                  <c:v>28.88</c:v>
                </c:pt>
                <c:pt idx="2168">
                  <c:v>28.900000000000002</c:v>
                </c:pt>
                <c:pt idx="2169">
                  <c:v>28.88</c:v>
                </c:pt>
                <c:pt idx="2170">
                  <c:v>28.88</c:v>
                </c:pt>
                <c:pt idx="2171">
                  <c:v>28.88</c:v>
                </c:pt>
                <c:pt idx="2172">
                  <c:v>28.900000000000002</c:v>
                </c:pt>
                <c:pt idx="2173">
                  <c:v>28.900000000000002</c:v>
                </c:pt>
                <c:pt idx="2174">
                  <c:v>28.86</c:v>
                </c:pt>
                <c:pt idx="2175">
                  <c:v>28.86</c:v>
                </c:pt>
                <c:pt idx="2176">
                  <c:v>28.84</c:v>
                </c:pt>
                <c:pt idx="2177">
                  <c:v>28.84</c:v>
                </c:pt>
                <c:pt idx="2178">
                  <c:v>28.86</c:v>
                </c:pt>
                <c:pt idx="2179">
                  <c:v>28.86</c:v>
                </c:pt>
                <c:pt idx="2180">
                  <c:v>28.84</c:v>
                </c:pt>
                <c:pt idx="2181">
                  <c:v>28.84</c:v>
                </c:pt>
                <c:pt idx="2182">
                  <c:v>28.84</c:v>
                </c:pt>
                <c:pt idx="2183">
                  <c:v>28.84</c:v>
                </c:pt>
                <c:pt idx="2184">
                  <c:v>28.84</c:v>
                </c:pt>
                <c:pt idx="2185">
                  <c:v>28.86</c:v>
                </c:pt>
                <c:pt idx="2186">
                  <c:v>28.82</c:v>
                </c:pt>
                <c:pt idx="2187">
                  <c:v>28.82</c:v>
                </c:pt>
                <c:pt idx="2188">
                  <c:v>28.82</c:v>
                </c:pt>
                <c:pt idx="2189">
                  <c:v>28.82</c:v>
                </c:pt>
                <c:pt idx="2190">
                  <c:v>28.86</c:v>
                </c:pt>
                <c:pt idx="2191">
                  <c:v>28.86</c:v>
                </c:pt>
                <c:pt idx="2192">
                  <c:v>28.88</c:v>
                </c:pt>
                <c:pt idx="2193">
                  <c:v>28.88</c:v>
                </c:pt>
                <c:pt idx="2194">
                  <c:v>28.88</c:v>
                </c:pt>
                <c:pt idx="2195">
                  <c:v>28.88</c:v>
                </c:pt>
                <c:pt idx="2196">
                  <c:v>28.88</c:v>
                </c:pt>
                <c:pt idx="2197">
                  <c:v>28.86</c:v>
                </c:pt>
                <c:pt idx="2198">
                  <c:v>28.82</c:v>
                </c:pt>
                <c:pt idx="2199">
                  <c:v>28.82</c:v>
                </c:pt>
                <c:pt idx="2200">
                  <c:v>28.82</c:v>
                </c:pt>
                <c:pt idx="2201">
                  <c:v>28.82</c:v>
                </c:pt>
                <c:pt idx="2202">
                  <c:v>31.299999999999997</c:v>
                </c:pt>
                <c:pt idx="2203">
                  <c:v>31.299999999999997</c:v>
                </c:pt>
                <c:pt idx="2204">
                  <c:v>30.54</c:v>
                </c:pt>
                <c:pt idx="2205">
                  <c:v>30.54</c:v>
                </c:pt>
                <c:pt idx="2206">
                  <c:v>30.18</c:v>
                </c:pt>
                <c:pt idx="2207">
                  <c:v>30.18</c:v>
                </c:pt>
                <c:pt idx="2208">
                  <c:v>30.08</c:v>
                </c:pt>
                <c:pt idx="2209">
                  <c:v>30.08</c:v>
                </c:pt>
                <c:pt idx="2210">
                  <c:v>30.16</c:v>
                </c:pt>
                <c:pt idx="2211">
                  <c:v>30.16</c:v>
                </c:pt>
                <c:pt idx="2212">
                  <c:v>31</c:v>
                </c:pt>
                <c:pt idx="2213">
                  <c:v>31.18</c:v>
                </c:pt>
                <c:pt idx="2214">
                  <c:v>28.72</c:v>
                </c:pt>
                <c:pt idx="2215">
                  <c:v>28.72</c:v>
                </c:pt>
                <c:pt idx="2216">
                  <c:v>28.759999999999998</c:v>
                </c:pt>
                <c:pt idx="2217">
                  <c:v>28.759999999999998</c:v>
                </c:pt>
                <c:pt idx="2218">
                  <c:v>28.82</c:v>
                </c:pt>
                <c:pt idx="2219">
                  <c:v>28.82</c:v>
                </c:pt>
                <c:pt idx="2220">
                  <c:v>28.78</c:v>
                </c:pt>
                <c:pt idx="2221">
                  <c:v>28.78</c:v>
                </c:pt>
                <c:pt idx="2222">
                  <c:v>28.740000000000002</c:v>
                </c:pt>
                <c:pt idx="2223">
                  <c:v>28.740000000000002</c:v>
                </c:pt>
                <c:pt idx="2224">
                  <c:v>28.740000000000002</c:v>
                </c:pt>
                <c:pt idx="2225">
                  <c:v>28.740000000000002</c:v>
                </c:pt>
                <c:pt idx="2226">
                  <c:v>28.88</c:v>
                </c:pt>
                <c:pt idx="2227">
                  <c:v>28.799999999999997</c:v>
                </c:pt>
                <c:pt idx="2228">
                  <c:v>28.72</c:v>
                </c:pt>
                <c:pt idx="2229">
                  <c:v>28.72</c:v>
                </c:pt>
                <c:pt idx="2230">
                  <c:v>28.78</c:v>
                </c:pt>
                <c:pt idx="2231">
                  <c:v>28.78</c:v>
                </c:pt>
                <c:pt idx="2232">
                  <c:v>28.88</c:v>
                </c:pt>
                <c:pt idx="2233">
                  <c:v>28.88</c:v>
                </c:pt>
                <c:pt idx="2234">
                  <c:v>28.900000000000002</c:v>
                </c:pt>
                <c:pt idx="2235">
                  <c:v>28.799999999999997</c:v>
                </c:pt>
                <c:pt idx="2236">
                  <c:v>28.700000000000003</c:v>
                </c:pt>
                <c:pt idx="2237">
                  <c:v>28.700000000000003</c:v>
                </c:pt>
                <c:pt idx="2238">
                  <c:v>28.740000000000002</c:v>
                </c:pt>
                <c:pt idx="2239">
                  <c:v>28.740000000000002</c:v>
                </c:pt>
                <c:pt idx="2240">
                  <c:v>28.56</c:v>
                </c:pt>
                <c:pt idx="2241">
                  <c:v>28.56</c:v>
                </c:pt>
                <c:pt idx="2242">
                  <c:v>28.740000000000002</c:v>
                </c:pt>
                <c:pt idx="2243">
                  <c:v>28.799999999999997</c:v>
                </c:pt>
                <c:pt idx="2244">
                  <c:v>28.799999999999997</c:v>
                </c:pt>
                <c:pt idx="2245">
                  <c:v>28.799999999999997</c:v>
                </c:pt>
                <c:pt idx="2246">
                  <c:v>28.72</c:v>
                </c:pt>
                <c:pt idx="2247">
                  <c:v>28.72</c:v>
                </c:pt>
                <c:pt idx="2248">
                  <c:v>28.96</c:v>
                </c:pt>
                <c:pt idx="2249">
                  <c:v>28.78</c:v>
                </c:pt>
                <c:pt idx="2250">
                  <c:v>28.78</c:v>
                </c:pt>
                <c:pt idx="2251">
                  <c:v>28.78</c:v>
                </c:pt>
                <c:pt idx="2252">
                  <c:v>28.78</c:v>
                </c:pt>
                <c:pt idx="2253">
                  <c:v>28.26</c:v>
                </c:pt>
                <c:pt idx="2254">
                  <c:v>28.66</c:v>
                </c:pt>
                <c:pt idx="2255">
                  <c:v>28.740000000000002</c:v>
                </c:pt>
                <c:pt idx="2256">
                  <c:v>28.68</c:v>
                </c:pt>
                <c:pt idx="2257">
                  <c:v>28.68</c:v>
                </c:pt>
                <c:pt idx="2258">
                  <c:v>28.700000000000003</c:v>
                </c:pt>
                <c:pt idx="2259">
                  <c:v>28.700000000000003</c:v>
                </c:pt>
                <c:pt idx="2260">
                  <c:v>28.78</c:v>
                </c:pt>
                <c:pt idx="2261">
                  <c:v>28.78</c:v>
                </c:pt>
                <c:pt idx="2262">
                  <c:v>28.78</c:v>
                </c:pt>
                <c:pt idx="2263">
                  <c:v>28.84</c:v>
                </c:pt>
                <c:pt idx="2264">
                  <c:v>28.799999999999997</c:v>
                </c:pt>
                <c:pt idx="2265">
                  <c:v>28.799999999999997</c:v>
                </c:pt>
                <c:pt idx="2266">
                  <c:v>28.72</c:v>
                </c:pt>
                <c:pt idx="2267">
                  <c:v>28.72</c:v>
                </c:pt>
                <c:pt idx="2268">
                  <c:v>28.78</c:v>
                </c:pt>
                <c:pt idx="2269">
                  <c:v>28.78</c:v>
                </c:pt>
                <c:pt idx="2270">
                  <c:v>28.740000000000002</c:v>
                </c:pt>
                <c:pt idx="2271">
                  <c:v>28.740000000000002</c:v>
                </c:pt>
                <c:pt idx="2272">
                  <c:v>28.82</c:v>
                </c:pt>
                <c:pt idx="2273">
                  <c:v>28.82</c:v>
                </c:pt>
                <c:pt idx="2274">
                  <c:v>28.86</c:v>
                </c:pt>
                <c:pt idx="2275">
                  <c:v>28.759999999999998</c:v>
                </c:pt>
                <c:pt idx="2276">
                  <c:v>28.82</c:v>
                </c:pt>
                <c:pt idx="2277">
                  <c:v>28.82</c:v>
                </c:pt>
                <c:pt idx="2278">
                  <c:v>28.82</c:v>
                </c:pt>
                <c:pt idx="2279">
                  <c:v>28.82</c:v>
                </c:pt>
                <c:pt idx="2280">
                  <c:v>28.72</c:v>
                </c:pt>
                <c:pt idx="2281">
                  <c:v>28.759999999999998</c:v>
                </c:pt>
                <c:pt idx="2282">
                  <c:v>28.82</c:v>
                </c:pt>
                <c:pt idx="2283">
                  <c:v>28.82</c:v>
                </c:pt>
                <c:pt idx="2284">
                  <c:v>28.78</c:v>
                </c:pt>
                <c:pt idx="2285">
                  <c:v>28.78</c:v>
                </c:pt>
                <c:pt idx="2286">
                  <c:v>28.86</c:v>
                </c:pt>
                <c:pt idx="2287">
                  <c:v>28.86</c:v>
                </c:pt>
                <c:pt idx="2288">
                  <c:v>28.86</c:v>
                </c:pt>
                <c:pt idx="2289">
                  <c:v>28.86</c:v>
                </c:pt>
                <c:pt idx="2290">
                  <c:v>28.84</c:v>
                </c:pt>
                <c:pt idx="2291">
                  <c:v>28.82</c:v>
                </c:pt>
                <c:pt idx="2292">
                  <c:v>28.799999999999997</c:v>
                </c:pt>
                <c:pt idx="2293">
                  <c:v>28.799999999999997</c:v>
                </c:pt>
                <c:pt idx="2294">
                  <c:v>28.759999999999998</c:v>
                </c:pt>
                <c:pt idx="2295">
                  <c:v>28.759999999999998</c:v>
                </c:pt>
                <c:pt idx="2296">
                  <c:v>28.78</c:v>
                </c:pt>
                <c:pt idx="2297">
                  <c:v>28.78</c:v>
                </c:pt>
                <c:pt idx="2298">
                  <c:v>28.759999999999998</c:v>
                </c:pt>
                <c:pt idx="2299">
                  <c:v>28.759999999999998</c:v>
                </c:pt>
                <c:pt idx="2300">
                  <c:v>28.86</c:v>
                </c:pt>
                <c:pt idx="2301">
                  <c:v>28.86</c:v>
                </c:pt>
                <c:pt idx="2302">
                  <c:v>28.78</c:v>
                </c:pt>
                <c:pt idx="2303">
                  <c:v>28.72</c:v>
                </c:pt>
                <c:pt idx="2304">
                  <c:v>28.86</c:v>
                </c:pt>
                <c:pt idx="2305">
                  <c:v>28.86</c:v>
                </c:pt>
                <c:pt idx="2306">
                  <c:v>28.799999999999997</c:v>
                </c:pt>
                <c:pt idx="2307">
                  <c:v>28.799999999999997</c:v>
                </c:pt>
                <c:pt idx="2308">
                  <c:v>28.88</c:v>
                </c:pt>
                <c:pt idx="2309">
                  <c:v>28.88</c:v>
                </c:pt>
                <c:pt idx="2310">
                  <c:v>28.759999999999998</c:v>
                </c:pt>
                <c:pt idx="2311">
                  <c:v>28.759999999999998</c:v>
                </c:pt>
                <c:pt idx="2312">
                  <c:v>28.84</c:v>
                </c:pt>
                <c:pt idx="2313">
                  <c:v>28.84</c:v>
                </c:pt>
                <c:pt idx="2314">
                  <c:v>28.86</c:v>
                </c:pt>
                <c:pt idx="2315">
                  <c:v>28.86</c:v>
                </c:pt>
                <c:pt idx="2316">
                  <c:v>28.799999999999997</c:v>
                </c:pt>
                <c:pt idx="2317">
                  <c:v>28.759999999999998</c:v>
                </c:pt>
                <c:pt idx="2318">
                  <c:v>28.84</c:v>
                </c:pt>
                <c:pt idx="2319">
                  <c:v>28.759999999999998</c:v>
                </c:pt>
                <c:pt idx="2320">
                  <c:v>28.759999999999998</c:v>
                </c:pt>
                <c:pt idx="2321">
                  <c:v>28.799999999999997</c:v>
                </c:pt>
                <c:pt idx="2322">
                  <c:v>28.799999999999997</c:v>
                </c:pt>
                <c:pt idx="2323">
                  <c:v>28.84</c:v>
                </c:pt>
                <c:pt idx="2324">
                  <c:v>28.88</c:v>
                </c:pt>
                <c:pt idx="2325">
                  <c:v>28.88</c:v>
                </c:pt>
                <c:pt idx="2326">
                  <c:v>28.740000000000002</c:v>
                </c:pt>
                <c:pt idx="2327">
                  <c:v>28.84</c:v>
                </c:pt>
                <c:pt idx="2328">
                  <c:v>28.84</c:v>
                </c:pt>
                <c:pt idx="2329">
                  <c:v>28.88</c:v>
                </c:pt>
                <c:pt idx="2330">
                  <c:v>28.88</c:v>
                </c:pt>
                <c:pt idx="2331">
                  <c:v>28.88</c:v>
                </c:pt>
                <c:pt idx="2332">
                  <c:v>28.88</c:v>
                </c:pt>
                <c:pt idx="2333">
                  <c:v>28.86</c:v>
                </c:pt>
                <c:pt idx="2334">
                  <c:v>28.86</c:v>
                </c:pt>
                <c:pt idx="2335">
                  <c:v>28.88</c:v>
                </c:pt>
                <c:pt idx="2336">
                  <c:v>28.88</c:v>
                </c:pt>
                <c:pt idx="2337">
                  <c:v>28.84</c:v>
                </c:pt>
                <c:pt idx="2338">
                  <c:v>28.799999999999997</c:v>
                </c:pt>
                <c:pt idx="2339">
                  <c:v>28.94</c:v>
                </c:pt>
                <c:pt idx="2340">
                  <c:v>28.94</c:v>
                </c:pt>
                <c:pt idx="2341">
                  <c:v>28.86</c:v>
                </c:pt>
                <c:pt idx="2342">
                  <c:v>28.86</c:v>
                </c:pt>
                <c:pt idx="2343">
                  <c:v>28.78</c:v>
                </c:pt>
                <c:pt idx="2344">
                  <c:v>28.78</c:v>
                </c:pt>
                <c:pt idx="2345">
                  <c:v>28.82</c:v>
                </c:pt>
                <c:pt idx="2346">
                  <c:v>28.82</c:v>
                </c:pt>
                <c:pt idx="2347">
                  <c:v>28.88</c:v>
                </c:pt>
                <c:pt idx="2348">
                  <c:v>28.88</c:v>
                </c:pt>
                <c:pt idx="2349">
                  <c:v>28.900000000000002</c:v>
                </c:pt>
                <c:pt idx="2350">
                  <c:v>28.900000000000002</c:v>
                </c:pt>
                <c:pt idx="2351">
                  <c:v>28.88</c:v>
                </c:pt>
                <c:pt idx="2352">
                  <c:v>28.88</c:v>
                </c:pt>
                <c:pt idx="2353">
                  <c:v>28.84</c:v>
                </c:pt>
                <c:pt idx="2354">
                  <c:v>28.84</c:v>
                </c:pt>
                <c:pt idx="2355">
                  <c:v>28.86</c:v>
                </c:pt>
                <c:pt idx="2356">
                  <c:v>28.86</c:v>
                </c:pt>
                <c:pt idx="2357">
                  <c:v>28.86</c:v>
                </c:pt>
                <c:pt idx="2358">
                  <c:v>28.86</c:v>
                </c:pt>
                <c:pt idx="2359">
                  <c:v>28.96</c:v>
                </c:pt>
                <c:pt idx="2360">
                  <c:v>28.96</c:v>
                </c:pt>
                <c:pt idx="2361">
                  <c:v>28.84</c:v>
                </c:pt>
                <c:pt idx="2362">
                  <c:v>28.84</c:v>
                </c:pt>
                <c:pt idx="2363">
                  <c:v>28.799999999999997</c:v>
                </c:pt>
                <c:pt idx="2364">
                  <c:v>28.799999999999997</c:v>
                </c:pt>
                <c:pt idx="2365">
                  <c:v>28.900000000000002</c:v>
                </c:pt>
                <c:pt idx="2366">
                  <c:v>28.900000000000002</c:v>
                </c:pt>
                <c:pt idx="2367">
                  <c:v>28.799999999999997</c:v>
                </c:pt>
                <c:pt idx="2368">
                  <c:v>28.88</c:v>
                </c:pt>
                <c:pt idx="2369">
                  <c:v>28.919999999999998</c:v>
                </c:pt>
                <c:pt idx="2370">
                  <c:v>28.919999999999998</c:v>
                </c:pt>
                <c:pt idx="2371">
                  <c:v>27.68</c:v>
                </c:pt>
                <c:pt idx="2372">
                  <c:v>27.68</c:v>
                </c:pt>
                <c:pt idx="2373">
                  <c:v>28.94</c:v>
                </c:pt>
                <c:pt idx="2374">
                  <c:v>28.94</c:v>
                </c:pt>
                <c:pt idx="2375">
                  <c:v>28.86</c:v>
                </c:pt>
                <c:pt idx="2376">
                  <c:v>28.86</c:v>
                </c:pt>
                <c:pt idx="2377">
                  <c:v>28.96</c:v>
                </c:pt>
                <c:pt idx="2378">
                  <c:v>28.96</c:v>
                </c:pt>
                <c:pt idx="2379">
                  <c:v>28.88</c:v>
                </c:pt>
                <c:pt idx="2380">
                  <c:v>28.88</c:v>
                </c:pt>
                <c:pt idx="2381">
                  <c:v>28.88</c:v>
                </c:pt>
                <c:pt idx="2382">
                  <c:v>28.86</c:v>
                </c:pt>
                <c:pt idx="2383">
                  <c:v>28.98</c:v>
                </c:pt>
                <c:pt idx="2384">
                  <c:v>28.98</c:v>
                </c:pt>
                <c:pt idx="2385">
                  <c:v>28.900000000000002</c:v>
                </c:pt>
                <c:pt idx="2386">
                  <c:v>28.900000000000002</c:v>
                </c:pt>
                <c:pt idx="2387">
                  <c:v>28.94</c:v>
                </c:pt>
                <c:pt idx="2388">
                  <c:v>28.94</c:v>
                </c:pt>
                <c:pt idx="2389">
                  <c:v>28.919999999999998</c:v>
                </c:pt>
                <c:pt idx="2390">
                  <c:v>28.919999999999998</c:v>
                </c:pt>
                <c:pt idx="2391">
                  <c:v>28.900000000000002</c:v>
                </c:pt>
                <c:pt idx="2392">
                  <c:v>28.900000000000002</c:v>
                </c:pt>
                <c:pt idx="2393">
                  <c:v>28.96</c:v>
                </c:pt>
                <c:pt idx="2394">
                  <c:v>28.96</c:v>
                </c:pt>
                <c:pt idx="2395">
                  <c:v>29.020000000000003</c:v>
                </c:pt>
                <c:pt idx="2396">
                  <c:v>29.020000000000003</c:v>
                </c:pt>
                <c:pt idx="2397">
                  <c:v>28.900000000000002</c:v>
                </c:pt>
                <c:pt idx="2398">
                  <c:v>28.900000000000002</c:v>
                </c:pt>
                <c:pt idx="2399">
                  <c:v>28.84</c:v>
                </c:pt>
                <c:pt idx="2400">
                  <c:v>28.919999999999998</c:v>
                </c:pt>
                <c:pt idx="2401">
                  <c:v>28.96</c:v>
                </c:pt>
                <c:pt idx="2402">
                  <c:v>28.94</c:v>
                </c:pt>
                <c:pt idx="2403">
                  <c:v>28.94</c:v>
                </c:pt>
                <c:pt idx="2404">
                  <c:v>28.919999999999998</c:v>
                </c:pt>
                <c:pt idx="2405">
                  <c:v>28.919999999999998</c:v>
                </c:pt>
                <c:pt idx="2406">
                  <c:v>28.94</c:v>
                </c:pt>
                <c:pt idx="2407">
                  <c:v>28.94</c:v>
                </c:pt>
                <c:pt idx="2408">
                  <c:v>28.96</c:v>
                </c:pt>
                <c:pt idx="2409">
                  <c:v>28.96</c:v>
                </c:pt>
                <c:pt idx="2410">
                  <c:v>28.98</c:v>
                </c:pt>
                <c:pt idx="2411">
                  <c:v>28.98</c:v>
                </c:pt>
                <c:pt idx="2412">
                  <c:v>28.86</c:v>
                </c:pt>
                <c:pt idx="2413">
                  <c:v>28.86</c:v>
                </c:pt>
                <c:pt idx="2414">
                  <c:v>28.96</c:v>
                </c:pt>
                <c:pt idx="2415">
                  <c:v>28.96</c:v>
                </c:pt>
                <c:pt idx="2416">
                  <c:v>28.88</c:v>
                </c:pt>
                <c:pt idx="2417">
                  <c:v>28.98</c:v>
                </c:pt>
                <c:pt idx="2418">
                  <c:v>28.78</c:v>
                </c:pt>
                <c:pt idx="2419">
                  <c:v>28.78</c:v>
                </c:pt>
                <c:pt idx="2420">
                  <c:v>28.900000000000002</c:v>
                </c:pt>
                <c:pt idx="2421">
                  <c:v>28.900000000000002</c:v>
                </c:pt>
                <c:pt idx="2422">
                  <c:v>28.900000000000002</c:v>
                </c:pt>
                <c:pt idx="2423">
                  <c:v>28.900000000000002</c:v>
                </c:pt>
                <c:pt idx="2424">
                  <c:v>28.94</c:v>
                </c:pt>
                <c:pt idx="2425">
                  <c:v>28.94</c:v>
                </c:pt>
                <c:pt idx="2426">
                  <c:v>29.24</c:v>
                </c:pt>
                <c:pt idx="2427">
                  <c:v>29.24</c:v>
                </c:pt>
                <c:pt idx="2428">
                  <c:v>29</c:v>
                </c:pt>
                <c:pt idx="2429">
                  <c:v>29</c:v>
                </c:pt>
                <c:pt idx="2430">
                  <c:v>28.98</c:v>
                </c:pt>
                <c:pt idx="2431">
                  <c:v>28.98</c:v>
                </c:pt>
                <c:pt idx="2432">
                  <c:v>28.96</c:v>
                </c:pt>
                <c:pt idx="2433">
                  <c:v>28.96</c:v>
                </c:pt>
                <c:pt idx="2434">
                  <c:v>28.96</c:v>
                </c:pt>
                <c:pt idx="2435">
                  <c:v>28.96</c:v>
                </c:pt>
                <c:pt idx="2436">
                  <c:v>28.98</c:v>
                </c:pt>
                <c:pt idx="2437">
                  <c:v>28.98</c:v>
                </c:pt>
                <c:pt idx="2438">
                  <c:v>29.020000000000003</c:v>
                </c:pt>
                <c:pt idx="2439">
                  <c:v>28.94</c:v>
                </c:pt>
                <c:pt idx="2440">
                  <c:v>28.94</c:v>
                </c:pt>
                <c:pt idx="2441">
                  <c:v>28.94</c:v>
                </c:pt>
                <c:pt idx="2442">
                  <c:v>29.04</c:v>
                </c:pt>
                <c:pt idx="2443">
                  <c:v>29.04</c:v>
                </c:pt>
                <c:pt idx="2444">
                  <c:v>29.08</c:v>
                </c:pt>
                <c:pt idx="2445">
                  <c:v>29.08</c:v>
                </c:pt>
                <c:pt idx="2446">
                  <c:v>28.98</c:v>
                </c:pt>
                <c:pt idx="2447">
                  <c:v>28.98</c:v>
                </c:pt>
                <c:pt idx="2448">
                  <c:v>28.700000000000003</c:v>
                </c:pt>
                <c:pt idx="2449">
                  <c:v>28.96</c:v>
                </c:pt>
                <c:pt idx="2450">
                  <c:v>28.900000000000002</c:v>
                </c:pt>
                <c:pt idx="2451">
                  <c:v>28.900000000000002</c:v>
                </c:pt>
                <c:pt idx="2452">
                  <c:v>28.98</c:v>
                </c:pt>
                <c:pt idx="2453">
                  <c:v>28.98</c:v>
                </c:pt>
                <c:pt idx="2454">
                  <c:v>28.94</c:v>
                </c:pt>
                <c:pt idx="2455">
                  <c:v>28.94</c:v>
                </c:pt>
                <c:pt idx="2456">
                  <c:v>28.94</c:v>
                </c:pt>
                <c:pt idx="2457">
                  <c:v>28.94</c:v>
                </c:pt>
                <c:pt idx="2458">
                  <c:v>29.04</c:v>
                </c:pt>
                <c:pt idx="2459">
                  <c:v>29.04</c:v>
                </c:pt>
                <c:pt idx="2460">
                  <c:v>28.96</c:v>
                </c:pt>
                <c:pt idx="2461">
                  <c:v>28.96</c:v>
                </c:pt>
                <c:pt idx="2462">
                  <c:v>29.04</c:v>
                </c:pt>
                <c:pt idx="2463">
                  <c:v>29.04</c:v>
                </c:pt>
                <c:pt idx="2464">
                  <c:v>28.98</c:v>
                </c:pt>
                <c:pt idx="2465">
                  <c:v>28.98</c:v>
                </c:pt>
                <c:pt idx="2466">
                  <c:v>28.94</c:v>
                </c:pt>
                <c:pt idx="2467">
                  <c:v>28.94</c:v>
                </c:pt>
                <c:pt idx="2468">
                  <c:v>28.98</c:v>
                </c:pt>
                <c:pt idx="2469">
                  <c:v>28.98</c:v>
                </c:pt>
                <c:pt idx="2470">
                  <c:v>29.020000000000003</c:v>
                </c:pt>
                <c:pt idx="2471">
                  <c:v>29.020000000000003</c:v>
                </c:pt>
                <c:pt idx="2472">
                  <c:v>28.900000000000002</c:v>
                </c:pt>
                <c:pt idx="2473">
                  <c:v>28.900000000000002</c:v>
                </c:pt>
                <c:pt idx="2474">
                  <c:v>28.96</c:v>
                </c:pt>
                <c:pt idx="2475">
                  <c:v>29</c:v>
                </c:pt>
                <c:pt idx="2476">
                  <c:v>28.96</c:v>
                </c:pt>
                <c:pt idx="2477">
                  <c:v>28.96</c:v>
                </c:pt>
                <c:pt idx="2478">
                  <c:v>29.04</c:v>
                </c:pt>
                <c:pt idx="2479">
                  <c:v>29.04</c:v>
                </c:pt>
                <c:pt idx="2480">
                  <c:v>29.060000000000002</c:v>
                </c:pt>
                <c:pt idx="2481">
                  <c:v>29.060000000000002</c:v>
                </c:pt>
                <c:pt idx="2482">
                  <c:v>28.96</c:v>
                </c:pt>
                <c:pt idx="2483">
                  <c:v>28.96</c:v>
                </c:pt>
                <c:pt idx="2484">
                  <c:v>28.98</c:v>
                </c:pt>
                <c:pt idx="2485">
                  <c:v>29.04</c:v>
                </c:pt>
                <c:pt idx="2486">
                  <c:v>28.98</c:v>
                </c:pt>
                <c:pt idx="2487">
                  <c:v>28.98</c:v>
                </c:pt>
                <c:pt idx="2488">
                  <c:v>28.900000000000002</c:v>
                </c:pt>
                <c:pt idx="2489">
                  <c:v>28.94</c:v>
                </c:pt>
                <c:pt idx="2490">
                  <c:v>28.98</c:v>
                </c:pt>
                <c:pt idx="2491">
                  <c:v>29</c:v>
                </c:pt>
                <c:pt idx="2492">
                  <c:v>29</c:v>
                </c:pt>
                <c:pt idx="2493">
                  <c:v>29.020000000000003</c:v>
                </c:pt>
                <c:pt idx="2494">
                  <c:v>29.020000000000003</c:v>
                </c:pt>
                <c:pt idx="2495">
                  <c:v>29.020000000000003</c:v>
                </c:pt>
                <c:pt idx="2496">
                  <c:v>29.020000000000003</c:v>
                </c:pt>
                <c:pt idx="2497">
                  <c:v>29</c:v>
                </c:pt>
                <c:pt idx="2498">
                  <c:v>29</c:v>
                </c:pt>
                <c:pt idx="2499">
                  <c:v>28.98</c:v>
                </c:pt>
                <c:pt idx="2500">
                  <c:v>28.98</c:v>
                </c:pt>
                <c:pt idx="2501">
                  <c:v>29.04</c:v>
                </c:pt>
                <c:pt idx="2502">
                  <c:v>28.64</c:v>
                </c:pt>
                <c:pt idx="2503">
                  <c:v>28.98</c:v>
                </c:pt>
                <c:pt idx="2504">
                  <c:v>28.98</c:v>
                </c:pt>
                <c:pt idx="2505">
                  <c:v>29.14</c:v>
                </c:pt>
                <c:pt idx="2506">
                  <c:v>29.14</c:v>
                </c:pt>
                <c:pt idx="2507">
                  <c:v>28.96</c:v>
                </c:pt>
                <c:pt idx="2508">
                  <c:v>28.96</c:v>
                </c:pt>
                <c:pt idx="2509">
                  <c:v>29.060000000000002</c:v>
                </c:pt>
                <c:pt idx="2510">
                  <c:v>29.08</c:v>
                </c:pt>
                <c:pt idx="2511">
                  <c:v>29.020000000000003</c:v>
                </c:pt>
                <c:pt idx="2512">
                  <c:v>29.060000000000002</c:v>
                </c:pt>
                <c:pt idx="2513">
                  <c:v>29.020000000000003</c:v>
                </c:pt>
                <c:pt idx="2514">
                  <c:v>29.020000000000003</c:v>
                </c:pt>
                <c:pt idx="2515">
                  <c:v>28.919999999999998</c:v>
                </c:pt>
                <c:pt idx="2516">
                  <c:v>28.919999999999998</c:v>
                </c:pt>
                <c:pt idx="2517">
                  <c:v>28.98</c:v>
                </c:pt>
                <c:pt idx="2518">
                  <c:v>29.020000000000003</c:v>
                </c:pt>
                <c:pt idx="2519">
                  <c:v>28.98</c:v>
                </c:pt>
                <c:pt idx="2520">
                  <c:v>28.919999999999998</c:v>
                </c:pt>
                <c:pt idx="2521">
                  <c:v>29.1</c:v>
                </c:pt>
                <c:pt idx="2522">
                  <c:v>29.060000000000002</c:v>
                </c:pt>
                <c:pt idx="2523">
                  <c:v>28.98</c:v>
                </c:pt>
                <c:pt idx="2524">
                  <c:v>28.98</c:v>
                </c:pt>
                <c:pt idx="2525">
                  <c:v>29</c:v>
                </c:pt>
                <c:pt idx="2526">
                  <c:v>29</c:v>
                </c:pt>
                <c:pt idx="2527">
                  <c:v>29.16</c:v>
                </c:pt>
                <c:pt idx="2528">
                  <c:v>29.16</c:v>
                </c:pt>
                <c:pt idx="2529">
                  <c:v>29.060000000000002</c:v>
                </c:pt>
                <c:pt idx="2530">
                  <c:v>29</c:v>
                </c:pt>
                <c:pt idx="2531">
                  <c:v>29.060000000000002</c:v>
                </c:pt>
                <c:pt idx="2532">
                  <c:v>29.060000000000002</c:v>
                </c:pt>
                <c:pt idx="2533">
                  <c:v>29.04</c:v>
                </c:pt>
                <c:pt idx="2534">
                  <c:v>29.04</c:v>
                </c:pt>
                <c:pt idx="2535">
                  <c:v>29.060000000000002</c:v>
                </c:pt>
                <c:pt idx="2536">
                  <c:v>29.060000000000002</c:v>
                </c:pt>
                <c:pt idx="2537">
                  <c:v>29.08</c:v>
                </c:pt>
                <c:pt idx="2538">
                  <c:v>29.08</c:v>
                </c:pt>
                <c:pt idx="2539">
                  <c:v>29.04</c:v>
                </c:pt>
                <c:pt idx="2540">
                  <c:v>29.04</c:v>
                </c:pt>
                <c:pt idx="2541">
                  <c:v>28.94</c:v>
                </c:pt>
                <c:pt idx="2542">
                  <c:v>28.94</c:v>
                </c:pt>
                <c:pt idx="2543">
                  <c:v>28.98</c:v>
                </c:pt>
                <c:pt idx="2544">
                  <c:v>28.98</c:v>
                </c:pt>
                <c:pt idx="2545">
                  <c:v>29.020000000000003</c:v>
                </c:pt>
                <c:pt idx="2546">
                  <c:v>29.020000000000003</c:v>
                </c:pt>
                <c:pt idx="2547">
                  <c:v>28.98</c:v>
                </c:pt>
                <c:pt idx="2548">
                  <c:v>28.98</c:v>
                </c:pt>
                <c:pt idx="2549">
                  <c:v>29.020000000000003</c:v>
                </c:pt>
                <c:pt idx="2550">
                  <c:v>29.020000000000003</c:v>
                </c:pt>
                <c:pt idx="2551">
                  <c:v>29</c:v>
                </c:pt>
                <c:pt idx="2552">
                  <c:v>29</c:v>
                </c:pt>
                <c:pt idx="2553">
                  <c:v>28.919999999999998</c:v>
                </c:pt>
                <c:pt idx="2554">
                  <c:v>28.919999999999998</c:v>
                </c:pt>
                <c:pt idx="2555">
                  <c:v>28.98</c:v>
                </c:pt>
                <c:pt idx="2556">
                  <c:v>28.98</c:v>
                </c:pt>
                <c:pt idx="2557">
                  <c:v>29</c:v>
                </c:pt>
                <c:pt idx="2558">
                  <c:v>29.060000000000002</c:v>
                </c:pt>
                <c:pt idx="2559">
                  <c:v>29.060000000000002</c:v>
                </c:pt>
                <c:pt idx="2560">
                  <c:v>29.04</c:v>
                </c:pt>
                <c:pt idx="2561">
                  <c:v>29.08</c:v>
                </c:pt>
                <c:pt idx="2562">
                  <c:v>29.08</c:v>
                </c:pt>
                <c:pt idx="2563">
                  <c:v>29.04</c:v>
                </c:pt>
                <c:pt idx="2564">
                  <c:v>29.04</c:v>
                </c:pt>
                <c:pt idx="2565">
                  <c:v>29.020000000000003</c:v>
                </c:pt>
                <c:pt idx="2566">
                  <c:v>29.020000000000003</c:v>
                </c:pt>
                <c:pt idx="2567">
                  <c:v>29.08</c:v>
                </c:pt>
                <c:pt idx="2568">
                  <c:v>29.04</c:v>
                </c:pt>
                <c:pt idx="2569">
                  <c:v>29.1</c:v>
                </c:pt>
                <c:pt idx="2570">
                  <c:v>29.1</c:v>
                </c:pt>
                <c:pt idx="2571">
                  <c:v>29.04</c:v>
                </c:pt>
                <c:pt idx="2572">
                  <c:v>28.78</c:v>
                </c:pt>
                <c:pt idx="2573">
                  <c:v>29.060000000000002</c:v>
                </c:pt>
                <c:pt idx="2574">
                  <c:v>29.060000000000002</c:v>
                </c:pt>
                <c:pt idx="2575">
                  <c:v>29.3</c:v>
                </c:pt>
                <c:pt idx="2576">
                  <c:v>29.3</c:v>
                </c:pt>
                <c:pt idx="2577">
                  <c:v>29.04</c:v>
                </c:pt>
                <c:pt idx="2578">
                  <c:v>29.04</c:v>
                </c:pt>
                <c:pt idx="2579">
                  <c:v>29.060000000000002</c:v>
                </c:pt>
                <c:pt idx="2580">
                  <c:v>29.060000000000002</c:v>
                </c:pt>
                <c:pt idx="2581">
                  <c:v>29.020000000000003</c:v>
                </c:pt>
                <c:pt idx="2582">
                  <c:v>29.020000000000003</c:v>
                </c:pt>
                <c:pt idx="2583">
                  <c:v>29</c:v>
                </c:pt>
                <c:pt idx="2584">
                  <c:v>29</c:v>
                </c:pt>
                <c:pt idx="2585">
                  <c:v>29.060000000000002</c:v>
                </c:pt>
                <c:pt idx="2586">
                  <c:v>29.060000000000002</c:v>
                </c:pt>
                <c:pt idx="2587">
                  <c:v>29.08</c:v>
                </c:pt>
                <c:pt idx="2588">
                  <c:v>29.08</c:v>
                </c:pt>
                <c:pt idx="2589">
                  <c:v>28.94</c:v>
                </c:pt>
                <c:pt idx="2590">
                  <c:v>28.94</c:v>
                </c:pt>
                <c:pt idx="2591">
                  <c:v>29.08</c:v>
                </c:pt>
                <c:pt idx="2592">
                  <c:v>29.08</c:v>
                </c:pt>
                <c:pt idx="2593">
                  <c:v>29.020000000000003</c:v>
                </c:pt>
                <c:pt idx="2594">
                  <c:v>29.020000000000003</c:v>
                </c:pt>
                <c:pt idx="2595">
                  <c:v>29.060000000000002</c:v>
                </c:pt>
                <c:pt idx="2596">
                  <c:v>29.060000000000002</c:v>
                </c:pt>
                <c:pt idx="2597">
                  <c:v>29.08</c:v>
                </c:pt>
                <c:pt idx="2598">
                  <c:v>29.08</c:v>
                </c:pt>
                <c:pt idx="2599">
                  <c:v>29.04</c:v>
                </c:pt>
                <c:pt idx="2600">
                  <c:v>29.04</c:v>
                </c:pt>
                <c:pt idx="2601">
                  <c:v>29.08</c:v>
                </c:pt>
                <c:pt idx="2602">
                  <c:v>29.08</c:v>
                </c:pt>
                <c:pt idx="2603">
                  <c:v>29</c:v>
                </c:pt>
                <c:pt idx="2604">
                  <c:v>29</c:v>
                </c:pt>
                <c:pt idx="2605">
                  <c:v>29.1</c:v>
                </c:pt>
                <c:pt idx="2606">
                  <c:v>29.1</c:v>
                </c:pt>
                <c:pt idx="2607">
                  <c:v>29</c:v>
                </c:pt>
                <c:pt idx="2608">
                  <c:v>28.98</c:v>
                </c:pt>
                <c:pt idx="2609">
                  <c:v>29.020000000000003</c:v>
                </c:pt>
                <c:pt idx="2610">
                  <c:v>29.020000000000003</c:v>
                </c:pt>
                <c:pt idx="2611">
                  <c:v>29.119999999999997</c:v>
                </c:pt>
                <c:pt idx="2612">
                  <c:v>29.119999999999997</c:v>
                </c:pt>
                <c:pt idx="2613">
                  <c:v>29.020000000000003</c:v>
                </c:pt>
                <c:pt idx="2614">
                  <c:v>29.060000000000002</c:v>
                </c:pt>
                <c:pt idx="2615">
                  <c:v>29.08</c:v>
                </c:pt>
                <c:pt idx="2616">
                  <c:v>29.08</c:v>
                </c:pt>
                <c:pt idx="2617">
                  <c:v>28.98</c:v>
                </c:pt>
                <c:pt idx="2618">
                  <c:v>28.98</c:v>
                </c:pt>
                <c:pt idx="2619">
                  <c:v>29.020000000000003</c:v>
                </c:pt>
                <c:pt idx="2620">
                  <c:v>29.020000000000003</c:v>
                </c:pt>
                <c:pt idx="2621">
                  <c:v>29.060000000000002</c:v>
                </c:pt>
                <c:pt idx="2622">
                  <c:v>29.060000000000002</c:v>
                </c:pt>
                <c:pt idx="2623">
                  <c:v>29.060000000000002</c:v>
                </c:pt>
                <c:pt idx="2624">
                  <c:v>29.060000000000002</c:v>
                </c:pt>
                <c:pt idx="2625">
                  <c:v>29.1</c:v>
                </c:pt>
                <c:pt idx="2626">
                  <c:v>29.1</c:v>
                </c:pt>
                <c:pt idx="2627">
                  <c:v>29.1</c:v>
                </c:pt>
                <c:pt idx="2628">
                  <c:v>29.1</c:v>
                </c:pt>
                <c:pt idx="2629">
                  <c:v>29.020000000000003</c:v>
                </c:pt>
                <c:pt idx="2630">
                  <c:v>29.020000000000003</c:v>
                </c:pt>
                <c:pt idx="2631">
                  <c:v>29.1</c:v>
                </c:pt>
                <c:pt idx="2632">
                  <c:v>29.1</c:v>
                </c:pt>
                <c:pt idx="2633">
                  <c:v>29.1</c:v>
                </c:pt>
                <c:pt idx="2634">
                  <c:v>29.1</c:v>
                </c:pt>
                <c:pt idx="2635">
                  <c:v>29.060000000000002</c:v>
                </c:pt>
                <c:pt idx="2636">
                  <c:v>29.08</c:v>
                </c:pt>
                <c:pt idx="2637">
                  <c:v>29.020000000000003</c:v>
                </c:pt>
                <c:pt idx="2638">
                  <c:v>29.020000000000003</c:v>
                </c:pt>
                <c:pt idx="2639">
                  <c:v>29.060000000000002</c:v>
                </c:pt>
                <c:pt idx="2640">
                  <c:v>29.060000000000002</c:v>
                </c:pt>
                <c:pt idx="2641">
                  <c:v>29</c:v>
                </c:pt>
                <c:pt idx="2642">
                  <c:v>29</c:v>
                </c:pt>
                <c:pt idx="2643">
                  <c:v>29.04</c:v>
                </c:pt>
                <c:pt idx="2644">
                  <c:v>29.04</c:v>
                </c:pt>
                <c:pt idx="2645">
                  <c:v>29.08</c:v>
                </c:pt>
                <c:pt idx="2646">
                  <c:v>29.08</c:v>
                </c:pt>
                <c:pt idx="2647">
                  <c:v>29.08</c:v>
                </c:pt>
                <c:pt idx="2648">
                  <c:v>29.08</c:v>
                </c:pt>
                <c:pt idx="2649">
                  <c:v>29.1</c:v>
                </c:pt>
                <c:pt idx="2650">
                  <c:v>29.1</c:v>
                </c:pt>
                <c:pt idx="2651">
                  <c:v>29.060000000000002</c:v>
                </c:pt>
                <c:pt idx="2652">
                  <c:v>29.060000000000002</c:v>
                </c:pt>
                <c:pt idx="2653">
                  <c:v>29.020000000000003</c:v>
                </c:pt>
                <c:pt idx="2654">
                  <c:v>29.020000000000003</c:v>
                </c:pt>
                <c:pt idx="2655">
                  <c:v>29.04</c:v>
                </c:pt>
                <c:pt idx="2656">
                  <c:v>29.04</c:v>
                </c:pt>
                <c:pt idx="2657">
                  <c:v>29.1</c:v>
                </c:pt>
                <c:pt idx="2658">
                  <c:v>29.08</c:v>
                </c:pt>
                <c:pt idx="2659">
                  <c:v>29.119999999999997</c:v>
                </c:pt>
                <c:pt idx="2660">
                  <c:v>29.119999999999997</c:v>
                </c:pt>
                <c:pt idx="2661">
                  <c:v>29.08</c:v>
                </c:pt>
                <c:pt idx="2662">
                  <c:v>29.08</c:v>
                </c:pt>
                <c:pt idx="2663">
                  <c:v>28.98</c:v>
                </c:pt>
                <c:pt idx="2664">
                  <c:v>28.98</c:v>
                </c:pt>
                <c:pt idx="2665">
                  <c:v>29.04</c:v>
                </c:pt>
                <c:pt idx="2666">
                  <c:v>29.08</c:v>
                </c:pt>
                <c:pt idx="2667">
                  <c:v>29.04</c:v>
                </c:pt>
                <c:pt idx="2668">
                  <c:v>29.04</c:v>
                </c:pt>
                <c:pt idx="2669">
                  <c:v>29.119999999999997</c:v>
                </c:pt>
                <c:pt idx="2670">
                  <c:v>29.119999999999997</c:v>
                </c:pt>
                <c:pt idx="2671">
                  <c:v>29.020000000000003</c:v>
                </c:pt>
                <c:pt idx="2672">
                  <c:v>29.020000000000003</c:v>
                </c:pt>
                <c:pt idx="2673">
                  <c:v>29</c:v>
                </c:pt>
                <c:pt idx="2674">
                  <c:v>29</c:v>
                </c:pt>
                <c:pt idx="2675">
                  <c:v>29.08</c:v>
                </c:pt>
                <c:pt idx="2676">
                  <c:v>29.08</c:v>
                </c:pt>
                <c:pt idx="2677">
                  <c:v>29.020000000000003</c:v>
                </c:pt>
                <c:pt idx="2678">
                  <c:v>29.020000000000003</c:v>
                </c:pt>
                <c:pt idx="2679">
                  <c:v>29.119999999999997</c:v>
                </c:pt>
                <c:pt idx="2680">
                  <c:v>29.119999999999997</c:v>
                </c:pt>
                <c:pt idx="2681">
                  <c:v>29.119999999999997</c:v>
                </c:pt>
                <c:pt idx="2682">
                  <c:v>29.119999999999997</c:v>
                </c:pt>
                <c:pt idx="2683">
                  <c:v>29.060000000000002</c:v>
                </c:pt>
                <c:pt idx="2684">
                  <c:v>29.060000000000002</c:v>
                </c:pt>
                <c:pt idx="2685">
                  <c:v>29.060000000000002</c:v>
                </c:pt>
                <c:pt idx="2686">
                  <c:v>29.060000000000002</c:v>
                </c:pt>
                <c:pt idx="2687">
                  <c:v>29.04</c:v>
                </c:pt>
                <c:pt idx="2688">
                  <c:v>29.04</c:v>
                </c:pt>
                <c:pt idx="2689">
                  <c:v>29.14</c:v>
                </c:pt>
                <c:pt idx="2690">
                  <c:v>29.14</c:v>
                </c:pt>
                <c:pt idx="2691">
                  <c:v>29.04</c:v>
                </c:pt>
                <c:pt idx="2692">
                  <c:v>28.88</c:v>
                </c:pt>
                <c:pt idx="2693">
                  <c:v>29.119999999999997</c:v>
                </c:pt>
                <c:pt idx="2694">
                  <c:v>29.119999999999997</c:v>
                </c:pt>
                <c:pt idx="2695">
                  <c:v>29.1</c:v>
                </c:pt>
                <c:pt idx="2696">
                  <c:v>29.1</c:v>
                </c:pt>
                <c:pt idx="2697">
                  <c:v>29.1</c:v>
                </c:pt>
                <c:pt idx="2698">
                  <c:v>29.1</c:v>
                </c:pt>
                <c:pt idx="2699">
                  <c:v>29.119999999999997</c:v>
                </c:pt>
                <c:pt idx="2700">
                  <c:v>29.119999999999997</c:v>
                </c:pt>
                <c:pt idx="2701">
                  <c:v>29.08</c:v>
                </c:pt>
                <c:pt idx="2702">
                  <c:v>29.08</c:v>
                </c:pt>
                <c:pt idx="2703">
                  <c:v>29.020000000000003</c:v>
                </c:pt>
                <c:pt idx="2704">
                  <c:v>29.020000000000003</c:v>
                </c:pt>
                <c:pt idx="2705">
                  <c:v>29.060000000000002</c:v>
                </c:pt>
                <c:pt idx="2706">
                  <c:v>29.060000000000002</c:v>
                </c:pt>
                <c:pt idx="2707">
                  <c:v>29.08</c:v>
                </c:pt>
                <c:pt idx="2708">
                  <c:v>29.1</c:v>
                </c:pt>
                <c:pt idx="2709">
                  <c:v>29.119999999999997</c:v>
                </c:pt>
                <c:pt idx="2710">
                  <c:v>29.119999999999997</c:v>
                </c:pt>
                <c:pt idx="2711">
                  <c:v>29.060000000000002</c:v>
                </c:pt>
                <c:pt idx="2712">
                  <c:v>29.060000000000002</c:v>
                </c:pt>
                <c:pt idx="2713">
                  <c:v>29</c:v>
                </c:pt>
                <c:pt idx="2714">
                  <c:v>29.04</c:v>
                </c:pt>
                <c:pt idx="2715">
                  <c:v>29.1</c:v>
                </c:pt>
                <c:pt idx="2716">
                  <c:v>29.1</c:v>
                </c:pt>
                <c:pt idx="2717">
                  <c:v>29.119999999999997</c:v>
                </c:pt>
                <c:pt idx="2718">
                  <c:v>29.119999999999997</c:v>
                </c:pt>
                <c:pt idx="2719">
                  <c:v>29.16</c:v>
                </c:pt>
                <c:pt idx="2720">
                  <c:v>29.1</c:v>
                </c:pt>
                <c:pt idx="2721">
                  <c:v>29.1</c:v>
                </c:pt>
                <c:pt idx="2722">
                  <c:v>29.1</c:v>
                </c:pt>
                <c:pt idx="2723">
                  <c:v>29.119999999999997</c:v>
                </c:pt>
                <c:pt idx="2724">
                  <c:v>29.119999999999997</c:v>
                </c:pt>
                <c:pt idx="2725">
                  <c:v>29.08</c:v>
                </c:pt>
                <c:pt idx="2726">
                  <c:v>29.1</c:v>
                </c:pt>
                <c:pt idx="2727">
                  <c:v>29.1</c:v>
                </c:pt>
                <c:pt idx="2728">
                  <c:v>29.14</c:v>
                </c:pt>
                <c:pt idx="2729">
                  <c:v>29.08</c:v>
                </c:pt>
                <c:pt idx="2730">
                  <c:v>29.08</c:v>
                </c:pt>
                <c:pt idx="2731">
                  <c:v>29.119999999999997</c:v>
                </c:pt>
                <c:pt idx="2732">
                  <c:v>29.119999999999997</c:v>
                </c:pt>
                <c:pt idx="2733">
                  <c:v>29.060000000000002</c:v>
                </c:pt>
                <c:pt idx="2734">
                  <c:v>29.060000000000002</c:v>
                </c:pt>
                <c:pt idx="2735">
                  <c:v>29.119999999999997</c:v>
                </c:pt>
                <c:pt idx="2736">
                  <c:v>29.119999999999997</c:v>
                </c:pt>
                <c:pt idx="2737">
                  <c:v>29.1</c:v>
                </c:pt>
                <c:pt idx="2738">
                  <c:v>29.1</c:v>
                </c:pt>
                <c:pt idx="2739">
                  <c:v>29.08</c:v>
                </c:pt>
                <c:pt idx="2740">
                  <c:v>29.08</c:v>
                </c:pt>
                <c:pt idx="2741">
                  <c:v>29.119999999999997</c:v>
                </c:pt>
                <c:pt idx="2742">
                  <c:v>29.1</c:v>
                </c:pt>
                <c:pt idx="2743">
                  <c:v>29.08</c:v>
                </c:pt>
                <c:pt idx="2744">
                  <c:v>29.119999999999997</c:v>
                </c:pt>
                <c:pt idx="2745">
                  <c:v>29.18</c:v>
                </c:pt>
                <c:pt idx="2746">
                  <c:v>29.18</c:v>
                </c:pt>
                <c:pt idx="2747">
                  <c:v>29.18</c:v>
                </c:pt>
                <c:pt idx="2748">
                  <c:v>29.18</c:v>
                </c:pt>
                <c:pt idx="2749">
                  <c:v>29.16</c:v>
                </c:pt>
                <c:pt idx="2750">
                  <c:v>29.16</c:v>
                </c:pt>
                <c:pt idx="2751">
                  <c:v>29.119999999999997</c:v>
                </c:pt>
                <c:pt idx="2752">
                  <c:v>29.119999999999997</c:v>
                </c:pt>
                <c:pt idx="2753">
                  <c:v>29.16</c:v>
                </c:pt>
                <c:pt idx="2754">
                  <c:v>29.16</c:v>
                </c:pt>
                <c:pt idx="2755">
                  <c:v>29.2</c:v>
                </c:pt>
                <c:pt idx="2756">
                  <c:v>29.2</c:v>
                </c:pt>
                <c:pt idx="2757">
                  <c:v>29.04</c:v>
                </c:pt>
                <c:pt idx="2758">
                  <c:v>29.119999999999997</c:v>
                </c:pt>
                <c:pt idx="2759">
                  <c:v>29.119999999999997</c:v>
                </c:pt>
                <c:pt idx="2760">
                  <c:v>29.119999999999997</c:v>
                </c:pt>
                <c:pt idx="2761">
                  <c:v>29.14</c:v>
                </c:pt>
                <c:pt idx="2762">
                  <c:v>29.14</c:v>
                </c:pt>
                <c:pt idx="2763">
                  <c:v>29.1</c:v>
                </c:pt>
                <c:pt idx="2764">
                  <c:v>29.1</c:v>
                </c:pt>
                <c:pt idx="2765">
                  <c:v>29.119999999999997</c:v>
                </c:pt>
                <c:pt idx="2766">
                  <c:v>29.119999999999997</c:v>
                </c:pt>
                <c:pt idx="2767">
                  <c:v>29.08</c:v>
                </c:pt>
                <c:pt idx="2768">
                  <c:v>29.08</c:v>
                </c:pt>
                <c:pt idx="2769">
                  <c:v>29.08</c:v>
                </c:pt>
                <c:pt idx="2770">
                  <c:v>29.08</c:v>
                </c:pt>
                <c:pt idx="2771">
                  <c:v>29.119999999999997</c:v>
                </c:pt>
                <c:pt idx="2772">
                  <c:v>29.119999999999997</c:v>
                </c:pt>
                <c:pt idx="2773">
                  <c:v>29.1</c:v>
                </c:pt>
                <c:pt idx="2774">
                  <c:v>29.1</c:v>
                </c:pt>
                <c:pt idx="2775">
                  <c:v>29.060000000000002</c:v>
                </c:pt>
                <c:pt idx="2776">
                  <c:v>29.08</c:v>
                </c:pt>
                <c:pt idx="2777">
                  <c:v>29.16</c:v>
                </c:pt>
                <c:pt idx="2778">
                  <c:v>29.1</c:v>
                </c:pt>
                <c:pt idx="2779">
                  <c:v>29.14</c:v>
                </c:pt>
                <c:pt idx="2780">
                  <c:v>29.14</c:v>
                </c:pt>
                <c:pt idx="2781">
                  <c:v>29.1</c:v>
                </c:pt>
                <c:pt idx="2782">
                  <c:v>29.1</c:v>
                </c:pt>
                <c:pt idx="2783">
                  <c:v>29.2</c:v>
                </c:pt>
                <c:pt idx="2784">
                  <c:v>29.119999999999997</c:v>
                </c:pt>
                <c:pt idx="2785">
                  <c:v>29.060000000000002</c:v>
                </c:pt>
                <c:pt idx="2786">
                  <c:v>29.18</c:v>
                </c:pt>
                <c:pt idx="2787">
                  <c:v>29.08</c:v>
                </c:pt>
                <c:pt idx="2788">
                  <c:v>29.08</c:v>
                </c:pt>
                <c:pt idx="2789">
                  <c:v>29.1</c:v>
                </c:pt>
                <c:pt idx="2790">
                  <c:v>29.1</c:v>
                </c:pt>
                <c:pt idx="2791">
                  <c:v>29.060000000000002</c:v>
                </c:pt>
                <c:pt idx="2792">
                  <c:v>29.119999999999997</c:v>
                </c:pt>
                <c:pt idx="2793">
                  <c:v>29.14</c:v>
                </c:pt>
                <c:pt idx="2794">
                  <c:v>29.14</c:v>
                </c:pt>
                <c:pt idx="2795">
                  <c:v>29.14</c:v>
                </c:pt>
                <c:pt idx="2796">
                  <c:v>29.14</c:v>
                </c:pt>
                <c:pt idx="2797">
                  <c:v>29.08</c:v>
                </c:pt>
                <c:pt idx="2798">
                  <c:v>29.08</c:v>
                </c:pt>
                <c:pt idx="2799">
                  <c:v>29.16</c:v>
                </c:pt>
                <c:pt idx="2800">
                  <c:v>29.16</c:v>
                </c:pt>
                <c:pt idx="2801">
                  <c:v>29.18</c:v>
                </c:pt>
                <c:pt idx="2802">
                  <c:v>29.18</c:v>
                </c:pt>
                <c:pt idx="2803">
                  <c:v>29.14</c:v>
                </c:pt>
                <c:pt idx="2804">
                  <c:v>29.14</c:v>
                </c:pt>
                <c:pt idx="2805">
                  <c:v>29.16</c:v>
                </c:pt>
                <c:pt idx="2806">
                  <c:v>29.16</c:v>
                </c:pt>
                <c:pt idx="2807">
                  <c:v>29.14</c:v>
                </c:pt>
                <c:pt idx="2808">
                  <c:v>29.14</c:v>
                </c:pt>
                <c:pt idx="2809">
                  <c:v>29.220000000000002</c:v>
                </c:pt>
                <c:pt idx="2810">
                  <c:v>29.220000000000002</c:v>
                </c:pt>
                <c:pt idx="2811">
                  <c:v>29.220000000000002</c:v>
                </c:pt>
                <c:pt idx="2812">
                  <c:v>29.220000000000002</c:v>
                </c:pt>
                <c:pt idx="2813">
                  <c:v>29.14</c:v>
                </c:pt>
                <c:pt idx="2814">
                  <c:v>29.14</c:v>
                </c:pt>
                <c:pt idx="2815">
                  <c:v>29.14</c:v>
                </c:pt>
                <c:pt idx="2816">
                  <c:v>29.14</c:v>
                </c:pt>
              </c:numCache>
            </c:numRef>
          </c:val>
          <c:smooth val="0"/>
          <c:extLst xmlns:c16r2="http://schemas.microsoft.com/office/drawing/2015/06/chart">
            <c:ext xmlns:c16="http://schemas.microsoft.com/office/drawing/2014/chart" uri="{C3380CC4-5D6E-409C-BE32-E72D297353CC}">
              <c16:uniqueId val="{00000003-6BF0-4664-8131-00181E6B637E}"/>
            </c:ext>
          </c:extLst>
        </c:ser>
        <c:dLbls>
          <c:showLegendKey val="0"/>
          <c:showVal val="0"/>
          <c:showCatName val="0"/>
          <c:showSerName val="0"/>
          <c:showPercent val="0"/>
          <c:showBubbleSize val="0"/>
        </c:dLbls>
        <c:marker val="1"/>
        <c:smooth val="0"/>
        <c:axId val="165919152"/>
        <c:axId val="165919712"/>
      </c:lineChart>
      <c:catAx>
        <c:axId val="165918032"/>
        <c:scaling>
          <c:orientation val="minMax"/>
        </c:scaling>
        <c:delete val="0"/>
        <c:axPos val="b"/>
        <c:numFmt formatCode="h:mm" sourceLinked="1"/>
        <c:majorTickMark val="in"/>
        <c:minorTickMark val="none"/>
        <c:tickLblPos val="nextTo"/>
        <c:spPr>
          <a:ln w="3175">
            <a:solidFill>
              <a:srgbClr val="000000"/>
            </a:solidFill>
            <a:prstDash val="solid"/>
          </a:ln>
        </c:spPr>
        <c:txPr>
          <a:bodyPr rot="-5400000" vert="horz"/>
          <a:lstStyle/>
          <a:p>
            <a:pPr>
              <a:defRPr sz="1450" b="0" i="0" u="none" strike="noStrike" baseline="0">
                <a:solidFill>
                  <a:srgbClr val="000000"/>
                </a:solidFill>
                <a:latin typeface="宋体"/>
                <a:ea typeface="宋体"/>
                <a:cs typeface="宋体"/>
              </a:defRPr>
            </a:pPr>
            <a:endParaRPr lang="zh-CN"/>
          </a:p>
        </c:txPr>
        <c:crossAx val="165918592"/>
        <c:crosses val="autoZero"/>
        <c:auto val="1"/>
        <c:lblAlgn val="ctr"/>
        <c:lblOffset val="100"/>
        <c:tickLblSkip val="206"/>
        <c:tickMarkSkip val="1"/>
        <c:noMultiLvlLbl val="0"/>
      </c:catAx>
      <c:valAx>
        <c:axId val="165918592"/>
        <c:scaling>
          <c:orientation val="minMax"/>
          <c:max val="260"/>
          <c:min val="130"/>
        </c:scaling>
        <c:delete val="0"/>
        <c:axPos val="l"/>
        <c:majorGridlines>
          <c:spPr>
            <a:ln w="3175">
              <a:solidFill>
                <a:srgbClr val="000000"/>
              </a:solidFill>
              <a:prstDash val="solid"/>
            </a:ln>
          </c:spPr>
        </c:majorGridlines>
        <c:numFmt formatCode="General" sourceLinked="1"/>
        <c:majorTickMark val="in"/>
        <c:minorTickMark val="none"/>
        <c:tickLblPos val="nextTo"/>
        <c:spPr>
          <a:ln w="3175">
            <a:solidFill>
              <a:srgbClr val="000000"/>
            </a:solidFill>
            <a:prstDash val="solid"/>
          </a:ln>
        </c:spPr>
        <c:txPr>
          <a:bodyPr rot="0" vert="horz"/>
          <a:lstStyle/>
          <a:p>
            <a:pPr>
              <a:defRPr sz="1450" b="0" i="0" u="none" strike="noStrike" baseline="0">
                <a:solidFill>
                  <a:srgbClr val="000000"/>
                </a:solidFill>
                <a:latin typeface="宋体"/>
                <a:ea typeface="宋体"/>
                <a:cs typeface="宋体"/>
              </a:defRPr>
            </a:pPr>
            <a:endParaRPr lang="zh-CN"/>
          </a:p>
        </c:txPr>
        <c:crossAx val="165918032"/>
        <c:crosses val="autoZero"/>
        <c:crossBetween val="between"/>
      </c:valAx>
      <c:catAx>
        <c:axId val="165919152"/>
        <c:scaling>
          <c:orientation val="minMax"/>
        </c:scaling>
        <c:delete val="1"/>
        <c:axPos val="b"/>
        <c:numFmt formatCode="h:mm" sourceLinked="1"/>
        <c:majorTickMark val="out"/>
        <c:minorTickMark val="none"/>
        <c:tickLblPos val="nextTo"/>
        <c:crossAx val="165919712"/>
        <c:crosses val="autoZero"/>
        <c:auto val="1"/>
        <c:lblAlgn val="ctr"/>
        <c:lblOffset val="100"/>
        <c:noMultiLvlLbl val="0"/>
      </c:catAx>
      <c:valAx>
        <c:axId val="165919712"/>
        <c:scaling>
          <c:orientation val="minMax"/>
          <c:max val="31"/>
          <c:min val="26"/>
        </c:scaling>
        <c:delete val="0"/>
        <c:axPos val="r"/>
        <c:numFmt formatCode="General" sourceLinked="1"/>
        <c:majorTickMark val="in"/>
        <c:minorTickMark val="none"/>
        <c:tickLblPos val="nextTo"/>
        <c:spPr>
          <a:ln w="3175">
            <a:solidFill>
              <a:srgbClr val="000000"/>
            </a:solidFill>
            <a:prstDash val="solid"/>
          </a:ln>
        </c:spPr>
        <c:txPr>
          <a:bodyPr rot="0" vert="horz"/>
          <a:lstStyle/>
          <a:p>
            <a:pPr>
              <a:defRPr sz="1450" b="0" i="0" u="none" strike="noStrike" baseline="0">
                <a:solidFill>
                  <a:srgbClr val="000000"/>
                </a:solidFill>
                <a:latin typeface="宋体"/>
                <a:ea typeface="宋体"/>
                <a:cs typeface="宋体"/>
              </a:defRPr>
            </a:pPr>
            <a:endParaRPr lang="zh-CN"/>
          </a:p>
        </c:txPr>
        <c:crossAx val="165919152"/>
        <c:crosses val="max"/>
        <c:crossBetween val="between"/>
        <c:majorUnit val="1"/>
      </c:valAx>
      <c:spPr>
        <a:solidFill>
          <a:srgbClr val="C0C0C0"/>
        </a:solidFill>
        <a:ln w="12700">
          <a:solidFill>
            <a:srgbClr val="808080"/>
          </a:solidFill>
          <a:prstDash val="solid"/>
        </a:ln>
      </c:spPr>
    </c:plotArea>
    <c:legend>
      <c:legendPos val="r"/>
      <c:layout>
        <c:manualLayout>
          <c:xMode val="edge"/>
          <c:yMode val="edge"/>
          <c:x val="0.80363839371476964"/>
          <c:y val="7.9242471941601555E-2"/>
          <c:w val="0.19636160628523047"/>
          <c:h val="0.57933138663565009"/>
        </c:manualLayout>
      </c:layout>
      <c:overlay val="0"/>
      <c:spPr>
        <a:solidFill>
          <a:srgbClr val="FFFFFF"/>
        </a:solidFill>
        <a:ln w="3175">
          <a:solidFill>
            <a:srgbClr val="000000"/>
          </a:solidFill>
          <a:prstDash val="solid"/>
        </a:ln>
      </c:spPr>
      <c:txPr>
        <a:bodyPr/>
        <a:lstStyle/>
        <a:p>
          <a:pPr>
            <a:defRPr sz="1330" b="0" i="0" u="none" strike="noStrike" baseline="0">
              <a:solidFill>
                <a:srgbClr val="000000"/>
              </a:solidFill>
              <a:latin typeface="宋体"/>
              <a:ea typeface="宋体"/>
              <a:cs typeface="宋体"/>
            </a:defRPr>
          </a:pPr>
          <a:endParaRPr lang="zh-CN"/>
        </a:p>
      </c:txPr>
    </c:legend>
    <c:plotVisOnly val="1"/>
    <c:dispBlanksAs val="gap"/>
    <c:showDLblsOverMax val="0"/>
  </c:chart>
  <c:spPr>
    <a:solidFill>
      <a:srgbClr val="FFFFFF"/>
    </a:solidFill>
    <a:ln w="3175">
      <a:solidFill>
        <a:srgbClr val="000000"/>
      </a:solidFill>
      <a:prstDash val="solid"/>
    </a:ln>
  </c:spPr>
  <c:txPr>
    <a:bodyPr/>
    <a:lstStyle/>
    <a:p>
      <a:pPr>
        <a:defRPr sz="1450" b="0" i="0" u="none" strike="noStrike" baseline="0">
          <a:solidFill>
            <a:srgbClr val="000000"/>
          </a:solidFill>
          <a:latin typeface="宋体"/>
          <a:ea typeface="宋体"/>
          <a:cs typeface="宋体"/>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solidFill>
                  <a:schemeClr val="tx1"/>
                </a:solidFill>
                <a:effectLst/>
                <a:latin typeface="Tahoma" pitchFamily="34" charset="0"/>
                <a:ea typeface="宋体" pitchFamily="2" charset="-122"/>
              </a:defRPr>
            </a:lvl1pPr>
          </a:lstStyle>
          <a:p>
            <a:pPr>
              <a:defRPr/>
            </a:pPr>
            <a:endParaRPr lang="zh-CN" altLang="en-US"/>
          </a:p>
        </p:txBody>
      </p:sp>
      <p:sp>
        <p:nvSpPr>
          <p:cNvPr id="1003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effectLst/>
                <a:latin typeface="Tahoma" pitchFamily="34" charset="0"/>
                <a:ea typeface="宋体" pitchFamily="2" charset="-122"/>
              </a:defRPr>
            </a:lvl1pPr>
          </a:lstStyle>
          <a:p>
            <a:pPr>
              <a:defRPr/>
            </a:pPr>
            <a:fld id="{913DB623-E4F1-4968-96A3-99CF94D33F45}" type="datetimeFigureOut">
              <a:rPr lang="zh-CN" altLang="en-US"/>
              <a:pPr>
                <a:defRPr/>
              </a:pPr>
              <a:t>2022/5/6</a:t>
            </a:fld>
            <a:endParaRPr lang="en-US" altLang="zh-CN"/>
          </a:p>
        </p:txBody>
      </p:sp>
      <p:sp>
        <p:nvSpPr>
          <p:cNvPr id="1003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solidFill>
                  <a:schemeClr val="tx1"/>
                </a:solidFill>
                <a:effectLst/>
                <a:latin typeface="Tahoma" pitchFamily="34" charset="0"/>
                <a:ea typeface="宋体" pitchFamily="2" charset="-122"/>
              </a:defRPr>
            </a:lvl1pPr>
          </a:lstStyle>
          <a:p>
            <a:pPr>
              <a:defRPr/>
            </a:pPr>
            <a:endParaRPr lang="en-US" altLang="zh-CN"/>
          </a:p>
        </p:txBody>
      </p:sp>
      <p:sp>
        <p:nvSpPr>
          <p:cNvPr id="1003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effectLst/>
                <a:latin typeface="Tahoma" pitchFamily="34" charset="0"/>
                <a:ea typeface="宋体" pitchFamily="2" charset="-122"/>
              </a:defRPr>
            </a:lvl1pPr>
          </a:lstStyle>
          <a:p>
            <a:pPr>
              <a:defRPr/>
            </a:pPr>
            <a:fld id="{524E0D12-1631-4688-BDBA-B625EE6F83CF}" type="slidenum">
              <a:rPr lang="zh-CN" altLang="en-US"/>
              <a:pPr>
                <a:defRPr/>
              </a:pPr>
              <a:t>‹#›</a:t>
            </a:fld>
            <a:endParaRPr lang="en-US" altLang="zh-CN"/>
          </a:p>
        </p:txBody>
      </p:sp>
    </p:spTree>
    <p:extLst>
      <p:ext uri="{BB962C8B-B14F-4D97-AF65-F5344CB8AC3E}">
        <p14:creationId xmlns:p14="http://schemas.microsoft.com/office/powerpoint/2010/main" val="9173895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a:solidFill>
                  <a:schemeClr val="tx1"/>
                </a:solidFill>
                <a:effectLst/>
                <a:latin typeface="Tahoma" pitchFamily="34" charset="0"/>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a:solidFill>
                  <a:schemeClr val="tx1"/>
                </a:solidFill>
                <a:effectLst/>
                <a:latin typeface="Tahoma" pitchFamily="34" charset="0"/>
                <a:ea typeface="+mn-ea"/>
              </a:defRPr>
            </a:lvl1pPr>
          </a:lstStyle>
          <a:p>
            <a:pPr>
              <a:defRPr/>
            </a:pPr>
            <a:fld id="{61FFC5FB-8FAD-4A82-A31A-6D07400DB7BC}" type="datetimeFigureOut">
              <a:rPr lang="zh-CN" altLang="en-US"/>
              <a:pPr>
                <a:defRPr/>
              </a:pPr>
              <a:t>2022/5/6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a:solidFill>
                  <a:schemeClr val="tx1"/>
                </a:solidFill>
                <a:effectLst/>
                <a:latin typeface="Tahoma" pitchFamily="34" charset="0"/>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a:solidFill>
                  <a:schemeClr val="tx1"/>
                </a:solidFill>
                <a:effectLst/>
                <a:latin typeface="Tahoma" pitchFamily="34" charset="0"/>
                <a:ea typeface="+mn-ea"/>
              </a:defRPr>
            </a:lvl1pPr>
          </a:lstStyle>
          <a:p>
            <a:pPr>
              <a:defRPr/>
            </a:pPr>
            <a:fld id="{9EBC002A-B0FF-4AB1-B1B7-F9D4F0861090}" type="slidenum">
              <a:rPr lang="zh-CN" altLang="en-US"/>
              <a:pPr>
                <a:defRPr/>
              </a:pPr>
              <a:t>‹#›</a:t>
            </a:fld>
            <a:endParaRPr lang="zh-CN" altLang="en-US"/>
          </a:p>
        </p:txBody>
      </p:sp>
    </p:spTree>
    <p:extLst>
      <p:ext uri="{BB962C8B-B14F-4D97-AF65-F5344CB8AC3E}">
        <p14:creationId xmlns:p14="http://schemas.microsoft.com/office/powerpoint/2010/main" val="169295448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mn-lt"/>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mn-lt"/>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mn-lt"/>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mn-lt"/>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a:t>
            </a:fld>
            <a:endParaRPr lang="zh-CN" altLang="en-US"/>
          </a:p>
        </p:txBody>
      </p:sp>
    </p:spTree>
    <p:extLst>
      <p:ext uri="{BB962C8B-B14F-4D97-AF65-F5344CB8AC3E}">
        <p14:creationId xmlns:p14="http://schemas.microsoft.com/office/powerpoint/2010/main" val="199087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53479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6" descr="高能所图标-单色.tif"/>
          <p:cNvPicPr>
            <a:picLocks noChangeAspect="1"/>
          </p:cNvPicPr>
          <p:nvPr userDrawn="1"/>
        </p:nvPicPr>
        <p:blipFill>
          <a:blip r:embed="rId2" cstate="email">
            <a:lum bright="5000"/>
            <a:extLst>
              <a:ext uri="{28A0092B-C50C-407E-A947-70E740481C1C}">
                <a14:useLocalDpi xmlns:a14="http://schemas.microsoft.com/office/drawing/2010/main"/>
              </a:ext>
            </a:extLst>
          </a:blip>
          <a:srcRect/>
          <a:stretch>
            <a:fillRect/>
          </a:stretch>
        </p:blipFill>
        <p:spPr>
          <a:xfrm>
            <a:off x="0" y="2057943"/>
            <a:ext cx="5940152" cy="4800057"/>
          </a:xfrm>
          <a:prstGeom prst="rect">
            <a:avLst/>
          </a:prstGeom>
        </p:spPr>
      </p:pic>
      <p:sp>
        <p:nvSpPr>
          <p:cNvPr id="2" name="标题 1"/>
          <p:cNvSpPr>
            <a:spLocks noGrp="1"/>
          </p:cNvSpPr>
          <p:nvPr>
            <p:ph type="ctrTitle"/>
          </p:nvPr>
        </p:nvSpPr>
        <p:spPr>
          <a:xfrm>
            <a:off x="685800" y="2130425"/>
            <a:ext cx="77724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8" name="矩形 7"/>
          <p:cNvSpPr/>
          <p:nvPr userDrawn="1"/>
        </p:nvSpPr>
        <p:spPr>
          <a:xfrm>
            <a:off x="0" y="6750024"/>
            <a:ext cx="9144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800" b="0">
              <a:solidFill>
                <a:prstClr val="white"/>
              </a:solidFill>
            </a:endParaRPr>
          </a:p>
        </p:txBody>
      </p:sp>
      <p:sp>
        <p:nvSpPr>
          <p:cNvPr id="9" name="矩形 8"/>
          <p:cNvSpPr/>
          <p:nvPr userDrawn="1"/>
        </p:nvSpPr>
        <p:spPr>
          <a:xfrm>
            <a:off x="1857357" y="6750024"/>
            <a:ext cx="7286644"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800" b="0">
              <a:solidFill>
                <a:prstClr val="white"/>
              </a:solidFill>
            </a:endParaRPr>
          </a:p>
        </p:txBody>
      </p:sp>
      <p:sp>
        <p:nvSpPr>
          <p:cNvPr id="10" name="矩形 9"/>
          <p:cNvSpPr/>
          <p:nvPr userDrawn="1"/>
        </p:nvSpPr>
        <p:spPr>
          <a:xfrm>
            <a:off x="-1" y="0"/>
            <a:ext cx="9144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800" b="0">
              <a:solidFill>
                <a:prstClr val="white"/>
              </a:solidFill>
            </a:endParaRPr>
          </a:p>
        </p:txBody>
      </p:sp>
      <p:sp>
        <p:nvSpPr>
          <p:cNvPr id="11" name="矩形 10"/>
          <p:cNvSpPr/>
          <p:nvPr userDrawn="1"/>
        </p:nvSpPr>
        <p:spPr>
          <a:xfrm>
            <a:off x="6929454" y="-2"/>
            <a:ext cx="2214546"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800" b="0">
              <a:solidFill>
                <a:prstClr val="white"/>
              </a:solidFill>
            </a:endParaRPr>
          </a:p>
        </p:txBody>
      </p:sp>
    </p:spTree>
    <p:extLst>
      <p:ext uri="{BB962C8B-B14F-4D97-AF65-F5344CB8AC3E}">
        <p14:creationId xmlns:p14="http://schemas.microsoft.com/office/powerpoint/2010/main" val="178751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85860"/>
            <a:ext cx="82296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 name="标题 1"/>
          <p:cNvSpPr>
            <a:spLocks noGrp="1"/>
          </p:cNvSpPr>
          <p:nvPr>
            <p:ph type="title"/>
          </p:nvPr>
        </p:nvSpPr>
        <p:spPr>
          <a:xfrm>
            <a:off x="500034" y="142852"/>
            <a:ext cx="8072494"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9144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800" b="0">
              <a:solidFill>
                <a:prstClr val="white"/>
              </a:solidFill>
            </a:endParaRPr>
          </a:p>
        </p:txBody>
      </p:sp>
      <p:sp>
        <p:nvSpPr>
          <p:cNvPr id="16" name="矩形 15"/>
          <p:cNvSpPr/>
          <p:nvPr userDrawn="1"/>
        </p:nvSpPr>
        <p:spPr>
          <a:xfrm>
            <a:off x="1857357" y="6750024"/>
            <a:ext cx="7286644"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800" b="0">
              <a:solidFill>
                <a:prstClr val="white"/>
              </a:solidFill>
            </a:endParaRPr>
          </a:p>
        </p:txBody>
      </p:sp>
      <p:sp>
        <p:nvSpPr>
          <p:cNvPr id="18" name="矩形 17"/>
          <p:cNvSpPr/>
          <p:nvPr userDrawn="1"/>
        </p:nvSpPr>
        <p:spPr>
          <a:xfrm>
            <a:off x="-1" y="908720"/>
            <a:ext cx="9144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800" b="0">
              <a:solidFill>
                <a:prstClr val="white"/>
              </a:solidFill>
            </a:endParaRPr>
          </a:p>
        </p:txBody>
      </p:sp>
      <p:sp>
        <p:nvSpPr>
          <p:cNvPr id="23" name="矩形 22"/>
          <p:cNvSpPr/>
          <p:nvPr userDrawn="1"/>
        </p:nvSpPr>
        <p:spPr>
          <a:xfrm>
            <a:off x="0" y="0"/>
            <a:ext cx="214282"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800" b="0">
              <a:solidFill>
                <a:prstClr val="white"/>
              </a:solidFill>
            </a:endParaRPr>
          </a:p>
        </p:txBody>
      </p:sp>
      <p:sp>
        <p:nvSpPr>
          <p:cNvPr id="9" name="灯片编号占位符 5"/>
          <p:cNvSpPr>
            <a:spLocks noGrp="1"/>
          </p:cNvSpPr>
          <p:nvPr>
            <p:ph type="sldNum" sz="quarter" idx="4"/>
          </p:nvPr>
        </p:nvSpPr>
        <p:spPr>
          <a:xfrm>
            <a:off x="6569528" y="6434534"/>
            <a:ext cx="2133600" cy="365125"/>
          </a:xfrm>
          <a:prstGeom prst="rect">
            <a:avLst/>
          </a:prstGeom>
        </p:spPr>
        <p:txBody>
          <a:bodyPr vert="horz" lIns="91440" tIns="45720" rIns="91440" bIns="45720" rtlCol="0" anchor="ctr"/>
          <a:lstStyle>
            <a:lvl1pPr algn="r">
              <a:defRPr sz="1200" b="1">
                <a:solidFill>
                  <a:srgbClr val="0000FF"/>
                </a:solidFill>
              </a:defRPr>
            </a:lvl1p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a:t>
            </a:fld>
            <a:r>
              <a:rPr lang="en-US" altLang="zh-CN">
                <a:ea typeface="宋体"/>
                <a:cs typeface="Times New Roman" panose="02020603050405020304" pitchFamily="18" charset="0"/>
              </a:rPr>
              <a:t>/38</a:t>
            </a:r>
            <a:endParaRPr lang="zh-CN" altLang="en-US" dirty="0">
              <a:latin typeface="Calibri"/>
              <a:ea typeface="宋体"/>
            </a:endParaRPr>
          </a:p>
        </p:txBody>
      </p:sp>
      <p:pic>
        <p:nvPicPr>
          <p:cNvPr id="4" name="图片 3"/>
          <p:cNvPicPr>
            <a:picLocks noChangeAspect="1"/>
          </p:cNvPicPr>
          <p:nvPr userDrawn="1"/>
        </p:nvPicPr>
        <p:blipFill>
          <a:blip r:embed="rId2"/>
          <a:stretch>
            <a:fillRect/>
          </a:stretch>
        </p:blipFill>
        <p:spPr>
          <a:xfrm>
            <a:off x="7927473" y="77100"/>
            <a:ext cx="1187579" cy="825824"/>
          </a:xfrm>
          <a:prstGeom prst="rect">
            <a:avLst/>
          </a:prstGeom>
        </p:spPr>
      </p:pic>
    </p:spTree>
    <p:extLst>
      <p:ext uri="{BB962C8B-B14F-4D97-AF65-F5344CB8AC3E}">
        <p14:creationId xmlns:p14="http://schemas.microsoft.com/office/powerpoint/2010/main" val="409416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ogo Bottom: Title Only">
    <p:spTree>
      <p:nvGrpSpPr>
        <p:cNvPr id="1" name=""/>
        <p:cNvGrpSpPr/>
        <p:nvPr/>
      </p:nvGrpSpPr>
      <p:grpSpPr>
        <a:xfrm>
          <a:off x="0" y="0"/>
          <a:ext cx="0" cy="0"/>
          <a:chOff x="0" y="0"/>
          <a:chExt cx="0" cy="0"/>
        </a:xfrm>
      </p:grpSpPr>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灯片编号占位符 5">
            <a:extLst>
              <a:ext uri="{FF2B5EF4-FFF2-40B4-BE49-F238E27FC236}">
                <a16:creationId xmlns:a16="http://schemas.microsoft.com/office/drawing/2014/main" xmlns="" id="{388A8CDB-EDF5-43D0-ACFA-1E9715B88D8F}"/>
              </a:ext>
            </a:extLst>
          </p:cNvPr>
          <p:cNvSpPr>
            <a:spLocks noGrp="1"/>
          </p:cNvSpPr>
          <p:nvPr>
            <p:ph type="sldNum" sz="quarter" idx="4"/>
          </p:nvPr>
        </p:nvSpPr>
        <p:spPr>
          <a:xfrm>
            <a:off x="6569528" y="6434534"/>
            <a:ext cx="2133600" cy="365125"/>
          </a:xfrm>
          <a:prstGeom prst="rect">
            <a:avLst/>
          </a:prstGeom>
        </p:spPr>
        <p:txBody>
          <a:bodyPr vert="horz" lIns="91440" tIns="45720" rIns="91440" bIns="45720" rtlCol="0" anchor="ctr"/>
          <a:lstStyle>
            <a:lvl1pPr algn="r">
              <a:defRPr sz="1200" b="1">
                <a:solidFill>
                  <a:srgbClr val="0000FF"/>
                </a:solidFill>
              </a:defRPr>
            </a:lvl1p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1390409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TextBox 8"/>
          <p:cNvSpPr txBox="1"/>
          <p:nvPr userDrawn="1"/>
        </p:nvSpPr>
        <p:spPr>
          <a:xfrm>
            <a:off x="323528" y="6469812"/>
            <a:ext cx="2520280" cy="276999"/>
          </a:xfrm>
          <a:prstGeom prst="rect">
            <a:avLst/>
          </a:prstGeom>
          <a:noFill/>
        </p:spPr>
        <p:txBody>
          <a:bodyPr wrap="square" rtlCol="0">
            <a:spAutoFit/>
          </a:bodyPr>
          <a:lstStyle/>
          <a:p>
            <a:r>
              <a:rPr lang="en-US" altLang="zh-CN" sz="1200" b="1">
                <a:solidFill>
                  <a:srgbClr val="9933FF"/>
                </a:solidFill>
              </a:rPr>
              <a:t>CEPC</a:t>
            </a:r>
            <a:r>
              <a:rPr lang="zh-CN" altLang="en-US" sz="1200" b="1">
                <a:solidFill>
                  <a:srgbClr val="9933FF"/>
                </a:solidFill>
              </a:rPr>
              <a:t>束流管及铍相关应用研讨会</a:t>
            </a:r>
            <a:endParaRPr lang="zh-CN" altLang="en-US" sz="1200" b="1" dirty="0">
              <a:solidFill>
                <a:srgbClr val="9933FF"/>
              </a:solidFill>
            </a:endParaRPr>
          </a:p>
        </p:txBody>
      </p:sp>
      <p:sp>
        <p:nvSpPr>
          <p:cNvPr id="12" name="灯片编号占位符 5"/>
          <p:cNvSpPr>
            <a:spLocks noGrp="1"/>
          </p:cNvSpPr>
          <p:nvPr>
            <p:ph type="sldNum" sz="quarter" idx="4"/>
          </p:nvPr>
        </p:nvSpPr>
        <p:spPr>
          <a:xfrm>
            <a:off x="6569528" y="6376243"/>
            <a:ext cx="2133600" cy="365125"/>
          </a:xfrm>
          <a:prstGeom prst="rect">
            <a:avLst/>
          </a:prstGeom>
        </p:spPr>
        <p:txBody>
          <a:bodyPr vert="horz" lIns="91440" tIns="45720" rIns="91440" bIns="45720" rtlCol="0" anchor="ctr"/>
          <a:lstStyle>
            <a:lvl1pPr algn="r">
              <a:defRPr sz="1200" b="1">
                <a:solidFill>
                  <a:srgbClr val="0000FF"/>
                </a:solidFill>
              </a:defRPr>
            </a:lvl1p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a:t>
            </a:fld>
            <a:r>
              <a:rPr lang="en-US" altLang="zh-CN">
                <a:ea typeface="宋体"/>
                <a:cs typeface="Times New Roman" panose="02020603050405020304" pitchFamily="18" charset="0"/>
              </a:rPr>
              <a:t>/38</a:t>
            </a:r>
            <a:endParaRPr lang="zh-CN" altLang="en-US" dirty="0">
              <a:latin typeface="Calibri"/>
              <a:ea typeface="宋体"/>
            </a:endParaRPr>
          </a:p>
        </p:txBody>
      </p:sp>
      <p:sp>
        <p:nvSpPr>
          <p:cNvPr id="7" name="TextBox 7"/>
          <p:cNvSpPr txBox="1"/>
          <p:nvPr userDrawn="1"/>
        </p:nvSpPr>
        <p:spPr>
          <a:xfrm>
            <a:off x="3509022" y="6469812"/>
            <a:ext cx="2808312" cy="276999"/>
          </a:xfrm>
          <a:prstGeom prst="rect">
            <a:avLst/>
          </a:prstGeom>
          <a:noFill/>
        </p:spPr>
        <p:txBody>
          <a:bodyPr wrap="square" rtlCol="0">
            <a:spAutoFit/>
          </a:bodyPr>
          <a:lstStyle/>
          <a:p>
            <a:r>
              <a:rPr lang="zh-CN" altLang="en-US" sz="1200" b="1">
                <a:solidFill>
                  <a:srgbClr val="FF0000"/>
                </a:solidFill>
                <a:latin typeface="宋体" panose="02010600030101010101" pitchFamily="2" charset="-122"/>
                <a:ea typeface="宋体" panose="02010600030101010101" pitchFamily="2" charset="-122"/>
              </a:rPr>
              <a:t>束流位置测量    何</a:t>
            </a:r>
            <a:r>
              <a:rPr lang="zh-CN" altLang="en-US" sz="1200" b="1" dirty="0">
                <a:solidFill>
                  <a:srgbClr val="FF0000"/>
                </a:solidFill>
                <a:latin typeface="宋体" panose="02010600030101010101" pitchFamily="2" charset="-122"/>
                <a:ea typeface="宋体" panose="02010600030101010101" pitchFamily="2" charset="-122"/>
              </a:rPr>
              <a:t>俊    </a:t>
            </a:r>
          </a:p>
        </p:txBody>
      </p:sp>
    </p:spTree>
    <p:extLst>
      <p:ext uri="{BB962C8B-B14F-4D97-AF65-F5344CB8AC3E}">
        <p14:creationId xmlns:p14="http://schemas.microsoft.com/office/powerpoint/2010/main" val="229571899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6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2.xml"/><Relationship Id="rId4" Type="http://schemas.openxmlformats.org/officeDocument/2006/relationships/image" Target="../media/image82.e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395536" y="1999523"/>
            <a:ext cx="8388424" cy="1224136"/>
          </a:xfrm>
        </p:spPr>
        <p:txBody>
          <a:bodyPr/>
          <a:lstStyle/>
          <a:p>
            <a:r>
              <a:rPr lang="zh-CN" altLang="en-US" sz="4800">
                <a:solidFill>
                  <a:srgbClr val="C00000"/>
                </a:solidFill>
              </a:rPr>
              <a:t>束流位置测量</a:t>
            </a:r>
            <a:endParaRPr lang="zh-CN" altLang="en-US" sz="3200" dirty="0"/>
          </a:p>
        </p:txBody>
      </p:sp>
      <p:sp>
        <p:nvSpPr>
          <p:cNvPr id="5" name="副标题 4"/>
          <p:cNvSpPr>
            <a:spLocks noGrp="1"/>
          </p:cNvSpPr>
          <p:nvPr>
            <p:ph type="subTitle" idx="1"/>
          </p:nvPr>
        </p:nvSpPr>
        <p:spPr>
          <a:xfrm>
            <a:off x="1691680" y="4077072"/>
            <a:ext cx="5976664" cy="1656184"/>
          </a:xfrm>
        </p:spPr>
        <p:txBody>
          <a:bodyPr>
            <a:noAutofit/>
          </a:bodyPr>
          <a:lstStyle/>
          <a:p>
            <a:r>
              <a:rPr lang="zh-CN" altLang="en-US" sz="2800" b="1" dirty="0" smtClean="0">
                <a:solidFill>
                  <a:srgbClr val="3333FF"/>
                </a:solidFill>
                <a:latin typeface="+mn-ea"/>
                <a:cs typeface="Arial" panose="020B0604020202020204" pitchFamily="34" charset="0"/>
              </a:rPr>
              <a:t>随艳峰、何 </a:t>
            </a:r>
            <a:r>
              <a:rPr lang="zh-CN" altLang="en-US" sz="2800" b="1" dirty="0" smtClean="0">
                <a:solidFill>
                  <a:srgbClr val="3333FF"/>
                </a:solidFill>
                <a:latin typeface="+mn-ea"/>
                <a:cs typeface="Arial" panose="020B0604020202020204" pitchFamily="34" charset="0"/>
              </a:rPr>
              <a:t>俊</a:t>
            </a:r>
            <a:endParaRPr lang="en-US" altLang="zh-CN" sz="2800" b="1" dirty="0" smtClean="0">
              <a:solidFill>
                <a:srgbClr val="3333FF"/>
              </a:solidFill>
              <a:latin typeface="+mn-ea"/>
              <a:cs typeface="Arial" panose="020B0604020202020204" pitchFamily="34" charset="0"/>
            </a:endParaRPr>
          </a:p>
          <a:p>
            <a:r>
              <a:rPr lang="zh-CN" altLang="en-US" sz="2400" b="1" dirty="0" smtClean="0">
                <a:solidFill>
                  <a:srgbClr val="3333FF"/>
                </a:solidFill>
                <a:latin typeface="+mn-ea"/>
                <a:cs typeface="Arial" panose="020B0604020202020204" pitchFamily="34" charset="0"/>
              </a:rPr>
              <a:t>高能</a:t>
            </a:r>
            <a:r>
              <a:rPr lang="zh-CN" altLang="en-US" sz="2400" b="1" dirty="0">
                <a:solidFill>
                  <a:srgbClr val="3333FF"/>
                </a:solidFill>
                <a:latin typeface="+mn-ea"/>
                <a:cs typeface="Arial" panose="020B0604020202020204" pitchFamily="34" charset="0"/>
              </a:rPr>
              <a:t>所加速器中心束测</a:t>
            </a:r>
            <a:r>
              <a:rPr lang="zh-CN" altLang="en-US" sz="2400" b="1" dirty="0" smtClean="0">
                <a:solidFill>
                  <a:srgbClr val="3333FF"/>
                </a:solidFill>
                <a:latin typeface="+mn-ea"/>
                <a:cs typeface="Arial" panose="020B0604020202020204" pitchFamily="34" charset="0"/>
              </a:rPr>
              <a:t>组</a:t>
            </a:r>
            <a:endParaRPr lang="en-US" altLang="zh-CN" sz="2400" b="1" dirty="0">
              <a:solidFill>
                <a:srgbClr val="3333FF"/>
              </a:solidFill>
              <a:latin typeface="+mn-ea"/>
              <a:cs typeface="Arial" panose="020B0604020202020204" pitchFamily="34" charset="0"/>
            </a:endParaRPr>
          </a:p>
          <a:p>
            <a:r>
              <a:rPr lang="en-US" altLang="zh-CN" sz="2400" dirty="0">
                <a:solidFill>
                  <a:srgbClr val="3333FF"/>
                </a:solidFill>
                <a:latin typeface="Times New Roman" panose="02020603050405020304" pitchFamily="18" charset="0"/>
                <a:ea typeface="微软雅黑" pitchFamily="34" charset="-122"/>
                <a:cs typeface="Times New Roman" panose="02020603050405020304" pitchFamily="18" charset="0"/>
              </a:rPr>
              <a:t>2022-05-06</a:t>
            </a:r>
            <a:r>
              <a:rPr lang="en-US" altLang="zh-CN" sz="2800" dirty="0">
                <a:solidFill>
                  <a:srgbClr val="3333FF"/>
                </a:solidFill>
                <a:latin typeface="Times New Roman" panose="02020603050405020304" pitchFamily="18" charset="0"/>
                <a:ea typeface="微软雅黑" pitchFamily="34" charset="-122"/>
                <a:cs typeface="Times New Roman" panose="02020603050405020304" pitchFamily="18" charset="0"/>
              </a:rPr>
              <a:t> </a:t>
            </a:r>
          </a:p>
        </p:txBody>
      </p:sp>
    </p:spTree>
    <p:extLst>
      <p:ext uri="{BB962C8B-B14F-4D97-AF65-F5344CB8AC3E}">
        <p14:creationId xmlns:p14="http://schemas.microsoft.com/office/powerpoint/2010/main" val="2762282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B18BA77F-D1EE-4AA3-B810-E41BEF420B8A}"/>
              </a:ext>
            </a:extLst>
          </p:cNvPr>
          <p:cNvSpPr>
            <a:spLocks noGrp="1"/>
          </p:cNvSpPr>
          <p:nvPr>
            <p:ph type="title"/>
          </p:nvPr>
        </p:nvSpPr>
        <p:spPr/>
        <p:txBody>
          <a:bodyPr/>
          <a:lstStyle/>
          <a:p>
            <a:r>
              <a:rPr lang="zh-CN" altLang="en-US"/>
              <a:t>高阶拟合可以兼顾更大的区域</a:t>
            </a:r>
          </a:p>
        </p:txBody>
      </p:sp>
      <p:pic>
        <p:nvPicPr>
          <p:cNvPr id="5" name="图片 4">
            <a:extLst>
              <a:ext uri="{FF2B5EF4-FFF2-40B4-BE49-F238E27FC236}">
                <a16:creationId xmlns:a16="http://schemas.microsoft.com/office/drawing/2014/main" xmlns="" id="{CD1E6E45-3595-45CF-B897-297E67A019F0}"/>
              </a:ext>
            </a:extLst>
          </p:cNvPr>
          <p:cNvPicPr>
            <a:picLocks noChangeAspect="1"/>
          </p:cNvPicPr>
          <p:nvPr/>
        </p:nvPicPr>
        <p:blipFill>
          <a:blip r:embed="rId2"/>
          <a:stretch>
            <a:fillRect/>
          </a:stretch>
        </p:blipFill>
        <p:spPr>
          <a:xfrm>
            <a:off x="936949" y="3901266"/>
            <a:ext cx="3456384" cy="2571434"/>
          </a:xfrm>
          <a:prstGeom prst="rect">
            <a:avLst/>
          </a:prstGeom>
          <a:ln w="19050">
            <a:solidFill>
              <a:schemeClr val="tx2">
                <a:lumMod val="60000"/>
                <a:lumOff val="40000"/>
              </a:schemeClr>
            </a:solidFill>
          </a:ln>
        </p:spPr>
      </p:pic>
      <p:pic>
        <p:nvPicPr>
          <p:cNvPr id="6" name="图片 5">
            <a:extLst>
              <a:ext uri="{FF2B5EF4-FFF2-40B4-BE49-F238E27FC236}">
                <a16:creationId xmlns:a16="http://schemas.microsoft.com/office/drawing/2014/main" xmlns="" id="{D064A7BC-C646-4C45-8588-15EA14AC49C9}"/>
              </a:ext>
            </a:extLst>
          </p:cNvPr>
          <p:cNvPicPr>
            <a:picLocks noChangeAspect="1"/>
          </p:cNvPicPr>
          <p:nvPr/>
        </p:nvPicPr>
        <p:blipFill>
          <a:blip r:embed="rId3"/>
          <a:stretch>
            <a:fillRect/>
          </a:stretch>
        </p:blipFill>
        <p:spPr>
          <a:xfrm>
            <a:off x="4536281" y="3901266"/>
            <a:ext cx="3532956" cy="2575566"/>
          </a:xfrm>
          <a:prstGeom prst="rect">
            <a:avLst/>
          </a:prstGeom>
          <a:ln w="19050">
            <a:solidFill>
              <a:schemeClr val="tx2">
                <a:lumMod val="60000"/>
                <a:lumOff val="40000"/>
              </a:schemeClr>
            </a:solidFill>
          </a:ln>
        </p:spPr>
      </p:pic>
      <p:pic>
        <p:nvPicPr>
          <p:cNvPr id="7" name="图片 6">
            <a:extLst>
              <a:ext uri="{FF2B5EF4-FFF2-40B4-BE49-F238E27FC236}">
                <a16:creationId xmlns:a16="http://schemas.microsoft.com/office/drawing/2014/main" xmlns="" id="{8A3D2CBD-8B0B-48CC-A880-82B05F8A6FB8}"/>
              </a:ext>
            </a:extLst>
          </p:cNvPr>
          <p:cNvPicPr>
            <a:picLocks noChangeAspect="1"/>
          </p:cNvPicPr>
          <p:nvPr/>
        </p:nvPicPr>
        <p:blipFill>
          <a:blip r:embed="rId4"/>
          <a:stretch>
            <a:fillRect/>
          </a:stretch>
        </p:blipFill>
        <p:spPr>
          <a:xfrm>
            <a:off x="4536280" y="1124744"/>
            <a:ext cx="3532957" cy="2776522"/>
          </a:xfrm>
          <a:prstGeom prst="rect">
            <a:avLst/>
          </a:prstGeom>
          <a:ln w="19050">
            <a:solidFill>
              <a:schemeClr val="tx2">
                <a:lumMod val="60000"/>
                <a:lumOff val="40000"/>
              </a:schemeClr>
            </a:solidFill>
          </a:ln>
        </p:spPr>
      </p:pic>
      <p:pic>
        <p:nvPicPr>
          <p:cNvPr id="8" name="图片 7">
            <a:extLst>
              <a:ext uri="{FF2B5EF4-FFF2-40B4-BE49-F238E27FC236}">
                <a16:creationId xmlns:a16="http://schemas.microsoft.com/office/drawing/2014/main" xmlns="" id="{5CB685BD-9AE2-4F34-85CF-C6C61AE594DF}"/>
              </a:ext>
            </a:extLst>
          </p:cNvPr>
          <p:cNvPicPr>
            <a:picLocks noChangeAspect="1"/>
          </p:cNvPicPr>
          <p:nvPr/>
        </p:nvPicPr>
        <p:blipFill>
          <a:blip r:embed="rId5"/>
          <a:stretch>
            <a:fillRect/>
          </a:stretch>
        </p:blipFill>
        <p:spPr>
          <a:xfrm>
            <a:off x="936948" y="1124744"/>
            <a:ext cx="3456385" cy="2776522"/>
          </a:xfrm>
          <a:prstGeom prst="rect">
            <a:avLst/>
          </a:prstGeom>
          <a:ln w="19050">
            <a:solidFill>
              <a:schemeClr val="tx2">
                <a:lumMod val="60000"/>
                <a:lumOff val="40000"/>
              </a:schemeClr>
            </a:solidFill>
          </a:ln>
        </p:spPr>
      </p:pic>
      <p:sp>
        <p:nvSpPr>
          <p:cNvPr id="9" name="灯片编号占位符 8">
            <a:extLst>
              <a:ext uri="{FF2B5EF4-FFF2-40B4-BE49-F238E27FC236}">
                <a16:creationId xmlns:a16="http://schemas.microsoft.com/office/drawing/2014/main" xmlns="" id="{6C963474-6C05-4E00-A714-CB08EC17EFD2}"/>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10</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48683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BF304E46-AF77-4482-B884-8595C53A7375}"/>
              </a:ext>
            </a:extLst>
          </p:cNvPr>
          <p:cNvSpPr>
            <a:spLocks noGrp="1"/>
          </p:cNvSpPr>
          <p:nvPr>
            <p:ph type="title"/>
          </p:nvPr>
        </p:nvSpPr>
        <p:spPr/>
        <p:txBody>
          <a:bodyPr/>
          <a:lstStyle/>
          <a:p>
            <a:r>
              <a:rPr lang="zh-CN" altLang="en-US">
                <a:solidFill>
                  <a:srgbClr val="3333FF"/>
                </a:solidFill>
              </a:rPr>
              <a:t>空间限制</a:t>
            </a:r>
          </a:p>
        </p:txBody>
      </p:sp>
      <p:pic>
        <p:nvPicPr>
          <p:cNvPr id="5" name="图片 4">
            <a:extLst>
              <a:ext uri="{FF2B5EF4-FFF2-40B4-BE49-F238E27FC236}">
                <a16:creationId xmlns:a16="http://schemas.microsoft.com/office/drawing/2014/main" xmlns="" id="{03588434-5DAA-4CA5-A218-61468CC9C7AF}"/>
              </a:ext>
            </a:extLst>
          </p:cNvPr>
          <p:cNvPicPr>
            <a:picLocks noChangeAspect="1"/>
          </p:cNvPicPr>
          <p:nvPr/>
        </p:nvPicPr>
        <p:blipFill>
          <a:blip r:embed="rId2"/>
          <a:stretch>
            <a:fillRect/>
          </a:stretch>
        </p:blipFill>
        <p:spPr>
          <a:xfrm rot="5400000">
            <a:off x="3359394" y="1161477"/>
            <a:ext cx="2838450" cy="2899129"/>
          </a:xfrm>
          <a:prstGeom prst="rect">
            <a:avLst/>
          </a:prstGeom>
          <a:ln w="19050">
            <a:solidFill>
              <a:schemeClr val="tx2">
                <a:lumMod val="60000"/>
                <a:lumOff val="40000"/>
              </a:schemeClr>
            </a:solidFill>
          </a:ln>
        </p:spPr>
      </p:pic>
      <p:pic>
        <p:nvPicPr>
          <p:cNvPr id="6" name="图片 5">
            <a:extLst>
              <a:ext uri="{FF2B5EF4-FFF2-40B4-BE49-F238E27FC236}">
                <a16:creationId xmlns:a16="http://schemas.microsoft.com/office/drawing/2014/main" xmlns="" id="{869F0D9D-260D-4B94-A201-2E431ED0F489}"/>
              </a:ext>
            </a:extLst>
          </p:cNvPr>
          <p:cNvPicPr>
            <a:picLocks noChangeAspect="1"/>
          </p:cNvPicPr>
          <p:nvPr/>
        </p:nvPicPr>
        <p:blipFill>
          <a:blip r:embed="rId3"/>
          <a:stretch>
            <a:fillRect/>
          </a:stretch>
        </p:blipFill>
        <p:spPr>
          <a:xfrm rot="5400000">
            <a:off x="5893736" y="1513839"/>
            <a:ext cx="3317304" cy="2673258"/>
          </a:xfrm>
          <a:prstGeom prst="rect">
            <a:avLst/>
          </a:prstGeom>
          <a:ln w="19050">
            <a:solidFill>
              <a:schemeClr val="tx2">
                <a:lumMod val="60000"/>
                <a:lumOff val="40000"/>
              </a:schemeClr>
            </a:solidFill>
          </a:ln>
        </p:spPr>
      </p:pic>
      <p:sp>
        <p:nvSpPr>
          <p:cNvPr id="7" name="文本框 6">
            <a:extLst>
              <a:ext uri="{FF2B5EF4-FFF2-40B4-BE49-F238E27FC236}">
                <a16:creationId xmlns:a16="http://schemas.microsoft.com/office/drawing/2014/main" xmlns="" id="{48ED6A75-49AD-4D16-B2F7-E0980B18D447}"/>
              </a:ext>
            </a:extLst>
          </p:cNvPr>
          <p:cNvSpPr txBox="1"/>
          <p:nvPr/>
        </p:nvSpPr>
        <p:spPr>
          <a:xfrm>
            <a:off x="440120" y="5250685"/>
            <a:ext cx="5687723" cy="830997"/>
          </a:xfrm>
          <a:prstGeom prst="rect">
            <a:avLst/>
          </a:prstGeom>
          <a:noFill/>
        </p:spPr>
        <p:txBody>
          <a:bodyPr wrap="square" rtlCol="0">
            <a:spAutoFit/>
          </a:bodyPr>
          <a:lstStyle/>
          <a:p>
            <a:r>
              <a:rPr lang="zh-CN" altLang="en-US" sz="2400" b="0">
                <a:solidFill>
                  <a:schemeClr val="tx1"/>
                </a:solidFill>
              </a:rPr>
              <a:t>焊接点与陶瓷之间需要</a:t>
            </a:r>
            <a:r>
              <a:rPr lang="en-US" altLang="zh-CN" sz="2400" b="0">
                <a:solidFill>
                  <a:schemeClr val="tx1"/>
                </a:solidFill>
              </a:rPr>
              <a:t>10 mm</a:t>
            </a:r>
            <a:r>
              <a:rPr lang="zh-CN" altLang="en-US" sz="2400" b="0">
                <a:solidFill>
                  <a:schemeClr val="tx1"/>
                </a:solidFill>
              </a:rPr>
              <a:t>以上的安全距离，接头</a:t>
            </a:r>
            <a:r>
              <a:rPr lang="en-US" altLang="zh-CN" sz="2400" b="0">
                <a:solidFill>
                  <a:schemeClr val="tx1"/>
                </a:solidFill>
              </a:rPr>
              <a:t>+cable</a:t>
            </a:r>
            <a:r>
              <a:rPr lang="zh-CN" altLang="en-US" sz="2400" b="0">
                <a:solidFill>
                  <a:schemeClr val="tx1"/>
                </a:solidFill>
              </a:rPr>
              <a:t>一般需要</a:t>
            </a:r>
            <a:r>
              <a:rPr lang="en-US" altLang="zh-CN" sz="2400" b="0">
                <a:solidFill>
                  <a:schemeClr val="tx1"/>
                </a:solidFill>
              </a:rPr>
              <a:t>10 mm</a:t>
            </a:r>
            <a:r>
              <a:rPr lang="zh-CN" altLang="en-US" sz="2400" b="0">
                <a:solidFill>
                  <a:schemeClr val="tx1"/>
                </a:solidFill>
              </a:rPr>
              <a:t>的空间。</a:t>
            </a:r>
            <a:endParaRPr lang="zh-CN" altLang="en-US" sz="2400" b="0" dirty="0">
              <a:solidFill>
                <a:schemeClr val="tx1"/>
              </a:solidFill>
            </a:endParaRPr>
          </a:p>
        </p:txBody>
      </p:sp>
      <p:pic>
        <p:nvPicPr>
          <p:cNvPr id="8" name="图片 7">
            <a:extLst>
              <a:ext uri="{FF2B5EF4-FFF2-40B4-BE49-F238E27FC236}">
                <a16:creationId xmlns:a16="http://schemas.microsoft.com/office/drawing/2014/main" xmlns="" id="{4D88EAEF-8EB9-4148-AFAB-A00034BEB078}"/>
              </a:ext>
            </a:extLst>
          </p:cNvPr>
          <p:cNvPicPr>
            <a:picLocks noChangeAspect="1"/>
          </p:cNvPicPr>
          <p:nvPr/>
        </p:nvPicPr>
        <p:blipFill>
          <a:blip r:embed="rId4"/>
          <a:stretch>
            <a:fillRect/>
          </a:stretch>
        </p:blipFill>
        <p:spPr>
          <a:xfrm>
            <a:off x="6215759" y="4293096"/>
            <a:ext cx="2673257" cy="2205302"/>
          </a:xfrm>
          <a:prstGeom prst="rect">
            <a:avLst/>
          </a:prstGeom>
          <a:ln w="19050">
            <a:solidFill>
              <a:schemeClr val="tx2">
                <a:lumMod val="60000"/>
                <a:lumOff val="40000"/>
              </a:schemeClr>
            </a:solidFill>
          </a:ln>
        </p:spPr>
      </p:pic>
      <p:grpSp>
        <p:nvGrpSpPr>
          <p:cNvPr id="11" name="组合 10">
            <a:extLst>
              <a:ext uri="{FF2B5EF4-FFF2-40B4-BE49-F238E27FC236}">
                <a16:creationId xmlns:a16="http://schemas.microsoft.com/office/drawing/2014/main" xmlns="" id="{1B5BA85F-D1D5-4B72-B91D-9E9D7080862E}"/>
              </a:ext>
            </a:extLst>
          </p:cNvPr>
          <p:cNvGrpSpPr/>
          <p:nvPr/>
        </p:nvGrpSpPr>
        <p:grpSpPr>
          <a:xfrm>
            <a:off x="440120" y="991761"/>
            <a:ext cx="2876510" cy="3726394"/>
            <a:chOff x="440120" y="991761"/>
            <a:chExt cx="2876510" cy="3726394"/>
          </a:xfrm>
        </p:grpSpPr>
        <p:pic>
          <p:nvPicPr>
            <p:cNvPr id="4" name="图片 3">
              <a:extLst>
                <a:ext uri="{FF2B5EF4-FFF2-40B4-BE49-F238E27FC236}">
                  <a16:creationId xmlns:a16="http://schemas.microsoft.com/office/drawing/2014/main" xmlns="" id="{26F75F96-17D7-4560-B046-69F4D660060A}"/>
                </a:ext>
              </a:extLst>
            </p:cNvPr>
            <p:cNvPicPr>
              <a:picLocks noChangeAspect="1"/>
            </p:cNvPicPr>
            <p:nvPr/>
          </p:nvPicPr>
          <p:blipFill>
            <a:blip r:embed="rId5"/>
            <a:stretch>
              <a:fillRect/>
            </a:stretch>
          </p:blipFill>
          <p:spPr>
            <a:xfrm>
              <a:off x="440120" y="1400851"/>
              <a:ext cx="2876510" cy="3317304"/>
            </a:xfrm>
            <a:prstGeom prst="rect">
              <a:avLst/>
            </a:prstGeom>
            <a:ln w="19050">
              <a:solidFill>
                <a:schemeClr val="tx2">
                  <a:lumMod val="60000"/>
                  <a:lumOff val="40000"/>
                </a:schemeClr>
              </a:solidFill>
            </a:ln>
          </p:spPr>
        </p:pic>
        <p:pic>
          <p:nvPicPr>
            <p:cNvPr id="10" name="图片 9">
              <a:extLst>
                <a:ext uri="{FF2B5EF4-FFF2-40B4-BE49-F238E27FC236}">
                  <a16:creationId xmlns:a16="http://schemas.microsoft.com/office/drawing/2014/main" xmlns="" id="{E3284DCA-DCC3-4BC5-A4F9-4DB98D17A2CD}"/>
                </a:ext>
              </a:extLst>
            </p:cNvPr>
            <p:cNvPicPr>
              <a:picLocks noChangeAspect="1"/>
            </p:cNvPicPr>
            <p:nvPr/>
          </p:nvPicPr>
          <p:blipFill>
            <a:blip r:embed="rId6"/>
            <a:stretch>
              <a:fillRect/>
            </a:stretch>
          </p:blipFill>
          <p:spPr>
            <a:xfrm>
              <a:off x="440120" y="1400851"/>
              <a:ext cx="561975" cy="561975"/>
            </a:xfrm>
            <a:prstGeom prst="rect">
              <a:avLst/>
            </a:prstGeom>
          </p:spPr>
        </p:pic>
        <p:sp>
          <p:nvSpPr>
            <p:cNvPr id="9" name="文本框 8">
              <a:extLst>
                <a:ext uri="{FF2B5EF4-FFF2-40B4-BE49-F238E27FC236}">
                  <a16:creationId xmlns:a16="http://schemas.microsoft.com/office/drawing/2014/main" xmlns="" id="{C70FACFE-F816-4273-8680-50814F64B668}"/>
                </a:ext>
              </a:extLst>
            </p:cNvPr>
            <p:cNvSpPr txBox="1"/>
            <p:nvPr/>
          </p:nvSpPr>
          <p:spPr>
            <a:xfrm>
              <a:off x="668221" y="991761"/>
              <a:ext cx="2356735" cy="400110"/>
            </a:xfrm>
            <a:prstGeom prst="rect">
              <a:avLst/>
            </a:prstGeom>
            <a:noFill/>
          </p:spPr>
          <p:txBody>
            <a:bodyPr wrap="none" rtlCol="0">
              <a:spAutoFit/>
            </a:bodyPr>
            <a:lstStyle/>
            <a:p>
              <a:r>
                <a:rPr lang="en-US" altLang="zh-CN" sz="2000" b="0">
                  <a:solidFill>
                    <a:srgbClr val="3333FF"/>
                  </a:solidFill>
                </a:rPr>
                <a:t>BEPCII Feedthrough</a:t>
              </a:r>
              <a:endParaRPr lang="zh-CN" altLang="en-US" sz="2000" b="0" dirty="0">
                <a:solidFill>
                  <a:srgbClr val="3333FF"/>
                </a:solidFill>
              </a:endParaRPr>
            </a:p>
          </p:txBody>
        </p:sp>
      </p:grpSp>
      <p:sp>
        <p:nvSpPr>
          <p:cNvPr id="12" name="文本框 11">
            <a:extLst>
              <a:ext uri="{FF2B5EF4-FFF2-40B4-BE49-F238E27FC236}">
                <a16:creationId xmlns:a16="http://schemas.microsoft.com/office/drawing/2014/main" xmlns="" id="{D7A86CD5-99CA-4091-8914-385D178B98D4}"/>
              </a:ext>
            </a:extLst>
          </p:cNvPr>
          <p:cNvSpPr txBox="1"/>
          <p:nvPr/>
        </p:nvSpPr>
        <p:spPr>
          <a:xfrm>
            <a:off x="6430124" y="5681572"/>
            <a:ext cx="2244525" cy="400110"/>
          </a:xfrm>
          <a:prstGeom prst="rect">
            <a:avLst/>
          </a:prstGeom>
          <a:noFill/>
        </p:spPr>
        <p:txBody>
          <a:bodyPr wrap="none" rtlCol="0">
            <a:spAutoFit/>
          </a:bodyPr>
          <a:lstStyle/>
          <a:p>
            <a:r>
              <a:rPr lang="en-US" altLang="zh-CN" sz="2000" b="0">
                <a:solidFill>
                  <a:srgbClr val="3333FF"/>
                </a:solidFill>
              </a:rPr>
              <a:t>KEKB Feedthrough</a:t>
            </a:r>
            <a:endParaRPr lang="zh-CN" altLang="en-US" sz="2000" b="0" dirty="0">
              <a:solidFill>
                <a:srgbClr val="3333FF"/>
              </a:solidFill>
            </a:endParaRPr>
          </a:p>
        </p:txBody>
      </p:sp>
      <p:sp>
        <p:nvSpPr>
          <p:cNvPr id="13" name="文本框 12">
            <a:extLst>
              <a:ext uri="{FF2B5EF4-FFF2-40B4-BE49-F238E27FC236}">
                <a16:creationId xmlns:a16="http://schemas.microsoft.com/office/drawing/2014/main" xmlns="" id="{81311698-A28A-43AF-9951-4F73FBBC5D9C}"/>
              </a:ext>
            </a:extLst>
          </p:cNvPr>
          <p:cNvSpPr txBox="1"/>
          <p:nvPr/>
        </p:nvSpPr>
        <p:spPr>
          <a:xfrm>
            <a:off x="6588224" y="2714829"/>
            <a:ext cx="2172390" cy="400110"/>
          </a:xfrm>
          <a:prstGeom prst="rect">
            <a:avLst/>
          </a:prstGeom>
          <a:noFill/>
        </p:spPr>
        <p:txBody>
          <a:bodyPr wrap="none" rtlCol="0">
            <a:spAutoFit/>
          </a:bodyPr>
          <a:lstStyle/>
          <a:p>
            <a:r>
              <a:rPr lang="en-US" altLang="zh-CN" sz="2000" b="0">
                <a:solidFill>
                  <a:srgbClr val="3333FF"/>
                </a:solidFill>
              </a:rPr>
              <a:t>HEPS Feedthrough</a:t>
            </a:r>
            <a:endParaRPr lang="zh-CN" altLang="en-US" sz="2000" b="0" dirty="0">
              <a:solidFill>
                <a:srgbClr val="3333FF"/>
              </a:solidFill>
            </a:endParaRPr>
          </a:p>
        </p:txBody>
      </p:sp>
      <p:sp>
        <p:nvSpPr>
          <p:cNvPr id="14" name="文本框 13">
            <a:extLst>
              <a:ext uri="{FF2B5EF4-FFF2-40B4-BE49-F238E27FC236}">
                <a16:creationId xmlns:a16="http://schemas.microsoft.com/office/drawing/2014/main" xmlns="" id="{0C75E69A-C93A-4FBA-8C3B-C52D60C31D5F}"/>
              </a:ext>
            </a:extLst>
          </p:cNvPr>
          <p:cNvSpPr txBox="1"/>
          <p:nvPr/>
        </p:nvSpPr>
        <p:spPr>
          <a:xfrm>
            <a:off x="3554926" y="3946528"/>
            <a:ext cx="2383987" cy="646331"/>
          </a:xfrm>
          <a:prstGeom prst="rect">
            <a:avLst/>
          </a:prstGeom>
          <a:noFill/>
        </p:spPr>
        <p:txBody>
          <a:bodyPr wrap="none" rtlCol="0">
            <a:spAutoFit/>
          </a:bodyPr>
          <a:lstStyle/>
          <a:p>
            <a:r>
              <a:rPr lang="en-US" altLang="zh-CN" sz="2000" b="0">
                <a:solidFill>
                  <a:srgbClr val="FF0000"/>
                </a:solidFill>
              </a:rPr>
              <a:t>HEPS prototype </a:t>
            </a:r>
            <a:r>
              <a:rPr lang="en-US" altLang="zh-CN" b="0">
                <a:solidFill>
                  <a:srgbClr val="FF0000"/>
                </a:solidFill>
              </a:rPr>
              <a:t>×</a:t>
            </a:r>
            <a:endParaRPr lang="zh-CN" altLang="en-US" sz="2000" b="0" dirty="0">
              <a:solidFill>
                <a:srgbClr val="FF0000"/>
              </a:solidFill>
            </a:endParaRPr>
          </a:p>
        </p:txBody>
      </p:sp>
      <p:sp>
        <p:nvSpPr>
          <p:cNvPr id="15" name="灯片编号占位符 14">
            <a:extLst>
              <a:ext uri="{FF2B5EF4-FFF2-40B4-BE49-F238E27FC236}">
                <a16:creationId xmlns:a16="http://schemas.microsoft.com/office/drawing/2014/main" xmlns="" id="{5C0C67F9-B5A9-4FD3-B4EF-8F3FAC48BBCE}"/>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11</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289287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A8CFFD23-2547-4286-8EBD-3683EAFA816B}"/>
              </a:ext>
            </a:extLst>
          </p:cNvPr>
          <p:cNvSpPr>
            <a:spLocks noGrp="1"/>
          </p:cNvSpPr>
          <p:nvPr>
            <p:ph type="title"/>
          </p:nvPr>
        </p:nvSpPr>
        <p:spPr/>
        <p:txBody>
          <a:bodyPr/>
          <a:lstStyle/>
          <a:p>
            <a:r>
              <a:rPr lang="zh-CN" altLang="en-US">
                <a:solidFill>
                  <a:srgbClr val="3333FF"/>
                </a:solidFill>
              </a:rPr>
              <a:t>空间、材料特性</a:t>
            </a:r>
            <a:endParaRPr lang="zh-CN" altLang="en-US"/>
          </a:p>
        </p:txBody>
      </p:sp>
      <p:pic>
        <p:nvPicPr>
          <p:cNvPr id="5" name="图片 4">
            <a:extLst>
              <a:ext uri="{FF2B5EF4-FFF2-40B4-BE49-F238E27FC236}">
                <a16:creationId xmlns:a16="http://schemas.microsoft.com/office/drawing/2014/main" xmlns="" id="{C1FF8A09-1EAD-4654-9CDD-4F5A8ABCEFEB}"/>
              </a:ext>
            </a:extLst>
          </p:cNvPr>
          <p:cNvPicPr>
            <a:picLocks noChangeAspect="1"/>
          </p:cNvPicPr>
          <p:nvPr/>
        </p:nvPicPr>
        <p:blipFill>
          <a:blip r:embed="rId2"/>
          <a:stretch>
            <a:fillRect/>
          </a:stretch>
        </p:blipFill>
        <p:spPr>
          <a:xfrm>
            <a:off x="4791823" y="1052736"/>
            <a:ext cx="2736298" cy="2397226"/>
          </a:xfrm>
          <a:prstGeom prst="rect">
            <a:avLst/>
          </a:prstGeom>
          <a:noFill/>
          <a:ln w="25400">
            <a:solidFill>
              <a:schemeClr val="tx2">
                <a:lumMod val="60000"/>
                <a:lumOff val="40000"/>
              </a:schemeClr>
            </a:solidFill>
          </a:ln>
        </p:spPr>
      </p:pic>
      <p:pic>
        <p:nvPicPr>
          <p:cNvPr id="6" name="图片 5">
            <a:extLst>
              <a:ext uri="{FF2B5EF4-FFF2-40B4-BE49-F238E27FC236}">
                <a16:creationId xmlns:a16="http://schemas.microsoft.com/office/drawing/2014/main" xmlns="" id="{82EF28BB-8B73-4A5D-83FB-ACEDAB765FC1}"/>
              </a:ext>
            </a:extLst>
          </p:cNvPr>
          <p:cNvPicPr>
            <a:picLocks noChangeAspect="1"/>
          </p:cNvPicPr>
          <p:nvPr/>
        </p:nvPicPr>
        <p:blipFill>
          <a:blip r:embed="rId3"/>
          <a:stretch>
            <a:fillRect/>
          </a:stretch>
        </p:blipFill>
        <p:spPr>
          <a:xfrm>
            <a:off x="1691680" y="1052736"/>
            <a:ext cx="2736298" cy="2397226"/>
          </a:xfrm>
          <a:prstGeom prst="rect">
            <a:avLst/>
          </a:prstGeom>
          <a:noFill/>
          <a:ln w="25400">
            <a:solidFill>
              <a:schemeClr val="tx2">
                <a:lumMod val="60000"/>
                <a:lumOff val="40000"/>
              </a:schemeClr>
            </a:solidFill>
          </a:ln>
        </p:spPr>
      </p:pic>
      <p:cxnSp>
        <p:nvCxnSpPr>
          <p:cNvPr id="8" name="直接箭头连接符 7">
            <a:extLst>
              <a:ext uri="{FF2B5EF4-FFF2-40B4-BE49-F238E27FC236}">
                <a16:creationId xmlns:a16="http://schemas.microsoft.com/office/drawing/2014/main" xmlns="" id="{CC764265-3147-4ECF-8F0A-8B263F25929F}"/>
              </a:ext>
            </a:extLst>
          </p:cNvPr>
          <p:cNvCxnSpPr>
            <a:cxnSpLocks/>
          </p:cNvCxnSpPr>
          <p:nvPr/>
        </p:nvCxnSpPr>
        <p:spPr>
          <a:xfrm>
            <a:off x="2699792" y="2132856"/>
            <a:ext cx="0" cy="946457"/>
          </a:xfrm>
          <a:prstGeom prst="straightConnector1">
            <a:avLst/>
          </a:prstGeom>
          <a:ln w="38100">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xmlns="" id="{4B1A4589-8E20-4E7B-B234-742A8C4C1879}"/>
              </a:ext>
            </a:extLst>
          </p:cNvPr>
          <p:cNvCxnSpPr>
            <a:cxnSpLocks/>
          </p:cNvCxnSpPr>
          <p:nvPr/>
        </p:nvCxnSpPr>
        <p:spPr>
          <a:xfrm>
            <a:off x="6620346" y="1772816"/>
            <a:ext cx="0" cy="981436"/>
          </a:xfrm>
          <a:prstGeom prst="straightConnector1">
            <a:avLst/>
          </a:prstGeom>
          <a:ln w="38100">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xmlns="" id="{34EF03CF-993B-455D-98A8-023EE409DC85}"/>
              </a:ext>
            </a:extLst>
          </p:cNvPr>
          <p:cNvPicPr>
            <a:picLocks noChangeAspect="1"/>
          </p:cNvPicPr>
          <p:nvPr/>
        </p:nvPicPr>
        <p:blipFill>
          <a:blip r:embed="rId4"/>
          <a:stretch>
            <a:fillRect/>
          </a:stretch>
        </p:blipFill>
        <p:spPr>
          <a:xfrm>
            <a:off x="623995" y="3501008"/>
            <a:ext cx="8072494" cy="2551654"/>
          </a:xfrm>
          <a:prstGeom prst="rect">
            <a:avLst/>
          </a:prstGeom>
          <a:ln w="25400">
            <a:solidFill>
              <a:schemeClr val="tx2">
                <a:lumMod val="60000"/>
                <a:lumOff val="40000"/>
              </a:schemeClr>
            </a:solidFill>
          </a:ln>
        </p:spPr>
      </p:pic>
      <p:cxnSp>
        <p:nvCxnSpPr>
          <p:cNvPr id="15" name="直接箭头连接符 14">
            <a:extLst>
              <a:ext uri="{FF2B5EF4-FFF2-40B4-BE49-F238E27FC236}">
                <a16:creationId xmlns:a16="http://schemas.microsoft.com/office/drawing/2014/main" xmlns="" id="{DDA51FE6-51F9-44D4-9908-3077CE4828A5}"/>
              </a:ext>
            </a:extLst>
          </p:cNvPr>
          <p:cNvCxnSpPr>
            <a:cxnSpLocks/>
          </p:cNvCxnSpPr>
          <p:nvPr/>
        </p:nvCxnSpPr>
        <p:spPr>
          <a:xfrm flipH="1">
            <a:off x="6948264" y="4293096"/>
            <a:ext cx="288032"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xmlns="" id="{D70A7B93-0E6A-4A05-BA12-800AA066AFF7}"/>
              </a:ext>
            </a:extLst>
          </p:cNvPr>
          <p:cNvSpPr txBox="1"/>
          <p:nvPr/>
        </p:nvSpPr>
        <p:spPr>
          <a:xfrm>
            <a:off x="1754784" y="6052662"/>
            <a:ext cx="6226384" cy="400110"/>
          </a:xfrm>
          <a:prstGeom prst="rect">
            <a:avLst/>
          </a:prstGeom>
          <a:noFill/>
        </p:spPr>
        <p:txBody>
          <a:bodyPr wrap="none" rtlCol="0">
            <a:spAutoFit/>
          </a:bodyPr>
          <a:lstStyle/>
          <a:p>
            <a:r>
              <a:rPr lang="zh-CN" altLang="en-US" sz="2000" b="0">
                <a:solidFill>
                  <a:schemeClr val="tx1"/>
                </a:solidFill>
              </a:rPr>
              <a:t>（</a:t>
            </a:r>
            <a:r>
              <a:rPr lang="en-US" altLang="zh-CN" sz="2000" b="0">
                <a:solidFill>
                  <a:schemeClr val="tx1"/>
                </a:solidFill>
              </a:rPr>
              <a:t>a</a:t>
            </a:r>
            <a:r>
              <a:rPr lang="zh-CN" altLang="en-US" sz="2000" b="0">
                <a:solidFill>
                  <a:schemeClr val="tx1"/>
                </a:solidFill>
              </a:rPr>
              <a:t>）高能光源储存环（</a:t>
            </a:r>
            <a:r>
              <a:rPr lang="en-US" altLang="zh-CN" sz="2000" b="0">
                <a:solidFill>
                  <a:schemeClr val="tx1"/>
                </a:solidFill>
              </a:rPr>
              <a:t>b</a:t>
            </a:r>
            <a:r>
              <a:rPr lang="zh-CN" altLang="en-US" sz="2000" b="0">
                <a:solidFill>
                  <a:schemeClr val="tx1"/>
                </a:solidFill>
              </a:rPr>
              <a:t>）增强器（</a:t>
            </a:r>
            <a:r>
              <a:rPr lang="en-US" altLang="zh-CN" sz="2000" b="0">
                <a:solidFill>
                  <a:schemeClr val="tx1"/>
                </a:solidFill>
              </a:rPr>
              <a:t>c</a:t>
            </a:r>
            <a:r>
              <a:rPr lang="zh-CN" altLang="en-US" sz="2000" b="0">
                <a:solidFill>
                  <a:schemeClr val="tx1"/>
                </a:solidFill>
              </a:rPr>
              <a:t>）</a:t>
            </a:r>
            <a:r>
              <a:rPr lang="en-US" altLang="zh-CN" sz="2000" b="0">
                <a:solidFill>
                  <a:schemeClr val="tx1"/>
                </a:solidFill>
              </a:rPr>
              <a:t>BEPCII</a:t>
            </a:r>
            <a:r>
              <a:rPr lang="zh-CN" altLang="en-US" sz="2000" b="0">
                <a:solidFill>
                  <a:schemeClr val="tx1"/>
                </a:solidFill>
              </a:rPr>
              <a:t>储存环</a:t>
            </a:r>
            <a:endParaRPr lang="zh-CN" altLang="en-US" sz="2000" b="0" dirty="0">
              <a:solidFill>
                <a:schemeClr val="tx1"/>
              </a:solidFill>
            </a:endParaRPr>
          </a:p>
        </p:txBody>
      </p:sp>
      <p:sp>
        <p:nvSpPr>
          <p:cNvPr id="20" name="灯片编号占位符 19">
            <a:extLst>
              <a:ext uri="{FF2B5EF4-FFF2-40B4-BE49-F238E27FC236}">
                <a16:creationId xmlns:a16="http://schemas.microsoft.com/office/drawing/2014/main" xmlns="" id="{7A1B641E-E41D-421D-936C-44E59A789609}"/>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12</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424740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078D7305-6C12-4877-9467-18D4023EDCBA}"/>
              </a:ext>
            </a:extLst>
          </p:cNvPr>
          <p:cNvSpPr>
            <a:spLocks noGrp="1"/>
          </p:cNvSpPr>
          <p:nvPr>
            <p:ph idx="1"/>
          </p:nvPr>
        </p:nvSpPr>
        <p:spPr>
          <a:xfrm>
            <a:off x="1115616" y="1195326"/>
            <a:ext cx="7848872" cy="725470"/>
          </a:xfrm>
        </p:spPr>
        <p:txBody>
          <a:bodyPr/>
          <a:lstStyle/>
          <a:p>
            <a:r>
              <a:rPr lang="zh-CN" altLang="en-US"/>
              <a:t>加工、焊接四电极差异对精度的影响</a:t>
            </a:r>
          </a:p>
        </p:txBody>
      </p:sp>
      <p:sp>
        <p:nvSpPr>
          <p:cNvPr id="3" name="标题 2">
            <a:extLst>
              <a:ext uri="{FF2B5EF4-FFF2-40B4-BE49-F238E27FC236}">
                <a16:creationId xmlns:a16="http://schemas.microsoft.com/office/drawing/2014/main" xmlns="" id="{8D84C523-66A5-411B-B452-3733537DE634}"/>
              </a:ext>
            </a:extLst>
          </p:cNvPr>
          <p:cNvSpPr>
            <a:spLocks noGrp="1"/>
          </p:cNvSpPr>
          <p:nvPr>
            <p:ph type="title"/>
          </p:nvPr>
        </p:nvSpPr>
        <p:spPr/>
        <p:txBody>
          <a:bodyPr/>
          <a:lstStyle/>
          <a:p>
            <a:r>
              <a:rPr lang="zh-CN" altLang="en-US"/>
              <a:t>四个电极对称性</a:t>
            </a:r>
            <a:r>
              <a:rPr lang="en-US" altLang="zh-CN"/>
              <a:t>——</a:t>
            </a:r>
            <a:r>
              <a:rPr lang="zh-CN" altLang="en-US"/>
              <a:t>精密加工</a:t>
            </a:r>
          </a:p>
        </p:txBody>
      </p:sp>
      <p:pic>
        <p:nvPicPr>
          <p:cNvPr id="5" name="图片 4">
            <a:extLst>
              <a:ext uri="{FF2B5EF4-FFF2-40B4-BE49-F238E27FC236}">
                <a16:creationId xmlns:a16="http://schemas.microsoft.com/office/drawing/2014/main" xmlns="" id="{F573C26A-2892-46B1-B392-FE0051F5D243}"/>
              </a:ext>
            </a:extLst>
          </p:cNvPr>
          <p:cNvPicPr>
            <a:picLocks noChangeAspect="1"/>
          </p:cNvPicPr>
          <p:nvPr/>
        </p:nvPicPr>
        <p:blipFill>
          <a:blip r:embed="rId2"/>
          <a:stretch>
            <a:fillRect/>
          </a:stretch>
        </p:blipFill>
        <p:spPr>
          <a:xfrm>
            <a:off x="1637928" y="2060848"/>
            <a:ext cx="5868144" cy="4138333"/>
          </a:xfrm>
          <a:prstGeom prst="rect">
            <a:avLst/>
          </a:prstGeom>
          <a:ln w="25400">
            <a:solidFill>
              <a:schemeClr val="tx2">
                <a:lumMod val="60000"/>
                <a:lumOff val="40000"/>
              </a:schemeClr>
            </a:solidFill>
          </a:ln>
        </p:spPr>
      </p:pic>
      <p:sp>
        <p:nvSpPr>
          <p:cNvPr id="6" name="灯片编号占位符 5">
            <a:extLst>
              <a:ext uri="{FF2B5EF4-FFF2-40B4-BE49-F238E27FC236}">
                <a16:creationId xmlns:a16="http://schemas.microsoft.com/office/drawing/2014/main" xmlns="" id="{0ED8F66A-DFAB-475B-B74B-6A0F18945E0F}"/>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13</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2265669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F847401F-FEED-482C-8FA8-F37759897271}"/>
              </a:ext>
            </a:extLst>
          </p:cNvPr>
          <p:cNvSpPr>
            <a:spLocks noGrp="1"/>
          </p:cNvSpPr>
          <p:nvPr>
            <p:ph idx="1"/>
          </p:nvPr>
        </p:nvSpPr>
        <p:spPr>
          <a:xfrm>
            <a:off x="498631" y="1196752"/>
            <a:ext cx="8579296" cy="1944216"/>
          </a:xfrm>
        </p:spPr>
        <p:txBody>
          <a:bodyPr>
            <a:normAutofit/>
          </a:bodyPr>
          <a:lstStyle/>
          <a:p>
            <a:r>
              <a:rPr lang="en-US" altLang="zh-CN">
                <a:cs typeface="Times New Roman" panose="02020603050405020304" pitchFamily="18" charset="0"/>
              </a:rPr>
              <a:t>X=A</a:t>
            </a:r>
            <a:r>
              <a:rPr lang="en-US" altLang="zh-CN" baseline="-25000">
                <a:cs typeface="Times New Roman" panose="02020603050405020304" pitchFamily="18" charset="0"/>
              </a:rPr>
              <a:t>1</a:t>
            </a:r>
            <a:r>
              <a:rPr lang="en-US" altLang="zh-CN">
                <a:cs typeface="Times New Roman" panose="02020603050405020304" pitchFamily="18" charset="0"/>
              </a:rPr>
              <a:t>×U, Y= B</a:t>
            </a:r>
            <a:r>
              <a:rPr lang="en-US" altLang="zh-CN" baseline="-25000">
                <a:cs typeface="Times New Roman" panose="02020603050405020304" pitchFamily="18" charset="0"/>
              </a:rPr>
              <a:t>2</a:t>
            </a:r>
            <a:r>
              <a:rPr lang="en-US" altLang="zh-CN">
                <a:cs typeface="Times New Roman" panose="02020603050405020304" pitchFamily="18" charset="0"/>
              </a:rPr>
              <a:t>×V </a:t>
            </a:r>
          </a:p>
          <a:p>
            <a:r>
              <a:rPr lang="en-US" altLang="zh-CN">
                <a:solidFill>
                  <a:srgbClr val="FF0000"/>
                </a:solidFill>
                <a:cs typeface="Times New Roman" panose="02020603050405020304" pitchFamily="18" charset="0"/>
              </a:rPr>
              <a:t>x= A</a:t>
            </a:r>
            <a:r>
              <a:rPr lang="en-US" altLang="zh-CN" baseline="-25000">
                <a:solidFill>
                  <a:srgbClr val="FF0000"/>
                </a:solidFill>
                <a:cs typeface="Times New Roman" panose="02020603050405020304" pitchFamily="18" charset="0"/>
              </a:rPr>
              <a:t>0</a:t>
            </a:r>
            <a:r>
              <a:rPr lang="en-US" altLang="zh-CN">
                <a:solidFill>
                  <a:srgbClr val="FF0000"/>
                </a:solidFill>
                <a:cs typeface="Times New Roman" panose="02020603050405020304" pitchFamily="18" charset="0"/>
              </a:rPr>
              <a:t>+A</a:t>
            </a:r>
            <a:r>
              <a:rPr lang="en-US" altLang="zh-CN" baseline="-25000">
                <a:solidFill>
                  <a:srgbClr val="FF0000"/>
                </a:solidFill>
                <a:cs typeface="Times New Roman" panose="02020603050405020304" pitchFamily="18" charset="0"/>
              </a:rPr>
              <a:t>1</a:t>
            </a:r>
            <a:r>
              <a:rPr lang="en-US" altLang="zh-CN">
                <a:solidFill>
                  <a:srgbClr val="FF0000"/>
                </a:solidFill>
                <a:cs typeface="Times New Roman" panose="02020603050405020304" pitchFamily="18" charset="0"/>
              </a:rPr>
              <a:t>×U+A</a:t>
            </a:r>
            <a:r>
              <a:rPr lang="en-US" altLang="zh-CN" baseline="-25000">
                <a:solidFill>
                  <a:srgbClr val="FF0000"/>
                </a:solidFill>
                <a:cs typeface="Times New Roman" panose="02020603050405020304" pitchFamily="18" charset="0"/>
              </a:rPr>
              <a:t>2</a:t>
            </a:r>
            <a:r>
              <a:rPr lang="en-US" altLang="zh-CN">
                <a:solidFill>
                  <a:srgbClr val="FF0000"/>
                </a:solidFill>
                <a:cs typeface="Times New Roman" panose="02020603050405020304" pitchFamily="18" charset="0"/>
              </a:rPr>
              <a:t>×V</a:t>
            </a:r>
            <a:r>
              <a:rPr lang="zh-CN" altLang="en-US">
                <a:solidFill>
                  <a:srgbClr val="FF0000"/>
                </a:solidFill>
                <a:cs typeface="Times New Roman" panose="02020603050405020304" pitchFamily="18" charset="0"/>
              </a:rPr>
              <a:t>，</a:t>
            </a:r>
            <a:r>
              <a:rPr lang="en-US" altLang="zh-CN">
                <a:solidFill>
                  <a:srgbClr val="FF0000"/>
                </a:solidFill>
                <a:cs typeface="Times New Roman" panose="02020603050405020304" pitchFamily="18" charset="0"/>
              </a:rPr>
              <a:t>y = B</a:t>
            </a:r>
            <a:r>
              <a:rPr lang="en-US" altLang="zh-CN" baseline="-25000">
                <a:solidFill>
                  <a:srgbClr val="FF0000"/>
                </a:solidFill>
                <a:cs typeface="Times New Roman" panose="02020603050405020304" pitchFamily="18" charset="0"/>
              </a:rPr>
              <a:t>0</a:t>
            </a:r>
            <a:r>
              <a:rPr lang="en-US" altLang="zh-CN">
                <a:solidFill>
                  <a:srgbClr val="FF0000"/>
                </a:solidFill>
                <a:cs typeface="Times New Roman" panose="02020603050405020304" pitchFamily="18" charset="0"/>
              </a:rPr>
              <a:t>+B</a:t>
            </a:r>
            <a:r>
              <a:rPr lang="en-US" altLang="zh-CN" baseline="-25000">
                <a:solidFill>
                  <a:srgbClr val="FF0000"/>
                </a:solidFill>
                <a:cs typeface="Times New Roman" panose="02020603050405020304" pitchFamily="18" charset="0"/>
              </a:rPr>
              <a:t>1</a:t>
            </a:r>
            <a:r>
              <a:rPr lang="en-US" altLang="zh-CN">
                <a:solidFill>
                  <a:srgbClr val="FF0000"/>
                </a:solidFill>
                <a:cs typeface="Times New Roman" panose="02020603050405020304" pitchFamily="18" charset="0"/>
              </a:rPr>
              <a:t>×U+B</a:t>
            </a:r>
            <a:r>
              <a:rPr lang="en-US" altLang="zh-CN" baseline="-25000">
                <a:solidFill>
                  <a:srgbClr val="FF0000"/>
                </a:solidFill>
                <a:cs typeface="Times New Roman" panose="02020603050405020304" pitchFamily="18" charset="0"/>
              </a:rPr>
              <a:t>2</a:t>
            </a:r>
            <a:r>
              <a:rPr lang="en-US" altLang="zh-CN">
                <a:solidFill>
                  <a:srgbClr val="FF0000"/>
                </a:solidFill>
                <a:cs typeface="Times New Roman" panose="02020603050405020304" pitchFamily="18" charset="0"/>
              </a:rPr>
              <a:t>×V</a:t>
            </a:r>
          </a:p>
          <a:p>
            <a:r>
              <a:rPr lang="en-US" altLang="zh-CN"/>
              <a:t>A</a:t>
            </a:r>
            <a:r>
              <a:rPr lang="en-US" altLang="zh-CN" baseline="-25000"/>
              <a:t>0</a:t>
            </a:r>
            <a:r>
              <a:rPr lang="en-US" altLang="zh-CN"/>
              <a:t> </a:t>
            </a:r>
            <a:r>
              <a:rPr lang="zh-CN" altLang="en-US"/>
              <a:t>为偏心</a:t>
            </a:r>
            <a:r>
              <a:rPr lang="en-US" altLang="zh-CN"/>
              <a:t>offset</a:t>
            </a:r>
            <a:r>
              <a:rPr lang="zh-CN" altLang="en-US"/>
              <a:t>，</a:t>
            </a:r>
            <a:r>
              <a:rPr lang="en-US" altLang="zh-CN"/>
              <a:t>A</a:t>
            </a:r>
            <a:r>
              <a:rPr lang="en-US" altLang="zh-CN" baseline="-25000"/>
              <a:t>2</a:t>
            </a:r>
            <a:r>
              <a:rPr lang="zh-CN" altLang="en-US"/>
              <a:t>为</a:t>
            </a:r>
            <a:r>
              <a:rPr lang="en-US" altLang="zh-CN"/>
              <a:t>x-y</a:t>
            </a:r>
            <a:r>
              <a:rPr lang="zh-CN" altLang="en-US"/>
              <a:t>耦合， </a:t>
            </a:r>
            <a:r>
              <a:rPr lang="en-US" altLang="zh-CN"/>
              <a:t>A</a:t>
            </a:r>
            <a:r>
              <a:rPr lang="en-US" altLang="zh-CN" baseline="-25000"/>
              <a:t>1</a:t>
            </a:r>
            <a:r>
              <a:rPr lang="zh-CN" altLang="en-US"/>
              <a:t>为位置系数</a:t>
            </a:r>
          </a:p>
        </p:txBody>
      </p:sp>
      <p:sp>
        <p:nvSpPr>
          <p:cNvPr id="3" name="标题 2">
            <a:extLst>
              <a:ext uri="{FF2B5EF4-FFF2-40B4-BE49-F238E27FC236}">
                <a16:creationId xmlns:a16="http://schemas.microsoft.com/office/drawing/2014/main" xmlns="" id="{A1BACD90-9E28-45AE-8D83-9566C31AB868}"/>
              </a:ext>
            </a:extLst>
          </p:cNvPr>
          <p:cNvSpPr>
            <a:spLocks noGrp="1"/>
          </p:cNvSpPr>
          <p:nvPr>
            <p:ph type="title"/>
          </p:nvPr>
        </p:nvSpPr>
        <p:spPr/>
        <p:txBody>
          <a:bodyPr/>
          <a:lstStyle/>
          <a:p>
            <a:r>
              <a:rPr lang="zh-CN" altLang="en-US"/>
              <a:t>机械公差对测量的影响</a:t>
            </a:r>
          </a:p>
        </p:txBody>
      </p:sp>
      <p:pic>
        <p:nvPicPr>
          <p:cNvPr id="4" name="图片 3">
            <a:extLst>
              <a:ext uri="{FF2B5EF4-FFF2-40B4-BE49-F238E27FC236}">
                <a16:creationId xmlns:a16="http://schemas.microsoft.com/office/drawing/2014/main" xmlns="" id="{293B7BD6-8E23-48C9-A2DA-8D20E413F482}"/>
              </a:ext>
            </a:extLst>
          </p:cNvPr>
          <p:cNvPicPr>
            <a:picLocks noChangeAspect="1"/>
          </p:cNvPicPr>
          <p:nvPr/>
        </p:nvPicPr>
        <p:blipFill>
          <a:blip r:embed="rId2"/>
          <a:stretch>
            <a:fillRect/>
          </a:stretch>
        </p:blipFill>
        <p:spPr>
          <a:xfrm>
            <a:off x="251520" y="3140968"/>
            <a:ext cx="8649462" cy="2116112"/>
          </a:xfrm>
          <a:prstGeom prst="rect">
            <a:avLst/>
          </a:prstGeom>
          <a:ln w="25400">
            <a:solidFill>
              <a:schemeClr val="tx2">
                <a:lumMod val="60000"/>
                <a:lumOff val="40000"/>
              </a:schemeClr>
            </a:solidFill>
          </a:ln>
        </p:spPr>
      </p:pic>
      <p:sp>
        <p:nvSpPr>
          <p:cNvPr id="5" name="文本框 4">
            <a:extLst>
              <a:ext uri="{FF2B5EF4-FFF2-40B4-BE49-F238E27FC236}">
                <a16:creationId xmlns:a16="http://schemas.microsoft.com/office/drawing/2014/main" xmlns="" id="{F343695C-3CC3-4F32-9B8D-F4EC9B21D5DF}"/>
              </a:ext>
            </a:extLst>
          </p:cNvPr>
          <p:cNvSpPr txBox="1"/>
          <p:nvPr/>
        </p:nvSpPr>
        <p:spPr>
          <a:xfrm>
            <a:off x="478571" y="5517232"/>
            <a:ext cx="8186858" cy="461665"/>
          </a:xfrm>
          <a:prstGeom prst="rect">
            <a:avLst/>
          </a:prstGeom>
          <a:noFill/>
        </p:spPr>
        <p:txBody>
          <a:bodyPr wrap="none" rtlCol="0">
            <a:spAutoFit/>
          </a:bodyPr>
          <a:lstStyle/>
          <a:p>
            <a:r>
              <a:rPr lang="zh-CN" altLang="en-US" sz="2400" b="0">
                <a:solidFill>
                  <a:schemeClr val="tx1"/>
                </a:solidFill>
              </a:rPr>
              <a:t>管道加工精度、纽扣定位精度、纽扣加工精度对测量的影响</a:t>
            </a:r>
            <a:endParaRPr lang="zh-CN" altLang="en-US" sz="2400" b="0" dirty="0">
              <a:solidFill>
                <a:schemeClr val="tx1"/>
              </a:solidFill>
            </a:endParaRPr>
          </a:p>
        </p:txBody>
      </p:sp>
      <p:sp>
        <p:nvSpPr>
          <p:cNvPr id="6" name="文本框 5">
            <a:extLst>
              <a:ext uri="{FF2B5EF4-FFF2-40B4-BE49-F238E27FC236}">
                <a16:creationId xmlns:a16="http://schemas.microsoft.com/office/drawing/2014/main" xmlns="" id="{A9B3C620-485B-428D-8B69-822B81AB5A90}"/>
              </a:ext>
            </a:extLst>
          </p:cNvPr>
          <p:cNvSpPr txBox="1"/>
          <p:nvPr/>
        </p:nvSpPr>
        <p:spPr>
          <a:xfrm>
            <a:off x="1108997" y="4798870"/>
            <a:ext cx="1107996" cy="369332"/>
          </a:xfrm>
          <a:prstGeom prst="rect">
            <a:avLst/>
          </a:prstGeom>
          <a:noFill/>
        </p:spPr>
        <p:txBody>
          <a:bodyPr wrap="none" rtlCol="0">
            <a:spAutoFit/>
          </a:bodyPr>
          <a:lstStyle/>
          <a:p>
            <a:r>
              <a:rPr lang="zh-CN" altLang="en-US" sz="1800" b="0">
                <a:solidFill>
                  <a:srgbClr val="FF0000"/>
                </a:solidFill>
              </a:rPr>
              <a:t>纽扣半径</a:t>
            </a:r>
            <a:endParaRPr lang="zh-CN" altLang="en-US" sz="1800" b="0" dirty="0">
              <a:solidFill>
                <a:srgbClr val="FF0000"/>
              </a:solidFill>
            </a:endParaRPr>
          </a:p>
        </p:txBody>
      </p:sp>
      <p:sp>
        <p:nvSpPr>
          <p:cNvPr id="7" name="文本框 6">
            <a:extLst>
              <a:ext uri="{FF2B5EF4-FFF2-40B4-BE49-F238E27FC236}">
                <a16:creationId xmlns:a16="http://schemas.microsoft.com/office/drawing/2014/main" xmlns="" id="{70AF6513-885C-474D-8D64-CBBFFCDCD8D9}"/>
              </a:ext>
            </a:extLst>
          </p:cNvPr>
          <p:cNvSpPr txBox="1"/>
          <p:nvPr/>
        </p:nvSpPr>
        <p:spPr>
          <a:xfrm>
            <a:off x="1108997" y="4470250"/>
            <a:ext cx="1107996" cy="369332"/>
          </a:xfrm>
          <a:prstGeom prst="rect">
            <a:avLst/>
          </a:prstGeom>
          <a:noFill/>
        </p:spPr>
        <p:txBody>
          <a:bodyPr wrap="none" rtlCol="0">
            <a:spAutoFit/>
          </a:bodyPr>
          <a:lstStyle/>
          <a:p>
            <a:r>
              <a:rPr lang="zh-CN" altLang="en-US" sz="1800" b="0">
                <a:solidFill>
                  <a:srgbClr val="FF0000"/>
                </a:solidFill>
              </a:rPr>
              <a:t>定位角度</a:t>
            </a:r>
            <a:endParaRPr lang="zh-CN" altLang="en-US" sz="1800" b="0" dirty="0">
              <a:solidFill>
                <a:srgbClr val="FF0000"/>
              </a:solidFill>
            </a:endParaRPr>
          </a:p>
        </p:txBody>
      </p:sp>
      <p:sp>
        <p:nvSpPr>
          <p:cNvPr id="8" name="文本框 7">
            <a:extLst>
              <a:ext uri="{FF2B5EF4-FFF2-40B4-BE49-F238E27FC236}">
                <a16:creationId xmlns:a16="http://schemas.microsoft.com/office/drawing/2014/main" xmlns="" id="{081CB38C-EA94-417B-872C-266D415A5E54}"/>
              </a:ext>
            </a:extLst>
          </p:cNvPr>
          <p:cNvSpPr txBox="1"/>
          <p:nvPr/>
        </p:nvSpPr>
        <p:spPr>
          <a:xfrm>
            <a:off x="1108997" y="4164438"/>
            <a:ext cx="1107996" cy="369332"/>
          </a:xfrm>
          <a:prstGeom prst="rect">
            <a:avLst/>
          </a:prstGeom>
          <a:noFill/>
        </p:spPr>
        <p:txBody>
          <a:bodyPr wrap="none" rtlCol="0">
            <a:spAutoFit/>
          </a:bodyPr>
          <a:lstStyle/>
          <a:p>
            <a:r>
              <a:rPr lang="zh-CN" altLang="en-US" sz="1800" b="0">
                <a:solidFill>
                  <a:srgbClr val="FF0000"/>
                </a:solidFill>
              </a:rPr>
              <a:t>管道半径</a:t>
            </a:r>
            <a:endParaRPr lang="zh-CN" altLang="en-US" sz="1800" b="0" dirty="0">
              <a:solidFill>
                <a:srgbClr val="FF0000"/>
              </a:solidFill>
            </a:endParaRPr>
          </a:p>
        </p:txBody>
      </p:sp>
      <p:sp>
        <p:nvSpPr>
          <p:cNvPr id="9" name="灯片编号占位符 8">
            <a:extLst>
              <a:ext uri="{FF2B5EF4-FFF2-40B4-BE49-F238E27FC236}">
                <a16:creationId xmlns:a16="http://schemas.microsoft.com/office/drawing/2014/main" xmlns="" id="{DD33A507-E633-4109-826C-F0886781E68A}"/>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14</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105648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08311D2D-A9FF-473C-B149-48D37A14F647}"/>
              </a:ext>
            </a:extLst>
          </p:cNvPr>
          <p:cNvSpPr>
            <a:spLocks noGrp="1"/>
          </p:cNvSpPr>
          <p:nvPr>
            <p:ph idx="1"/>
          </p:nvPr>
        </p:nvSpPr>
        <p:spPr>
          <a:xfrm>
            <a:off x="683568" y="5272027"/>
            <a:ext cx="8072494" cy="903351"/>
          </a:xfrm>
        </p:spPr>
        <p:txBody>
          <a:bodyPr>
            <a:normAutofit fontScale="92500"/>
          </a:bodyPr>
          <a:lstStyle/>
          <a:p>
            <a:r>
              <a:rPr lang="zh-CN" altLang="en-US" sz="2400"/>
              <a:t>基于束流的准直技术</a:t>
            </a:r>
            <a:r>
              <a:rPr lang="en-US" altLang="zh-CN" sz="2400"/>
              <a:t>beam based alignment</a:t>
            </a:r>
            <a:r>
              <a:rPr lang="zh-CN" altLang="en-US" sz="2400"/>
              <a:t>可以消除（一定程度）电中心与磁场中心的</a:t>
            </a:r>
            <a:r>
              <a:rPr lang="en-US" altLang="zh-CN" sz="2400"/>
              <a:t>offset</a:t>
            </a:r>
            <a:r>
              <a:rPr lang="zh-CN" altLang="en-US" sz="2400"/>
              <a:t>，消除不了耦合。</a:t>
            </a:r>
          </a:p>
        </p:txBody>
      </p:sp>
      <p:sp>
        <p:nvSpPr>
          <p:cNvPr id="3" name="标题 2">
            <a:extLst>
              <a:ext uri="{FF2B5EF4-FFF2-40B4-BE49-F238E27FC236}">
                <a16:creationId xmlns:a16="http://schemas.microsoft.com/office/drawing/2014/main" xmlns="" id="{8C29DFCA-5DB2-4808-B1AE-9CE25933AC2D}"/>
              </a:ext>
            </a:extLst>
          </p:cNvPr>
          <p:cNvSpPr>
            <a:spLocks noGrp="1"/>
          </p:cNvSpPr>
          <p:nvPr>
            <p:ph type="title"/>
          </p:nvPr>
        </p:nvSpPr>
        <p:spPr/>
        <p:txBody>
          <a:bodyPr/>
          <a:lstStyle/>
          <a:p>
            <a:r>
              <a:rPr lang="zh-CN" altLang="en-US"/>
              <a:t>测量误差来源</a:t>
            </a:r>
          </a:p>
        </p:txBody>
      </p:sp>
      <p:pic>
        <p:nvPicPr>
          <p:cNvPr id="4" name="图片 3">
            <a:extLst>
              <a:ext uri="{FF2B5EF4-FFF2-40B4-BE49-F238E27FC236}">
                <a16:creationId xmlns:a16="http://schemas.microsoft.com/office/drawing/2014/main" xmlns="" id="{479D6773-7BB2-43CB-B10C-B94A5C046A68}"/>
              </a:ext>
            </a:extLst>
          </p:cNvPr>
          <p:cNvPicPr>
            <a:picLocks noChangeAspect="1"/>
          </p:cNvPicPr>
          <p:nvPr/>
        </p:nvPicPr>
        <p:blipFill>
          <a:blip r:embed="rId2"/>
          <a:stretch>
            <a:fillRect/>
          </a:stretch>
        </p:blipFill>
        <p:spPr>
          <a:xfrm>
            <a:off x="4460154" y="1489601"/>
            <a:ext cx="4497373" cy="2152650"/>
          </a:xfrm>
          <a:prstGeom prst="rect">
            <a:avLst/>
          </a:prstGeom>
          <a:ln w="22225">
            <a:solidFill>
              <a:schemeClr val="tx2">
                <a:lumMod val="60000"/>
                <a:lumOff val="40000"/>
              </a:schemeClr>
            </a:solidFill>
          </a:ln>
        </p:spPr>
      </p:pic>
      <p:sp>
        <p:nvSpPr>
          <p:cNvPr id="5" name="椭圆 4">
            <a:extLst>
              <a:ext uri="{FF2B5EF4-FFF2-40B4-BE49-F238E27FC236}">
                <a16:creationId xmlns:a16="http://schemas.microsoft.com/office/drawing/2014/main" xmlns="" id="{F58B4426-40D8-41AB-AD4D-CF4920EEA5DC}"/>
              </a:ext>
            </a:extLst>
          </p:cNvPr>
          <p:cNvSpPr/>
          <p:nvPr/>
        </p:nvSpPr>
        <p:spPr>
          <a:xfrm>
            <a:off x="1422896" y="1878186"/>
            <a:ext cx="2143125" cy="2148125"/>
          </a:xfrm>
          <a:prstGeom prst="ellips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8" name="矩形: 圆角 7">
            <a:extLst>
              <a:ext uri="{FF2B5EF4-FFF2-40B4-BE49-F238E27FC236}">
                <a16:creationId xmlns:a16="http://schemas.microsoft.com/office/drawing/2014/main" xmlns="" id="{84990E7D-D2FA-42FF-B8B0-DFE23D1E0D0D}"/>
              </a:ext>
            </a:extLst>
          </p:cNvPr>
          <p:cNvSpPr/>
          <p:nvPr/>
        </p:nvSpPr>
        <p:spPr>
          <a:xfrm rot="18891603">
            <a:off x="1555411" y="2121689"/>
            <a:ext cx="302104" cy="86804"/>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rgbClr val="FF0000"/>
              </a:solidFill>
            </a:endParaRPr>
          </a:p>
        </p:txBody>
      </p:sp>
      <p:sp>
        <p:nvSpPr>
          <p:cNvPr id="9" name="矩形: 圆角 8">
            <a:extLst>
              <a:ext uri="{FF2B5EF4-FFF2-40B4-BE49-F238E27FC236}">
                <a16:creationId xmlns:a16="http://schemas.microsoft.com/office/drawing/2014/main" xmlns="" id="{6B06B5F3-9DCD-40C0-9D90-57900E2C236F}"/>
              </a:ext>
            </a:extLst>
          </p:cNvPr>
          <p:cNvSpPr/>
          <p:nvPr/>
        </p:nvSpPr>
        <p:spPr>
          <a:xfrm rot="13447447">
            <a:off x="1552421" y="3692838"/>
            <a:ext cx="302104" cy="86804"/>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rgbClr val="FF0000"/>
              </a:solidFill>
            </a:endParaRPr>
          </a:p>
        </p:txBody>
      </p:sp>
      <p:sp>
        <p:nvSpPr>
          <p:cNvPr id="10" name="矩形: 圆角 9">
            <a:extLst>
              <a:ext uri="{FF2B5EF4-FFF2-40B4-BE49-F238E27FC236}">
                <a16:creationId xmlns:a16="http://schemas.microsoft.com/office/drawing/2014/main" xmlns="" id="{8E4D8D29-EA93-461E-A96F-0CF64EDB3FA7}"/>
              </a:ext>
            </a:extLst>
          </p:cNvPr>
          <p:cNvSpPr/>
          <p:nvPr/>
        </p:nvSpPr>
        <p:spPr>
          <a:xfrm rot="2688438">
            <a:off x="3119272" y="2096227"/>
            <a:ext cx="302104" cy="86804"/>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11" name="矩形: 圆角 10">
            <a:extLst>
              <a:ext uri="{FF2B5EF4-FFF2-40B4-BE49-F238E27FC236}">
                <a16:creationId xmlns:a16="http://schemas.microsoft.com/office/drawing/2014/main" xmlns="" id="{D97902A2-5402-436E-B39B-8716FEF2042E}"/>
              </a:ext>
            </a:extLst>
          </p:cNvPr>
          <p:cNvSpPr/>
          <p:nvPr/>
        </p:nvSpPr>
        <p:spPr>
          <a:xfrm rot="18891603">
            <a:off x="3270851" y="3793471"/>
            <a:ext cx="302104" cy="86804"/>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rgbClr val="FF0000"/>
              </a:solidFill>
            </a:endParaRPr>
          </a:p>
        </p:txBody>
      </p:sp>
      <p:cxnSp>
        <p:nvCxnSpPr>
          <p:cNvPr id="12" name="直接箭头连接符 11">
            <a:extLst>
              <a:ext uri="{FF2B5EF4-FFF2-40B4-BE49-F238E27FC236}">
                <a16:creationId xmlns:a16="http://schemas.microsoft.com/office/drawing/2014/main" xmlns="" id="{43B9F5BD-264D-4BE7-BDE3-D0C5D4317AD3}"/>
              </a:ext>
            </a:extLst>
          </p:cNvPr>
          <p:cNvCxnSpPr>
            <a:cxnSpLocks/>
          </p:cNvCxnSpPr>
          <p:nvPr/>
        </p:nvCxnSpPr>
        <p:spPr>
          <a:xfrm>
            <a:off x="879971" y="2938437"/>
            <a:ext cx="3403997" cy="7739"/>
          </a:xfrm>
          <a:prstGeom prst="straightConnector1">
            <a:avLst/>
          </a:prstGeom>
          <a:ln w="9525">
            <a:solidFill>
              <a:schemeClr val="tx1"/>
            </a:solidFill>
            <a:prstDash val="dashDot"/>
            <a:tailEnd type="triangle" w="lg" len="lg"/>
          </a:ln>
        </p:spPr>
        <p:style>
          <a:lnRef idx="1">
            <a:schemeClr val="dk1"/>
          </a:lnRef>
          <a:fillRef idx="0">
            <a:schemeClr val="dk1"/>
          </a:fillRef>
          <a:effectRef idx="0">
            <a:schemeClr val="dk1"/>
          </a:effectRef>
          <a:fontRef idx="minor">
            <a:schemeClr val="tx1"/>
          </a:fontRef>
        </p:style>
      </p:cxnSp>
      <p:cxnSp>
        <p:nvCxnSpPr>
          <p:cNvPr id="13" name="直接箭头连接符 12">
            <a:extLst>
              <a:ext uri="{FF2B5EF4-FFF2-40B4-BE49-F238E27FC236}">
                <a16:creationId xmlns:a16="http://schemas.microsoft.com/office/drawing/2014/main" xmlns="" id="{F04580DC-4DF0-4B32-B161-C867607F9F05}"/>
              </a:ext>
            </a:extLst>
          </p:cNvPr>
          <p:cNvCxnSpPr>
            <a:cxnSpLocks/>
          </p:cNvCxnSpPr>
          <p:nvPr/>
        </p:nvCxnSpPr>
        <p:spPr>
          <a:xfrm flipV="1">
            <a:off x="2501602" y="1330466"/>
            <a:ext cx="0" cy="3158760"/>
          </a:xfrm>
          <a:prstGeom prst="straightConnector1">
            <a:avLst/>
          </a:prstGeom>
          <a:ln w="6350">
            <a:solidFill>
              <a:schemeClr val="tx1"/>
            </a:solidFill>
            <a:prstDash val="dashDot"/>
            <a:tailEnd type="triangle"/>
          </a:ln>
        </p:spPr>
        <p:style>
          <a:lnRef idx="1">
            <a:schemeClr val="dk1"/>
          </a:lnRef>
          <a:fillRef idx="0">
            <a:schemeClr val="dk1"/>
          </a:fillRef>
          <a:effectRef idx="0">
            <a:schemeClr val="dk1"/>
          </a:effectRef>
          <a:fontRef idx="minor">
            <a:schemeClr val="tx1"/>
          </a:fontRef>
        </p:style>
      </p:cxnSp>
      <p:sp>
        <p:nvSpPr>
          <p:cNvPr id="32" name="梯形 31">
            <a:extLst>
              <a:ext uri="{FF2B5EF4-FFF2-40B4-BE49-F238E27FC236}">
                <a16:creationId xmlns:a16="http://schemas.microsoft.com/office/drawing/2014/main" xmlns="" id="{DA84313A-EA6E-4602-AA95-61B1BCAA5D39}"/>
              </a:ext>
            </a:extLst>
          </p:cNvPr>
          <p:cNvSpPr/>
          <p:nvPr/>
        </p:nvSpPr>
        <p:spPr>
          <a:xfrm rot="13378280">
            <a:off x="3272034" y="1502570"/>
            <a:ext cx="689653" cy="601861"/>
          </a:xfrm>
          <a:prstGeom prst="trapezoid">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梯形 32">
            <a:extLst>
              <a:ext uri="{FF2B5EF4-FFF2-40B4-BE49-F238E27FC236}">
                <a16:creationId xmlns:a16="http://schemas.microsoft.com/office/drawing/2014/main" xmlns="" id="{3D75ACED-C735-433E-AA36-A5513F477B53}"/>
              </a:ext>
            </a:extLst>
          </p:cNvPr>
          <p:cNvSpPr/>
          <p:nvPr/>
        </p:nvSpPr>
        <p:spPr>
          <a:xfrm rot="8119301">
            <a:off x="725785" y="1188671"/>
            <a:ext cx="689653" cy="601861"/>
          </a:xfrm>
          <a:prstGeom prst="trapezoid">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梯形 34">
            <a:extLst>
              <a:ext uri="{FF2B5EF4-FFF2-40B4-BE49-F238E27FC236}">
                <a16:creationId xmlns:a16="http://schemas.microsoft.com/office/drawing/2014/main" xmlns="" id="{34C5E9DC-1803-4F69-9D8E-9E12D61731AA}"/>
              </a:ext>
            </a:extLst>
          </p:cNvPr>
          <p:cNvSpPr/>
          <p:nvPr/>
        </p:nvSpPr>
        <p:spPr>
          <a:xfrm rot="18840897">
            <a:off x="3343572" y="3808171"/>
            <a:ext cx="689653" cy="601861"/>
          </a:xfrm>
          <a:prstGeom prst="trapezoid">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梯形 35">
            <a:extLst>
              <a:ext uri="{FF2B5EF4-FFF2-40B4-BE49-F238E27FC236}">
                <a16:creationId xmlns:a16="http://schemas.microsoft.com/office/drawing/2014/main" xmlns="" id="{0D679890-05CE-4525-B5E8-E48B8CE07A59}"/>
              </a:ext>
            </a:extLst>
          </p:cNvPr>
          <p:cNvSpPr/>
          <p:nvPr/>
        </p:nvSpPr>
        <p:spPr>
          <a:xfrm rot="2586841">
            <a:off x="1017912" y="3774484"/>
            <a:ext cx="689653" cy="601861"/>
          </a:xfrm>
          <a:prstGeom prst="trapezoid">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xmlns="" id="{C60AF8EA-F9C3-4EC6-8F89-ED48625C6FE3}"/>
              </a:ext>
            </a:extLst>
          </p:cNvPr>
          <p:cNvSpPr/>
          <p:nvPr/>
        </p:nvSpPr>
        <p:spPr>
          <a:xfrm>
            <a:off x="2157168" y="2578339"/>
            <a:ext cx="145944" cy="158979"/>
          </a:xfrm>
          <a:prstGeom prst="ellipse">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xmlns="" id="{773415E7-3105-4741-A3DF-1BFADA85389E}"/>
              </a:ext>
            </a:extLst>
          </p:cNvPr>
          <p:cNvSpPr/>
          <p:nvPr/>
        </p:nvSpPr>
        <p:spPr>
          <a:xfrm>
            <a:off x="2416745" y="2852936"/>
            <a:ext cx="145944" cy="1589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xmlns="" id="{88CD9885-C943-4BF6-A06B-F042E892FA8D}"/>
              </a:ext>
            </a:extLst>
          </p:cNvPr>
          <p:cNvSpPr/>
          <p:nvPr/>
        </p:nvSpPr>
        <p:spPr>
          <a:xfrm>
            <a:off x="2664881" y="3068960"/>
            <a:ext cx="145944" cy="15897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a:extLst>
              <a:ext uri="{FF2B5EF4-FFF2-40B4-BE49-F238E27FC236}">
                <a16:creationId xmlns:a16="http://schemas.microsoft.com/office/drawing/2014/main" xmlns="" id="{ADF1C2FC-A292-4FF0-BE02-B34715C724B8}"/>
              </a:ext>
            </a:extLst>
          </p:cNvPr>
          <p:cNvSpPr txBox="1"/>
          <p:nvPr/>
        </p:nvSpPr>
        <p:spPr>
          <a:xfrm>
            <a:off x="2416745" y="2463190"/>
            <a:ext cx="1107996" cy="369332"/>
          </a:xfrm>
          <a:prstGeom prst="rect">
            <a:avLst/>
          </a:prstGeom>
          <a:noFill/>
        </p:spPr>
        <p:txBody>
          <a:bodyPr wrap="none" rtlCol="0">
            <a:spAutoFit/>
          </a:bodyPr>
          <a:lstStyle/>
          <a:p>
            <a:r>
              <a:rPr lang="zh-CN" altLang="en-US" sz="1800" b="0">
                <a:solidFill>
                  <a:schemeClr val="tx1"/>
                </a:solidFill>
              </a:rPr>
              <a:t>机械中心</a:t>
            </a:r>
            <a:endParaRPr lang="zh-CN" altLang="en-US" sz="1800" b="0" dirty="0">
              <a:solidFill>
                <a:schemeClr val="tx1"/>
              </a:solidFill>
            </a:endParaRPr>
          </a:p>
        </p:txBody>
      </p:sp>
      <p:sp>
        <p:nvSpPr>
          <p:cNvPr id="41" name="文本框 40">
            <a:extLst>
              <a:ext uri="{FF2B5EF4-FFF2-40B4-BE49-F238E27FC236}">
                <a16:creationId xmlns:a16="http://schemas.microsoft.com/office/drawing/2014/main" xmlns="" id="{F7F76CA4-036C-4C9F-88EE-99E3C34E1416}"/>
              </a:ext>
            </a:extLst>
          </p:cNvPr>
          <p:cNvSpPr txBox="1"/>
          <p:nvPr/>
        </p:nvSpPr>
        <p:spPr>
          <a:xfrm>
            <a:off x="2525239" y="3301577"/>
            <a:ext cx="877163" cy="369332"/>
          </a:xfrm>
          <a:prstGeom prst="rect">
            <a:avLst/>
          </a:prstGeom>
          <a:noFill/>
        </p:spPr>
        <p:txBody>
          <a:bodyPr wrap="none" rtlCol="0">
            <a:spAutoFit/>
          </a:bodyPr>
          <a:lstStyle/>
          <a:p>
            <a:r>
              <a:rPr lang="zh-CN" altLang="en-US" sz="1800" b="0">
                <a:solidFill>
                  <a:srgbClr val="FF0000"/>
                </a:solidFill>
              </a:rPr>
              <a:t>电中心</a:t>
            </a:r>
            <a:endParaRPr lang="zh-CN" altLang="en-US" sz="1800" b="0" dirty="0">
              <a:solidFill>
                <a:srgbClr val="FF0000"/>
              </a:solidFill>
            </a:endParaRPr>
          </a:p>
        </p:txBody>
      </p:sp>
      <p:sp>
        <p:nvSpPr>
          <p:cNvPr id="42" name="文本框 41">
            <a:extLst>
              <a:ext uri="{FF2B5EF4-FFF2-40B4-BE49-F238E27FC236}">
                <a16:creationId xmlns:a16="http://schemas.microsoft.com/office/drawing/2014/main" xmlns="" id="{E458F5EF-6207-4E06-8979-BC2AFC0667E6}"/>
              </a:ext>
            </a:extLst>
          </p:cNvPr>
          <p:cNvSpPr txBox="1"/>
          <p:nvPr/>
        </p:nvSpPr>
        <p:spPr>
          <a:xfrm>
            <a:off x="1698796" y="2143268"/>
            <a:ext cx="1107997" cy="369332"/>
          </a:xfrm>
          <a:prstGeom prst="rect">
            <a:avLst/>
          </a:prstGeom>
          <a:noFill/>
        </p:spPr>
        <p:txBody>
          <a:bodyPr wrap="none" rtlCol="0">
            <a:spAutoFit/>
          </a:bodyPr>
          <a:lstStyle/>
          <a:p>
            <a:r>
              <a:rPr lang="zh-CN" altLang="en-US" sz="1800" b="0">
                <a:solidFill>
                  <a:srgbClr val="3333FF"/>
                </a:solidFill>
              </a:rPr>
              <a:t>磁场中心</a:t>
            </a:r>
            <a:endParaRPr lang="zh-CN" altLang="en-US" sz="1800" b="0" dirty="0">
              <a:solidFill>
                <a:srgbClr val="3333FF"/>
              </a:solidFill>
            </a:endParaRPr>
          </a:p>
        </p:txBody>
      </p:sp>
      <p:sp>
        <p:nvSpPr>
          <p:cNvPr id="43" name="文本框 42">
            <a:extLst>
              <a:ext uri="{FF2B5EF4-FFF2-40B4-BE49-F238E27FC236}">
                <a16:creationId xmlns:a16="http://schemas.microsoft.com/office/drawing/2014/main" xmlns="" id="{0A1A4F6A-6765-4F5B-85B2-94C3232F5802}"/>
              </a:ext>
            </a:extLst>
          </p:cNvPr>
          <p:cNvSpPr txBox="1"/>
          <p:nvPr/>
        </p:nvSpPr>
        <p:spPr>
          <a:xfrm>
            <a:off x="112544" y="4707247"/>
            <a:ext cx="4031873" cy="400110"/>
          </a:xfrm>
          <a:prstGeom prst="rect">
            <a:avLst/>
          </a:prstGeom>
          <a:noFill/>
        </p:spPr>
        <p:txBody>
          <a:bodyPr wrap="none" rtlCol="0">
            <a:spAutoFit/>
          </a:bodyPr>
          <a:lstStyle/>
          <a:p>
            <a:r>
              <a:rPr lang="zh-CN" altLang="en-US" sz="2000" b="0">
                <a:solidFill>
                  <a:schemeClr val="tx1"/>
                </a:solidFill>
              </a:rPr>
              <a:t>左上的磁铁和右下的电极出现误差</a:t>
            </a:r>
            <a:endParaRPr lang="zh-CN" altLang="en-US" sz="2000" b="0" dirty="0">
              <a:solidFill>
                <a:schemeClr val="tx1"/>
              </a:solidFill>
            </a:endParaRPr>
          </a:p>
        </p:txBody>
      </p:sp>
      <p:sp>
        <p:nvSpPr>
          <p:cNvPr id="44" name="文本框 43">
            <a:extLst>
              <a:ext uri="{FF2B5EF4-FFF2-40B4-BE49-F238E27FC236}">
                <a16:creationId xmlns:a16="http://schemas.microsoft.com/office/drawing/2014/main" xmlns="" id="{4D757035-C7CC-4293-9FAD-5977A04989D9}"/>
              </a:ext>
            </a:extLst>
          </p:cNvPr>
          <p:cNvSpPr txBox="1"/>
          <p:nvPr/>
        </p:nvSpPr>
        <p:spPr>
          <a:xfrm>
            <a:off x="5796136" y="3743726"/>
            <a:ext cx="2356735" cy="461665"/>
          </a:xfrm>
          <a:prstGeom prst="rect">
            <a:avLst/>
          </a:prstGeom>
          <a:noFill/>
        </p:spPr>
        <p:txBody>
          <a:bodyPr wrap="none" rtlCol="0">
            <a:spAutoFit/>
          </a:bodyPr>
          <a:lstStyle/>
          <a:p>
            <a:r>
              <a:rPr lang="en-US" altLang="zh-CN" sz="2400" b="0">
                <a:solidFill>
                  <a:schemeClr val="tx1"/>
                </a:solidFill>
              </a:rPr>
              <a:t>BBA</a:t>
            </a:r>
            <a:r>
              <a:rPr lang="zh-CN" altLang="en-US" sz="2400" b="0">
                <a:solidFill>
                  <a:schemeClr val="tx1"/>
                </a:solidFill>
              </a:rPr>
              <a:t>原理示意图</a:t>
            </a:r>
            <a:endParaRPr lang="zh-CN" altLang="en-US" sz="2400" b="0" dirty="0">
              <a:solidFill>
                <a:schemeClr val="tx1"/>
              </a:solidFill>
            </a:endParaRPr>
          </a:p>
        </p:txBody>
      </p:sp>
      <p:sp>
        <p:nvSpPr>
          <p:cNvPr id="45" name="灯片编号占位符 44">
            <a:extLst>
              <a:ext uri="{FF2B5EF4-FFF2-40B4-BE49-F238E27FC236}">
                <a16:creationId xmlns:a16="http://schemas.microsoft.com/office/drawing/2014/main" xmlns="" id="{C53F4FBB-1CCA-4DE2-89B5-6BE1E3E150AB}"/>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15</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3235752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C6322040-7F2C-467D-A8BB-59F8F17A4CE8}"/>
              </a:ext>
            </a:extLst>
          </p:cNvPr>
          <p:cNvSpPr>
            <a:spLocks noGrp="1"/>
          </p:cNvSpPr>
          <p:nvPr>
            <p:ph idx="1"/>
          </p:nvPr>
        </p:nvSpPr>
        <p:spPr>
          <a:xfrm>
            <a:off x="460135" y="1192246"/>
            <a:ext cx="6897415" cy="630972"/>
          </a:xfrm>
        </p:spPr>
        <p:txBody>
          <a:bodyPr>
            <a:normAutofit fontScale="92500"/>
          </a:bodyPr>
          <a:lstStyle/>
          <a:p>
            <a:r>
              <a:rPr lang="zh-CN" altLang="en-US"/>
              <a:t>温度引起的形变，改变电中心、机械中心</a:t>
            </a:r>
          </a:p>
        </p:txBody>
      </p:sp>
      <p:sp>
        <p:nvSpPr>
          <p:cNvPr id="3" name="标题 2">
            <a:extLst>
              <a:ext uri="{FF2B5EF4-FFF2-40B4-BE49-F238E27FC236}">
                <a16:creationId xmlns:a16="http://schemas.microsoft.com/office/drawing/2014/main" xmlns="" id="{B053C6AC-51C7-4326-95EF-F31167DA279B}"/>
              </a:ext>
            </a:extLst>
          </p:cNvPr>
          <p:cNvSpPr>
            <a:spLocks noGrp="1"/>
          </p:cNvSpPr>
          <p:nvPr>
            <p:ph type="title"/>
          </p:nvPr>
        </p:nvSpPr>
        <p:spPr/>
        <p:txBody>
          <a:bodyPr/>
          <a:lstStyle/>
          <a:p>
            <a:r>
              <a:rPr lang="zh-CN" altLang="en-US"/>
              <a:t>微米级精度</a:t>
            </a:r>
          </a:p>
        </p:txBody>
      </p:sp>
      <p:pic>
        <p:nvPicPr>
          <p:cNvPr id="4" name="图片 3">
            <a:extLst>
              <a:ext uri="{FF2B5EF4-FFF2-40B4-BE49-F238E27FC236}">
                <a16:creationId xmlns:a16="http://schemas.microsoft.com/office/drawing/2014/main" xmlns="" id="{C4ACFF75-421E-46D2-9E22-34E346958F35}"/>
              </a:ext>
            </a:extLst>
          </p:cNvPr>
          <p:cNvPicPr>
            <a:picLocks noChangeAspect="1"/>
          </p:cNvPicPr>
          <p:nvPr/>
        </p:nvPicPr>
        <p:blipFill>
          <a:blip r:embed="rId2"/>
          <a:stretch>
            <a:fillRect/>
          </a:stretch>
        </p:blipFill>
        <p:spPr>
          <a:xfrm>
            <a:off x="2320702" y="2132856"/>
            <a:ext cx="3888432" cy="3119207"/>
          </a:xfrm>
          <a:prstGeom prst="rect">
            <a:avLst/>
          </a:prstGeom>
        </p:spPr>
      </p:pic>
      <p:sp>
        <p:nvSpPr>
          <p:cNvPr id="5" name="矩形 4">
            <a:extLst>
              <a:ext uri="{FF2B5EF4-FFF2-40B4-BE49-F238E27FC236}">
                <a16:creationId xmlns:a16="http://schemas.microsoft.com/office/drawing/2014/main" xmlns="" id="{B8A0F45F-F997-4C58-80DE-D785FC8F95F8}"/>
              </a:ext>
            </a:extLst>
          </p:cNvPr>
          <p:cNvSpPr/>
          <p:nvPr/>
        </p:nvSpPr>
        <p:spPr>
          <a:xfrm>
            <a:off x="6039718" y="3387535"/>
            <a:ext cx="576064" cy="288032"/>
          </a:xfrm>
          <a:prstGeom prst="rect">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 id="{77929C04-7D12-41D1-85D2-B5F8599521E3}"/>
              </a:ext>
            </a:extLst>
          </p:cNvPr>
          <p:cNvSpPr/>
          <p:nvPr/>
        </p:nvSpPr>
        <p:spPr>
          <a:xfrm>
            <a:off x="6008416" y="3711312"/>
            <a:ext cx="144016" cy="30564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C1945072-B12A-44E3-A85D-24045946E9FA}"/>
              </a:ext>
            </a:extLst>
          </p:cNvPr>
          <p:cNvSpPr/>
          <p:nvPr/>
        </p:nvSpPr>
        <p:spPr>
          <a:xfrm>
            <a:off x="6239745" y="3692460"/>
            <a:ext cx="132455" cy="19367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a:extLst>
              <a:ext uri="{FF2B5EF4-FFF2-40B4-BE49-F238E27FC236}">
                <a16:creationId xmlns:a16="http://schemas.microsoft.com/office/drawing/2014/main" xmlns="" id="{4D6EF9EA-56A0-4E95-83D1-EA2187DECCD5}"/>
              </a:ext>
            </a:extLst>
          </p:cNvPr>
          <p:cNvCxnSpPr/>
          <p:nvPr/>
        </p:nvCxnSpPr>
        <p:spPr>
          <a:xfrm>
            <a:off x="1835696" y="5629204"/>
            <a:ext cx="619268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xmlns="" id="{E83155B5-C8DF-45ED-8FE9-A86BFA790212}"/>
              </a:ext>
            </a:extLst>
          </p:cNvPr>
          <p:cNvSpPr txBox="1"/>
          <p:nvPr/>
        </p:nvSpPr>
        <p:spPr>
          <a:xfrm>
            <a:off x="3762756" y="5629203"/>
            <a:ext cx="1107997" cy="646331"/>
          </a:xfrm>
          <a:prstGeom prst="rect">
            <a:avLst/>
          </a:prstGeom>
          <a:noFill/>
        </p:spPr>
        <p:txBody>
          <a:bodyPr wrap="none" rtlCol="0">
            <a:spAutoFit/>
          </a:bodyPr>
          <a:lstStyle/>
          <a:p>
            <a:r>
              <a:rPr lang="zh-CN" altLang="en-US">
                <a:solidFill>
                  <a:schemeClr val="tx1"/>
                </a:solidFill>
              </a:rPr>
              <a:t>地面</a:t>
            </a:r>
            <a:endParaRPr lang="zh-CN" altLang="en-US" dirty="0">
              <a:solidFill>
                <a:schemeClr val="tx1"/>
              </a:solidFill>
            </a:endParaRPr>
          </a:p>
        </p:txBody>
      </p:sp>
      <p:sp>
        <p:nvSpPr>
          <p:cNvPr id="11" name="椭圆 10">
            <a:extLst>
              <a:ext uri="{FF2B5EF4-FFF2-40B4-BE49-F238E27FC236}">
                <a16:creationId xmlns:a16="http://schemas.microsoft.com/office/drawing/2014/main" xmlns="" id="{4E5DBED3-4FA2-4A76-BA93-3DA7462BEFDB}"/>
              </a:ext>
            </a:extLst>
          </p:cNvPr>
          <p:cNvSpPr/>
          <p:nvPr/>
        </p:nvSpPr>
        <p:spPr>
          <a:xfrm>
            <a:off x="4208742" y="3645023"/>
            <a:ext cx="174792" cy="951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CEA8C12F-8C0E-4438-9B51-21AA89ECBE36}"/>
              </a:ext>
            </a:extLst>
          </p:cNvPr>
          <p:cNvSpPr txBox="1"/>
          <p:nvPr/>
        </p:nvSpPr>
        <p:spPr>
          <a:xfrm>
            <a:off x="5941779" y="2708920"/>
            <a:ext cx="1415772" cy="461665"/>
          </a:xfrm>
          <a:prstGeom prst="rect">
            <a:avLst/>
          </a:prstGeom>
          <a:noFill/>
        </p:spPr>
        <p:txBody>
          <a:bodyPr wrap="none" rtlCol="0">
            <a:spAutoFit/>
          </a:bodyPr>
          <a:lstStyle/>
          <a:p>
            <a:r>
              <a:rPr lang="zh-CN" altLang="en-US" sz="2400">
                <a:solidFill>
                  <a:srgbClr val="3333FF"/>
                </a:solidFill>
              </a:rPr>
              <a:t>位移探头</a:t>
            </a:r>
            <a:endParaRPr lang="zh-CN" altLang="en-US" sz="2400" dirty="0">
              <a:solidFill>
                <a:srgbClr val="3333FF"/>
              </a:solidFill>
            </a:endParaRPr>
          </a:p>
        </p:txBody>
      </p:sp>
      <p:sp>
        <p:nvSpPr>
          <p:cNvPr id="13" name="文本框 12">
            <a:extLst>
              <a:ext uri="{FF2B5EF4-FFF2-40B4-BE49-F238E27FC236}">
                <a16:creationId xmlns:a16="http://schemas.microsoft.com/office/drawing/2014/main" xmlns="" id="{49E2E511-0717-4E55-86AB-896BB10B9477}"/>
              </a:ext>
            </a:extLst>
          </p:cNvPr>
          <p:cNvSpPr txBox="1"/>
          <p:nvPr/>
        </p:nvSpPr>
        <p:spPr>
          <a:xfrm>
            <a:off x="4951338" y="3968335"/>
            <a:ext cx="1415772" cy="461665"/>
          </a:xfrm>
          <a:prstGeom prst="rect">
            <a:avLst/>
          </a:prstGeom>
          <a:noFill/>
        </p:spPr>
        <p:txBody>
          <a:bodyPr wrap="none" rtlCol="0">
            <a:spAutoFit/>
          </a:bodyPr>
          <a:lstStyle/>
          <a:p>
            <a:r>
              <a:rPr lang="zh-CN" altLang="en-US" sz="2400">
                <a:solidFill>
                  <a:srgbClr val="FF0000"/>
                </a:solidFill>
              </a:rPr>
              <a:t>温度探头</a:t>
            </a:r>
            <a:endParaRPr lang="zh-CN" altLang="en-US" sz="2400" dirty="0">
              <a:solidFill>
                <a:srgbClr val="FF0000"/>
              </a:solidFill>
            </a:endParaRPr>
          </a:p>
        </p:txBody>
      </p:sp>
      <p:sp>
        <p:nvSpPr>
          <p:cNvPr id="14" name="文本框 13">
            <a:extLst>
              <a:ext uri="{FF2B5EF4-FFF2-40B4-BE49-F238E27FC236}">
                <a16:creationId xmlns:a16="http://schemas.microsoft.com/office/drawing/2014/main" xmlns="" id="{DD8F49BF-2426-4649-ABFD-F2F504D452F9}"/>
              </a:ext>
            </a:extLst>
          </p:cNvPr>
          <p:cNvSpPr txBox="1"/>
          <p:nvPr/>
        </p:nvSpPr>
        <p:spPr>
          <a:xfrm>
            <a:off x="3418654" y="3225620"/>
            <a:ext cx="800220" cy="461665"/>
          </a:xfrm>
          <a:prstGeom prst="rect">
            <a:avLst/>
          </a:prstGeom>
          <a:noFill/>
        </p:spPr>
        <p:txBody>
          <a:bodyPr wrap="none" rtlCol="0">
            <a:spAutoFit/>
          </a:bodyPr>
          <a:lstStyle/>
          <a:p>
            <a:r>
              <a:rPr lang="zh-CN" altLang="en-US" sz="2400">
                <a:solidFill>
                  <a:schemeClr val="tx1"/>
                </a:solidFill>
              </a:rPr>
              <a:t>束流</a:t>
            </a:r>
            <a:endParaRPr lang="zh-CN" altLang="en-US" sz="2400" dirty="0">
              <a:solidFill>
                <a:schemeClr val="tx1"/>
              </a:solidFill>
            </a:endParaRPr>
          </a:p>
        </p:txBody>
      </p:sp>
      <p:sp>
        <p:nvSpPr>
          <p:cNvPr id="15" name="灯片编号占位符 14">
            <a:extLst>
              <a:ext uri="{FF2B5EF4-FFF2-40B4-BE49-F238E27FC236}">
                <a16:creationId xmlns:a16="http://schemas.microsoft.com/office/drawing/2014/main" xmlns="" id="{6EEB38B9-EF55-4BDB-893A-1C1BF3E3F414}"/>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16</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3591206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5D395E13-9418-4DB7-A590-9B2EBC8B6A13}"/>
              </a:ext>
            </a:extLst>
          </p:cNvPr>
          <p:cNvSpPr>
            <a:spLocks noGrp="1"/>
          </p:cNvSpPr>
          <p:nvPr>
            <p:ph type="title"/>
          </p:nvPr>
        </p:nvSpPr>
        <p:spPr/>
        <p:txBody>
          <a:bodyPr/>
          <a:lstStyle/>
          <a:p>
            <a:r>
              <a:rPr lang="zh-CN" altLang="en-US">
                <a:solidFill>
                  <a:srgbClr val="3333FF"/>
                </a:solidFill>
              </a:rPr>
              <a:t>精度受温度影响</a:t>
            </a:r>
          </a:p>
        </p:txBody>
      </p:sp>
      <p:pic>
        <p:nvPicPr>
          <p:cNvPr id="4" name="图片 3">
            <a:extLst>
              <a:ext uri="{FF2B5EF4-FFF2-40B4-BE49-F238E27FC236}">
                <a16:creationId xmlns:a16="http://schemas.microsoft.com/office/drawing/2014/main" xmlns="" id="{1D28B804-41CA-4DEC-921A-529E0D5EC612}"/>
              </a:ext>
            </a:extLst>
          </p:cNvPr>
          <p:cNvPicPr>
            <a:picLocks noChangeAspect="1"/>
          </p:cNvPicPr>
          <p:nvPr/>
        </p:nvPicPr>
        <p:blipFill>
          <a:blip r:embed="rId2"/>
          <a:stretch>
            <a:fillRect/>
          </a:stretch>
        </p:blipFill>
        <p:spPr>
          <a:xfrm>
            <a:off x="4658985" y="1285530"/>
            <a:ext cx="4305503" cy="3237772"/>
          </a:xfrm>
          <a:prstGeom prst="rect">
            <a:avLst/>
          </a:prstGeom>
          <a:ln w="19050">
            <a:solidFill>
              <a:schemeClr val="tx2">
                <a:lumMod val="60000"/>
                <a:lumOff val="40000"/>
              </a:schemeClr>
            </a:solidFill>
          </a:ln>
        </p:spPr>
      </p:pic>
      <p:pic>
        <p:nvPicPr>
          <p:cNvPr id="5" name="图片 4">
            <a:extLst>
              <a:ext uri="{FF2B5EF4-FFF2-40B4-BE49-F238E27FC236}">
                <a16:creationId xmlns:a16="http://schemas.microsoft.com/office/drawing/2014/main" xmlns="" id="{E96725A9-950F-42F2-8A91-07F40792E79E}"/>
              </a:ext>
            </a:extLst>
          </p:cNvPr>
          <p:cNvPicPr>
            <a:picLocks noChangeAspect="1"/>
          </p:cNvPicPr>
          <p:nvPr/>
        </p:nvPicPr>
        <p:blipFill>
          <a:blip r:embed="rId3"/>
          <a:stretch>
            <a:fillRect/>
          </a:stretch>
        </p:blipFill>
        <p:spPr>
          <a:xfrm>
            <a:off x="179512" y="1285530"/>
            <a:ext cx="4469700" cy="3237772"/>
          </a:xfrm>
          <a:prstGeom prst="rect">
            <a:avLst/>
          </a:prstGeom>
          <a:ln w="19050">
            <a:solidFill>
              <a:schemeClr val="tx2">
                <a:lumMod val="60000"/>
                <a:lumOff val="40000"/>
              </a:schemeClr>
            </a:solidFill>
          </a:ln>
        </p:spPr>
      </p:pic>
      <p:sp>
        <p:nvSpPr>
          <p:cNvPr id="6" name="文本框 5">
            <a:extLst>
              <a:ext uri="{FF2B5EF4-FFF2-40B4-BE49-F238E27FC236}">
                <a16:creationId xmlns:a16="http://schemas.microsoft.com/office/drawing/2014/main" xmlns="" id="{A07BD5D9-A41D-447C-990A-A49BEAA0EA52}"/>
              </a:ext>
            </a:extLst>
          </p:cNvPr>
          <p:cNvSpPr txBox="1"/>
          <p:nvPr/>
        </p:nvSpPr>
        <p:spPr>
          <a:xfrm>
            <a:off x="1164204" y="5013176"/>
            <a:ext cx="6744154" cy="461665"/>
          </a:xfrm>
          <a:prstGeom prst="rect">
            <a:avLst/>
          </a:prstGeom>
          <a:noFill/>
        </p:spPr>
        <p:txBody>
          <a:bodyPr wrap="none" rtlCol="0">
            <a:spAutoFit/>
          </a:bodyPr>
          <a:lstStyle/>
          <a:p>
            <a:r>
              <a:rPr lang="en-US" altLang="zh-CN" sz="2400" b="0">
                <a:solidFill>
                  <a:srgbClr val="FF0000"/>
                </a:solidFill>
              </a:rPr>
              <a:t>BPM</a:t>
            </a:r>
            <a:r>
              <a:rPr lang="zh-CN" altLang="en-US" sz="2400" b="0">
                <a:solidFill>
                  <a:srgbClr val="FF0000"/>
                </a:solidFill>
              </a:rPr>
              <a:t>读数</a:t>
            </a:r>
            <a:r>
              <a:rPr lang="en-US" altLang="zh-CN" sz="2400" b="0">
                <a:solidFill>
                  <a:srgbClr val="FF0000"/>
                </a:solidFill>
              </a:rPr>
              <a:t>45</a:t>
            </a:r>
            <a:r>
              <a:rPr lang="el-GR" altLang="zh-CN" sz="2400" b="0">
                <a:solidFill>
                  <a:srgbClr val="FF0000"/>
                </a:solidFill>
              </a:rPr>
              <a:t>μ</a:t>
            </a:r>
            <a:r>
              <a:rPr lang="en-US" altLang="zh-CN" sz="2400" b="0">
                <a:solidFill>
                  <a:srgbClr val="FF0000"/>
                </a:solidFill>
              </a:rPr>
              <a:t>m </a:t>
            </a:r>
            <a:r>
              <a:rPr lang="en-US" altLang="zh-CN" sz="2400" b="0">
                <a:solidFill>
                  <a:srgbClr val="3333FF"/>
                </a:solidFill>
              </a:rPr>
              <a:t>~ </a:t>
            </a:r>
            <a:r>
              <a:rPr lang="zh-CN" altLang="en-US" sz="2400" b="0">
                <a:solidFill>
                  <a:srgbClr val="3333FF"/>
                </a:solidFill>
              </a:rPr>
              <a:t>位移探头</a:t>
            </a:r>
            <a:r>
              <a:rPr lang="en-US" altLang="zh-CN" sz="2400" b="0">
                <a:solidFill>
                  <a:srgbClr val="3333FF"/>
                </a:solidFill>
              </a:rPr>
              <a:t>15</a:t>
            </a:r>
            <a:r>
              <a:rPr lang="el-GR" altLang="zh-CN" sz="2400" b="0">
                <a:solidFill>
                  <a:srgbClr val="3333FF"/>
                </a:solidFill>
              </a:rPr>
              <a:t> μ</a:t>
            </a:r>
            <a:r>
              <a:rPr lang="en-US" altLang="zh-CN" sz="2400" b="0">
                <a:solidFill>
                  <a:srgbClr val="3333FF"/>
                </a:solidFill>
              </a:rPr>
              <a:t>m ~ </a:t>
            </a:r>
            <a:r>
              <a:rPr lang="zh-CN" altLang="en-US" sz="2400" b="0">
                <a:solidFill>
                  <a:srgbClr val="FF0000"/>
                </a:solidFill>
              </a:rPr>
              <a:t>温度</a:t>
            </a:r>
            <a:r>
              <a:rPr lang="en-US" altLang="zh-CN" sz="2400" b="0">
                <a:solidFill>
                  <a:srgbClr val="FF0000"/>
                </a:solidFill>
              </a:rPr>
              <a:t>0.5</a:t>
            </a:r>
            <a:r>
              <a:rPr lang="zh-CN" altLang="en-US" sz="2400" b="0">
                <a:solidFill>
                  <a:srgbClr val="FF0000"/>
                </a:solidFill>
              </a:rPr>
              <a:t>摄氏度</a:t>
            </a:r>
            <a:endParaRPr lang="zh-CN" altLang="en-US" sz="2400" b="0" dirty="0">
              <a:solidFill>
                <a:srgbClr val="FF0000"/>
              </a:solidFill>
            </a:endParaRPr>
          </a:p>
        </p:txBody>
      </p:sp>
      <p:sp>
        <p:nvSpPr>
          <p:cNvPr id="8" name="灯片编号占位符 7">
            <a:extLst>
              <a:ext uri="{FF2B5EF4-FFF2-40B4-BE49-F238E27FC236}">
                <a16:creationId xmlns:a16="http://schemas.microsoft.com/office/drawing/2014/main" xmlns="" id="{BDFA4E99-3A43-4DB9-BD47-C1F869363590}"/>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17</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3583441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B4C39552-BACF-4822-A1BA-88EAAA2A8902}"/>
              </a:ext>
            </a:extLst>
          </p:cNvPr>
          <p:cNvSpPr>
            <a:spLocks noGrp="1"/>
          </p:cNvSpPr>
          <p:nvPr>
            <p:ph type="title"/>
          </p:nvPr>
        </p:nvSpPr>
        <p:spPr/>
        <p:txBody>
          <a:bodyPr/>
          <a:lstStyle/>
          <a:p>
            <a:r>
              <a:rPr lang="zh-CN" altLang="en-US">
                <a:solidFill>
                  <a:srgbClr val="3333FF"/>
                </a:solidFill>
              </a:rPr>
              <a:t>温度影响</a:t>
            </a:r>
            <a:endParaRPr lang="zh-CN" altLang="en-US"/>
          </a:p>
        </p:txBody>
      </p:sp>
      <p:grpSp>
        <p:nvGrpSpPr>
          <p:cNvPr id="14" name="组合 13">
            <a:extLst>
              <a:ext uri="{FF2B5EF4-FFF2-40B4-BE49-F238E27FC236}">
                <a16:creationId xmlns:a16="http://schemas.microsoft.com/office/drawing/2014/main" xmlns="" id="{43BFD6CA-76DE-4DB1-81AA-54349756D817}"/>
              </a:ext>
            </a:extLst>
          </p:cNvPr>
          <p:cNvGrpSpPr/>
          <p:nvPr/>
        </p:nvGrpSpPr>
        <p:grpSpPr>
          <a:xfrm>
            <a:off x="496264" y="1412776"/>
            <a:ext cx="4003728" cy="2793836"/>
            <a:chOff x="1763688" y="1455812"/>
            <a:chExt cx="5002051" cy="3525108"/>
          </a:xfrm>
        </p:grpSpPr>
        <p:pic>
          <p:nvPicPr>
            <p:cNvPr id="4" name="图片 3">
              <a:extLst>
                <a:ext uri="{FF2B5EF4-FFF2-40B4-BE49-F238E27FC236}">
                  <a16:creationId xmlns:a16="http://schemas.microsoft.com/office/drawing/2014/main" xmlns="" id="{83B2D4BC-2AE6-4175-9DFB-C2721DA654F4}"/>
                </a:ext>
              </a:extLst>
            </p:cNvPr>
            <p:cNvPicPr>
              <a:picLocks noChangeAspect="1"/>
            </p:cNvPicPr>
            <p:nvPr/>
          </p:nvPicPr>
          <p:blipFill>
            <a:blip r:embed="rId2"/>
            <a:stretch>
              <a:fillRect/>
            </a:stretch>
          </p:blipFill>
          <p:spPr>
            <a:xfrm>
              <a:off x="1763688" y="1455812"/>
              <a:ext cx="5002051" cy="3525108"/>
            </a:xfrm>
            <a:prstGeom prst="rect">
              <a:avLst/>
            </a:prstGeom>
            <a:ln w="19050">
              <a:solidFill>
                <a:schemeClr val="tx2">
                  <a:lumMod val="60000"/>
                  <a:lumOff val="40000"/>
                </a:schemeClr>
              </a:solidFill>
            </a:ln>
          </p:spPr>
        </p:pic>
        <p:cxnSp>
          <p:nvCxnSpPr>
            <p:cNvPr id="6" name="直接箭头连接符 5">
              <a:extLst>
                <a:ext uri="{FF2B5EF4-FFF2-40B4-BE49-F238E27FC236}">
                  <a16:creationId xmlns:a16="http://schemas.microsoft.com/office/drawing/2014/main" xmlns="" id="{F01CD63F-2795-4F3F-98EE-7577EB676301}"/>
                </a:ext>
              </a:extLst>
            </p:cNvPr>
            <p:cNvCxnSpPr>
              <a:cxnSpLocks/>
            </p:cNvCxnSpPr>
            <p:nvPr/>
          </p:nvCxnSpPr>
          <p:spPr>
            <a:xfrm flipV="1">
              <a:off x="4860032" y="3356992"/>
              <a:ext cx="0" cy="720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xmlns="" id="{930139DC-A0E3-44A3-BDBB-1C02FD076F53}"/>
                </a:ext>
              </a:extLst>
            </p:cNvPr>
            <p:cNvSpPr txBox="1"/>
            <p:nvPr/>
          </p:nvSpPr>
          <p:spPr>
            <a:xfrm>
              <a:off x="4459922" y="4005064"/>
              <a:ext cx="800220" cy="461665"/>
            </a:xfrm>
            <a:prstGeom prst="rect">
              <a:avLst/>
            </a:prstGeom>
            <a:noFill/>
            <a:ln w="19050">
              <a:solidFill>
                <a:schemeClr val="bg1"/>
              </a:solidFill>
            </a:ln>
          </p:spPr>
          <p:txBody>
            <a:bodyPr wrap="none" rtlCol="0">
              <a:spAutoFit/>
            </a:bodyPr>
            <a:lstStyle/>
            <a:p>
              <a:r>
                <a:rPr lang="zh-CN" altLang="en-US" sz="2400" b="0">
                  <a:solidFill>
                    <a:schemeClr val="tx1"/>
                  </a:solidFill>
                </a:rPr>
                <a:t>停机</a:t>
              </a:r>
              <a:endParaRPr lang="zh-CN" altLang="en-US" sz="2400" b="0" dirty="0">
                <a:solidFill>
                  <a:schemeClr val="tx1"/>
                </a:solidFill>
              </a:endParaRPr>
            </a:p>
          </p:txBody>
        </p:sp>
        <p:sp>
          <p:nvSpPr>
            <p:cNvPr id="9" name="文本框 8">
              <a:extLst>
                <a:ext uri="{FF2B5EF4-FFF2-40B4-BE49-F238E27FC236}">
                  <a16:creationId xmlns:a16="http://schemas.microsoft.com/office/drawing/2014/main" xmlns="" id="{EB0F5F05-4097-4A06-BABB-CD409D64CDBC}"/>
                </a:ext>
              </a:extLst>
            </p:cNvPr>
            <p:cNvSpPr txBox="1"/>
            <p:nvPr/>
          </p:nvSpPr>
          <p:spPr>
            <a:xfrm>
              <a:off x="5405981" y="1628800"/>
              <a:ext cx="800220" cy="461665"/>
            </a:xfrm>
            <a:prstGeom prst="rect">
              <a:avLst/>
            </a:prstGeom>
            <a:noFill/>
            <a:ln w="19050">
              <a:solidFill>
                <a:schemeClr val="bg2"/>
              </a:solidFill>
            </a:ln>
          </p:spPr>
          <p:txBody>
            <a:bodyPr wrap="none" rtlCol="0">
              <a:spAutoFit/>
            </a:bodyPr>
            <a:lstStyle/>
            <a:p>
              <a:r>
                <a:rPr lang="zh-CN" altLang="en-US" sz="2400" b="0">
                  <a:solidFill>
                    <a:schemeClr val="tx1"/>
                  </a:solidFill>
                </a:rPr>
                <a:t>开机</a:t>
              </a:r>
              <a:endParaRPr lang="zh-CN" altLang="en-US" sz="2400" b="0" dirty="0">
                <a:solidFill>
                  <a:schemeClr val="tx1"/>
                </a:solidFill>
              </a:endParaRPr>
            </a:p>
          </p:txBody>
        </p:sp>
        <p:cxnSp>
          <p:nvCxnSpPr>
            <p:cNvPr id="10" name="直接箭头连接符 9">
              <a:extLst>
                <a:ext uri="{FF2B5EF4-FFF2-40B4-BE49-F238E27FC236}">
                  <a16:creationId xmlns:a16="http://schemas.microsoft.com/office/drawing/2014/main" xmlns="" id="{1DC7D907-B568-448B-9A57-E38A26CDFB71}"/>
                </a:ext>
              </a:extLst>
            </p:cNvPr>
            <p:cNvCxnSpPr>
              <a:cxnSpLocks/>
            </p:cNvCxnSpPr>
            <p:nvPr/>
          </p:nvCxnSpPr>
          <p:spPr>
            <a:xfrm flipH="1">
              <a:off x="5436096" y="2090465"/>
              <a:ext cx="72008" cy="6904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6" name="图表 15">
            <a:extLst>
              <a:ext uri="{FF2B5EF4-FFF2-40B4-BE49-F238E27FC236}">
                <a16:creationId xmlns:a16="http://schemas.microsoft.com/office/drawing/2014/main" xmlns="" id="{ECEF98E5-519A-47A4-B1DF-A1EECD375015}"/>
              </a:ext>
            </a:extLst>
          </p:cNvPr>
          <p:cNvGraphicFramePr>
            <a:graphicFrameLocks/>
          </p:cNvGraphicFramePr>
          <p:nvPr>
            <p:extLst>
              <p:ext uri="{D42A27DB-BD31-4B8C-83A1-F6EECF244321}">
                <p14:modId xmlns:p14="http://schemas.microsoft.com/office/powerpoint/2010/main" val="3705018685"/>
              </p:ext>
            </p:extLst>
          </p:nvPr>
        </p:nvGraphicFramePr>
        <p:xfrm>
          <a:off x="4696061" y="1412776"/>
          <a:ext cx="3980533" cy="2891243"/>
        </p:xfrm>
        <a:graphic>
          <a:graphicData uri="http://schemas.openxmlformats.org/drawingml/2006/chart">
            <c:chart xmlns:c="http://schemas.openxmlformats.org/drawingml/2006/chart" xmlns:r="http://schemas.openxmlformats.org/officeDocument/2006/relationships" r:id="rId3"/>
          </a:graphicData>
        </a:graphic>
      </p:graphicFrame>
      <p:pic>
        <p:nvPicPr>
          <p:cNvPr id="17" name="图片 16">
            <a:extLst>
              <a:ext uri="{FF2B5EF4-FFF2-40B4-BE49-F238E27FC236}">
                <a16:creationId xmlns:a16="http://schemas.microsoft.com/office/drawing/2014/main" xmlns="" id="{3EA1840D-6A8C-458A-B8A9-EA6B4AA5297C}"/>
              </a:ext>
            </a:extLst>
          </p:cNvPr>
          <p:cNvPicPr>
            <a:picLocks noChangeAspect="1"/>
          </p:cNvPicPr>
          <p:nvPr/>
        </p:nvPicPr>
        <p:blipFill>
          <a:blip r:embed="rId4"/>
          <a:stretch>
            <a:fillRect/>
          </a:stretch>
        </p:blipFill>
        <p:spPr>
          <a:xfrm>
            <a:off x="5580112" y="4659180"/>
            <a:ext cx="2929700" cy="1875980"/>
          </a:xfrm>
          <a:prstGeom prst="rect">
            <a:avLst/>
          </a:prstGeom>
          <a:ln w="19050">
            <a:solidFill>
              <a:schemeClr val="tx2">
                <a:lumMod val="60000"/>
                <a:lumOff val="40000"/>
              </a:schemeClr>
            </a:solidFill>
          </a:ln>
        </p:spPr>
      </p:pic>
      <p:sp>
        <p:nvSpPr>
          <p:cNvPr id="18" name="文本框 17">
            <a:extLst>
              <a:ext uri="{FF2B5EF4-FFF2-40B4-BE49-F238E27FC236}">
                <a16:creationId xmlns:a16="http://schemas.microsoft.com/office/drawing/2014/main" xmlns="" id="{FA69B18F-5E53-4001-A27A-9541C38332B1}"/>
              </a:ext>
            </a:extLst>
          </p:cNvPr>
          <p:cNvSpPr txBox="1"/>
          <p:nvPr/>
        </p:nvSpPr>
        <p:spPr>
          <a:xfrm>
            <a:off x="5016944" y="4281545"/>
            <a:ext cx="3542958" cy="400110"/>
          </a:xfrm>
          <a:prstGeom prst="rect">
            <a:avLst/>
          </a:prstGeom>
          <a:noFill/>
        </p:spPr>
        <p:txBody>
          <a:bodyPr wrap="none" rtlCol="0">
            <a:spAutoFit/>
          </a:bodyPr>
          <a:lstStyle/>
          <a:p>
            <a:r>
              <a:rPr lang="en-US" altLang="zh-CN" sz="2000" b="0">
                <a:solidFill>
                  <a:schemeClr val="tx1"/>
                </a:solidFill>
              </a:rPr>
              <a:t>KEKB </a:t>
            </a:r>
            <a:r>
              <a:rPr lang="zh-CN" altLang="en-US" sz="2000" b="0">
                <a:solidFill>
                  <a:schemeClr val="tx1"/>
                </a:solidFill>
              </a:rPr>
              <a:t>对撞区</a:t>
            </a:r>
            <a:r>
              <a:rPr lang="en-US" altLang="zh-CN" sz="2000" b="0">
                <a:solidFill>
                  <a:schemeClr val="tx1"/>
                </a:solidFill>
              </a:rPr>
              <a:t>BPM</a:t>
            </a:r>
            <a:r>
              <a:rPr lang="zh-CN" altLang="en-US" sz="2000" b="0">
                <a:solidFill>
                  <a:schemeClr val="tx1"/>
                </a:solidFill>
              </a:rPr>
              <a:t>处位移数据</a:t>
            </a:r>
            <a:endParaRPr lang="zh-CN" altLang="en-US" sz="2000" b="0" dirty="0">
              <a:solidFill>
                <a:schemeClr val="tx1"/>
              </a:solidFill>
            </a:endParaRPr>
          </a:p>
        </p:txBody>
      </p:sp>
      <p:sp>
        <p:nvSpPr>
          <p:cNvPr id="19" name="文本框 18">
            <a:extLst>
              <a:ext uri="{FF2B5EF4-FFF2-40B4-BE49-F238E27FC236}">
                <a16:creationId xmlns:a16="http://schemas.microsoft.com/office/drawing/2014/main" xmlns="" id="{4CEC9B99-4C75-443C-B9B0-72BE11D9E204}"/>
              </a:ext>
            </a:extLst>
          </p:cNvPr>
          <p:cNvSpPr txBox="1"/>
          <p:nvPr/>
        </p:nvSpPr>
        <p:spPr>
          <a:xfrm>
            <a:off x="634188" y="5301208"/>
            <a:ext cx="3768019" cy="830997"/>
          </a:xfrm>
          <a:prstGeom prst="rect">
            <a:avLst/>
          </a:prstGeom>
          <a:noFill/>
        </p:spPr>
        <p:txBody>
          <a:bodyPr wrap="none" rtlCol="0">
            <a:spAutoFit/>
          </a:bodyPr>
          <a:lstStyle/>
          <a:p>
            <a:r>
              <a:rPr lang="en-US" altLang="zh-CN" sz="2400" b="0">
                <a:solidFill>
                  <a:srgbClr val="3333FF"/>
                </a:solidFill>
              </a:rPr>
              <a:t>BII: 150~250 mA   10 μm</a:t>
            </a:r>
          </a:p>
          <a:p>
            <a:r>
              <a:rPr lang="en-US" altLang="zh-CN" sz="2400" b="0">
                <a:solidFill>
                  <a:srgbClr val="C00000"/>
                </a:solidFill>
              </a:rPr>
              <a:t>KEKB: 600~850 mA  25 μm</a:t>
            </a:r>
            <a:endParaRPr lang="zh-CN" altLang="en-US" sz="2400" b="0" dirty="0">
              <a:solidFill>
                <a:srgbClr val="C00000"/>
              </a:solidFill>
            </a:endParaRPr>
          </a:p>
        </p:txBody>
      </p:sp>
      <p:sp>
        <p:nvSpPr>
          <p:cNvPr id="20" name="文本框 19">
            <a:extLst>
              <a:ext uri="{FF2B5EF4-FFF2-40B4-BE49-F238E27FC236}">
                <a16:creationId xmlns:a16="http://schemas.microsoft.com/office/drawing/2014/main" xmlns="" id="{7CA84647-AF2C-409D-A18D-7408FB9D4838}"/>
              </a:ext>
            </a:extLst>
          </p:cNvPr>
          <p:cNvSpPr txBox="1"/>
          <p:nvPr/>
        </p:nvSpPr>
        <p:spPr>
          <a:xfrm>
            <a:off x="496264" y="4459976"/>
            <a:ext cx="3996607" cy="461665"/>
          </a:xfrm>
          <a:prstGeom prst="rect">
            <a:avLst/>
          </a:prstGeom>
          <a:noFill/>
        </p:spPr>
        <p:txBody>
          <a:bodyPr wrap="none" rtlCol="0">
            <a:spAutoFit/>
          </a:bodyPr>
          <a:lstStyle/>
          <a:p>
            <a:r>
              <a:rPr lang="en-US" altLang="zh-CN" sz="2400" b="0">
                <a:solidFill>
                  <a:schemeClr val="tx1"/>
                </a:solidFill>
              </a:rPr>
              <a:t>BII: </a:t>
            </a:r>
            <a:r>
              <a:rPr lang="zh-CN" altLang="en-US" sz="2400" b="0">
                <a:solidFill>
                  <a:schemeClr val="tx1"/>
                </a:solidFill>
              </a:rPr>
              <a:t>停机与开机温度相差</a:t>
            </a:r>
            <a:r>
              <a:rPr lang="en-US" altLang="zh-CN" sz="2400" b="0">
                <a:solidFill>
                  <a:schemeClr val="tx1"/>
                </a:solidFill>
              </a:rPr>
              <a:t>2</a:t>
            </a:r>
            <a:r>
              <a:rPr lang="zh-CN" altLang="en-US" sz="2400" b="0">
                <a:solidFill>
                  <a:schemeClr val="tx1"/>
                </a:solidFill>
              </a:rPr>
              <a:t>℃</a:t>
            </a:r>
            <a:endParaRPr lang="zh-CN" altLang="en-US" sz="2400" b="0" dirty="0">
              <a:solidFill>
                <a:schemeClr val="tx1"/>
              </a:solidFill>
            </a:endParaRPr>
          </a:p>
        </p:txBody>
      </p:sp>
      <p:sp>
        <p:nvSpPr>
          <p:cNvPr id="21" name="文本框 20">
            <a:extLst>
              <a:ext uri="{FF2B5EF4-FFF2-40B4-BE49-F238E27FC236}">
                <a16:creationId xmlns:a16="http://schemas.microsoft.com/office/drawing/2014/main" xmlns="" id="{4CBE8A24-47C2-49E2-A06A-218AD0B315A8}"/>
              </a:ext>
            </a:extLst>
          </p:cNvPr>
          <p:cNvSpPr txBox="1"/>
          <p:nvPr/>
        </p:nvSpPr>
        <p:spPr>
          <a:xfrm>
            <a:off x="1361115" y="966459"/>
            <a:ext cx="2133919" cy="461665"/>
          </a:xfrm>
          <a:prstGeom prst="rect">
            <a:avLst/>
          </a:prstGeom>
          <a:noFill/>
        </p:spPr>
        <p:txBody>
          <a:bodyPr wrap="none" rtlCol="0">
            <a:spAutoFit/>
          </a:bodyPr>
          <a:lstStyle/>
          <a:p>
            <a:r>
              <a:rPr lang="en-US" altLang="zh-CN" sz="2400" b="0">
                <a:solidFill>
                  <a:schemeClr val="tx1"/>
                </a:solidFill>
              </a:rPr>
              <a:t>BII</a:t>
            </a:r>
            <a:r>
              <a:rPr lang="zh-CN" altLang="en-US" sz="2400" b="0">
                <a:solidFill>
                  <a:schemeClr val="tx1"/>
                </a:solidFill>
              </a:rPr>
              <a:t>开关机对比</a:t>
            </a:r>
            <a:endParaRPr lang="zh-CN" altLang="en-US" sz="2400" b="0" dirty="0">
              <a:solidFill>
                <a:schemeClr val="tx1"/>
              </a:solidFill>
            </a:endParaRPr>
          </a:p>
        </p:txBody>
      </p:sp>
      <p:sp>
        <p:nvSpPr>
          <p:cNvPr id="22" name="文本框 21">
            <a:extLst>
              <a:ext uri="{FF2B5EF4-FFF2-40B4-BE49-F238E27FC236}">
                <a16:creationId xmlns:a16="http://schemas.microsoft.com/office/drawing/2014/main" xmlns="" id="{80F07CFD-A990-4579-AD64-625A24297219}"/>
              </a:ext>
            </a:extLst>
          </p:cNvPr>
          <p:cNvSpPr txBox="1"/>
          <p:nvPr/>
        </p:nvSpPr>
        <p:spPr>
          <a:xfrm>
            <a:off x="4583013" y="992650"/>
            <a:ext cx="4323621" cy="461665"/>
          </a:xfrm>
          <a:prstGeom prst="rect">
            <a:avLst/>
          </a:prstGeom>
          <a:noFill/>
        </p:spPr>
        <p:txBody>
          <a:bodyPr wrap="none" rtlCol="0">
            <a:spAutoFit/>
          </a:bodyPr>
          <a:lstStyle/>
          <a:p>
            <a:r>
              <a:rPr lang="en-US" altLang="zh-CN" sz="2400" b="0">
                <a:solidFill>
                  <a:schemeClr val="tx1"/>
                </a:solidFill>
              </a:rPr>
              <a:t>BII</a:t>
            </a:r>
            <a:r>
              <a:rPr lang="zh-CN" altLang="en-US" sz="2400" b="0">
                <a:solidFill>
                  <a:schemeClr val="tx1"/>
                </a:solidFill>
              </a:rPr>
              <a:t>位移探头、温度、束流流强</a:t>
            </a:r>
            <a:endParaRPr lang="zh-CN" altLang="en-US" sz="2400" b="0" dirty="0">
              <a:solidFill>
                <a:schemeClr val="tx1"/>
              </a:solidFill>
            </a:endParaRPr>
          </a:p>
        </p:txBody>
      </p:sp>
      <p:sp>
        <p:nvSpPr>
          <p:cNvPr id="23" name="文本框 22">
            <a:extLst>
              <a:ext uri="{FF2B5EF4-FFF2-40B4-BE49-F238E27FC236}">
                <a16:creationId xmlns:a16="http://schemas.microsoft.com/office/drawing/2014/main" xmlns="" id="{F8C69EE3-2210-4138-A442-C9AA2571BC14}"/>
              </a:ext>
            </a:extLst>
          </p:cNvPr>
          <p:cNvSpPr txBox="1"/>
          <p:nvPr/>
        </p:nvSpPr>
        <p:spPr>
          <a:xfrm>
            <a:off x="7653426" y="5805264"/>
            <a:ext cx="800220" cy="461665"/>
          </a:xfrm>
          <a:prstGeom prst="rect">
            <a:avLst/>
          </a:prstGeom>
          <a:noFill/>
        </p:spPr>
        <p:txBody>
          <a:bodyPr wrap="none" rtlCol="0">
            <a:spAutoFit/>
          </a:bodyPr>
          <a:lstStyle/>
          <a:p>
            <a:r>
              <a:rPr lang="zh-CN" altLang="en-US" sz="2400">
                <a:solidFill>
                  <a:srgbClr val="3333FF"/>
                </a:solidFill>
              </a:rPr>
              <a:t>补偿</a:t>
            </a:r>
            <a:endParaRPr lang="zh-CN" altLang="en-US" sz="2400" dirty="0">
              <a:solidFill>
                <a:srgbClr val="3333FF"/>
              </a:solidFill>
            </a:endParaRPr>
          </a:p>
        </p:txBody>
      </p:sp>
      <p:sp>
        <p:nvSpPr>
          <p:cNvPr id="24" name="灯片编号占位符 23">
            <a:extLst>
              <a:ext uri="{FF2B5EF4-FFF2-40B4-BE49-F238E27FC236}">
                <a16:creationId xmlns:a16="http://schemas.microsoft.com/office/drawing/2014/main" xmlns="" id="{B45E965C-42DE-40E3-BEFA-5BC158F61C45}"/>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18</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13848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F3690F53-8405-49B7-B57B-CEC9B5CD9D2D}"/>
              </a:ext>
            </a:extLst>
          </p:cNvPr>
          <p:cNvSpPr>
            <a:spLocks noGrp="1"/>
          </p:cNvSpPr>
          <p:nvPr>
            <p:ph idx="1"/>
          </p:nvPr>
        </p:nvSpPr>
        <p:spPr>
          <a:xfrm>
            <a:off x="308626" y="1090995"/>
            <a:ext cx="8229600" cy="1009173"/>
          </a:xfrm>
        </p:spPr>
        <p:txBody>
          <a:bodyPr>
            <a:normAutofit lnSpcReduction="10000"/>
          </a:bodyPr>
          <a:lstStyle/>
          <a:p>
            <a:r>
              <a:rPr lang="zh-CN" altLang="en-US"/>
              <a:t>束流同步光之外，电极本身发热温升在</a:t>
            </a:r>
            <a:r>
              <a:rPr lang="en-US" altLang="zh-CN"/>
              <a:t>10</a:t>
            </a:r>
            <a:r>
              <a:rPr lang="zh-CN" altLang="en-US"/>
              <a:t>摄氏度量级，引起的形变也在</a:t>
            </a:r>
            <a:r>
              <a:rPr lang="en-US" altLang="zh-CN"/>
              <a:t>μm</a:t>
            </a:r>
            <a:r>
              <a:rPr lang="zh-CN" altLang="en-US"/>
              <a:t>量级</a:t>
            </a:r>
          </a:p>
        </p:txBody>
      </p:sp>
      <p:sp>
        <p:nvSpPr>
          <p:cNvPr id="3" name="标题 2">
            <a:extLst>
              <a:ext uri="{FF2B5EF4-FFF2-40B4-BE49-F238E27FC236}">
                <a16:creationId xmlns:a16="http://schemas.microsoft.com/office/drawing/2014/main" xmlns="" id="{59F735B4-7448-44EB-8BF9-8CCA5AB404FA}"/>
              </a:ext>
            </a:extLst>
          </p:cNvPr>
          <p:cNvSpPr>
            <a:spLocks noGrp="1"/>
          </p:cNvSpPr>
          <p:nvPr>
            <p:ph type="title"/>
          </p:nvPr>
        </p:nvSpPr>
        <p:spPr/>
        <p:txBody>
          <a:bodyPr/>
          <a:lstStyle/>
          <a:p>
            <a:r>
              <a:rPr lang="zh-CN" altLang="en-US">
                <a:solidFill>
                  <a:srgbClr val="3333FF"/>
                </a:solidFill>
              </a:rPr>
              <a:t>温度的影响</a:t>
            </a:r>
            <a:endParaRPr lang="zh-CN" altLang="en-US"/>
          </a:p>
        </p:txBody>
      </p:sp>
      <p:pic>
        <p:nvPicPr>
          <p:cNvPr id="4" name="图片 3">
            <a:extLst>
              <a:ext uri="{FF2B5EF4-FFF2-40B4-BE49-F238E27FC236}">
                <a16:creationId xmlns:a16="http://schemas.microsoft.com/office/drawing/2014/main" xmlns="" id="{B813C423-A31D-49F8-8402-78B9A4FA16D9}"/>
              </a:ext>
            </a:extLst>
          </p:cNvPr>
          <p:cNvPicPr/>
          <p:nvPr/>
        </p:nvPicPr>
        <p:blipFill>
          <a:blip r:embed="rId2"/>
          <a:stretch>
            <a:fillRect/>
          </a:stretch>
        </p:blipFill>
        <p:spPr>
          <a:xfrm>
            <a:off x="238725" y="2295034"/>
            <a:ext cx="4387424" cy="3528392"/>
          </a:xfrm>
          <a:prstGeom prst="rect">
            <a:avLst/>
          </a:prstGeom>
          <a:ln w="19050">
            <a:solidFill>
              <a:schemeClr val="tx2">
                <a:lumMod val="60000"/>
                <a:lumOff val="40000"/>
              </a:schemeClr>
            </a:solidFill>
          </a:ln>
        </p:spPr>
      </p:pic>
      <p:pic>
        <p:nvPicPr>
          <p:cNvPr id="5" name="图片 4">
            <a:extLst>
              <a:ext uri="{FF2B5EF4-FFF2-40B4-BE49-F238E27FC236}">
                <a16:creationId xmlns:a16="http://schemas.microsoft.com/office/drawing/2014/main" xmlns="" id="{30039A0E-118B-4644-AE18-78DF331BC60E}"/>
              </a:ext>
            </a:extLst>
          </p:cNvPr>
          <p:cNvPicPr/>
          <p:nvPr/>
        </p:nvPicPr>
        <p:blipFill>
          <a:blip r:embed="rId3"/>
          <a:stretch>
            <a:fillRect/>
          </a:stretch>
        </p:blipFill>
        <p:spPr>
          <a:xfrm>
            <a:off x="4716017" y="2295034"/>
            <a:ext cx="4320480" cy="3528392"/>
          </a:xfrm>
          <a:prstGeom prst="rect">
            <a:avLst/>
          </a:prstGeom>
          <a:ln w="19050">
            <a:solidFill>
              <a:schemeClr val="tx2">
                <a:lumMod val="60000"/>
                <a:lumOff val="40000"/>
              </a:schemeClr>
            </a:solidFill>
          </a:ln>
        </p:spPr>
      </p:pic>
      <p:sp>
        <p:nvSpPr>
          <p:cNvPr id="6" name="文本框 5">
            <a:extLst>
              <a:ext uri="{FF2B5EF4-FFF2-40B4-BE49-F238E27FC236}">
                <a16:creationId xmlns:a16="http://schemas.microsoft.com/office/drawing/2014/main" xmlns="" id="{DD7C6146-339E-4120-A41F-C20A4B8388BE}"/>
              </a:ext>
            </a:extLst>
          </p:cNvPr>
          <p:cNvSpPr txBox="1"/>
          <p:nvPr/>
        </p:nvSpPr>
        <p:spPr>
          <a:xfrm>
            <a:off x="3179279" y="5909831"/>
            <a:ext cx="2893741" cy="461665"/>
          </a:xfrm>
          <a:prstGeom prst="rect">
            <a:avLst/>
          </a:prstGeom>
          <a:noFill/>
        </p:spPr>
        <p:txBody>
          <a:bodyPr wrap="none" rtlCol="0">
            <a:spAutoFit/>
          </a:bodyPr>
          <a:lstStyle/>
          <a:p>
            <a:r>
              <a:rPr lang="zh-CN" altLang="en-US" sz="2400" b="0">
                <a:solidFill>
                  <a:schemeClr val="tx1"/>
                </a:solidFill>
              </a:rPr>
              <a:t>直径为</a:t>
            </a:r>
            <a:r>
              <a:rPr lang="en-US" altLang="zh-CN" sz="2400" b="0">
                <a:solidFill>
                  <a:schemeClr val="tx1"/>
                </a:solidFill>
              </a:rPr>
              <a:t>22 mm</a:t>
            </a:r>
            <a:r>
              <a:rPr lang="zh-CN" altLang="en-US" sz="2400" b="0">
                <a:solidFill>
                  <a:schemeClr val="tx1"/>
                </a:solidFill>
              </a:rPr>
              <a:t>的管道</a:t>
            </a:r>
            <a:endParaRPr lang="zh-CN" altLang="en-US" sz="2400" b="0" dirty="0">
              <a:solidFill>
                <a:schemeClr val="tx1"/>
              </a:solidFill>
            </a:endParaRPr>
          </a:p>
        </p:txBody>
      </p:sp>
      <p:sp>
        <p:nvSpPr>
          <p:cNvPr id="7" name="灯片编号占位符 6">
            <a:extLst>
              <a:ext uri="{FF2B5EF4-FFF2-40B4-BE49-F238E27FC236}">
                <a16:creationId xmlns:a16="http://schemas.microsoft.com/office/drawing/2014/main" xmlns="" id="{12C7BE99-A891-4366-AD58-AA840524E2F4}"/>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19</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403924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txBox="1">
            <a:spLocks/>
          </p:cNvSpPr>
          <p:nvPr/>
        </p:nvSpPr>
        <p:spPr bwMode="auto">
          <a:xfrm>
            <a:off x="613792" y="910450"/>
            <a:ext cx="7916416" cy="9659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cap="none" spc="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defRPr>
            </a:lvl1pPr>
            <a:lvl2pPr algn="l" rtl="0" eaLnBrk="0" fontAlgn="base" hangingPunct="0">
              <a:spcBef>
                <a:spcPct val="0"/>
              </a:spcBef>
              <a:spcAft>
                <a:spcPct val="0"/>
              </a:spcAft>
              <a:defRPr sz="4000" b="1">
                <a:solidFill>
                  <a:schemeClr val="bg1"/>
                </a:solidFill>
                <a:latin typeface="Arial" charset="0"/>
                <a:ea typeface="黑体" pitchFamily="2" charset="-122"/>
              </a:defRPr>
            </a:lvl2pPr>
            <a:lvl3pPr algn="l" rtl="0" eaLnBrk="0" fontAlgn="base" hangingPunct="0">
              <a:spcBef>
                <a:spcPct val="0"/>
              </a:spcBef>
              <a:spcAft>
                <a:spcPct val="0"/>
              </a:spcAft>
              <a:defRPr sz="4000" b="1">
                <a:solidFill>
                  <a:schemeClr val="bg1"/>
                </a:solidFill>
                <a:latin typeface="Arial" charset="0"/>
                <a:ea typeface="黑体" pitchFamily="2" charset="-122"/>
              </a:defRPr>
            </a:lvl3pPr>
            <a:lvl4pPr algn="l" rtl="0" eaLnBrk="0" fontAlgn="base" hangingPunct="0">
              <a:spcBef>
                <a:spcPct val="0"/>
              </a:spcBef>
              <a:spcAft>
                <a:spcPct val="0"/>
              </a:spcAft>
              <a:defRPr sz="4000" b="1">
                <a:solidFill>
                  <a:schemeClr val="bg1"/>
                </a:solidFill>
                <a:latin typeface="Arial" charset="0"/>
                <a:ea typeface="黑体" pitchFamily="2" charset="-122"/>
              </a:defRPr>
            </a:lvl4pPr>
            <a:lvl5pPr algn="l" rtl="0" eaLnBrk="0" fontAlgn="base" hangingPunct="0">
              <a:spcBef>
                <a:spcPct val="0"/>
              </a:spcBef>
              <a:spcAft>
                <a:spcPct val="0"/>
              </a:spcAft>
              <a:defRPr sz="4000" b="1">
                <a:solidFill>
                  <a:schemeClr val="bg1"/>
                </a:solidFill>
                <a:latin typeface="Arial" charset="0"/>
                <a:ea typeface="黑体" pitchFamily="2" charset="-122"/>
              </a:defRPr>
            </a:lvl5pPr>
            <a:lvl6pPr marL="457200" algn="l" rtl="0" fontAlgn="base">
              <a:spcBef>
                <a:spcPct val="0"/>
              </a:spcBef>
              <a:spcAft>
                <a:spcPct val="0"/>
              </a:spcAft>
              <a:defRPr sz="4000" b="1">
                <a:solidFill>
                  <a:srgbClr val="0090F2"/>
                </a:solidFill>
                <a:latin typeface="Arial" charset="0"/>
                <a:ea typeface="黑体" pitchFamily="2" charset="-122"/>
              </a:defRPr>
            </a:lvl6pPr>
            <a:lvl7pPr marL="914400" algn="l" rtl="0" fontAlgn="base">
              <a:spcBef>
                <a:spcPct val="0"/>
              </a:spcBef>
              <a:spcAft>
                <a:spcPct val="0"/>
              </a:spcAft>
              <a:defRPr sz="4000" b="1">
                <a:solidFill>
                  <a:srgbClr val="0090F2"/>
                </a:solidFill>
                <a:latin typeface="Arial" charset="0"/>
                <a:ea typeface="黑体" pitchFamily="2" charset="-122"/>
              </a:defRPr>
            </a:lvl7pPr>
            <a:lvl8pPr marL="1371600" algn="l" rtl="0" fontAlgn="base">
              <a:spcBef>
                <a:spcPct val="0"/>
              </a:spcBef>
              <a:spcAft>
                <a:spcPct val="0"/>
              </a:spcAft>
              <a:defRPr sz="4000" b="1">
                <a:solidFill>
                  <a:srgbClr val="0090F2"/>
                </a:solidFill>
                <a:latin typeface="Arial" charset="0"/>
                <a:ea typeface="黑体" pitchFamily="2" charset="-122"/>
              </a:defRPr>
            </a:lvl8pPr>
            <a:lvl9pPr marL="1828800" algn="l" rtl="0" fontAlgn="base">
              <a:spcBef>
                <a:spcPct val="0"/>
              </a:spcBef>
              <a:spcAft>
                <a:spcPct val="0"/>
              </a:spcAft>
              <a:defRPr sz="4000" b="1">
                <a:solidFill>
                  <a:srgbClr val="0090F2"/>
                </a:solidFill>
                <a:latin typeface="Arial" charset="0"/>
                <a:ea typeface="黑体" pitchFamily="2" charset="-122"/>
              </a:defRPr>
            </a:lvl9pPr>
          </a:lstStyle>
          <a:p>
            <a:pPr>
              <a:lnSpc>
                <a:spcPct val="150000"/>
              </a:lnSpc>
              <a:defRPr/>
            </a:pPr>
            <a:r>
              <a:rPr lang="zh-CN" altLang="en-US" sz="4400" dirty="0">
                <a:solidFill>
                  <a:srgbClr val="0000FF"/>
                </a:solidFill>
                <a:latin typeface="Arial Black" panose="020B0A04020102020204" pitchFamily="34" charset="0"/>
              </a:rPr>
              <a:t>报告内容</a:t>
            </a:r>
          </a:p>
        </p:txBody>
      </p:sp>
      <p:grpSp>
        <p:nvGrpSpPr>
          <p:cNvPr id="6" name="Group 32"/>
          <p:cNvGrpSpPr>
            <a:grpSpLocks/>
          </p:cNvGrpSpPr>
          <p:nvPr/>
        </p:nvGrpSpPr>
        <p:grpSpPr bwMode="auto">
          <a:xfrm>
            <a:off x="1828800" y="2276872"/>
            <a:ext cx="5410200" cy="665162"/>
            <a:chOff x="1152" y="1275"/>
            <a:chExt cx="3408" cy="419"/>
          </a:xfrm>
        </p:grpSpPr>
        <p:grpSp>
          <p:nvGrpSpPr>
            <p:cNvPr id="7" name="Group 3"/>
            <p:cNvGrpSpPr>
              <a:grpSpLocks/>
            </p:cNvGrpSpPr>
            <p:nvPr/>
          </p:nvGrpSpPr>
          <p:grpSpPr bwMode="auto">
            <a:xfrm>
              <a:off x="1152" y="1275"/>
              <a:ext cx="480" cy="419"/>
              <a:chOff x="1110" y="2656"/>
              <a:chExt cx="1549" cy="1351"/>
            </a:xfrm>
          </p:grpSpPr>
          <p:sp>
            <p:nvSpPr>
              <p:cNvPr id="11"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12"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13" name="AutoShape 6"/>
              <p:cNvSpPr>
                <a:spLocks noChangeArrowheads="1"/>
              </p:cNvSpPr>
              <p:nvPr/>
            </p:nvSpPr>
            <p:spPr bwMode="gray">
              <a:xfrm>
                <a:off x="1200" y="2736"/>
                <a:ext cx="1350" cy="1168"/>
              </a:xfrm>
              <a:prstGeom prst="hexagon">
                <a:avLst>
                  <a:gd name="adj" fmla="val 28896"/>
                  <a:gd name="vf" fmla="val 115470"/>
                </a:avLst>
              </a:prstGeom>
              <a:gradFill rotWithShape="1">
                <a:gsLst>
                  <a:gs pos="100000">
                    <a:srgbClr val="FF0000"/>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grpSp>
        <p:sp>
          <p:nvSpPr>
            <p:cNvPr id="8" name="Line 11"/>
            <p:cNvSpPr>
              <a:spLocks noChangeShapeType="1"/>
            </p:cNvSpPr>
            <p:nvPr/>
          </p:nvSpPr>
          <p:spPr bwMode="auto">
            <a:xfrm>
              <a:off x="1536" y="1659"/>
              <a:ext cx="3024"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9" name="Text Box 12"/>
            <p:cNvSpPr txBox="1">
              <a:spLocks noChangeArrowheads="1"/>
            </p:cNvSpPr>
            <p:nvPr/>
          </p:nvSpPr>
          <p:spPr bwMode="auto">
            <a:xfrm>
              <a:off x="2041" y="1314"/>
              <a:ext cx="193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800" b="1">
                  <a:solidFill>
                    <a:srgbClr val="FF0000"/>
                  </a:solidFill>
                  <a:ea typeface="宋体" charset="-122"/>
                </a:rPr>
                <a:t>束流位置测量简介</a:t>
              </a:r>
              <a:endParaRPr lang="en-US" altLang="zh-CN" b="1" dirty="0">
                <a:ea typeface="宋体" charset="-122"/>
              </a:endParaRPr>
            </a:p>
          </p:txBody>
        </p:sp>
        <p:sp>
          <p:nvSpPr>
            <p:cNvPr id="10" name="Text Box 13"/>
            <p:cNvSpPr txBox="1">
              <a:spLocks noChangeArrowheads="1"/>
            </p:cNvSpPr>
            <p:nvPr/>
          </p:nvSpPr>
          <p:spPr bwMode="gray">
            <a:xfrm>
              <a:off x="1272" y="1337"/>
              <a:ext cx="23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800" b="1">
                  <a:solidFill>
                    <a:schemeClr val="bg1"/>
                  </a:solidFill>
                  <a:ea typeface="宋体" charset="-122"/>
                </a:rPr>
                <a:t>1</a:t>
              </a:r>
            </a:p>
          </p:txBody>
        </p:sp>
      </p:grpSp>
      <p:grpSp>
        <p:nvGrpSpPr>
          <p:cNvPr id="14" name="Group 33"/>
          <p:cNvGrpSpPr>
            <a:grpSpLocks/>
          </p:cNvGrpSpPr>
          <p:nvPr/>
        </p:nvGrpSpPr>
        <p:grpSpPr bwMode="auto">
          <a:xfrm>
            <a:off x="1828800" y="3191272"/>
            <a:ext cx="5410201" cy="665162"/>
            <a:chOff x="1152" y="1851"/>
            <a:chExt cx="3408" cy="419"/>
          </a:xfrm>
        </p:grpSpPr>
        <p:grpSp>
          <p:nvGrpSpPr>
            <p:cNvPr id="15" name="Group 7"/>
            <p:cNvGrpSpPr>
              <a:grpSpLocks/>
            </p:cNvGrpSpPr>
            <p:nvPr/>
          </p:nvGrpSpPr>
          <p:grpSpPr bwMode="auto">
            <a:xfrm>
              <a:off x="1152" y="1851"/>
              <a:ext cx="480" cy="419"/>
              <a:chOff x="3174" y="2656"/>
              <a:chExt cx="1549" cy="1351"/>
            </a:xfrm>
          </p:grpSpPr>
          <p:sp>
            <p:nvSpPr>
              <p:cNvPr id="19"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20"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21"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98000">
                    <a:srgbClr val="0000FF"/>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grpSp>
        <p:sp>
          <p:nvSpPr>
            <p:cNvPr id="16" name="Line 14"/>
            <p:cNvSpPr>
              <a:spLocks noChangeShapeType="1"/>
            </p:cNvSpPr>
            <p:nvPr/>
          </p:nvSpPr>
          <p:spPr bwMode="auto">
            <a:xfrm>
              <a:off x="1536" y="2235"/>
              <a:ext cx="3024"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17" name="Text Box 15"/>
            <p:cNvSpPr txBox="1">
              <a:spLocks noChangeArrowheads="1"/>
            </p:cNvSpPr>
            <p:nvPr/>
          </p:nvSpPr>
          <p:spPr bwMode="auto">
            <a:xfrm>
              <a:off x="2006" y="1876"/>
              <a:ext cx="216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800">
                  <a:solidFill>
                    <a:srgbClr val="0000FF"/>
                  </a:solidFill>
                  <a:ea typeface="宋体" charset="-122"/>
                </a:rPr>
                <a:t>束流位置测量的挑战</a:t>
              </a:r>
              <a:endParaRPr lang="en-US" altLang="zh-CN" b="1" dirty="0">
                <a:ea typeface="宋体" charset="-122"/>
              </a:endParaRPr>
            </a:p>
          </p:txBody>
        </p:sp>
        <p:sp>
          <p:nvSpPr>
            <p:cNvPr id="18" name="Text Box 16"/>
            <p:cNvSpPr txBox="1">
              <a:spLocks noChangeArrowheads="1"/>
            </p:cNvSpPr>
            <p:nvPr/>
          </p:nvSpPr>
          <p:spPr bwMode="gray">
            <a:xfrm>
              <a:off x="1272" y="1913"/>
              <a:ext cx="23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800" b="1" dirty="0">
                  <a:solidFill>
                    <a:schemeClr val="bg1"/>
                  </a:solidFill>
                  <a:ea typeface="宋体" charset="-122"/>
                </a:rPr>
                <a:t>2</a:t>
              </a:r>
            </a:p>
          </p:txBody>
        </p:sp>
      </p:grpSp>
      <p:grpSp>
        <p:nvGrpSpPr>
          <p:cNvPr id="22" name="Group 34"/>
          <p:cNvGrpSpPr>
            <a:grpSpLocks/>
          </p:cNvGrpSpPr>
          <p:nvPr/>
        </p:nvGrpSpPr>
        <p:grpSpPr bwMode="auto">
          <a:xfrm>
            <a:off x="1828800" y="4048527"/>
            <a:ext cx="5410202" cy="700088"/>
            <a:chOff x="1152" y="2391"/>
            <a:chExt cx="3408" cy="441"/>
          </a:xfrm>
        </p:grpSpPr>
        <p:grpSp>
          <p:nvGrpSpPr>
            <p:cNvPr id="23" name="Group 17"/>
            <p:cNvGrpSpPr>
              <a:grpSpLocks/>
            </p:cNvGrpSpPr>
            <p:nvPr/>
          </p:nvGrpSpPr>
          <p:grpSpPr bwMode="auto">
            <a:xfrm>
              <a:off x="1152" y="2413"/>
              <a:ext cx="480" cy="419"/>
              <a:chOff x="1110" y="2656"/>
              <a:chExt cx="1549" cy="1351"/>
            </a:xfrm>
          </p:grpSpPr>
          <p:sp>
            <p:nvSpPr>
              <p:cNvPr id="27"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28"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29"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100000">
                    <a:srgbClr val="00B050"/>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grpSp>
        <p:sp>
          <p:nvSpPr>
            <p:cNvPr id="24" name="Line 25"/>
            <p:cNvSpPr>
              <a:spLocks noChangeShapeType="1"/>
            </p:cNvSpPr>
            <p:nvPr/>
          </p:nvSpPr>
          <p:spPr bwMode="auto">
            <a:xfrm>
              <a:off x="1536" y="2797"/>
              <a:ext cx="3024"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25" name="Text Box 26"/>
            <p:cNvSpPr txBox="1">
              <a:spLocks noChangeArrowheads="1"/>
            </p:cNvSpPr>
            <p:nvPr/>
          </p:nvSpPr>
          <p:spPr bwMode="auto">
            <a:xfrm>
              <a:off x="2090" y="2391"/>
              <a:ext cx="216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800" dirty="0" smtClean="0">
                  <a:solidFill>
                    <a:srgbClr val="00B050"/>
                  </a:solidFill>
                  <a:ea typeface="宋体" charset="-122"/>
                </a:rPr>
                <a:t>精度分辨率提高尝试</a:t>
              </a:r>
              <a:endParaRPr lang="en-US" altLang="zh-CN" sz="2800" b="1" dirty="0">
                <a:solidFill>
                  <a:srgbClr val="00B050"/>
                </a:solidFill>
                <a:ea typeface="宋体" charset="-122"/>
              </a:endParaRPr>
            </a:p>
          </p:txBody>
        </p:sp>
        <p:sp>
          <p:nvSpPr>
            <p:cNvPr id="26" name="Text Box 27"/>
            <p:cNvSpPr txBox="1">
              <a:spLocks noChangeArrowheads="1"/>
            </p:cNvSpPr>
            <p:nvPr/>
          </p:nvSpPr>
          <p:spPr bwMode="gray">
            <a:xfrm>
              <a:off x="1272" y="2475"/>
              <a:ext cx="23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800" b="1">
                  <a:solidFill>
                    <a:schemeClr val="bg1"/>
                  </a:solidFill>
                  <a:ea typeface="宋体" charset="-122"/>
                </a:rPr>
                <a:t>3</a:t>
              </a:r>
            </a:p>
          </p:txBody>
        </p:sp>
      </p:grpSp>
      <p:grpSp>
        <p:nvGrpSpPr>
          <p:cNvPr id="30" name="Group 35"/>
          <p:cNvGrpSpPr>
            <a:grpSpLocks/>
          </p:cNvGrpSpPr>
          <p:nvPr/>
        </p:nvGrpSpPr>
        <p:grpSpPr bwMode="auto">
          <a:xfrm>
            <a:off x="1828800" y="4991490"/>
            <a:ext cx="5540375" cy="671511"/>
            <a:chOff x="1152" y="2985"/>
            <a:chExt cx="3490" cy="423"/>
          </a:xfrm>
        </p:grpSpPr>
        <p:grpSp>
          <p:nvGrpSpPr>
            <p:cNvPr id="31" name="Group 21"/>
            <p:cNvGrpSpPr>
              <a:grpSpLocks/>
            </p:cNvGrpSpPr>
            <p:nvPr/>
          </p:nvGrpSpPr>
          <p:grpSpPr bwMode="auto">
            <a:xfrm>
              <a:off x="1152" y="2989"/>
              <a:ext cx="480" cy="419"/>
              <a:chOff x="3174" y="2656"/>
              <a:chExt cx="1549" cy="1351"/>
            </a:xfrm>
          </p:grpSpPr>
          <p:sp>
            <p:nvSpPr>
              <p:cNvPr id="35"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36"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37" name="AutoShape 24"/>
              <p:cNvSpPr>
                <a:spLocks noChangeArrowheads="1"/>
              </p:cNvSpPr>
              <p:nvPr/>
            </p:nvSpPr>
            <p:spPr bwMode="gray">
              <a:xfrm>
                <a:off x="3264" y="2736"/>
                <a:ext cx="1350" cy="1168"/>
              </a:xfrm>
              <a:prstGeom prst="hexagon">
                <a:avLst>
                  <a:gd name="adj" fmla="val 28896"/>
                  <a:gd name="vf" fmla="val 115470"/>
                </a:avLst>
              </a:prstGeom>
              <a:gradFill rotWithShape="1">
                <a:gsLst>
                  <a:gs pos="100000">
                    <a:srgbClr val="9933FF"/>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grpSp>
        <p:sp>
          <p:nvSpPr>
            <p:cNvPr id="32" name="Line 28"/>
            <p:cNvSpPr>
              <a:spLocks noChangeShapeType="1"/>
            </p:cNvSpPr>
            <p:nvPr/>
          </p:nvSpPr>
          <p:spPr bwMode="auto">
            <a:xfrm>
              <a:off x="1536" y="3373"/>
              <a:ext cx="3024"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33" name="Text Box 29"/>
            <p:cNvSpPr txBox="1">
              <a:spLocks noChangeArrowheads="1"/>
            </p:cNvSpPr>
            <p:nvPr/>
          </p:nvSpPr>
          <p:spPr bwMode="auto">
            <a:xfrm>
              <a:off x="1571" y="2985"/>
              <a:ext cx="307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800" dirty="0" smtClean="0">
                  <a:solidFill>
                    <a:srgbClr val="9933FF"/>
                  </a:solidFill>
                  <a:ea typeface="宋体" charset="-122"/>
                </a:rPr>
                <a:t>  </a:t>
              </a:r>
              <a:r>
                <a:rPr lang="en-US" altLang="zh-CN" sz="2800" dirty="0">
                  <a:solidFill>
                    <a:schemeClr val="tx1"/>
                  </a:solidFill>
                  <a:ea typeface="宋体" charset="-122"/>
                </a:rPr>
                <a:t>BEPCII</a:t>
              </a:r>
              <a:r>
                <a:rPr lang="zh-CN" altLang="en-US" sz="2800" dirty="0">
                  <a:solidFill>
                    <a:schemeClr val="tx1"/>
                  </a:solidFill>
                  <a:ea typeface="宋体" charset="-122"/>
                </a:rPr>
                <a:t>、</a:t>
              </a:r>
              <a:r>
                <a:rPr lang="en-US" altLang="zh-CN" sz="2800" dirty="0">
                  <a:solidFill>
                    <a:schemeClr val="tx1"/>
                  </a:solidFill>
                  <a:ea typeface="宋体" charset="-122"/>
                </a:rPr>
                <a:t>KEKB</a:t>
              </a:r>
              <a:r>
                <a:rPr lang="zh-CN" altLang="en-US" sz="2800" dirty="0">
                  <a:solidFill>
                    <a:schemeClr val="tx1"/>
                  </a:solidFill>
                  <a:ea typeface="宋体" charset="-122"/>
                </a:rPr>
                <a:t>对撞区</a:t>
              </a:r>
              <a:r>
                <a:rPr lang="en-US" altLang="zh-CN" sz="2800" dirty="0">
                  <a:solidFill>
                    <a:schemeClr val="tx1"/>
                  </a:solidFill>
                  <a:ea typeface="宋体" charset="-122"/>
                </a:rPr>
                <a:t>BPM</a:t>
              </a:r>
              <a:endParaRPr lang="en-US" altLang="zh-CN" sz="2800" dirty="0">
                <a:solidFill>
                  <a:schemeClr val="tx1"/>
                </a:solidFill>
                <a:ea typeface="宋体" charset="-122"/>
              </a:endParaRPr>
            </a:p>
          </p:txBody>
        </p:sp>
        <p:sp>
          <p:nvSpPr>
            <p:cNvPr id="34" name="Text Box 30"/>
            <p:cNvSpPr txBox="1">
              <a:spLocks noChangeArrowheads="1"/>
            </p:cNvSpPr>
            <p:nvPr/>
          </p:nvSpPr>
          <p:spPr bwMode="gray">
            <a:xfrm>
              <a:off x="1272" y="3051"/>
              <a:ext cx="23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800" b="1">
                  <a:solidFill>
                    <a:schemeClr val="bg1"/>
                  </a:solidFill>
                  <a:ea typeface="宋体" charset="-122"/>
                </a:rPr>
                <a:t>4</a:t>
              </a:r>
            </a:p>
          </p:txBody>
        </p:sp>
      </p:grpSp>
      <p:sp>
        <p:nvSpPr>
          <p:cNvPr id="2" name="灯片编号占位符 1">
            <a:extLst>
              <a:ext uri="{FF2B5EF4-FFF2-40B4-BE49-F238E27FC236}">
                <a16:creationId xmlns:a16="http://schemas.microsoft.com/office/drawing/2014/main" xmlns="" id="{C2BB022D-2DC0-40EA-B45C-08F1202E0663}"/>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2</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2322088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BD5CA253-5DE2-46A8-99A6-5AF599A05E39}"/>
              </a:ext>
            </a:extLst>
          </p:cNvPr>
          <p:cNvSpPr>
            <a:spLocks noGrp="1"/>
          </p:cNvSpPr>
          <p:nvPr>
            <p:ph idx="1"/>
          </p:nvPr>
        </p:nvSpPr>
        <p:spPr>
          <a:xfrm>
            <a:off x="345263" y="1210297"/>
            <a:ext cx="9011344" cy="1351052"/>
          </a:xfrm>
        </p:spPr>
        <p:txBody>
          <a:bodyPr/>
          <a:lstStyle/>
          <a:p>
            <a:r>
              <a:rPr lang="zh-CN" altLang="en-US"/>
              <a:t>低热膨胀系数的材料</a:t>
            </a:r>
            <a:r>
              <a:rPr lang="en-US" altLang="zh-CN">
                <a:solidFill>
                  <a:srgbClr val="FF0000"/>
                </a:solidFill>
              </a:rPr>
              <a:t>INVAR</a:t>
            </a:r>
            <a:r>
              <a:rPr lang="zh-CN" altLang="en-US">
                <a:solidFill>
                  <a:srgbClr val="FF0000"/>
                </a:solidFill>
              </a:rPr>
              <a:t>、碳纤维</a:t>
            </a:r>
            <a:r>
              <a:rPr lang="zh-CN" altLang="en-US"/>
              <a:t>，热膨胀系数</a:t>
            </a:r>
            <a:r>
              <a:rPr lang="en-US" altLang="zh-CN"/>
              <a:t>1.2E-6/K </a:t>
            </a:r>
            <a:r>
              <a:rPr lang="zh-CN" altLang="en-US"/>
              <a:t>，一阶特征频率＞</a:t>
            </a:r>
            <a:r>
              <a:rPr lang="en-US" altLang="zh-CN"/>
              <a:t>50 Hz</a:t>
            </a:r>
            <a:endParaRPr lang="zh-CN" altLang="en-US"/>
          </a:p>
        </p:txBody>
      </p:sp>
      <p:sp>
        <p:nvSpPr>
          <p:cNvPr id="3" name="标题 2">
            <a:extLst>
              <a:ext uri="{FF2B5EF4-FFF2-40B4-BE49-F238E27FC236}">
                <a16:creationId xmlns:a16="http://schemas.microsoft.com/office/drawing/2014/main" xmlns="" id="{AA1006B1-03D7-48E8-8068-67CCC9C7E05E}"/>
              </a:ext>
            </a:extLst>
          </p:cNvPr>
          <p:cNvSpPr>
            <a:spLocks noGrp="1"/>
          </p:cNvSpPr>
          <p:nvPr>
            <p:ph type="title"/>
          </p:nvPr>
        </p:nvSpPr>
        <p:spPr/>
        <p:txBody>
          <a:bodyPr/>
          <a:lstStyle/>
          <a:p>
            <a:r>
              <a:rPr lang="zh-CN" altLang="en-US">
                <a:solidFill>
                  <a:srgbClr val="3333FF"/>
                </a:solidFill>
              </a:rPr>
              <a:t>抑制震动、抑制温度引起形变</a:t>
            </a:r>
          </a:p>
        </p:txBody>
      </p:sp>
      <p:pic>
        <p:nvPicPr>
          <p:cNvPr id="4" name="图片 3">
            <a:extLst>
              <a:ext uri="{FF2B5EF4-FFF2-40B4-BE49-F238E27FC236}">
                <a16:creationId xmlns:a16="http://schemas.microsoft.com/office/drawing/2014/main" xmlns="" id="{DF73C795-EE5F-4681-B4D2-A209E7447EC1}"/>
              </a:ext>
            </a:extLst>
          </p:cNvPr>
          <p:cNvPicPr>
            <a:picLocks noChangeAspect="1"/>
          </p:cNvPicPr>
          <p:nvPr/>
        </p:nvPicPr>
        <p:blipFill>
          <a:blip r:embed="rId2"/>
          <a:stretch>
            <a:fillRect/>
          </a:stretch>
        </p:blipFill>
        <p:spPr>
          <a:xfrm>
            <a:off x="6633178" y="2555663"/>
            <a:ext cx="2151415" cy="3793093"/>
          </a:xfrm>
          <a:prstGeom prst="rect">
            <a:avLst/>
          </a:prstGeom>
          <a:ln w="19050">
            <a:solidFill>
              <a:schemeClr val="tx2">
                <a:lumMod val="60000"/>
                <a:lumOff val="40000"/>
              </a:schemeClr>
            </a:solidFill>
          </a:ln>
        </p:spPr>
      </p:pic>
      <p:pic>
        <p:nvPicPr>
          <p:cNvPr id="5" name="图片 4">
            <a:extLst>
              <a:ext uri="{FF2B5EF4-FFF2-40B4-BE49-F238E27FC236}">
                <a16:creationId xmlns:a16="http://schemas.microsoft.com/office/drawing/2014/main" xmlns="" id="{7A459A80-F971-4F68-8C58-85E4ADAAA7B6}"/>
              </a:ext>
            </a:extLst>
          </p:cNvPr>
          <p:cNvPicPr>
            <a:picLocks noChangeAspect="1"/>
          </p:cNvPicPr>
          <p:nvPr/>
        </p:nvPicPr>
        <p:blipFill>
          <a:blip r:embed="rId3"/>
          <a:stretch>
            <a:fillRect/>
          </a:stretch>
        </p:blipFill>
        <p:spPr>
          <a:xfrm>
            <a:off x="4671150" y="2555663"/>
            <a:ext cx="1678109" cy="3794636"/>
          </a:xfrm>
          <a:prstGeom prst="rect">
            <a:avLst/>
          </a:prstGeom>
          <a:ln w="19050">
            <a:solidFill>
              <a:schemeClr val="tx2">
                <a:lumMod val="60000"/>
                <a:lumOff val="40000"/>
              </a:schemeClr>
            </a:solidFill>
          </a:ln>
        </p:spPr>
      </p:pic>
      <p:pic>
        <p:nvPicPr>
          <p:cNvPr id="6" name="Picture 15">
            <a:extLst>
              <a:ext uri="{FF2B5EF4-FFF2-40B4-BE49-F238E27FC236}">
                <a16:creationId xmlns:a16="http://schemas.microsoft.com/office/drawing/2014/main" xmlns="" id="{91361082-17A7-45EA-AC19-B4F9265349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8276" y="2705276"/>
            <a:ext cx="1223292" cy="3643480"/>
          </a:xfrm>
          <a:prstGeom prst="rect">
            <a:avLst/>
          </a:prstGeom>
          <a:noFill/>
          <a:ln w="19050" algn="ctr">
            <a:solidFill>
              <a:schemeClr val="tx2">
                <a:lumMod val="60000"/>
                <a:lumOff val="40000"/>
              </a:schemeClr>
            </a:solidFill>
            <a:miter lim="800000"/>
            <a:headEnd/>
            <a:tailEnd/>
          </a:ln>
          <a:extLst>
            <a:ext uri="{909E8E84-426E-40DD-AFC4-6F175D3DCCD1}">
              <a14:hiddenFill xmlns:a14="http://schemas.microsoft.com/office/drawing/2010/main">
                <a:solidFill>
                  <a:srgbClr val="FFFF00"/>
                </a:solidFill>
              </a14:hiddenFill>
            </a:ext>
          </a:extLst>
        </p:spPr>
      </p:pic>
      <p:pic>
        <p:nvPicPr>
          <p:cNvPr id="7" name="Picture 10">
            <a:extLst>
              <a:ext uri="{FF2B5EF4-FFF2-40B4-BE49-F238E27FC236}">
                <a16:creationId xmlns:a16="http://schemas.microsoft.com/office/drawing/2014/main" xmlns="" id="{49771720-E27A-4CE6-B17D-F2A03B4108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263" y="2672085"/>
            <a:ext cx="1223292" cy="3709863"/>
          </a:xfrm>
          <a:prstGeom prst="rect">
            <a:avLst/>
          </a:prstGeom>
          <a:noFill/>
          <a:ln w="19050" algn="ctr">
            <a:solidFill>
              <a:schemeClr val="tx2">
                <a:lumMod val="60000"/>
                <a:lumOff val="40000"/>
              </a:schemeClr>
            </a:solidFill>
            <a:miter lim="800000"/>
            <a:headEnd/>
            <a:tailEnd/>
          </a:ln>
          <a:extLst>
            <a:ext uri="{909E8E84-426E-40DD-AFC4-6F175D3DCCD1}">
              <a14:hiddenFill xmlns:a14="http://schemas.microsoft.com/office/drawing/2010/main">
                <a:solidFill>
                  <a:srgbClr val="FFFF00"/>
                </a:solidFill>
              </a14:hiddenFill>
            </a:ext>
          </a:extLst>
        </p:spPr>
      </p:pic>
      <p:pic>
        <p:nvPicPr>
          <p:cNvPr id="8" name="Picture 9">
            <a:extLst>
              <a:ext uri="{FF2B5EF4-FFF2-40B4-BE49-F238E27FC236}">
                <a16:creationId xmlns:a16="http://schemas.microsoft.com/office/drawing/2014/main" xmlns="" id="{7F650C49-650E-4983-95C3-548302F947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8475" y="2672085"/>
            <a:ext cx="1238890" cy="3643480"/>
          </a:xfrm>
          <a:prstGeom prst="rect">
            <a:avLst/>
          </a:prstGeom>
          <a:noFill/>
          <a:ln w="19050" algn="ctr">
            <a:solidFill>
              <a:schemeClr val="tx2">
                <a:lumMod val="60000"/>
                <a:lumOff val="40000"/>
              </a:schemeClr>
            </a:solidFill>
            <a:miter lim="800000"/>
            <a:headEnd/>
            <a:tailEnd/>
          </a:ln>
          <a:extLst>
            <a:ext uri="{909E8E84-426E-40DD-AFC4-6F175D3DCCD1}">
              <a14:hiddenFill xmlns:a14="http://schemas.microsoft.com/office/drawing/2010/main">
                <a:solidFill>
                  <a:srgbClr val="FFFF00"/>
                </a:solidFill>
              </a14:hiddenFill>
            </a:ext>
          </a:extLst>
        </p:spPr>
      </p:pic>
      <p:sp>
        <p:nvSpPr>
          <p:cNvPr id="9" name="箭头: 右 8">
            <a:extLst>
              <a:ext uri="{FF2B5EF4-FFF2-40B4-BE49-F238E27FC236}">
                <a16:creationId xmlns:a16="http://schemas.microsoft.com/office/drawing/2014/main" xmlns="" id="{5D5E33CF-1F41-43B5-84A5-E3253C7EE733}"/>
              </a:ext>
            </a:extLst>
          </p:cNvPr>
          <p:cNvSpPr/>
          <p:nvPr/>
        </p:nvSpPr>
        <p:spPr>
          <a:xfrm>
            <a:off x="1475656" y="4293096"/>
            <a:ext cx="313135" cy="216024"/>
          </a:xfrm>
          <a:prstGeom prst="rightArrow">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箭头: 右 9">
            <a:extLst>
              <a:ext uri="{FF2B5EF4-FFF2-40B4-BE49-F238E27FC236}">
                <a16:creationId xmlns:a16="http://schemas.microsoft.com/office/drawing/2014/main" xmlns="" id="{2BA2361E-9DB0-449B-B5C8-E908D97DD6F9}"/>
              </a:ext>
            </a:extLst>
          </p:cNvPr>
          <p:cNvSpPr/>
          <p:nvPr/>
        </p:nvSpPr>
        <p:spPr>
          <a:xfrm>
            <a:off x="2938316" y="4310992"/>
            <a:ext cx="313135" cy="216024"/>
          </a:xfrm>
          <a:prstGeom prst="rightArrow">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灯片编号占位符 10">
            <a:extLst>
              <a:ext uri="{FF2B5EF4-FFF2-40B4-BE49-F238E27FC236}">
                <a16:creationId xmlns:a16="http://schemas.microsoft.com/office/drawing/2014/main" xmlns="" id="{00B984CA-EFEF-4B02-9369-54D7EA094E55}"/>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20</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1265126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AA7E1602-7049-46C2-AA8C-0903D19558B5}"/>
              </a:ext>
            </a:extLst>
          </p:cNvPr>
          <p:cNvSpPr>
            <a:spLocks noGrp="1"/>
          </p:cNvSpPr>
          <p:nvPr>
            <p:ph idx="1"/>
          </p:nvPr>
        </p:nvSpPr>
        <p:spPr>
          <a:xfrm>
            <a:off x="342928" y="1156018"/>
            <a:ext cx="8549552" cy="1182391"/>
          </a:xfrm>
        </p:spPr>
        <p:txBody>
          <a:bodyPr>
            <a:normAutofit/>
          </a:bodyPr>
          <a:lstStyle/>
          <a:p>
            <a:r>
              <a:rPr lang="zh-CN" altLang="en-US"/>
              <a:t>不同频率的地基振幅不同、不同支架对地面震动的放大率不同、波纹管两端的关联性比整体加工的差</a:t>
            </a:r>
          </a:p>
        </p:txBody>
      </p:sp>
      <p:sp>
        <p:nvSpPr>
          <p:cNvPr id="3" name="标题 2">
            <a:extLst>
              <a:ext uri="{FF2B5EF4-FFF2-40B4-BE49-F238E27FC236}">
                <a16:creationId xmlns:a16="http://schemas.microsoft.com/office/drawing/2014/main" xmlns="" id="{34CEB033-8CC4-4211-AD62-95EDF0D7D646}"/>
              </a:ext>
            </a:extLst>
          </p:cNvPr>
          <p:cNvSpPr>
            <a:spLocks noGrp="1"/>
          </p:cNvSpPr>
          <p:nvPr>
            <p:ph type="title"/>
          </p:nvPr>
        </p:nvSpPr>
        <p:spPr/>
        <p:txBody>
          <a:bodyPr/>
          <a:lstStyle/>
          <a:p>
            <a:r>
              <a:rPr lang="zh-CN" altLang="en-US"/>
              <a:t>特殊点</a:t>
            </a:r>
            <a:r>
              <a:rPr lang="en-US" altLang="zh-CN"/>
              <a:t>BPM</a:t>
            </a:r>
            <a:r>
              <a:rPr lang="zh-CN" altLang="en-US"/>
              <a:t>的支架单独设计</a:t>
            </a:r>
          </a:p>
        </p:txBody>
      </p:sp>
      <p:sp>
        <p:nvSpPr>
          <p:cNvPr id="5" name="任意多边形: 形状 4">
            <a:extLst>
              <a:ext uri="{FF2B5EF4-FFF2-40B4-BE49-F238E27FC236}">
                <a16:creationId xmlns:a16="http://schemas.microsoft.com/office/drawing/2014/main" xmlns="" id="{805A40CE-5581-4BE6-844A-D5A7FA1E8223}"/>
              </a:ext>
            </a:extLst>
          </p:cNvPr>
          <p:cNvSpPr/>
          <p:nvPr/>
        </p:nvSpPr>
        <p:spPr>
          <a:xfrm>
            <a:off x="1333115" y="4911257"/>
            <a:ext cx="6909817" cy="598078"/>
          </a:xfrm>
          <a:custGeom>
            <a:avLst/>
            <a:gdLst>
              <a:gd name="connsiteX0" fmla="*/ 0 w 6981825"/>
              <a:gd name="connsiteY0" fmla="*/ 257175 h 485775"/>
              <a:gd name="connsiteX1" fmla="*/ 57150 w 6981825"/>
              <a:gd name="connsiteY1" fmla="*/ 209550 h 485775"/>
              <a:gd name="connsiteX2" fmla="*/ 85725 w 6981825"/>
              <a:gd name="connsiteY2" fmla="*/ 190500 h 485775"/>
              <a:gd name="connsiteX3" fmla="*/ 123825 w 6981825"/>
              <a:gd name="connsiteY3" fmla="*/ 152400 h 485775"/>
              <a:gd name="connsiteX4" fmla="*/ 209550 w 6981825"/>
              <a:gd name="connsiteY4" fmla="*/ 123825 h 485775"/>
              <a:gd name="connsiteX5" fmla="*/ 285750 w 6981825"/>
              <a:gd name="connsiteY5" fmla="*/ 95250 h 485775"/>
              <a:gd name="connsiteX6" fmla="*/ 561975 w 6981825"/>
              <a:gd name="connsiteY6" fmla="*/ 133350 h 485775"/>
              <a:gd name="connsiteX7" fmla="*/ 619125 w 6981825"/>
              <a:gd name="connsiteY7" fmla="*/ 152400 h 485775"/>
              <a:gd name="connsiteX8" fmla="*/ 666750 w 6981825"/>
              <a:gd name="connsiteY8" fmla="*/ 190500 h 485775"/>
              <a:gd name="connsiteX9" fmla="*/ 838200 w 6981825"/>
              <a:gd name="connsiteY9" fmla="*/ 285750 h 485775"/>
              <a:gd name="connsiteX10" fmla="*/ 962025 w 6981825"/>
              <a:gd name="connsiteY10" fmla="*/ 352425 h 485775"/>
              <a:gd name="connsiteX11" fmla="*/ 1095375 w 6981825"/>
              <a:gd name="connsiteY11" fmla="*/ 400050 h 485775"/>
              <a:gd name="connsiteX12" fmla="*/ 1257300 w 6981825"/>
              <a:gd name="connsiteY12" fmla="*/ 447675 h 485775"/>
              <a:gd name="connsiteX13" fmla="*/ 1304925 w 6981825"/>
              <a:gd name="connsiteY13" fmla="*/ 466725 h 485775"/>
              <a:gd name="connsiteX14" fmla="*/ 1371600 w 6981825"/>
              <a:gd name="connsiteY14" fmla="*/ 476250 h 485775"/>
              <a:gd name="connsiteX15" fmla="*/ 1428750 w 6981825"/>
              <a:gd name="connsiteY15" fmla="*/ 485775 h 485775"/>
              <a:gd name="connsiteX16" fmla="*/ 1638300 w 6981825"/>
              <a:gd name="connsiteY16" fmla="*/ 476250 h 485775"/>
              <a:gd name="connsiteX17" fmla="*/ 1819275 w 6981825"/>
              <a:gd name="connsiteY17" fmla="*/ 381000 h 485775"/>
              <a:gd name="connsiteX18" fmla="*/ 1847850 w 6981825"/>
              <a:gd name="connsiteY18" fmla="*/ 361950 h 485775"/>
              <a:gd name="connsiteX19" fmla="*/ 1895475 w 6981825"/>
              <a:gd name="connsiteY19" fmla="*/ 333375 h 485775"/>
              <a:gd name="connsiteX20" fmla="*/ 1971675 w 6981825"/>
              <a:gd name="connsiteY20" fmla="*/ 276225 h 485775"/>
              <a:gd name="connsiteX21" fmla="*/ 2009775 w 6981825"/>
              <a:gd name="connsiteY21" fmla="*/ 257175 h 485775"/>
              <a:gd name="connsiteX22" fmla="*/ 2076450 w 6981825"/>
              <a:gd name="connsiteY22" fmla="*/ 219075 h 485775"/>
              <a:gd name="connsiteX23" fmla="*/ 2171700 w 6981825"/>
              <a:gd name="connsiteY23" fmla="*/ 190500 h 485775"/>
              <a:gd name="connsiteX24" fmla="*/ 2286000 w 6981825"/>
              <a:gd name="connsiteY24" fmla="*/ 200025 h 485775"/>
              <a:gd name="connsiteX25" fmla="*/ 2314575 w 6981825"/>
              <a:gd name="connsiteY25" fmla="*/ 219075 h 485775"/>
              <a:gd name="connsiteX26" fmla="*/ 2362200 w 6981825"/>
              <a:gd name="connsiteY26" fmla="*/ 238125 h 485775"/>
              <a:gd name="connsiteX27" fmla="*/ 2447925 w 6981825"/>
              <a:gd name="connsiteY27" fmla="*/ 314325 h 485775"/>
              <a:gd name="connsiteX28" fmla="*/ 2486025 w 6981825"/>
              <a:gd name="connsiteY28" fmla="*/ 333375 h 485775"/>
              <a:gd name="connsiteX29" fmla="*/ 2524125 w 6981825"/>
              <a:gd name="connsiteY29" fmla="*/ 342900 h 485775"/>
              <a:gd name="connsiteX30" fmla="*/ 2562225 w 6981825"/>
              <a:gd name="connsiteY30" fmla="*/ 371475 h 485775"/>
              <a:gd name="connsiteX31" fmla="*/ 2590800 w 6981825"/>
              <a:gd name="connsiteY31" fmla="*/ 381000 h 485775"/>
              <a:gd name="connsiteX32" fmla="*/ 2638425 w 6981825"/>
              <a:gd name="connsiteY32" fmla="*/ 400050 h 485775"/>
              <a:gd name="connsiteX33" fmla="*/ 2800350 w 6981825"/>
              <a:gd name="connsiteY33" fmla="*/ 419100 h 485775"/>
              <a:gd name="connsiteX34" fmla="*/ 3105150 w 6981825"/>
              <a:gd name="connsiteY34" fmla="*/ 390525 h 485775"/>
              <a:gd name="connsiteX35" fmla="*/ 3143250 w 6981825"/>
              <a:gd name="connsiteY35" fmla="*/ 381000 h 485775"/>
              <a:gd name="connsiteX36" fmla="*/ 3200400 w 6981825"/>
              <a:gd name="connsiteY36" fmla="*/ 371475 h 485775"/>
              <a:gd name="connsiteX37" fmla="*/ 3257550 w 6981825"/>
              <a:gd name="connsiteY37" fmla="*/ 342900 h 485775"/>
              <a:gd name="connsiteX38" fmla="*/ 3381375 w 6981825"/>
              <a:gd name="connsiteY38" fmla="*/ 304800 h 485775"/>
              <a:gd name="connsiteX39" fmla="*/ 3476625 w 6981825"/>
              <a:gd name="connsiteY39" fmla="*/ 257175 h 485775"/>
              <a:gd name="connsiteX40" fmla="*/ 3524250 w 6981825"/>
              <a:gd name="connsiteY40" fmla="*/ 238125 h 485775"/>
              <a:gd name="connsiteX41" fmla="*/ 3581400 w 6981825"/>
              <a:gd name="connsiteY41" fmla="*/ 209550 h 485775"/>
              <a:gd name="connsiteX42" fmla="*/ 3648075 w 6981825"/>
              <a:gd name="connsiteY42" fmla="*/ 190500 h 485775"/>
              <a:gd name="connsiteX43" fmla="*/ 3790950 w 6981825"/>
              <a:gd name="connsiteY43" fmla="*/ 142875 h 485775"/>
              <a:gd name="connsiteX44" fmla="*/ 3886200 w 6981825"/>
              <a:gd name="connsiteY44" fmla="*/ 114300 h 485775"/>
              <a:gd name="connsiteX45" fmla="*/ 4267200 w 6981825"/>
              <a:gd name="connsiteY45" fmla="*/ 133350 h 485775"/>
              <a:gd name="connsiteX46" fmla="*/ 4352925 w 6981825"/>
              <a:gd name="connsiteY46" fmla="*/ 180975 h 485775"/>
              <a:gd name="connsiteX47" fmla="*/ 4381500 w 6981825"/>
              <a:gd name="connsiteY47" fmla="*/ 190500 h 485775"/>
              <a:gd name="connsiteX48" fmla="*/ 4429125 w 6981825"/>
              <a:gd name="connsiteY48" fmla="*/ 209550 h 485775"/>
              <a:gd name="connsiteX49" fmla="*/ 4562475 w 6981825"/>
              <a:gd name="connsiteY49" fmla="*/ 276225 h 485775"/>
              <a:gd name="connsiteX50" fmla="*/ 4600575 w 6981825"/>
              <a:gd name="connsiteY50" fmla="*/ 304800 h 485775"/>
              <a:gd name="connsiteX51" fmla="*/ 4648200 w 6981825"/>
              <a:gd name="connsiteY51" fmla="*/ 314325 h 485775"/>
              <a:gd name="connsiteX52" fmla="*/ 4686300 w 6981825"/>
              <a:gd name="connsiteY52" fmla="*/ 342900 h 485775"/>
              <a:gd name="connsiteX53" fmla="*/ 4733925 w 6981825"/>
              <a:gd name="connsiteY53" fmla="*/ 361950 h 485775"/>
              <a:gd name="connsiteX54" fmla="*/ 4772025 w 6981825"/>
              <a:gd name="connsiteY54" fmla="*/ 381000 h 485775"/>
              <a:gd name="connsiteX55" fmla="*/ 4848225 w 6981825"/>
              <a:gd name="connsiteY55" fmla="*/ 400050 h 485775"/>
              <a:gd name="connsiteX56" fmla="*/ 5019675 w 6981825"/>
              <a:gd name="connsiteY56" fmla="*/ 371475 h 485775"/>
              <a:gd name="connsiteX57" fmla="*/ 5057775 w 6981825"/>
              <a:gd name="connsiteY57" fmla="*/ 361950 h 485775"/>
              <a:gd name="connsiteX58" fmla="*/ 5267325 w 6981825"/>
              <a:gd name="connsiteY58" fmla="*/ 190500 h 485775"/>
              <a:gd name="connsiteX59" fmla="*/ 5295900 w 6981825"/>
              <a:gd name="connsiteY59" fmla="*/ 161925 h 485775"/>
              <a:gd name="connsiteX60" fmla="*/ 5343525 w 6981825"/>
              <a:gd name="connsiteY60" fmla="*/ 142875 h 485775"/>
              <a:gd name="connsiteX61" fmla="*/ 5391150 w 6981825"/>
              <a:gd name="connsiteY61" fmla="*/ 114300 h 485775"/>
              <a:gd name="connsiteX62" fmla="*/ 5476875 w 6981825"/>
              <a:gd name="connsiteY62" fmla="*/ 57150 h 485775"/>
              <a:gd name="connsiteX63" fmla="*/ 5505450 w 6981825"/>
              <a:gd name="connsiteY63" fmla="*/ 47625 h 485775"/>
              <a:gd name="connsiteX64" fmla="*/ 5553075 w 6981825"/>
              <a:gd name="connsiteY64" fmla="*/ 19050 h 485775"/>
              <a:gd name="connsiteX65" fmla="*/ 5629275 w 6981825"/>
              <a:gd name="connsiteY65" fmla="*/ 0 h 485775"/>
              <a:gd name="connsiteX66" fmla="*/ 5867400 w 6981825"/>
              <a:gd name="connsiteY66" fmla="*/ 28575 h 485775"/>
              <a:gd name="connsiteX67" fmla="*/ 5905500 w 6981825"/>
              <a:gd name="connsiteY67" fmla="*/ 57150 h 485775"/>
              <a:gd name="connsiteX68" fmla="*/ 6000750 w 6981825"/>
              <a:gd name="connsiteY68" fmla="*/ 95250 h 485775"/>
              <a:gd name="connsiteX69" fmla="*/ 6086475 w 6981825"/>
              <a:gd name="connsiteY69" fmla="*/ 142875 h 485775"/>
              <a:gd name="connsiteX70" fmla="*/ 6124575 w 6981825"/>
              <a:gd name="connsiteY70" fmla="*/ 171450 h 485775"/>
              <a:gd name="connsiteX71" fmla="*/ 6162675 w 6981825"/>
              <a:gd name="connsiteY71" fmla="*/ 180975 h 485775"/>
              <a:gd name="connsiteX72" fmla="*/ 6229350 w 6981825"/>
              <a:gd name="connsiteY72" fmla="*/ 200025 h 485775"/>
              <a:gd name="connsiteX73" fmla="*/ 6372225 w 6981825"/>
              <a:gd name="connsiteY73" fmla="*/ 190500 h 485775"/>
              <a:gd name="connsiteX74" fmla="*/ 6400800 w 6981825"/>
              <a:gd name="connsiteY74" fmla="*/ 161925 h 485775"/>
              <a:gd name="connsiteX75" fmla="*/ 6486525 w 6981825"/>
              <a:gd name="connsiteY75" fmla="*/ 133350 h 485775"/>
              <a:gd name="connsiteX76" fmla="*/ 6581775 w 6981825"/>
              <a:gd name="connsiteY76" fmla="*/ 76200 h 485775"/>
              <a:gd name="connsiteX77" fmla="*/ 6610350 w 6981825"/>
              <a:gd name="connsiteY77" fmla="*/ 66675 h 485775"/>
              <a:gd name="connsiteX78" fmla="*/ 6677025 w 6981825"/>
              <a:gd name="connsiteY78" fmla="*/ 38100 h 485775"/>
              <a:gd name="connsiteX79" fmla="*/ 6743700 w 6981825"/>
              <a:gd name="connsiteY79" fmla="*/ 19050 h 485775"/>
              <a:gd name="connsiteX80" fmla="*/ 6772275 w 6981825"/>
              <a:gd name="connsiteY80" fmla="*/ 0 h 485775"/>
              <a:gd name="connsiteX81" fmla="*/ 6934200 w 6981825"/>
              <a:gd name="connsiteY81" fmla="*/ 9525 h 485775"/>
              <a:gd name="connsiteX82" fmla="*/ 6981825 w 6981825"/>
              <a:gd name="connsiteY82" fmla="*/ 1905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81825" h="485775">
                <a:moveTo>
                  <a:pt x="0" y="257175"/>
                </a:moveTo>
                <a:cubicBezTo>
                  <a:pt x="19050" y="241300"/>
                  <a:pt x="37576" y="224774"/>
                  <a:pt x="57150" y="209550"/>
                </a:cubicBezTo>
                <a:cubicBezTo>
                  <a:pt x="66186" y="202522"/>
                  <a:pt x="77033" y="197950"/>
                  <a:pt x="85725" y="190500"/>
                </a:cubicBezTo>
                <a:cubicBezTo>
                  <a:pt x="99362" y="178811"/>
                  <a:pt x="108011" y="160915"/>
                  <a:pt x="123825" y="152400"/>
                </a:cubicBezTo>
                <a:cubicBezTo>
                  <a:pt x="150345" y="138120"/>
                  <a:pt x="180975" y="133350"/>
                  <a:pt x="209550" y="123825"/>
                </a:cubicBezTo>
                <a:cubicBezTo>
                  <a:pt x="254345" y="108893"/>
                  <a:pt x="228803" y="118029"/>
                  <a:pt x="285750" y="95250"/>
                </a:cubicBezTo>
                <a:cubicBezTo>
                  <a:pt x="377825" y="107950"/>
                  <a:pt x="470365" y="117645"/>
                  <a:pt x="561975" y="133350"/>
                </a:cubicBezTo>
                <a:cubicBezTo>
                  <a:pt x="581767" y="136743"/>
                  <a:pt x="601496" y="142784"/>
                  <a:pt x="619125" y="152400"/>
                </a:cubicBezTo>
                <a:cubicBezTo>
                  <a:pt x="636973" y="162135"/>
                  <a:pt x="649682" y="179456"/>
                  <a:pt x="666750" y="190500"/>
                </a:cubicBezTo>
                <a:cubicBezTo>
                  <a:pt x="792434" y="271825"/>
                  <a:pt x="744985" y="235557"/>
                  <a:pt x="838200" y="285750"/>
                </a:cubicBezTo>
                <a:cubicBezTo>
                  <a:pt x="886386" y="311696"/>
                  <a:pt x="912750" y="331307"/>
                  <a:pt x="962025" y="352425"/>
                </a:cubicBezTo>
                <a:cubicBezTo>
                  <a:pt x="1140165" y="428771"/>
                  <a:pt x="950948" y="342279"/>
                  <a:pt x="1095375" y="400050"/>
                </a:cubicBezTo>
                <a:cubicBezTo>
                  <a:pt x="1222126" y="450751"/>
                  <a:pt x="1135635" y="432467"/>
                  <a:pt x="1257300" y="447675"/>
                </a:cubicBezTo>
                <a:cubicBezTo>
                  <a:pt x="1273175" y="454025"/>
                  <a:pt x="1288338" y="462578"/>
                  <a:pt x="1304925" y="466725"/>
                </a:cubicBezTo>
                <a:cubicBezTo>
                  <a:pt x="1326705" y="472170"/>
                  <a:pt x="1349410" y="472836"/>
                  <a:pt x="1371600" y="476250"/>
                </a:cubicBezTo>
                <a:cubicBezTo>
                  <a:pt x="1390688" y="479187"/>
                  <a:pt x="1409700" y="482600"/>
                  <a:pt x="1428750" y="485775"/>
                </a:cubicBezTo>
                <a:cubicBezTo>
                  <a:pt x="1498600" y="482600"/>
                  <a:pt x="1569216" y="487044"/>
                  <a:pt x="1638300" y="476250"/>
                </a:cubicBezTo>
                <a:cubicBezTo>
                  <a:pt x="1704722" y="465872"/>
                  <a:pt x="1766073" y="416468"/>
                  <a:pt x="1819275" y="381000"/>
                </a:cubicBezTo>
                <a:cubicBezTo>
                  <a:pt x="1828800" y="374650"/>
                  <a:pt x="1838142" y="368017"/>
                  <a:pt x="1847850" y="361950"/>
                </a:cubicBezTo>
                <a:cubicBezTo>
                  <a:pt x="1863549" y="352138"/>
                  <a:pt x="1880664" y="344483"/>
                  <a:pt x="1895475" y="333375"/>
                </a:cubicBezTo>
                <a:cubicBezTo>
                  <a:pt x="1920875" y="314325"/>
                  <a:pt x="1945257" y="293837"/>
                  <a:pt x="1971675" y="276225"/>
                </a:cubicBezTo>
                <a:cubicBezTo>
                  <a:pt x="1983489" y="268349"/>
                  <a:pt x="1997447" y="264220"/>
                  <a:pt x="2009775" y="257175"/>
                </a:cubicBezTo>
                <a:cubicBezTo>
                  <a:pt x="2039039" y="240452"/>
                  <a:pt x="2041910" y="230588"/>
                  <a:pt x="2076450" y="219075"/>
                </a:cubicBezTo>
                <a:cubicBezTo>
                  <a:pt x="2269623" y="154684"/>
                  <a:pt x="1973035" y="269966"/>
                  <a:pt x="2171700" y="190500"/>
                </a:cubicBezTo>
                <a:cubicBezTo>
                  <a:pt x="2209800" y="193675"/>
                  <a:pt x="2248510" y="192527"/>
                  <a:pt x="2286000" y="200025"/>
                </a:cubicBezTo>
                <a:cubicBezTo>
                  <a:pt x="2297225" y="202270"/>
                  <a:pt x="2304336" y="213955"/>
                  <a:pt x="2314575" y="219075"/>
                </a:cubicBezTo>
                <a:cubicBezTo>
                  <a:pt x="2329868" y="226721"/>
                  <a:pt x="2346325" y="231775"/>
                  <a:pt x="2362200" y="238125"/>
                </a:cubicBezTo>
                <a:cubicBezTo>
                  <a:pt x="2400778" y="276703"/>
                  <a:pt x="2408265" y="291662"/>
                  <a:pt x="2447925" y="314325"/>
                </a:cubicBezTo>
                <a:cubicBezTo>
                  <a:pt x="2460253" y="321370"/>
                  <a:pt x="2472730" y="328389"/>
                  <a:pt x="2486025" y="333375"/>
                </a:cubicBezTo>
                <a:cubicBezTo>
                  <a:pt x="2498282" y="337972"/>
                  <a:pt x="2511425" y="339725"/>
                  <a:pt x="2524125" y="342900"/>
                </a:cubicBezTo>
                <a:cubicBezTo>
                  <a:pt x="2536825" y="352425"/>
                  <a:pt x="2548442" y="363599"/>
                  <a:pt x="2562225" y="371475"/>
                </a:cubicBezTo>
                <a:cubicBezTo>
                  <a:pt x="2570942" y="376456"/>
                  <a:pt x="2581399" y="377475"/>
                  <a:pt x="2590800" y="381000"/>
                </a:cubicBezTo>
                <a:cubicBezTo>
                  <a:pt x="2606809" y="387003"/>
                  <a:pt x="2621930" y="395551"/>
                  <a:pt x="2638425" y="400050"/>
                </a:cubicBezTo>
                <a:cubicBezTo>
                  <a:pt x="2676651" y="410475"/>
                  <a:pt x="2773519" y="416661"/>
                  <a:pt x="2800350" y="419100"/>
                </a:cubicBezTo>
                <a:lnTo>
                  <a:pt x="3105150" y="390525"/>
                </a:lnTo>
                <a:cubicBezTo>
                  <a:pt x="3118161" y="389079"/>
                  <a:pt x="3130413" y="383567"/>
                  <a:pt x="3143250" y="381000"/>
                </a:cubicBezTo>
                <a:cubicBezTo>
                  <a:pt x="3162188" y="377212"/>
                  <a:pt x="3181350" y="374650"/>
                  <a:pt x="3200400" y="371475"/>
                </a:cubicBezTo>
                <a:cubicBezTo>
                  <a:pt x="3219450" y="361950"/>
                  <a:pt x="3237671" y="350546"/>
                  <a:pt x="3257550" y="342900"/>
                </a:cubicBezTo>
                <a:cubicBezTo>
                  <a:pt x="3325039" y="316943"/>
                  <a:pt x="3318364" y="332368"/>
                  <a:pt x="3381375" y="304800"/>
                </a:cubicBezTo>
                <a:cubicBezTo>
                  <a:pt x="3413896" y="290572"/>
                  <a:pt x="3443666" y="270358"/>
                  <a:pt x="3476625" y="257175"/>
                </a:cubicBezTo>
                <a:cubicBezTo>
                  <a:pt x="3492500" y="250825"/>
                  <a:pt x="3508685" y="245200"/>
                  <a:pt x="3524250" y="238125"/>
                </a:cubicBezTo>
                <a:cubicBezTo>
                  <a:pt x="3543639" y="229312"/>
                  <a:pt x="3561521" y="217196"/>
                  <a:pt x="3581400" y="209550"/>
                </a:cubicBezTo>
                <a:cubicBezTo>
                  <a:pt x="3602974" y="201252"/>
                  <a:pt x="3625850" y="196850"/>
                  <a:pt x="3648075" y="190500"/>
                </a:cubicBezTo>
                <a:cubicBezTo>
                  <a:pt x="3755885" y="125814"/>
                  <a:pt x="3620844" y="199577"/>
                  <a:pt x="3790950" y="142875"/>
                </a:cubicBezTo>
                <a:cubicBezTo>
                  <a:pt x="3860519" y="119685"/>
                  <a:pt x="3828619" y="128695"/>
                  <a:pt x="3886200" y="114300"/>
                </a:cubicBezTo>
                <a:lnTo>
                  <a:pt x="4267200" y="133350"/>
                </a:lnTo>
                <a:cubicBezTo>
                  <a:pt x="4296778" y="135414"/>
                  <a:pt x="4334665" y="170830"/>
                  <a:pt x="4352925" y="180975"/>
                </a:cubicBezTo>
                <a:cubicBezTo>
                  <a:pt x="4361702" y="185851"/>
                  <a:pt x="4372099" y="186975"/>
                  <a:pt x="4381500" y="190500"/>
                </a:cubicBezTo>
                <a:cubicBezTo>
                  <a:pt x="4397509" y="196503"/>
                  <a:pt x="4413673" y="202231"/>
                  <a:pt x="4429125" y="209550"/>
                </a:cubicBezTo>
                <a:cubicBezTo>
                  <a:pt x="4474038" y="230824"/>
                  <a:pt x="4522718" y="246407"/>
                  <a:pt x="4562475" y="276225"/>
                </a:cubicBezTo>
                <a:cubicBezTo>
                  <a:pt x="4575175" y="285750"/>
                  <a:pt x="4586068" y="298353"/>
                  <a:pt x="4600575" y="304800"/>
                </a:cubicBezTo>
                <a:cubicBezTo>
                  <a:pt x="4615369" y="311375"/>
                  <a:pt x="4632325" y="311150"/>
                  <a:pt x="4648200" y="314325"/>
                </a:cubicBezTo>
                <a:cubicBezTo>
                  <a:pt x="4660900" y="323850"/>
                  <a:pt x="4672423" y="335190"/>
                  <a:pt x="4686300" y="342900"/>
                </a:cubicBezTo>
                <a:cubicBezTo>
                  <a:pt x="4701246" y="351203"/>
                  <a:pt x="4718301" y="355006"/>
                  <a:pt x="4733925" y="361950"/>
                </a:cubicBezTo>
                <a:cubicBezTo>
                  <a:pt x="4746900" y="367717"/>
                  <a:pt x="4758974" y="375407"/>
                  <a:pt x="4772025" y="381000"/>
                </a:cubicBezTo>
                <a:cubicBezTo>
                  <a:pt x="4797653" y="391983"/>
                  <a:pt x="4820272" y="394459"/>
                  <a:pt x="4848225" y="400050"/>
                </a:cubicBezTo>
                <a:lnTo>
                  <a:pt x="5019675" y="371475"/>
                </a:lnTo>
                <a:cubicBezTo>
                  <a:pt x="5032555" y="369133"/>
                  <a:pt x="5046626" y="368811"/>
                  <a:pt x="5057775" y="361950"/>
                </a:cubicBezTo>
                <a:cubicBezTo>
                  <a:pt x="5094593" y="339293"/>
                  <a:pt x="5252656" y="203336"/>
                  <a:pt x="5267325" y="190500"/>
                </a:cubicBezTo>
                <a:cubicBezTo>
                  <a:pt x="5277462" y="181630"/>
                  <a:pt x="5284477" y="169064"/>
                  <a:pt x="5295900" y="161925"/>
                </a:cubicBezTo>
                <a:cubicBezTo>
                  <a:pt x="5310399" y="152863"/>
                  <a:pt x="5328232" y="150521"/>
                  <a:pt x="5343525" y="142875"/>
                </a:cubicBezTo>
                <a:cubicBezTo>
                  <a:pt x="5360084" y="134596"/>
                  <a:pt x="5375577" y="124311"/>
                  <a:pt x="5391150" y="114300"/>
                </a:cubicBezTo>
                <a:cubicBezTo>
                  <a:pt x="5420038" y="95729"/>
                  <a:pt x="5444294" y="68010"/>
                  <a:pt x="5476875" y="57150"/>
                </a:cubicBezTo>
                <a:cubicBezTo>
                  <a:pt x="5486400" y="53975"/>
                  <a:pt x="5496470" y="52115"/>
                  <a:pt x="5505450" y="47625"/>
                </a:cubicBezTo>
                <a:cubicBezTo>
                  <a:pt x="5522009" y="39346"/>
                  <a:pt x="5535796" y="25696"/>
                  <a:pt x="5553075" y="19050"/>
                </a:cubicBezTo>
                <a:cubicBezTo>
                  <a:pt x="5577512" y="9651"/>
                  <a:pt x="5629275" y="0"/>
                  <a:pt x="5629275" y="0"/>
                </a:cubicBezTo>
                <a:cubicBezTo>
                  <a:pt x="5708650" y="9525"/>
                  <a:pt x="5789114" y="12378"/>
                  <a:pt x="5867400" y="28575"/>
                </a:cubicBezTo>
                <a:cubicBezTo>
                  <a:pt x="5882946" y="31791"/>
                  <a:pt x="5892291" y="48344"/>
                  <a:pt x="5905500" y="57150"/>
                </a:cubicBezTo>
                <a:cubicBezTo>
                  <a:pt x="5958221" y="92297"/>
                  <a:pt x="5942655" y="83631"/>
                  <a:pt x="6000750" y="95250"/>
                </a:cubicBezTo>
                <a:cubicBezTo>
                  <a:pt x="6098852" y="168826"/>
                  <a:pt x="5974219" y="80510"/>
                  <a:pt x="6086475" y="142875"/>
                </a:cubicBezTo>
                <a:cubicBezTo>
                  <a:pt x="6100352" y="150585"/>
                  <a:pt x="6110376" y="164350"/>
                  <a:pt x="6124575" y="171450"/>
                </a:cubicBezTo>
                <a:cubicBezTo>
                  <a:pt x="6136284" y="177304"/>
                  <a:pt x="6150045" y="177531"/>
                  <a:pt x="6162675" y="180975"/>
                </a:cubicBezTo>
                <a:cubicBezTo>
                  <a:pt x="6184975" y="187057"/>
                  <a:pt x="6207125" y="193675"/>
                  <a:pt x="6229350" y="200025"/>
                </a:cubicBezTo>
                <a:cubicBezTo>
                  <a:pt x="6276975" y="196850"/>
                  <a:pt x="6325631" y="200854"/>
                  <a:pt x="6372225" y="190500"/>
                </a:cubicBezTo>
                <a:cubicBezTo>
                  <a:pt x="6385375" y="187578"/>
                  <a:pt x="6388752" y="167949"/>
                  <a:pt x="6400800" y="161925"/>
                </a:cubicBezTo>
                <a:cubicBezTo>
                  <a:pt x="6427741" y="148455"/>
                  <a:pt x="6459304" y="146244"/>
                  <a:pt x="6486525" y="133350"/>
                </a:cubicBezTo>
                <a:cubicBezTo>
                  <a:pt x="6519987" y="117499"/>
                  <a:pt x="6549174" y="93754"/>
                  <a:pt x="6581775" y="76200"/>
                </a:cubicBezTo>
                <a:cubicBezTo>
                  <a:pt x="6590615" y="71440"/>
                  <a:pt x="6601028" y="70404"/>
                  <a:pt x="6610350" y="66675"/>
                </a:cubicBezTo>
                <a:cubicBezTo>
                  <a:pt x="6632801" y="57695"/>
                  <a:pt x="6654301" y="46363"/>
                  <a:pt x="6677025" y="38100"/>
                </a:cubicBezTo>
                <a:cubicBezTo>
                  <a:pt x="6699405" y="29962"/>
                  <a:pt x="6722233" y="29783"/>
                  <a:pt x="6743700" y="19050"/>
                </a:cubicBezTo>
                <a:cubicBezTo>
                  <a:pt x="6753939" y="13930"/>
                  <a:pt x="6762750" y="6350"/>
                  <a:pt x="6772275" y="0"/>
                </a:cubicBezTo>
                <a:cubicBezTo>
                  <a:pt x="6826250" y="3175"/>
                  <a:pt x="6880354" y="4630"/>
                  <a:pt x="6934200" y="9525"/>
                </a:cubicBezTo>
                <a:cubicBezTo>
                  <a:pt x="6950323" y="10991"/>
                  <a:pt x="6981825" y="19050"/>
                  <a:pt x="6981825" y="190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梯形 5">
            <a:extLst>
              <a:ext uri="{FF2B5EF4-FFF2-40B4-BE49-F238E27FC236}">
                <a16:creationId xmlns:a16="http://schemas.microsoft.com/office/drawing/2014/main" xmlns="" id="{16976EEC-BFD8-4084-A52A-E7B96AB2B78D}"/>
              </a:ext>
            </a:extLst>
          </p:cNvPr>
          <p:cNvSpPr/>
          <p:nvPr/>
        </p:nvSpPr>
        <p:spPr>
          <a:xfrm rot="10800000">
            <a:off x="1835696" y="3881908"/>
            <a:ext cx="2952328" cy="987252"/>
          </a:xfrm>
          <a:prstGeom prst="trapezoid">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梯形 6">
            <a:extLst>
              <a:ext uri="{FF2B5EF4-FFF2-40B4-BE49-F238E27FC236}">
                <a16:creationId xmlns:a16="http://schemas.microsoft.com/office/drawing/2014/main" xmlns="" id="{6CA0FCFB-389E-45C9-94FE-EDEBABFCDB6D}"/>
              </a:ext>
            </a:extLst>
          </p:cNvPr>
          <p:cNvSpPr/>
          <p:nvPr/>
        </p:nvSpPr>
        <p:spPr>
          <a:xfrm>
            <a:off x="2771800" y="2564904"/>
            <a:ext cx="288032" cy="1317004"/>
          </a:xfrm>
          <a:prstGeom prst="trapezoid">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梯形 8">
            <a:extLst>
              <a:ext uri="{FF2B5EF4-FFF2-40B4-BE49-F238E27FC236}">
                <a16:creationId xmlns:a16="http://schemas.microsoft.com/office/drawing/2014/main" xmlns="" id="{E934A5A4-837D-43FC-BB27-F8D0FC264C9B}"/>
              </a:ext>
            </a:extLst>
          </p:cNvPr>
          <p:cNvSpPr/>
          <p:nvPr/>
        </p:nvSpPr>
        <p:spPr>
          <a:xfrm>
            <a:off x="3491880" y="2564903"/>
            <a:ext cx="288032" cy="1317003"/>
          </a:xfrm>
          <a:prstGeom prst="trapezoid">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A9623DB5-CC5F-4A3D-838A-2CFAAB9CA451}"/>
              </a:ext>
            </a:extLst>
          </p:cNvPr>
          <p:cNvSpPr/>
          <p:nvPr/>
        </p:nvSpPr>
        <p:spPr>
          <a:xfrm>
            <a:off x="2411760" y="2452603"/>
            <a:ext cx="1800200" cy="11230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a:extLst>
              <a:ext uri="{FF2B5EF4-FFF2-40B4-BE49-F238E27FC236}">
                <a16:creationId xmlns:a16="http://schemas.microsoft.com/office/drawing/2014/main" xmlns="" id="{E87C0507-0400-4834-A9A8-8F723D3ABBA3}"/>
              </a:ext>
            </a:extLst>
          </p:cNvPr>
          <p:cNvCxnSpPr/>
          <p:nvPr/>
        </p:nvCxnSpPr>
        <p:spPr>
          <a:xfrm flipV="1">
            <a:off x="827584" y="2482427"/>
            <a:ext cx="6984776" cy="31713"/>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xmlns="" id="{BEE2D67F-8083-4F09-885D-E16727BB979E}"/>
              </a:ext>
            </a:extLst>
          </p:cNvPr>
          <p:cNvSpPr/>
          <p:nvPr/>
        </p:nvSpPr>
        <p:spPr>
          <a:xfrm>
            <a:off x="5436096" y="2452602"/>
            <a:ext cx="1800200" cy="11230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梯形 15">
            <a:extLst>
              <a:ext uri="{FF2B5EF4-FFF2-40B4-BE49-F238E27FC236}">
                <a16:creationId xmlns:a16="http://schemas.microsoft.com/office/drawing/2014/main" xmlns="" id="{2BFB9390-3F32-4BB1-865C-F40B3E339F43}"/>
              </a:ext>
            </a:extLst>
          </p:cNvPr>
          <p:cNvSpPr/>
          <p:nvPr/>
        </p:nvSpPr>
        <p:spPr>
          <a:xfrm rot="10800000">
            <a:off x="5045204" y="3881495"/>
            <a:ext cx="2952328" cy="987252"/>
          </a:xfrm>
          <a:prstGeom prst="trapezoid">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a:extLst>
              <a:ext uri="{FF2B5EF4-FFF2-40B4-BE49-F238E27FC236}">
                <a16:creationId xmlns:a16="http://schemas.microsoft.com/office/drawing/2014/main" xmlns="" id="{40663C2B-74E3-4999-9AAA-A2CB6F6BD556}"/>
              </a:ext>
            </a:extLst>
          </p:cNvPr>
          <p:cNvSpPr/>
          <p:nvPr/>
        </p:nvSpPr>
        <p:spPr>
          <a:xfrm>
            <a:off x="5981308" y="2564491"/>
            <a:ext cx="288032" cy="1317004"/>
          </a:xfrm>
          <a:prstGeom prst="trapezoid">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a:extLst>
              <a:ext uri="{FF2B5EF4-FFF2-40B4-BE49-F238E27FC236}">
                <a16:creationId xmlns:a16="http://schemas.microsoft.com/office/drawing/2014/main" xmlns="" id="{F854CB8D-FC7B-4885-A431-C0D19B50D346}"/>
              </a:ext>
            </a:extLst>
          </p:cNvPr>
          <p:cNvSpPr/>
          <p:nvPr/>
        </p:nvSpPr>
        <p:spPr>
          <a:xfrm>
            <a:off x="6701388" y="2564490"/>
            <a:ext cx="288032" cy="1317003"/>
          </a:xfrm>
          <a:prstGeom prst="trapezoid">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灯片编号占位符 18">
            <a:extLst>
              <a:ext uri="{FF2B5EF4-FFF2-40B4-BE49-F238E27FC236}">
                <a16:creationId xmlns:a16="http://schemas.microsoft.com/office/drawing/2014/main" xmlns="" id="{7BB13512-24DF-4BFB-8709-85AEAD087FF4}"/>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21</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235998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C57066FD-0175-413F-8E1E-68C57D0E9E6F}"/>
              </a:ext>
            </a:extLst>
          </p:cNvPr>
          <p:cNvSpPr>
            <a:spLocks noGrp="1"/>
          </p:cNvSpPr>
          <p:nvPr>
            <p:ph idx="1"/>
          </p:nvPr>
        </p:nvSpPr>
        <p:spPr>
          <a:xfrm>
            <a:off x="457200" y="1124744"/>
            <a:ext cx="8229600" cy="3079244"/>
          </a:xfrm>
        </p:spPr>
        <p:txBody>
          <a:bodyPr>
            <a:normAutofit/>
          </a:bodyPr>
          <a:lstStyle/>
          <a:p>
            <a:r>
              <a:rPr lang="zh-CN" altLang="en-US"/>
              <a:t>严格控制探头的加工误差，减小四通道不一致性。</a:t>
            </a:r>
            <a:endParaRPr lang="en-US" altLang="zh-CN"/>
          </a:p>
          <a:p>
            <a:r>
              <a:rPr lang="zh-CN" altLang="en-US"/>
              <a:t>特殊支架，减小形变与振动。</a:t>
            </a:r>
            <a:endParaRPr lang="en-US" altLang="zh-CN"/>
          </a:p>
          <a:p>
            <a:r>
              <a:rPr lang="zh-CN" altLang="en-US"/>
              <a:t>自行研制电子学，应对不同场合。</a:t>
            </a:r>
            <a:endParaRPr lang="en-US" altLang="zh-CN"/>
          </a:p>
          <a:p>
            <a:r>
              <a:rPr lang="zh-CN" altLang="en-US"/>
              <a:t>标定每个探头的电中心与机械中心的</a:t>
            </a:r>
            <a:r>
              <a:rPr lang="en-US" altLang="zh-CN"/>
              <a:t>offset</a:t>
            </a:r>
            <a:r>
              <a:rPr lang="zh-CN" altLang="en-US"/>
              <a:t>。</a:t>
            </a:r>
            <a:endParaRPr lang="en-US" altLang="zh-CN"/>
          </a:p>
          <a:p>
            <a:r>
              <a:rPr lang="zh-CN" altLang="en-US"/>
              <a:t>恒温机柜控制电子学工作环境温度。</a:t>
            </a:r>
            <a:endParaRPr lang="en-US" altLang="zh-CN"/>
          </a:p>
        </p:txBody>
      </p:sp>
      <p:sp>
        <p:nvSpPr>
          <p:cNvPr id="3" name="标题 2">
            <a:extLst>
              <a:ext uri="{FF2B5EF4-FFF2-40B4-BE49-F238E27FC236}">
                <a16:creationId xmlns:a16="http://schemas.microsoft.com/office/drawing/2014/main" xmlns="" id="{77BFD652-4622-48D3-AE92-16174B2440A5}"/>
              </a:ext>
            </a:extLst>
          </p:cNvPr>
          <p:cNvSpPr>
            <a:spLocks noGrp="1"/>
          </p:cNvSpPr>
          <p:nvPr>
            <p:ph type="title"/>
          </p:nvPr>
        </p:nvSpPr>
        <p:spPr/>
        <p:txBody>
          <a:bodyPr/>
          <a:lstStyle/>
          <a:p>
            <a:r>
              <a:rPr lang="zh-CN" altLang="en-US"/>
              <a:t>提高精度与分辨率措施</a:t>
            </a:r>
          </a:p>
        </p:txBody>
      </p:sp>
      <p:sp>
        <p:nvSpPr>
          <p:cNvPr id="4" name="TextBox 9">
            <a:extLst>
              <a:ext uri="{FF2B5EF4-FFF2-40B4-BE49-F238E27FC236}">
                <a16:creationId xmlns:a16="http://schemas.microsoft.com/office/drawing/2014/main" xmlns="" id="{8FFAA2FA-E2CF-42FB-AB73-61F3F6BA55D2}"/>
              </a:ext>
            </a:extLst>
          </p:cNvPr>
          <p:cNvSpPr txBox="1"/>
          <p:nvPr/>
        </p:nvSpPr>
        <p:spPr>
          <a:xfrm>
            <a:off x="3939690" y="5566955"/>
            <a:ext cx="1737976"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chemeClr val="tx1"/>
                </a:solidFill>
                <a:latin typeface="Times New Roman" panose="02020603050405020304" pitchFamily="18" charset="0"/>
                <a:cs typeface="Times New Roman" panose="02020603050405020304" pitchFamily="18" charset="0"/>
              </a:rPr>
              <a:t>long coaxial cable</a:t>
            </a:r>
            <a:endParaRPr kumimoji="0" lang="en-US" sz="16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 name="Oval 10">
            <a:extLst>
              <a:ext uri="{FF2B5EF4-FFF2-40B4-BE49-F238E27FC236}">
                <a16:creationId xmlns:a16="http://schemas.microsoft.com/office/drawing/2014/main" xmlns="" id="{C6CDCFB9-7E34-4409-B448-457EC3619076}"/>
              </a:ext>
            </a:extLst>
          </p:cNvPr>
          <p:cNvSpPr/>
          <p:nvPr/>
        </p:nvSpPr>
        <p:spPr bwMode="auto">
          <a:xfrm>
            <a:off x="5220072" y="5168757"/>
            <a:ext cx="180000" cy="360000"/>
          </a:xfrm>
          <a:prstGeom prst="ellipse">
            <a:avLst/>
          </a:prstGeom>
          <a:noFill/>
          <a:ln w="25400" cap="flat" cmpd="sng" algn="ctr">
            <a:solidFill>
              <a:schemeClr val="tx1"/>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381000" marR="0" indent="-381000" algn="l" defTabSz="914400" rtl="0" eaLnBrk="0" fontAlgn="base" latinLnBrk="0" hangingPunct="0">
              <a:lnSpc>
                <a:spcPct val="90000"/>
              </a:lnSpc>
              <a:spcBef>
                <a:spcPct val="30000"/>
              </a:spcBef>
              <a:spcAft>
                <a:spcPct val="0"/>
              </a:spcAft>
              <a:buClr>
                <a:schemeClr val="hlink"/>
              </a:buClr>
              <a:buSzPct val="70000"/>
              <a:buFont typeface="Wingdings" pitchFamily="2" charset="2"/>
              <a:buAutoNum type="arabicPeriod"/>
              <a:tabLst/>
            </a:pPr>
            <a:endParaRPr kumimoji="0" lang="en-US" sz="2000" b="0" i="1" u="none" strike="noStrike" cap="none" normalizeH="0" baseline="0">
              <a:ln>
                <a:noFill/>
              </a:ln>
              <a:solidFill>
                <a:schemeClr val="tx1"/>
              </a:solidFill>
              <a:effectLst/>
              <a:latin typeface="Arial" charset="0"/>
            </a:endParaRPr>
          </a:p>
        </p:txBody>
      </p:sp>
      <p:cxnSp>
        <p:nvCxnSpPr>
          <p:cNvPr id="6" name="Straight Connector 11">
            <a:extLst>
              <a:ext uri="{FF2B5EF4-FFF2-40B4-BE49-F238E27FC236}">
                <a16:creationId xmlns:a16="http://schemas.microsoft.com/office/drawing/2014/main" xmlns="" id="{61235AE8-46DF-417B-8A19-04BD6AE28DEB}"/>
              </a:ext>
            </a:extLst>
          </p:cNvPr>
          <p:cNvCxnSpPr>
            <a:cxnSpLocks/>
            <a:stCxn id="5" idx="0"/>
          </p:cNvCxnSpPr>
          <p:nvPr/>
        </p:nvCxnSpPr>
        <p:spPr bwMode="auto">
          <a:xfrm flipH="1" flipV="1">
            <a:off x="4159487" y="5168396"/>
            <a:ext cx="1150585" cy="361"/>
          </a:xfrm>
          <a:prstGeom prst="line">
            <a:avLst/>
          </a:prstGeom>
          <a:noFill/>
          <a:ln w="25400" cap="flat" cmpd="sng" algn="ctr">
            <a:solidFill>
              <a:schemeClr val="tx1"/>
            </a:solidFill>
            <a:prstDash val="solid"/>
            <a:round/>
            <a:headEnd type="none" w="med" len="med"/>
            <a:tailEnd type="none" w="med" len="med"/>
          </a:ln>
          <a:effectLst/>
        </p:spPr>
      </p:cxnSp>
      <p:cxnSp>
        <p:nvCxnSpPr>
          <p:cNvPr id="7" name="Straight Connector 12">
            <a:extLst>
              <a:ext uri="{FF2B5EF4-FFF2-40B4-BE49-F238E27FC236}">
                <a16:creationId xmlns:a16="http://schemas.microsoft.com/office/drawing/2014/main" xmlns="" id="{BD762DC4-967D-49E5-82D0-1CFF0D2423B4}"/>
              </a:ext>
            </a:extLst>
          </p:cNvPr>
          <p:cNvCxnSpPr>
            <a:cxnSpLocks/>
            <a:stCxn id="5" idx="4"/>
          </p:cNvCxnSpPr>
          <p:nvPr/>
        </p:nvCxnSpPr>
        <p:spPr bwMode="auto">
          <a:xfrm flipH="1" flipV="1">
            <a:off x="4157944" y="5527619"/>
            <a:ext cx="1152128" cy="1138"/>
          </a:xfrm>
          <a:prstGeom prst="line">
            <a:avLst/>
          </a:prstGeom>
          <a:noFill/>
          <a:ln w="25400" cap="flat" cmpd="sng" algn="ctr">
            <a:solidFill>
              <a:schemeClr val="tx1"/>
            </a:solidFill>
            <a:prstDash val="solid"/>
            <a:round/>
            <a:headEnd type="none" w="med" len="med"/>
            <a:tailEnd type="none" w="med" len="med"/>
          </a:ln>
          <a:effectLst/>
        </p:spPr>
      </p:cxnSp>
      <p:sp>
        <p:nvSpPr>
          <p:cNvPr id="11" name="Arc 13">
            <a:extLst>
              <a:ext uri="{FF2B5EF4-FFF2-40B4-BE49-F238E27FC236}">
                <a16:creationId xmlns:a16="http://schemas.microsoft.com/office/drawing/2014/main" xmlns="" id="{5243EC9A-208B-487F-9F28-C56CA0D30025}"/>
              </a:ext>
            </a:extLst>
          </p:cNvPr>
          <p:cNvSpPr/>
          <p:nvPr/>
        </p:nvSpPr>
        <p:spPr bwMode="auto">
          <a:xfrm rot="10800000">
            <a:off x="4073500" y="5167284"/>
            <a:ext cx="180000" cy="359249"/>
          </a:xfrm>
          <a:prstGeom prst="arc">
            <a:avLst>
              <a:gd name="adj1" fmla="val 16200000"/>
              <a:gd name="adj2" fmla="val 5429538"/>
            </a:avLst>
          </a:prstGeom>
          <a:noFill/>
          <a:ln w="25400" cap="flat" cmpd="sng" algn="ctr">
            <a:solidFill>
              <a:schemeClr val="tx1"/>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381000" marR="0" indent="-381000" algn="l" defTabSz="914400" rtl="0" eaLnBrk="0" fontAlgn="base" latinLnBrk="0" hangingPunct="0">
              <a:lnSpc>
                <a:spcPct val="90000"/>
              </a:lnSpc>
              <a:spcBef>
                <a:spcPct val="30000"/>
              </a:spcBef>
              <a:spcAft>
                <a:spcPct val="0"/>
              </a:spcAft>
              <a:buClr>
                <a:schemeClr val="hlink"/>
              </a:buClr>
              <a:buSzPct val="70000"/>
              <a:buFont typeface="Wingdings" pitchFamily="2" charset="2"/>
              <a:buAutoNum type="arabicPeriod"/>
              <a:tabLst/>
            </a:pPr>
            <a:endParaRPr kumimoji="0" lang="en-US" sz="2000" b="0" i="1" u="none" strike="noStrike" cap="none" normalizeH="0" baseline="0">
              <a:ln>
                <a:noFill/>
              </a:ln>
              <a:solidFill>
                <a:schemeClr val="tx1"/>
              </a:solidFill>
              <a:effectLst/>
              <a:latin typeface="Arial" charset="0"/>
            </a:endParaRPr>
          </a:p>
        </p:txBody>
      </p:sp>
      <p:cxnSp>
        <p:nvCxnSpPr>
          <p:cNvPr id="13" name="Straight Connector 41">
            <a:extLst>
              <a:ext uri="{FF2B5EF4-FFF2-40B4-BE49-F238E27FC236}">
                <a16:creationId xmlns:a16="http://schemas.microsoft.com/office/drawing/2014/main" xmlns="" id="{4AC4AC76-2FFA-4306-974F-E21F9D8F449A}"/>
              </a:ext>
            </a:extLst>
          </p:cNvPr>
          <p:cNvCxnSpPr>
            <a:cxnSpLocks/>
          </p:cNvCxnSpPr>
          <p:nvPr/>
        </p:nvCxnSpPr>
        <p:spPr bwMode="auto">
          <a:xfrm flipH="1">
            <a:off x="2037846" y="5525855"/>
            <a:ext cx="583718" cy="0"/>
          </a:xfrm>
          <a:prstGeom prst="line">
            <a:avLst/>
          </a:prstGeom>
          <a:noFill/>
          <a:ln w="25400" cap="flat" cmpd="sng" algn="ctr">
            <a:solidFill>
              <a:schemeClr val="tx1"/>
            </a:solidFill>
            <a:prstDash val="solid"/>
            <a:round/>
            <a:headEnd type="none" w="med" len="med"/>
            <a:tailEnd type="none" w="med" len="med"/>
          </a:ln>
          <a:effectLst/>
        </p:spPr>
      </p:cxnSp>
      <p:cxnSp>
        <p:nvCxnSpPr>
          <p:cNvPr id="14" name="Straight Connector 42">
            <a:extLst>
              <a:ext uri="{FF2B5EF4-FFF2-40B4-BE49-F238E27FC236}">
                <a16:creationId xmlns:a16="http://schemas.microsoft.com/office/drawing/2014/main" xmlns="" id="{D725D81B-D7DA-4511-A166-B642D5A77C5C}"/>
              </a:ext>
            </a:extLst>
          </p:cNvPr>
          <p:cNvCxnSpPr>
            <a:cxnSpLocks/>
          </p:cNvCxnSpPr>
          <p:nvPr/>
        </p:nvCxnSpPr>
        <p:spPr bwMode="auto">
          <a:xfrm>
            <a:off x="2037846" y="5069031"/>
            <a:ext cx="583718" cy="0"/>
          </a:xfrm>
          <a:prstGeom prst="line">
            <a:avLst/>
          </a:prstGeom>
          <a:noFill/>
          <a:ln w="25400" cap="flat" cmpd="sng" algn="ctr">
            <a:solidFill>
              <a:schemeClr val="tx1"/>
            </a:solidFill>
            <a:prstDash val="solid"/>
            <a:round/>
            <a:headEnd type="none" w="med" len="med"/>
            <a:tailEnd type="none" w="med" len="med"/>
          </a:ln>
          <a:effectLst/>
        </p:spPr>
      </p:cxnSp>
      <p:cxnSp>
        <p:nvCxnSpPr>
          <p:cNvPr id="15" name="Straight Connector 43">
            <a:extLst>
              <a:ext uri="{FF2B5EF4-FFF2-40B4-BE49-F238E27FC236}">
                <a16:creationId xmlns:a16="http://schemas.microsoft.com/office/drawing/2014/main" xmlns="" id="{00EA076A-EC0E-41E2-9240-DFCDFF4750C8}"/>
              </a:ext>
            </a:extLst>
          </p:cNvPr>
          <p:cNvCxnSpPr>
            <a:cxnSpLocks/>
          </p:cNvCxnSpPr>
          <p:nvPr/>
        </p:nvCxnSpPr>
        <p:spPr bwMode="auto">
          <a:xfrm flipH="1">
            <a:off x="2663722" y="5054439"/>
            <a:ext cx="216024" cy="0"/>
          </a:xfrm>
          <a:prstGeom prst="line">
            <a:avLst/>
          </a:prstGeom>
          <a:noFill/>
          <a:ln w="63500" cap="flat" cmpd="sng" algn="ctr">
            <a:solidFill>
              <a:schemeClr val="tx1"/>
            </a:solidFill>
            <a:prstDash val="solid"/>
            <a:round/>
            <a:headEnd type="none" w="med" len="med"/>
            <a:tailEnd type="none" w="med" len="med"/>
          </a:ln>
          <a:effectLst/>
        </p:spPr>
      </p:cxnSp>
      <p:cxnSp>
        <p:nvCxnSpPr>
          <p:cNvPr id="17" name="Straight Connector 45">
            <a:extLst>
              <a:ext uri="{FF2B5EF4-FFF2-40B4-BE49-F238E27FC236}">
                <a16:creationId xmlns:a16="http://schemas.microsoft.com/office/drawing/2014/main" xmlns="" id="{3334E26B-70C1-4C23-B592-67D460459D00}"/>
              </a:ext>
            </a:extLst>
          </p:cNvPr>
          <p:cNvCxnSpPr>
            <a:cxnSpLocks/>
          </p:cNvCxnSpPr>
          <p:nvPr/>
        </p:nvCxnSpPr>
        <p:spPr bwMode="auto">
          <a:xfrm flipH="1">
            <a:off x="2195736" y="5309854"/>
            <a:ext cx="1135206" cy="0"/>
          </a:xfrm>
          <a:prstGeom prst="line">
            <a:avLst/>
          </a:prstGeom>
          <a:noFill/>
          <a:ln w="25400" cap="flat" cmpd="sng" algn="ctr">
            <a:solidFill>
              <a:srgbClr val="FF0000"/>
            </a:solidFill>
            <a:prstDash val="solid"/>
            <a:round/>
            <a:headEnd type="stealth" w="lg" len="lg"/>
            <a:tailEnd type="none" w="med" len="med"/>
          </a:ln>
          <a:effectLst/>
        </p:spPr>
      </p:cxnSp>
      <p:cxnSp>
        <p:nvCxnSpPr>
          <p:cNvPr id="18" name="Straight Connector 47">
            <a:extLst>
              <a:ext uri="{FF2B5EF4-FFF2-40B4-BE49-F238E27FC236}">
                <a16:creationId xmlns:a16="http://schemas.microsoft.com/office/drawing/2014/main" xmlns="" id="{4A2F9ACA-07DB-4386-AFAF-4324306732D5}"/>
              </a:ext>
            </a:extLst>
          </p:cNvPr>
          <p:cNvCxnSpPr>
            <a:cxnSpLocks/>
          </p:cNvCxnSpPr>
          <p:nvPr/>
        </p:nvCxnSpPr>
        <p:spPr bwMode="auto">
          <a:xfrm>
            <a:off x="5310072" y="5347482"/>
            <a:ext cx="360000" cy="0"/>
          </a:xfrm>
          <a:prstGeom prst="line">
            <a:avLst/>
          </a:prstGeom>
          <a:noFill/>
          <a:ln w="25400" cap="flat" cmpd="sng" algn="ctr">
            <a:solidFill>
              <a:schemeClr val="tx1"/>
            </a:solidFill>
            <a:prstDash val="solid"/>
            <a:round/>
            <a:headEnd type="none" w="med" len="med"/>
            <a:tailEnd type="triangle" w="med" len="med"/>
          </a:ln>
          <a:effectLst/>
        </p:spPr>
      </p:cxnSp>
      <p:sp>
        <p:nvSpPr>
          <p:cNvPr id="19" name="TextBox 51">
            <a:extLst>
              <a:ext uri="{FF2B5EF4-FFF2-40B4-BE49-F238E27FC236}">
                <a16:creationId xmlns:a16="http://schemas.microsoft.com/office/drawing/2014/main" xmlns="" id="{900B8170-A443-46DC-94C3-206F16E29360}"/>
              </a:ext>
            </a:extLst>
          </p:cNvPr>
          <p:cNvSpPr txBox="1"/>
          <p:nvPr/>
        </p:nvSpPr>
        <p:spPr>
          <a:xfrm>
            <a:off x="1131259" y="4271956"/>
            <a:ext cx="148309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BPM</a:t>
            </a:r>
            <a:r>
              <a:rPr kumimoji="0" lang="zh-CN" altLang="en-US"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探头</a:t>
            </a:r>
            <a:endParaRPr kumimoji="0" lang="en-US"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TextBox 52">
            <a:extLst>
              <a:ext uri="{FF2B5EF4-FFF2-40B4-BE49-F238E27FC236}">
                <a16:creationId xmlns:a16="http://schemas.microsoft.com/office/drawing/2014/main" xmlns="" id="{CA9C6086-C021-4C6F-AE37-64DC35C4071F}"/>
              </a:ext>
            </a:extLst>
          </p:cNvPr>
          <p:cNvSpPr txBox="1"/>
          <p:nvPr/>
        </p:nvSpPr>
        <p:spPr>
          <a:xfrm>
            <a:off x="2947091" y="5044302"/>
            <a:ext cx="54373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schemeClr val="tx1"/>
                </a:solidFill>
              </a:rPr>
              <a:t>beam</a:t>
            </a:r>
            <a:endParaRPr kumimoji="0" lang="en-US" sz="1200" b="1" i="0" u="none" strike="noStrike" kern="0" cap="none" spc="0" normalizeH="0" baseline="0" noProof="0" dirty="0">
              <a:ln>
                <a:noFill/>
              </a:ln>
              <a:solidFill>
                <a:schemeClr val="tx1"/>
              </a:solidFill>
              <a:effectLst/>
              <a:uLnTx/>
              <a:uFillTx/>
            </a:endParaRPr>
          </a:p>
        </p:txBody>
      </p:sp>
      <p:sp>
        <p:nvSpPr>
          <p:cNvPr id="23" name="Freeform 214">
            <a:extLst>
              <a:ext uri="{FF2B5EF4-FFF2-40B4-BE49-F238E27FC236}">
                <a16:creationId xmlns:a16="http://schemas.microsoft.com/office/drawing/2014/main" xmlns="" id="{FF90E2EA-6F8D-4507-8F7D-9A1096883874}"/>
              </a:ext>
            </a:extLst>
          </p:cNvPr>
          <p:cNvSpPr>
            <a:spLocks noChangeAspect="1"/>
          </p:cNvSpPr>
          <p:nvPr/>
        </p:nvSpPr>
        <p:spPr bwMode="auto">
          <a:xfrm>
            <a:off x="4180015" y="4581019"/>
            <a:ext cx="576000" cy="542266"/>
          </a:xfrm>
          <a:custGeom>
            <a:avLst/>
            <a:gdLst>
              <a:gd name="T0" fmla="*/ 0 w 1110"/>
              <a:gd name="T1" fmla="*/ 564 h 1045"/>
              <a:gd name="T2" fmla="*/ 213 w 1110"/>
              <a:gd name="T3" fmla="*/ 549 h 1045"/>
              <a:gd name="T4" fmla="*/ 393 w 1110"/>
              <a:gd name="T5" fmla="*/ 66 h 1045"/>
              <a:gd name="T6" fmla="*/ 546 w 1110"/>
              <a:gd name="T7" fmla="*/ 942 h 1045"/>
              <a:gd name="T8" fmla="*/ 714 w 1110"/>
              <a:gd name="T9" fmla="*/ 687 h 1045"/>
              <a:gd name="T10" fmla="*/ 828 w 1110"/>
              <a:gd name="T11" fmla="*/ 606 h 1045"/>
              <a:gd name="T12" fmla="*/ 1110 w 1110"/>
              <a:gd name="T13" fmla="*/ 567 h 1045"/>
              <a:gd name="T14" fmla="*/ 0 60000 65536"/>
              <a:gd name="T15" fmla="*/ 0 60000 65536"/>
              <a:gd name="T16" fmla="*/ 0 60000 65536"/>
              <a:gd name="T17" fmla="*/ 0 60000 65536"/>
              <a:gd name="T18" fmla="*/ 0 60000 65536"/>
              <a:gd name="T19" fmla="*/ 0 60000 65536"/>
              <a:gd name="T20" fmla="*/ 0 60000 65536"/>
              <a:gd name="T21" fmla="*/ 0 w 1110"/>
              <a:gd name="T22" fmla="*/ 0 h 1045"/>
              <a:gd name="T23" fmla="*/ 1110 w 1110"/>
              <a:gd name="T24" fmla="*/ 1045 h 10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0" h="1045">
                <a:moveTo>
                  <a:pt x="0" y="564"/>
                </a:moveTo>
                <a:cubicBezTo>
                  <a:pt x="87" y="561"/>
                  <a:pt x="120" y="573"/>
                  <a:pt x="213" y="549"/>
                </a:cubicBezTo>
                <a:cubicBezTo>
                  <a:pt x="306" y="525"/>
                  <a:pt x="337" y="0"/>
                  <a:pt x="393" y="66"/>
                </a:cubicBezTo>
                <a:cubicBezTo>
                  <a:pt x="449" y="132"/>
                  <a:pt x="493" y="839"/>
                  <a:pt x="546" y="942"/>
                </a:cubicBezTo>
                <a:cubicBezTo>
                  <a:pt x="599" y="1045"/>
                  <a:pt x="667" y="743"/>
                  <a:pt x="714" y="687"/>
                </a:cubicBezTo>
                <a:cubicBezTo>
                  <a:pt x="761" y="631"/>
                  <a:pt x="762" y="626"/>
                  <a:pt x="828" y="606"/>
                </a:cubicBezTo>
                <a:cubicBezTo>
                  <a:pt x="894" y="586"/>
                  <a:pt x="1056" y="577"/>
                  <a:pt x="1110" y="567"/>
                </a:cubicBezTo>
              </a:path>
            </a:pathLst>
          </a:custGeom>
          <a:noFill/>
          <a:ln w="25400">
            <a:solidFill>
              <a:schemeClr val="tx1"/>
            </a:solidFill>
            <a:round/>
            <a:headEnd/>
            <a:tailEnd/>
          </a:ln>
        </p:spPr>
        <p:txBody>
          <a:bodyPr wrap="none" anchor="ctr"/>
          <a:lstStyle/>
          <a:p>
            <a:endParaRPr lang="en-US">
              <a:solidFill>
                <a:schemeClr val="tx1"/>
              </a:solidFill>
            </a:endParaRPr>
          </a:p>
        </p:txBody>
      </p:sp>
      <p:sp>
        <p:nvSpPr>
          <p:cNvPr id="24" name="TextBox 62">
            <a:extLst>
              <a:ext uri="{FF2B5EF4-FFF2-40B4-BE49-F238E27FC236}">
                <a16:creationId xmlns:a16="http://schemas.microsoft.com/office/drawing/2014/main" xmlns="" id="{0F830E86-E52B-497C-A866-F37AF4E4B0FE}"/>
              </a:ext>
            </a:extLst>
          </p:cNvPr>
          <p:cNvSpPr txBox="1"/>
          <p:nvPr/>
        </p:nvSpPr>
        <p:spPr>
          <a:xfrm>
            <a:off x="4453637" y="4437112"/>
            <a:ext cx="1205779"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BPM signal</a:t>
            </a:r>
          </a:p>
        </p:txBody>
      </p:sp>
      <p:sp>
        <p:nvSpPr>
          <p:cNvPr id="25" name="矩形: 圆角 24">
            <a:extLst>
              <a:ext uri="{FF2B5EF4-FFF2-40B4-BE49-F238E27FC236}">
                <a16:creationId xmlns:a16="http://schemas.microsoft.com/office/drawing/2014/main" xmlns="" id="{41ECBBC8-B0C4-4165-A986-1D9522A8E352}"/>
              </a:ext>
            </a:extLst>
          </p:cNvPr>
          <p:cNvSpPr/>
          <p:nvPr/>
        </p:nvSpPr>
        <p:spPr>
          <a:xfrm>
            <a:off x="5791734" y="5114675"/>
            <a:ext cx="2843808" cy="3694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Times New Roman" panose="02020603050405020304" pitchFamily="18" charset="0"/>
                <a:cs typeface="Times New Roman" panose="02020603050405020304" pitchFamily="18" charset="0"/>
              </a:rPr>
              <a:t>Filter +ADC</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xmlns="" id="{525EDCE9-7BFE-4E8F-AA34-8D53F2F0D54E}"/>
              </a:ext>
            </a:extLst>
          </p:cNvPr>
          <p:cNvSpPr txBox="1"/>
          <p:nvPr/>
        </p:nvSpPr>
        <p:spPr>
          <a:xfrm>
            <a:off x="6301356" y="4509120"/>
            <a:ext cx="1790875" cy="461665"/>
          </a:xfrm>
          <a:prstGeom prst="rect">
            <a:avLst/>
          </a:prstGeom>
          <a:noFill/>
        </p:spPr>
        <p:txBody>
          <a:bodyPr wrap="none" rtlCol="0">
            <a:spAutoFit/>
          </a:bodyPr>
          <a:lstStyle/>
          <a:p>
            <a:pPr algn="l"/>
            <a:r>
              <a:rPr lang="en-US" altLang="zh-CN" sz="2400" b="0" dirty="0">
                <a:solidFill>
                  <a:schemeClr val="tx1"/>
                </a:solidFill>
                <a:latin typeface="Times New Roman" panose="02020603050405020304" pitchFamily="18" charset="0"/>
                <a:ea typeface="微软雅黑" panose="020B0503020204020204" pitchFamily="34" charset="-122"/>
              </a:rPr>
              <a:t>BPM</a:t>
            </a:r>
            <a:r>
              <a:rPr lang="zh-CN" altLang="en-US" sz="2400" b="0" dirty="0">
                <a:solidFill>
                  <a:schemeClr val="tx1"/>
                </a:solidFill>
                <a:latin typeface="Times New Roman" panose="02020603050405020304" pitchFamily="18" charset="0"/>
                <a:ea typeface="微软雅黑" panose="020B0503020204020204" pitchFamily="34" charset="-122"/>
              </a:rPr>
              <a:t>电子学</a:t>
            </a:r>
          </a:p>
        </p:txBody>
      </p:sp>
      <p:sp>
        <p:nvSpPr>
          <p:cNvPr id="29" name="矩形 28">
            <a:extLst>
              <a:ext uri="{FF2B5EF4-FFF2-40B4-BE49-F238E27FC236}">
                <a16:creationId xmlns:a16="http://schemas.microsoft.com/office/drawing/2014/main" xmlns="" id="{1261DED0-BE3E-44A9-BE5C-19EBE04B0023}"/>
              </a:ext>
            </a:extLst>
          </p:cNvPr>
          <p:cNvSpPr/>
          <p:nvPr/>
        </p:nvSpPr>
        <p:spPr>
          <a:xfrm>
            <a:off x="1051769" y="4242729"/>
            <a:ext cx="2826654" cy="213425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29">
            <a:extLst>
              <a:ext uri="{FF2B5EF4-FFF2-40B4-BE49-F238E27FC236}">
                <a16:creationId xmlns:a16="http://schemas.microsoft.com/office/drawing/2014/main" xmlns="" id="{733361B1-3DF8-4872-8962-5FC9DBE09B08}"/>
              </a:ext>
            </a:extLst>
          </p:cNvPr>
          <p:cNvSpPr/>
          <p:nvPr/>
        </p:nvSpPr>
        <p:spPr>
          <a:xfrm>
            <a:off x="5701734" y="4203988"/>
            <a:ext cx="2974792" cy="21443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38" name="Straight Connector 42">
            <a:extLst>
              <a:ext uri="{FF2B5EF4-FFF2-40B4-BE49-F238E27FC236}">
                <a16:creationId xmlns:a16="http://schemas.microsoft.com/office/drawing/2014/main" xmlns="" id="{670B21CC-1A5C-4F9E-B12A-0FFC4038F059}"/>
              </a:ext>
            </a:extLst>
          </p:cNvPr>
          <p:cNvCxnSpPr>
            <a:cxnSpLocks/>
          </p:cNvCxnSpPr>
          <p:nvPr/>
        </p:nvCxnSpPr>
        <p:spPr bwMode="auto">
          <a:xfrm>
            <a:off x="2915816" y="5069031"/>
            <a:ext cx="583718" cy="0"/>
          </a:xfrm>
          <a:prstGeom prst="line">
            <a:avLst/>
          </a:prstGeom>
          <a:noFill/>
          <a:ln w="25400" cap="flat" cmpd="sng" algn="ctr">
            <a:solidFill>
              <a:schemeClr val="tx1"/>
            </a:solidFill>
            <a:prstDash val="solid"/>
            <a:round/>
            <a:headEnd type="none" w="med" len="med"/>
            <a:tailEnd type="none" w="med" len="med"/>
          </a:ln>
          <a:effectLst/>
        </p:spPr>
      </p:cxnSp>
      <p:cxnSp>
        <p:nvCxnSpPr>
          <p:cNvPr id="39" name="Straight Connector 42">
            <a:extLst>
              <a:ext uri="{FF2B5EF4-FFF2-40B4-BE49-F238E27FC236}">
                <a16:creationId xmlns:a16="http://schemas.microsoft.com/office/drawing/2014/main" xmlns="" id="{4FBADF2F-8681-413C-9A56-E9A5D372309D}"/>
              </a:ext>
            </a:extLst>
          </p:cNvPr>
          <p:cNvCxnSpPr>
            <a:cxnSpLocks/>
          </p:cNvCxnSpPr>
          <p:nvPr/>
        </p:nvCxnSpPr>
        <p:spPr bwMode="auto">
          <a:xfrm>
            <a:off x="2915816" y="5525855"/>
            <a:ext cx="583718" cy="0"/>
          </a:xfrm>
          <a:prstGeom prst="line">
            <a:avLst/>
          </a:prstGeom>
          <a:noFill/>
          <a:ln w="25400" cap="flat" cmpd="sng" algn="ctr">
            <a:solidFill>
              <a:schemeClr val="tx1"/>
            </a:solidFill>
            <a:prstDash val="solid"/>
            <a:round/>
            <a:headEnd type="none" w="med" len="med"/>
            <a:tailEnd type="none" w="med" len="med"/>
          </a:ln>
          <a:effectLst/>
        </p:spPr>
      </p:cxnSp>
      <p:cxnSp>
        <p:nvCxnSpPr>
          <p:cNvPr id="40" name="Straight Connector 43">
            <a:extLst>
              <a:ext uri="{FF2B5EF4-FFF2-40B4-BE49-F238E27FC236}">
                <a16:creationId xmlns:a16="http://schemas.microsoft.com/office/drawing/2014/main" xmlns="" id="{7572D112-EDF0-4919-B50E-B7377D7C530C}"/>
              </a:ext>
            </a:extLst>
          </p:cNvPr>
          <p:cNvCxnSpPr>
            <a:cxnSpLocks/>
          </p:cNvCxnSpPr>
          <p:nvPr/>
        </p:nvCxnSpPr>
        <p:spPr bwMode="auto">
          <a:xfrm flipH="1">
            <a:off x="2663679" y="5541617"/>
            <a:ext cx="216024" cy="0"/>
          </a:xfrm>
          <a:prstGeom prst="line">
            <a:avLst/>
          </a:prstGeom>
          <a:noFill/>
          <a:ln w="63500" cap="flat" cmpd="sng" algn="ctr">
            <a:solidFill>
              <a:schemeClr val="tx1"/>
            </a:solidFill>
            <a:prstDash val="solid"/>
            <a:round/>
            <a:headEnd type="none" w="med" len="med"/>
            <a:tailEnd type="none" w="med" len="med"/>
          </a:ln>
          <a:effectLst/>
        </p:spPr>
      </p:cxnSp>
      <p:cxnSp>
        <p:nvCxnSpPr>
          <p:cNvPr id="45" name="Straight Connector 42">
            <a:extLst>
              <a:ext uri="{FF2B5EF4-FFF2-40B4-BE49-F238E27FC236}">
                <a16:creationId xmlns:a16="http://schemas.microsoft.com/office/drawing/2014/main" xmlns="" id="{D684E151-8EA4-4D59-A63B-163962308BA7}"/>
              </a:ext>
            </a:extLst>
          </p:cNvPr>
          <p:cNvCxnSpPr>
            <a:cxnSpLocks/>
          </p:cNvCxnSpPr>
          <p:nvPr/>
        </p:nvCxnSpPr>
        <p:spPr bwMode="auto">
          <a:xfrm flipV="1">
            <a:off x="2761013" y="4880764"/>
            <a:ext cx="0" cy="169277"/>
          </a:xfrm>
          <a:prstGeom prst="line">
            <a:avLst/>
          </a:prstGeom>
          <a:noFill/>
          <a:ln w="25400" cap="flat" cmpd="sng" algn="ctr">
            <a:solidFill>
              <a:schemeClr val="tx1"/>
            </a:solidFill>
            <a:prstDash val="solid"/>
            <a:round/>
            <a:headEnd type="none" w="med" len="med"/>
            <a:tailEnd type="none" w="med" len="med"/>
          </a:ln>
          <a:effectLst/>
        </p:spPr>
      </p:cxnSp>
      <p:cxnSp>
        <p:nvCxnSpPr>
          <p:cNvPr id="48" name="Straight Connector 42">
            <a:extLst>
              <a:ext uri="{FF2B5EF4-FFF2-40B4-BE49-F238E27FC236}">
                <a16:creationId xmlns:a16="http://schemas.microsoft.com/office/drawing/2014/main" xmlns="" id="{A4388AF3-074D-4583-B359-6C5FE7C250BA}"/>
              </a:ext>
            </a:extLst>
          </p:cNvPr>
          <p:cNvCxnSpPr>
            <a:cxnSpLocks/>
          </p:cNvCxnSpPr>
          <p:nvPr/>
        </p:nvCxnSpPr>
        <p:spPr bwMode="auto">
          <a:xfrm flipV="1">
            <a:off x="2771691" y="5569671"/>
            <a:ext cx="0" cy="163585"/>
          </a:xfrm>
          <a:prstGeom prst="line">
            <a:avLst/>
          </a:prstGeom>
          <a:noFill/>
          <a:ln w="25400" cap="flat" cmpd="sng" algn="ctr">
            <a:solidFill>
              <a:schemeClr val="tx1"/>
            </a:solidFill>
            <a:prstDash val="solid"/>
            <a:round/>
            <a:headEnd type="none" w="med" len="med"/>
            <a:tailEnd type="none" w="med" len="med"/>
          </a:ln>
          <a:effectLst/>
        </p:spPr>
      </p:cxnSp>
      <p:sp>
        <p:nvSpPr>
          <p:cNvPr id="50" name="矩形 49">
            <a:extLst>
              <a:ext uri="{FF2B5EF4-FFF2-40B4-BE49-F238E27FC236}">
                <a16:creationId xmlns:a16="http://schemas.microsoft.com/office/drawing/2014/main" xmlns="" id="{285CB037-EEAD-4D1A-9E21-35E260F5D3B7}"/>
              </a:ext>
            </a:extLst>
          </p:cNvPr>
          <p:cNvSpPr/>
          <p:nvPr/>
        </p:nvSpPr>
        <p:spPr>
          <a:xfrm>
            <a:off x="2375532" y="5525855"/>
            <a:ext cx="94496" cy="649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xmlns="" id="{8C9DB032-4CFD-4E60-BEEF-2B36A2C4D7A6}"/>
              </a:ext>
            </a:extLst>
          </p:cNvPr>
          <p:cNvSpPr/>
          <p:nvPr/>
        </p:nvSpPr>
        <p:spPr>
          <a:xfrm>
            <a:off x="3149675" y="5547606"/>
            <a:ext cx="94496" cy="649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5" name="直接连接符 54">
            <a:extLst>
              <a:ext uri="{FF2B5EF4-FFF2-40B4-BE49-F238E27FC236}">
                <a16:creationId xmlns:a16="http://schemas.microsoft.com/office/drawing/2014/main" xmlns="" id="{407B345C-FE26-4716-985B-9BBE56EA3C52}"/>
              </a:ext>
            </a:extLst>
          </p:cNvPr>
          <p:cNvCxnSpPr>
            <a:cxnSpLocks/>
          </p:cNvCxnSpPr>
          <p:nvPr/>
        </p:nvCxnSpPr>
        <p:spPr>
          <a:xfrm flipV="1">
            <a:off x="2761013" y="4880764"/>
            <a:ext cx="1117410" cy="4092"/>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69F70387-AC54-4DF0-9814-E00678A33074}"/>
              </a:ext>
            </a:extLst>
          </p:cNvPr>
          <p:cNvCxnSpPr>
            <a:cxnSpLocks/>
          </p:cNvCxnSpPr>
          <p:nvPr/>
        </p:nvCxnSpPr>
        <p:spPr>
          <a:xfrm>
            <a:off x="2771691" y="5733256"/>
            <a:ext cx="1106732"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47">
            <a:extLst>
              <a:ext uri="{FF2B5EF4-FFF2-40B4-BE49-F238E27FC236}">
                <a16:creationId xmlns:a16="http://schemas.microsoft.com/office/drawing/2014/main" xmlns="" id="{5D7EB024-D868-4ECC-9AAA-2CF7125C829D}"/>
              </a:ext>
            </a:extLst>
          </p:cNvPr>
          <p:cNvCxnSpPr>
            <a:cxnSpLocks/>
          </p:cNvCxnSpPr>
          <p:nvPr/>
        </p:nvCxnSpPr>
        <p:spPr bwMode="auto">
          <a:xfrm>
            <a:off x="3878423" y="5373216"/>
            <a:ext cx="197992" cy="0"/>
          </a:xfrm>
          <a:prstGeom prst="line">
            <a:avLst/>
          </a:prstGeom>
          <a:noFill/>
          <a:ln w="25400" cap="flat" cmpd="sng" algn="ctr">
            <a:solidFill>
              <a:schemeClr val="tx1"/>
            </a:solidFill>
            <a:prstDash val="solid"/>
            <a:round/>
            <a:headEnd type="none" w="med" len="med"/>
            <a:tailEnd type="triangle" w="med" len="med"/>
          </a:ln>
          <a:effectLst/>
        </p:spPr>
      </p:cxnSp>
      <p:sp>
        <p:nvSpPr>
          <p:cNvPr id="68" name="灯片编号占位符 67">
            <a:extLst>
              <a:ext uri="{FF2B5EF4-FFF2-40B4-BE49-F238E27FC236}">
                <a16:creationId xmlns:a16="http://schemas.microsoft.com/office/drawing/2014/main" xmlns="" id="{EF3E69C0-B222-4CA8-9EE7-9C37F1FAAB23}"/>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22</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1914024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1A2C2F61-97EE-4E83-8A53-FD6B570589F4}"/>
              </a:ext>
            </a:extLst>
          </p:cNvPr>
          <p:cNvSpPr>
            <a:spLocks noGrp="1"/>
          </p:cNvSpPr>
          <p:nvPr>
            <p:ph type="title"/>
          </p:nvPr>
        </p:nvSpPr>
        <p:spPr/>
        <p:txBody>
          <a:bodyPr/>
          <a:lstStyle/>
          <a:p>
            <a:r>
              <a:rPr lang="zh-CN" altLang="en-US"/>
              <a:t>对撞区</a:t>
            </a:r>
            <a:r>
              <a:rPr lang="en-US" altLang="zh-CN"/>
              <a:t>BPM</a:t>
            </a:r>
            <a:r>
              <a:rPr lang="zh-CN" altLang="en-US"/>
              <a:t>的初步考虑</a:t>
            </a:r>
          </a:p>
        </p:txBody>
      </p:sp>
      <p:pic>
        <p:nvPicPr>
          <p:cNvPr id="4" name="图片 3">
            <a:extLst>
              <a:ext uri="{FF2B5EF4-FFF2-40B4-BE49-F238E27FC236}">
                <a16:creationId xmlns:a16="http://schemas.microsoft.com/office/drawing/2014/main" xmlns="" id="{94782AE0-F7AF-4778-9770-75E75B7FDF09}"/>
              </a:ext>
            </a:extLst>
          </p:cNvPr>
          <p:cNvPicPr>
            <a:picLocks noChangeAspect="1"/>
          </p:cNvPicPr>
          <p:nvPr/>
        </p:nvPicPr>
        <p:blipFill>
          <a:blip r:embed="rId2"/>
          <a:stretch>
            <a:fillRect/>
          </a:stretch>
        </p:blipFill>
        <p:spPr>
          <a:xfrm>
            <a:off x="745998" y="1412776"/>
            <a:ext cx="7828600" cy="4320480"/>
          </a:xfrm>
          <a:prstGeom prst="rect">
            <a:avLst/>
          </a:prstGeom>
          <a:ln w="25400">
            <a:solidFill>
              <a:schemeClr val="tx2">
                <a:lumMod val="60000"/>
                <a:lumOff val="40000"/>
              </a:schemeClr>
            </a:solidFill>
          </a:ln>
        </p:spPr>
      </p:pic>
      <p:sp>
        <p:nvSpPr>
          <p:cNvPr id="6" name="灯片编号占位符 5">
            <a:extLst>
              <a:ext uri="{FF2B5EF4-FFF2-40B4-BE49-F238E27FC236}">
                <a16:creationId xmlns:a16="http://schemas.microsoft.com/office/drawing/2014/main" xmlns="" id="{FF6A9A9B-FA79-4526-A7DA-B24AF2AC7590}"/>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23</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225724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1E079A58-24DB-4C53-8A2E-732C1C258F29}"/>
              </a:ext>
            </a:extLst>
          </p:cNvPr>
          <p:cNvSpPr>
            <a:spLocks noGrp="1"/>
          </p:cNvSpPr>
          <p:nvPr>
            <p:ph type="title"/>
          </p:nvPr>
        </p:nvSpPr>
        <p:spPr/>
        <p:txBody>
          <a:bodyPr/>
          <a:lstStyle/>
          <a:p>
            <a:r>
              <a:rPr lang="zh-CN" altLang="en-US"/>
              <a:t>对撞区</a:t>
            </a:r>
            <a:r>
              <a:rPr lang="en-US" altLang="zh-CN"/>
              <a:t>BPM</a:t>
            </a:r>
            <a:r>
              <a:rPr lang="zh-CN" altLang="en-US"/>
              <a:t>的初步考虑</a:t>
            </a:r>
          </a:p>
        </p:txBody>
      </p:sp>
      <p:pic>
        <p:nvPicPr>
          <p:cNvPr id="4" name="图片 3">
            <a:extLst>
              <a:ext uri="{FF2B5EF4-FFF2-40B4-BE49-F238E27FC236}">
                <a16:creationId xmlns:a16="http://schemas.microsoft.com/office/drawing/2014/main" xmlns="" id="{06553EA2-C5FC-4FDB-B03F-3C383AB89A1D}"/>
              </a:ext>
            </a:extLst>
          </p:cNvPr>
          <p:cNvPicPr>
            <a:picLocks noChangeAspect="1"/>
          </p:cNvPicPr>
          <p:nvPr/>
        </p:nvPicPr>
        <p:blipFill>
          <a:blip r:embed="rId2"/>
          <a:stretch>
            <a:fillRect/>
          </a:stretch>
        </p:blipFill>
        <p:spPr>
          <a:xfrm>
            <a:off x="323528" y="4005064"/>
            <a:ext cx="8640960" cy="2389150"/>
          </a:xfrm>
          <a:prstGeom prst="rect">
            <a:avLst/>
          </a:prstGeom>
          <a:ln w="19050">
            <a:solidFill>
              <a:schemeClr val="tx2">
                <a:lumMod val="60000"/>
                <a:lumOff val="40000"/>
              </a:schemeClr>
            </a:solidFill>
          </a:ln>
        </p:spPr>
      </p:pic>
      <p:cxnSp>
        <p:nvCxnSpPr>
          <p:cNvPr id="6" name="直接箭头连接符 5">
            <a:extLst>
              <a:ext uri="{FF2B5EF4-FFF2-40B4-BE49-F238E27FC236}">
                <a16:creationId xmlns:a16="http://schemas.microsoft.com/office/drawing/2014/main" xmlns="" id="{F8E22E80-3DA4-49DF-AA8C-E9A2686F10CA}"/>
              </a:ext>
            </a:extLst>
          </p:cNvPr>
          <p:cNvCxnSpPr/>
          <p:nvPr/>
        </p:nvCxnSpPr>
        <p:spPr>
          <a:xfrm flipV="1">
            <a:off x="395536" y="1268760"/>
            <a:ext cx="8496944" cy="122413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xmlns="" id="{C22589B9-CFE3-4C02-85BD-9340C7BBB61D}"/>
              </a:ext>
            </a:extLst>
          </p:cNvPr>
          <p:cNvCxnSpPr>
            <a:cxnSpLocks/>
          </p:cNvCxnSpPr>
          <p:nvPr/>
        </p:nvCxnSpPr>
        <p:spPr>
          <a:xfrm flipH="1" flipV="1">
            <a:off x="395536" y="1268760"/>
            <a:ext cx="8352928" cy="1368152"/>
          </a:xfrm>
          <a:prstGeom prst="straightConnector1">
            <a:avLst/>
          </a:prstGeom>
          <a:ln w="19050">
            <a:solidFill>
              <a:srgbClr val="3333FF"/>
            </a:solidFill>
            <a:tailEnd type="triangle"/>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xmlns="" id="{905AE7AF-7CFA-4558-B3FA-7FF710EB6069}"/>
              </a:ext>
            </a:extLst>
          </p:cNvPr>
          <p:cNvSpPr/>
          <p:nvPr/>
        </p:nvSpPr>
        <p:spPr>
          <a:xfrm rot="20905639">
            <a:off x="3036155" y="1971615"/>
            <a:ext cx="120399"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57BF78E3-5966-45D2-9AFF-DC474F9ACDE4}"/>
              </a:ext>
            </a:extLst>
          </p:cNvPr>
          <p:cNvSpPr/>
          <p:nvPr/>
        </p:nvSpPr>
        <p:spPr>
          <a:xfrm rot="167755">
            <a:off x="5966733" y="2023215"/>
            <a:ext cx="120399" cy="288032"/>
          </a:xfrm>
          <a:prstGeom prst="ellipse">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a:extLst>
              <a:ext uri="{FF2B5EF4-FFF2-40B4-BE49-F238E27FC236}">
                <a16:creationId xmlns:a16="http://schemas.microsoft.com/office/drawing/2014/main" xmlns="" id="{35D05D68-ABDF-4712-B8A1-4A5DBEE3D937}"/>
              </a:ext>
            </a:extLst>
          </p:cNvPr>
          <p:cNvCxnSpPr/>
          <p:nvPr/>
        </p:nvCxnSpPr>
        <p:spPr>
          <a:xfrm>
            <a:off x="3419872" y="1089877"/>
            <a:ext cx="0" cy="1619043"/>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xmlns="" id="{040B7886-456B-4650-B31F-75B314B33C5C}"/>
              </a:ext>
            </a:extLst>
          </p:cNvPr>
          <p:cNvCxnSpPr/>
          <p:nvPr/>
        </p:nvCxnSpPr>
        <p:spPr>
          <a:xfrm>
            <a:off x="5436096" y="1089877"/>
            <a:ext cx="0" cy="1619043"/>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xmlns="" id="{07ECB7A5-CCCA-4691-BE35-CA01921A8405}"/>
              </a:ext>
            </a:extLst>
          </p:cNvPr>
          <p:cNvCxnSpPr>
            <a:cxnSpLocks/>
          </p:cNvCxnSpPr>
          <p:nvPr/>
        </p:nvCxnSpPr>
        <p:spPr>
          <a:xfrm flipH="1">
            <a:off x="1871700" y="1138702"/>
            <a:ext cx="72009" cy="706122"/>
          </a:xfrm>
          <a:prstGeom prst="straightConnector1">
            <a:avLst/>
          </a:prstGeom>
          <a:ln w="44450">
            <a:solidFill>
              <a:srgbClr val="3333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xmlns="" id="{2B7BA699-F8E0-4AE8-865B-5539C0499961}"/>
              </a:ext>
            </a:extLst>
          </p:cNvPr>
          <p:cNvCxnSpPr>
            <a:cxnSpLocks/>
          </p:cNvCxnSpPr>
          <p:nvPr/>
        </p:nvCxnSpPr>
        <p:spPr>
          <a:xfrm>
            <a:off x="1858846" y="1948442"/>
            <a:ext cx="94559" cy="674512"/>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xmlns="" id="{9CBDF0CF-5BC9-4449-95C7-AC76CDC9E432}"/>
              </a:ext>
            </a:extLst>
          </p:cNvPr>
          <p:cNvCxnSpPr>
            <a:cxnSpLocks/>
          </p:cNvCxnSpPr>
          <p:nvPr/>
        </p:nvCxnSpPr>
        <p:spPr>
          <a:xfrm>
            <a:off x="6732239" y="1244203"/>
            <a:ext cx="144017" cy="653038"/>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xmlns="" id="{8F3E97AF-2E4C-4F37-AAFE-1959AB0CB9BE}"/>
              </a:ext>
            </a:extLst>
          </p:cNvPr>
          <p:cNvCxnSpPr>
            <a:cxnSpLocks/>
          </p:cNvCxnSpPr>
          <p:nvPr/>
        </p:nvCxnSpPr>
        <p:spPr>
          <a:xfrm flipH="1">
            <a:off x="6948264" y="1972836"/>
            <a:ext cx="72009" cy="706122"/>
          </a:xfrm>
          <a:prstGeom prst="straightConnector1">
            <a:avLst/>
          </a:prstGeom>
          <a:ln w="44450">
            <a:solidFill>
              <a:srgbClr val="3333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xmlns="" id="{F9C31CC7-9755-48F2-9082-A7F8FD2890B7}"/>
              </a:ext>
            </a:extLst>
          </p:cNvPr>
          <p:cNvSpPr txBox="1"/>
          <p:nvPr/>
        </p:nvSpPr>
        <p:spPr>
          <a:xfrm>
            <a:off x="406017" y="2967535"/>
            <a:ext cx="8350856" cy="830997"/>
          </a:xfrm>
          <a:prstGeom prst="rect">
            <a:avLst/>
          </a:prstGeom>
          <a:noFill/>
        </p:spPr>
        <p:txBody>
          <a:bodyPr wrap="square" rtlCol="0">
            <a:spAutoFit/>
          </a:bodyPr>
          <a:lstStyle/>
          <a:p>
            <a:pPr algn="l"/>
            <a:r>
              <a:rPr lang="zh-CN" altLang="en-US" sz="2400">
                <a:solidFill>
                  <a:schemeClr val="tx1"/>
                </a:solidFill>
              </a:rPr>
              <a:t>蓝色与红色表示正常四电极</a:t>
            </a:r>
            <a:r>
              <a:rPr lang="en-US" altLang="zh-CN" sz="2400">
                <a:solidFill>
                  <a:schemeClr val="tx1"/>
                </a:solidFill>
              </a:rPr>
              <a:t>BPM</a:t>
            </a:r>
            <a:r>
              <a:rPr lang="zh-CN" altLang="en-US" sz="2400">
                <a:solidFill>
                  <a:schemeClr val="tx1"/>
                </a:solidFill>
              </a:rPr>
              <a:t>，黑色表示特殊</a:t>
            </a:r>
            <a:r>
              <a:rPr lang="en-US" altLang="zh-CN" sz="2400">
                <a:solidFill>
                  <a:schemeClr val="tx1"/>
                </a:solidFill>
              </a:rPr>
              <a:t>8</a:t>
            </a:r>
            <a:r>
              <a:rPr lang="zh-CN" altLang="en-US" sz="2400">
                <a:solidFill>
                  <a:schemeClr val="tx1"/>
                </a:solidFill>
              </a:rPr>
              <a:t>电极</a:t>
            </a:r>
            <a:r>
              <a:rPr lang="en-US" altLang="zh-CN" sz="2400">
                <a:solidFill>
                  <a:schemeClr val="tx1"/>
                </a:solidFill>
              </a:rPr>
              <a:t>BPM</a:t>
            </a:r>
            <a:r>
              <a:rPr lang="zh-CN" altLang="en-US" sz="2400">
                <a:solidFill>
                  <a:schemeClr val="tx1"/>
                </a:solidFill>
              </a:rPr>
              <a:t>或者方向耦合性</a:t>
            </a:r>
            <a:r>
              <a:rPr lang="en-US" altLang="zh-CN" sz="2400">
                <a:solidFill>
                  <a:schemeClr val="tx1"/>
                </a:solidFill>
              </a:rPr>
              <a:t>BPM.</a:t>
            </a:r>
            <a:endParaRPr lang="zh-CN" altLang="en-US" sz="2400" dirty="0">
              <a:solidFill>
                <a:schemeClr val="tx1"/>
              </a:solidFill>
            </a:endParaRPr>
          </a:p>
        </p:txBody>
      </p:sp>
      <p:cxnSp>
        <p:nvCxnSpPr>
          <p:cNvPr id="36" name="直接箭头连接符 35">
            <a:extLst>
              <a:ext uri="{FF2B5EF4-FFF2-40B4-BE49-F238E27FC236}">
                <a16:creationId xmlns:a16="http://schemas.microsoft.com/office/drawing/2014/main" xmlns="" id="{32C6F6CE-E0D6-441B-97ED-FFFFBFE573B4}"/>
              </a:ext>
            </a:extLst>
          </p:cNvPr>
          <p:cNvCxnSpPr/>
          <p:nvPr/>
        </p:nvCxnSpPr>
        <p:spPr>
          <a:xfrm>
            <a:off x="3184222" y="4365104"/>
            <a:ext cx="0" cy="576064"/>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xmlns="" id="{5A6B930D-9D3A-4602-BF68-266DF685011F}"/>
              </a:ext>
            </a:extLst>
          </p:cNvPr>
          <p:cNvCxnSpPr/>
          <p:nvPr/>
        </p:nvCxnSpPr>
        <p:spPr>
          <a:xfrm>
            <a:off x="971650" y="4188055"/>
            <a:ext cx="0" cy="576064"/>
          </a:xfrm>
          <a:prstGeom prst="straightConnector1">
            <a:avLst/>
          </a:prstGeom>
          <a:ln w="44450">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xmlns="" id="{7CF5BF77-1A8F-4E3C-8C5E-7BF8BC3DFF7E}"/>
              </a:ext>
            </a:extLst>
          </p:cNvPr>
          <p:cNvCxnSpPr>
            <a:cxnSpLocks/>
          </p:cNvCxnSpPr>
          <p:nvPr/>
        </p:nvCxnSpPr>
        <p:spPr>
          <a:xfrm flipV="1">
            <a:off x="971600" y="5413729"/>
            <a:ext cx="50" cy="57606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灯片编号占位符 41">
            <a:extLst>
              <a:ext uri="{FF2B5EF4-FFF2-40B4-BE49-F238E27FC236}">
                <a16:creationId xmlns:a16="http://schemas.microsoft.com/office/drawing/2014/main" xmlns="" id="{EFA45F89-2C89-446E-8285-E531F81BC768}"/>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24</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3078177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881A911B-672E-4961-90E1-EA20CC0812DB}"/>
              </a:ext>
            </a:extLst>
          </p:cNvPr>
          <p:cNvSpPr>
            <a:spLocks noGrp="1"/>
          </p:cNvSpPr>
          <p:nvPr>
            <p:ph idx="1"/>
          </p:nvPr>
        </p:nvSpPr>
        <p:spPr>
          <a:xfrm>
            <a:off x="342928" y="1196752"/>
            <a:ext cx="8229600" cy="991012"/>
          </a:xfrm>
        </p:spPr>
        <p:txBody>
          <a:bodyPr>
            <a:normAutofit lnSpcReduction="10000"/>
          </a:bodyPr>
          <a:lstStyle/>
          <a:p>
            <a:r>
              <a:rPr lang="zh-CN" altLang="en-US"/>
              <a:t>为了更精准（横向、纵向）的控制正负电子对撞，从而使亮度最大化。</a:t>
            </a:r>
          </a:p>
        </p:txBody>
      </p:sp>
      <p:sp>
        <p:nvSpPr>
          <p:cNvPr id="3" name="标题 2">
            <a:extLst>
              <a:ext uri="{FF2B5EF4-FFF2-40B4-BE49-F238E27FC236}">
                <a16:creationId xmlns:a16="http://schemas.microsoft.com/office/drawing/2014/main" xmlns="" id="{1541EBFA-D6DC-42F5-8C5E-5B834A53ABBB}"/>
              </a:ext>
            </a:extLst>
          </p:cNvPr>
          <p:cNvSpPr>
            <a:spLocks noGrp="1"/>
          </p:cNvSpPr>
          <p:nvPr>
            <p:ph type="title"/>
          </p:nvPr>
        </p:nvSpPr>
        <p:spPr/>
        <p:txBody>
          <a:bodyPr/>
          <a:lstStyle/>
          <a:p>
            <a:r>
              <a:rPr lang="zh-CN" altLang="en-US"/>
              <a:t>对撞区束流位置测量的意义</a:t>
            </a:r>
          </a:p>
        </p:txBody>
      </p:sp>
      <p:pic>
        <p:nvPicPr>
          <p:cNvPr id="4" name="图片 3">
            <a:extLst>
              <a:ext uri="{FF2B5EF4-FFF2-40B4-BE49-F238E27FC236}">
                <a16:creationId xmlns:a16="http://schemas.microsoft.com/office/drawing/2014/main" xmlns="" id="{F276D1E2-C9AB-4869-AF12-C592D34027FC}"/>
              </a:ext>
            </a:extLst>
          </p:cNvPr>
          <p:cNvPicPr>
            <a:picLocks noChangeAspect="1"/>
          </p:cNvPicPr>
          <p:nvPr/>
        </p:nvPicPr>
        <p:blipFill>
          <a:blip r:embed="rId2"/>
          <a:stretch>
            <a:fillRect/>
          </a:stretch>
        </p:blipFill>
        <p:spPr>
          <a:xfrm>
            <a:off x="1259632" y="2342493"/>
            <a:ext cx="2561293" cy="1080120"/>
          </a:xfrm>
          <a:prstGeom prst="rect">
            <a:avLst/>
          </a:prstGeom>
          <a:ln w="19050">
            <a:solidFill>
              <a:schemeClr val="tx2">
                <a:lumMod val="60000"/>
                <a:lumOff val="40000"/>
              </a:schemeClr>
            </a:solidFill>
          </a:ln>
        </p:spPr>
      </p:pic>
      <p:pic>
        <p:nvPicPr>
          <p:cNvPr id="5" name="图片 4">
            <a:extLst>
              <a:ext uri="{FF2B5EF4-FFF2-40B4-BE49-F238E27FC236}">
                <a16:creationId xmlns:a16="http://schemas.microsoft.com/office/drawing/2014/main" xmlns="" id="{11357D49-8419-4C03-ACB5-7A893A1BE43D}"/>
              </a:ext>
            </a:extLst>
          </p:cNvPr>
          <p:cNvPicPr>
            <a:picLocks noChangeAspect="1"/>
          </p:cNvPicPr>
          <p:nvPr/>
        </p:nvPicPr>
        <p:blipFill>
          <a:blip r:embed="rId3"/>
          <a:stretch>
            <a:fillRect/>
          </a:stretch>
        </p:blipFill>
        <p:spPr>
          <a:xfrm>
            <a:off x="5652120" y="4137221"/>
            <a:ext cx="2307729" cy="2137941"/>
          </a:xfrm>
          <a:prstGeom prst="rect">
            <a:avLst/>
          </a:prstGeom>
          <a:ln w="19050">
            <a:solidFill>
              <a:schemeClr val="tx2">
                <a:lumMod val="60000"/>
                <a:lumOff val="40000"/>
              </a:schemeClr>
            </a:solidFill>
          </a:ln>
        </p:spPr>
      </p:pic>
      <p:pic>
        <p:nvPicPr>
          <p:cNvPr id="6" name="图片 5">
            <a:extLst>
              <a:ext uri="{FF2B5EF4-FFF2-40B4-BE49-F238E27FC236}">
                <a16:creationId xmlns:a16="http://schemas.microsoft.com/office/drawing/2014/main" xmlns="" id="{33D53A28-5162-4678-B712-023C05877CCA}"/>
              </a:ext>
            </a:extLst>
          </p:cNvPr>
          <p:cNvPicPr>
            <a:picLocks noChangeAspect="1"/>
          </p:cNvPicPr>
          <p:nvPr/>
        </p:nvPicPr>
        <p:blipFill>
          <a:blip r:embed="rId4"/>
          <a:stretch>
            <a:fillRect/>
          </a:stretch>
        </p:blipFill>
        <p:spPr>
          <a:xfrm>
            <a:off x="4572000" y="2319648"/>
            <a:ext cx="3020863" cy="1109352"/>
          </a:xfrm>
          <a:prstGeom prst="rect">
            <a:avLst/>
          </a:prstGeom>
          <a:ln w="19050">
            <a:solidFill>
              <a:schemeClr val="tx2">
                <a:lumMod val="60000"/>
                <a:lumOff val="40000"/>
              </a:schemeClr>
            </a:solidFill>
          </a:ln>
        </p:spPr>
      </p:pic>
      <p:sp>
        <p:nvSpPr>
          <p:cNvPr id="7" name="文本框 6">
            <a:extLst>
              <a:ext uri="{FF2B5EF4-FFF2-40B4-BE49-F238E27FC236}">
                <a16:creationId xmlns:a16="http://schemas.microsoft.com/office/drawing/2014/main" xmlns="" id="{7DBD5A76-B940-45CC-922E-DCE3A03615BF}"/>
              </a:ext>
            </a:extLst>
          </p:cNvPr>
          <p:cNvSpPr txBox="1"/>
          <p:nvPr/>
        </p:nvSpPr>
        <p:spPr>
          <a:xfrm>
            <a:off x="1475655" y="3654749"/>
            <a:ext cx="5724645" cy="461665"/>
          </a:xfrm>
          <a:prstGeom prst="rect">
            <a:avLst/>
          </a:prstGeom>
          <a:noFill/>
        </p:spPr>
        <p:txBody>
          <a:bodyPr wrap="none" rtlCol="0">
            <a:spAutoFit/>
          </a:bodyPr>
          <a:lstStyle/>
          <a:p>
            <a:r>
              <a:rPr lang="zh-CN" altLang="en-US" sz="2400">
                <a:solidFill>
                  <a:schemeClr val="tx1"/>
                </a:solidFill>
              </a:rPr>
              <a:t>束流尺寸、以及纵向对撞点与亮点的关系</a:t>
            </a:r>
            <a:endParaRPr lang="zh-CN" altLang="en-US" sz="2400" dirty="0">
              <a:solidFill>
                <a:schemeClr val="tx1"/>
              </a:solidFill>
            </a:endParaRPr>
          </a:p>
        </p:txBody>
      </p:sp>
      <p:sp>
        <p:nvSpPr>
          <p:cNvPr id="8" name="文本框 7">
            <a:extLst>
              <a:ext uri="{FF2B5EF4-FFF2-40B4-BE49-F238E27FC236}">
                <a16:creationId xmlns:a16="http://schemas.microsoft.com/office/drawing/2014/main" xmlns="" id="{FD19C308-083F-4F09-A61E-D42A6D3EF33A}"/>
              </a:ext>
            </a:extLst>
          </p:cNvPr>
          <p:cNvSpPr txBox="1"/>
          <p:nvPr/>
        </p:nvSpPr>
        <p:spPr>
          <a:xfrm>
            <a:off x="1034710" y="4581128"/>
            <a:ext cx="3960440" cy="1277273"/>
          </a:xfrm>
          <a:prstGeom prst="rect">
            <a:avLst/>
          </a:prstGeom>
          <a:noFill/>
        </p:spPr>
        <p:txBody>
          <a:bodyPr wrap="square" rtlCol="0">
            <a:spAutoFit/>
          </a:bodyPr>
          <a:lstStyle/>
          <a:p>
            <a:pPr>
              <a:spcAft>
                <a:spcPts val="600"/>
              </a:spcAft>
            </a:pPr>
            <a:r>
              <a:rPr lang="en-US" altLang="zh-CN" sz="2400">
                <a:solidFill>
                  <a:schemeClr val="tx1"/>
                </a:solidFill>
              </a:rPr>
              <a:t>Higgs</a:t>
            </a:r>
            <a:r>
              <a:rPr lang="zh-CN" altLang="en-US" sz="2400">
                <a:solidFill>
                  <a:schemeClr val="tx1"/>
                </a:solidFill>
              </a:rPr>
              <a:t>参数为例：</a:t>
            </a:r>
            <a:endParaRPr lang="en-US" altLang="zh-CN" sz="2400">
              <a:solidFill>
                <a:schemeClr val="tx1"/>
              </a:solidFill>
            </a:endParaRPr>
          </a:p>
          <a:p>
            <a:r>
              <a:rPr lang="el-GR" altLang="zh-CN" sz="2400">
                <a:solidFill>
                  <a:srgbClr val="3333FF"/>
                </a:solidFill>
              </a:rPr>
              <a:t>σ</a:t>
            </a:r>
            <a:r>
              <a:rPr lang="en-US" altLang="zh-CN" sz="2400">
                <a:solidFill>
                  <a:srgbClr val="3333FF"/>
                </a:solidFill>
              </a:rPr>
              <a:t>x=15 μm</a:t>
            </a:r>
            <a:r>
              <a:rPr lang="zh-CN" altLang="en-US" sz="2400">
                <a:solidFill>
                  <a:srgbClr val="3333FF"/>
                </a:solidFill>
              </a:rPr>
              <a:t>，</a:t>
            </a:r>
            <a:r>
              <a:rPr lang="el-GR" altLang="zh-CN" sz="2400">
                <a:solidFill>
                  <a:srgbClr val="3333FF"/>
                </a:solidFill>
              </a:rPr>
              <a:t> σ</a:t>
            </a:r>
            <a:r>
              <a:rPr lang="en-US" altLang="zh-CN" sz="2400">
                <a:solidFill>
                  <a:srgbClr val="3333FF"/>
                </a:solidFill>
              </a:rPr>
              <a:t>y=36 nm </a:t>
            </a:r>
            <a:r>
              <a:rPr lang="el-GR" altLang="zh-CN" sz="2400">
                <a:solidFill>
                  <a:srgbClr val="3333FF"/>
                </a:solidFill>
              </a:rPr>
              <a:t>σ</a:t>
            </a:r>
            <a:r>
              <a:rPr lang="en-US" altLang="zh-CN" sz="2400">
                <a:solidFill>
                  <a:srgbClr val="3333FF"/>
                </a:solidFill>
              </a:rPr>
              <a:t>z=3.9 mm βy*=1 mm</a:t>
            </a:r>
            <a:endParaRPr lang="zh-CN" altLang="en-US" sz="2400" dirty="0">
              <a:solidFill>
                <a:srgbClr val="3333FF"/>
              </a:solidFill>
            </a:endParaRPr>
          </a:p>
        </p:txBody>
      </p:sp>
      <p:sp>
        <p:nvSpPr>
          <p:cNvPr id="9" name="文本框 8">
            <a:extLst>
              <a:ext uri="{FF2B5EF4-FFF2-40B4-BE49-F238E27FC236}">
                <a16:creationId xmlns:a16="http://schemas.microsoft.com/office/drawing/2014/main" xmlns="" id="{89F71625-4C9B-45ED-BB6E-C8D6BD6EE5DC}"/>
              </a:ext>
            </a:extLst>
          </p:cNvPr>
          <p:cNvSpPr txBox="1"/>
          <p:nvPr/>
        </p:nvSpPr>
        <p:spPr>
          <a:xfrm>
            <a:off x="5868144" y="6253483"/>
            <a:ext cx="2280624" cy="461665"/>
          </a:xfrm>
          <a:prstGeom prst="rect">
            <a:avLst/>
          </a:prstGeom>
          <a:noFill/>
        </p:spPr>
        <p:txBody>
          <a:bodyPr wrap="none" rtlCol="0">
            <a:spAutoFit/>
          </a:bodyPr>
          <a:lstStyle/>
          <a:p>
            <a:r>
              <a:rPr lang="en-US" altLang="zh-CN" sz="2400" b="0">
                <a:solidFill>
                  <a:schemeClr val="tx1"/>
                </a:solidFill>
              </a:rPr>
              <a:t>Hour glass effect</a:t>
            </a:r>
            <a:endParaRPr lang="zh-CN" altLang="en-US" sz="2400" b="0" dirty="0">
              <a:solidFill>
                <a:schemeClr val="tx1"/>
              </a:solidFill>
            </a:endParaRPr>
          </a:p>
        </p:txBody>
      </p:sp>
      <p:sp>
        <p:nvSpPr>
          <p:cNvPr id="10" name="灯片编号占位符 9">
            <a:extLst>
              <a:ext uri="{FF2B5EF4-FFF2-40B4-BE49-F238E27FC236}">
                <a16:creationId xmlns:a16="http://schemas.microsoft.com/office/drawing/2014/main" xmlns="" id="{9CD1F07B-6949-4237-9DE3-F35DD79C84EC}"/>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25</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1472292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9AC831DC-819F-46F2-8B7B-9D16C9DBB11B}"/>
              </a:ext>
            </a:extLst>
          </p:cNvPr>
          <p:cNvSpPr>
            <a:spLocks noGrp="1"/>
          </p:cNvSpPr>
          <p:nvPr>
            <p:ph idx="1"/>
          </p:nvPr>
        </p:nvSpPr>
        <p:spPr>
          <a:xfrm>
            <a:off x="1259632" y="4637770"/>
            <a:ext cx="7385992" cy="1725359"/>
          </a:xfrm>
        </p:spPr>
        <p:txBody>
          <a:bodyPr>
            <a:normAutofit fontScale="77500" lnSpcReduction="20000"/>
          </a:bodyPr>
          <a:lstStyle/>
          <a:p>
            <a:r>
              <a:rPr lang="zh-CN" altLang="en-US" sz="3600"/>
              <a:t>正负电子都产生信号，间隔为 </a:t>
            </a:r>
            <a:r>
              <a:rPr lang="en-US" altLang="zh-CN" sz="3600"/>
              <a:t>2×L</a:t>
            </a:r>
            <a:r>
              <a:rPr lang="en-US" altLang="zh-CN" sz="3600" baseline="-25000"/>
              <a:t>8</a:t>
            </a:r>
            <a:r>
              <a:rPr lang="en-US" altLang="zh-CN" sz="3600"/>
              <a:t>/c</a:t>
            </a:r>
          </a:p>
          <a:p>
            <a:r>
              <a:rPr lang="zh-CN" altLang="en-US" sz="3600">
                <a:solidFill>
                  <a:srgbClr val="FF0000"/>
                </a:solidFill>
              </a:rPr>
              <a:t>信号幅度与电荷量成正比，与距离成反比</a:t>
            </a:r>
            <a:endParaRPr lang="en-US" altLang="zh-CN" sz="3600">
              <a:solidFill>
                <a:srgbClr val="FF0000"/>
              </a:solidFill>
            </a:endParaRPr>
          </a:p>
          <a:p>
            <a:r>
              <a:rPr lang="en-US" altLang="zh-CN" sz="3600"/>
              <a:t>(A-B)/(A+B)</a:t>
            </a:r>
            <a:r>
              <a:rPr lang="zh-CN" altLang="en-US" sz="3600"/>
              <a:t>的处理方式消除了电荷量的影响</a:t>
            </a:r>
          </a:p>
          <a:p>
            <a:endParaRPr lang="zh-CN" altLang="en-US">
              <a:solidFill>
                <a:srgbClr val="FF0000"/>
              </a:solidFill>
            </a:endParaRPr>
          </a:p>
        </p:txBody>
      </p:sp>
      <p:sp>
        <p:nvSpPr>
          <p:cNvPr id="3" name="标题 2">
            <a:extLst>
              <a:ext uri="{FF2B5EF4-FFF2-40B4-BE49-F238E27FC236}">
                <a16:creationId xmlns:a16="http://schemas.microsoft.com/office/drawing/2014/main" xmlns="" id="{37B34C5C-8431-415A-B083-C00D5346FC39}"/>
              </a:ext>
            </a:extLst>
          </p:cNvPr>
          <p:cNvSpPr>
            <a:spLocks noGrp="1"/>
          </p:cNvSpPr>
          <p:nvPr>
            <p:ph type="title"/>
          </p:nvPr>
        </p:nvSpPr>
        <p:spPr/>
        <p:txBody>
          <a:bodyPr/>
          <a:lstStyle/>
          <a:p>
            <a:r>
              <a:rPr lang="zh-CN" altLang="en-US">
                <a:solidFill>
                  <a:srgbClr val="3333FF"/>
                </a:solidFill>
              </a:rPr>
              <a:t>公共管道安装</a:t>
            </a:r>
            <a:r>
              <a:rPr lang="en-US" altLang="zh-CN">
                <a:solidFill>
                  <a:srgbClr val="3333FF"/>
                </a:solidFill>
              </a:rPr>
              <a:t>BPM</a:t>
            </a:r>
            <a:r>
              <a:rPr lang="zh-CN" altLang="en-US">
                <a:solidFill>
                  <a:srgbClr val="3333FF"/>
                </a:solidFill>
              </a:rPr>
              <a:t>的挑战</a:t>
            </a:r>
          </a:p>
        </p:txBody>
      </p:sp>
      <p:pic>
        <p:nvPicPr>
          <p:cNvPr id="4" name="图片 3">
            <a:extLst>
              <a:ext uri="{FF2B5EF4-FFF2-40B4-BE49-F238E27FC236}">
                <a16:creationId xmlns:a16="http://schemas.microsoft.com/office/drawing/2014/main" xmlns="" id="{3AF6708F-53E5-4309-825D-24F4F436A34E}"/>
              </a:ext>
            </a:extLst>
          </p:cNvPr>
          <p:cNvPicPr>
            <a:picLocks noChangeAspect="1"/>
          </p:cNvPicPr>
          <p:nvPr/>
        </p:nvPicPr>
        <p:blipFill>
          <a:blip r:embed="rId2"/>
          <a:stretch>
            <a:fillRect/>
          </a:stretch>
        </p:blipFill>
        <p:spPr>
          <a:xfrm>
            <a:off x="307467" y="1214179"/>
            <a:ext cx="4408549" cy="3097183"/>
          </a:xfrm>
          <a:prstGeom prst="rect">
            <a:avLst/>
          </a:prstGeom>
          <a:ln w="19050">
            <a:solidFill>
              <a:schemeClr val="tx2">
                <a:lumMod val="60000"/>
                <a:lumOff val="40000"/>
              </a:schemeClr>
            </a:solidFill>
          </a:ln>
        </p:spPr>
      </p:pic>
      <p:pic>
        <p:nvPicPr>
          <p:cNvPr id="5" name="图片 4">
            <a:extLst>
              <a:ext uri="{FF2B5EF4-FFF2-40B4-BE49-F238E27FC236}">
                <a16:creationId xmlns:a16="http://schemas.microsoft.com/office/drawing/2014/main" xmlns="" id="{0B56D1B9-BA9B-42A4-AAA1-F473D2592DD2}"/>
              </a:ext>
            </a:extLst>
          </p:cNvPr>
          <p:cNvPicPr>
            <a:picLocks noChangeAspect="1"/>
          </p:cNvPicPr>
          <p:nvPr/>
        </p:nvPicPr>
        <p:blipFill>
          <a:blip r:embed="rId3"/>
          <a:stretch>
            <a:fillRect/>
          </a:stretch>
        </p:blipFill>
        <p:spPr>
          <a:xfrm>
            <a:off x="4884477" y="1214178"/>
            <a:ext cx="4148262" cy="3097183"/>
          </a:xfrm>
          <a:prstGeom prst="rect">
            <a:avLst/>
          </a:prstGeom>
          <a:ln w="19050">
            <a:solidFill>
              <a:schemeClr val="tx2">
                <a:lumMod val="60000"/>
                <a:lumOff val="40000"/>
              </a:schemeClr>
            </a:solidFill>
          </a:ln>
        </p:spPr>
      </p:pic>
      <p:sp>
        <p:nvSpPr>
          <p:cNvPr id="6" name="文本框 5">
            <a:extLst>
              <a:ext uri="{FF2B5EF4-FFF2-40B4-BE49-F238E27FC236}">
                <a16:creationId xmlns:a16="http://schemas.microsoft.com/office/drawing/2014/main" xmlns="" id="{89BD2971-0372-4A5D-9F4E-2EC825BE2B72}"/>
              </a:ext>
            </a:extLst>
          </p:cNvPr>
          <p:cNvSpPr txBox="1"/>
          <p:nvPr/>
        </p:nvSpPr>
        <p:spPr>
          <a:xfrm>
            <a:off x="1835696" y="2762769"/>
            <a:ext cx="2252541" cy="461665"/>
          </a:xfrm>
          <a:prstGeom prst="rect">
            <a:avLst/>
          </a:prstGeom>
          <a:noFill/>
        </p:spPr>
        <p:txBody>
          <a:bodyPr wrap="none" rtlCol="0">
            <a:spAutoFit/>
          </a:bodyPr>
          <a:lstStyle/>
          <a:p>
            <a:r>
              <a:rPr lang="zh-CN" altLang="en-US" sz="2400"/>
              <a:t>正常</a:t>
            </a:r>
            <a:r>
              <a:rPr lang="en-US" altLang="zh-CN" sz="2400"/>
              <a:t>4</a:t>
            </a:r>
            <a:r>
              <a:rPr lang="zh-CN" altLang="en-US" sz="2400"/>
              <a:t>电极</a:t>
            </a:r>
            <a:r>
              <a:rPr lang="en-US" altLang="zh-CN" sz="2400"/>
              <a:t>BPM</a:t>
            </a:r>
            <a:endParaRPr lang="zh-CN" altLang="en-US" sz="2400" dirty="0"/>
          </a:p>
        </p:txBody>
      </p:sp>
      <p:sp>
        <p:nvSpPr>
          <p:cNvPr id="7" name="文本框 6">
            <a:extLst>
              <a:ext uri="{FF2B5EF4-FFF2-40B4-BE49-F238E27FC236}">
                <a16:creationId xmlns:a16="http://schemas.microsoft.com/office/drawing/2014/main" xmlns="" id="{97EE05FE-5DA0-4B07-BC36-8972B8747767}"/>
              </a:ext>
            </a:extLst>
          </p:cNvPr>
          <p:cNvSpPr txBox="1"/>
          <p:nvPr/>
        </p:nvSpPr>
        <p:spPr>
          <a:xfrm>
            <a:off x="1835696" y="2054293"/>
            <a:ext cx="2159566" cy="830997"/>
          </a:xfrm>
          <a:prstGeom prst="rect">
            <a:avLst/>
          </a:prstGeom>
          <a:noFill/>
        </p:spPr>
        <p:txBody>
          <a:bodyPr wrap="none" rtlCol="0">
            <a:spAutoFit/>
          </a:bodyPr>
          <a:lstStyle/>
          <a:p>
            <a:r>
              <a:rPr lang="en-US" altLang="zh-CN" sz="2400"/>
              <a:t>BII 8</a:t>
            </a:r>
            <a:r>
              <a:rPr lang="zh-CN" altLang="en-US" sz="2400"/>
              <a:t>电极</a:t>
            </a:r>
            <a:r>
              <a:rPr lang="en-US" altLang="zh-CN" sz="2400"/>
              <a:t>BPM</a:t>
            </a:r>
            <a:endParaRPr lang="zh-CN" altLang="en-US" sz="2400"/>
          </a:p>
          <a:p>
            <a:endParaRPr lang="zh-CN" altLang="en-US" sz="2400" dirty="0">
              <a:solidFill>
                <a:srgbClr val="3333FF"/>
              </a:solidFill>
            </a:endParaRPr>
          </a:p>
        </p:txBody>
      </p:sp>
      <p:sp>
        <p:nvSpPr>
          <p:cNvPr id="8" name="灯片编号占位符 7">
            <a:extLst>
              <a:ext uri="{FF2B5EF4-FFF2-40B4-BE49-F238E27FC236}">
                <a16:creationId xmlns:a16="http://schemas.microsoft.com/office/drawing/2014/main" xmlns="" id="{459F7F4F-56DE-4D0E-907A-B6ACE8C01E3B}"/>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26</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3953712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A2C01B39-73D3-4A61-973F-95679C492B76}"/>
              </a:ext>
            </a:extLst>
          </p:cNvPr>
          <p:cNvSpPr>
            <a:spLocks noGrp="1"/>
          </p:cNvSpPr>
          <p:nvPr>
            <p:ph idx="1"/>
          </p:nvPr>
        </p:nvSpPr>
        <p:spPr>
          <a:xfrm>
            <a:off x="215516" y="4538933"/>
            <a:ext cx="4176464" cy="1495068"/>
          </a:xfrm>
        </p:spPr>
        <p:txBody>
          <a:bodyPr>
            <a:normAutofit fontScale="85000" lnSpcReduction="20000"/>
          </a:bodyPr>
          <a:lstStyle/>
          <a:p>
            <a:r>
              <a:rPr lang="zh-CN" altLang="en-US"/>
              <a:t>获取电极信号幅度的方式：长时间不间断（低速相对于示波器）采样</a:t>
            </a:r>
            <a:r>
              <a:rPr lang="en-US" altLang="zh-CN"/>
              <a:t>100MHz</a:t>
            </a:r>
          </a:p>
        </p:txBody>
      </p:sp>
      <p:sp>
        <p:nvSpPr>
          <p:cNvPr id="3" name="标题 2">
            <a:extLst>
              <a:ext uri="{FF2B5EF4-FFF2-40B4-BE49-F238E27FC236}">
                <a16:creationId xmlns:a16="http://schemas.microsoft.com/office/drawing/2014/main" xmlns="" id="{BC938AB8-6300-44E4-8884-71A59A254115}"/>
              </a:ext>
            </a:extLst>
          </p:cNvPr>
          <p:cNvSpPr>
            <a:spLocks noGrp="1"/>
          </p:cNvSpPr>
          <p:nvPr>
            <p:ph type="title"/>
          </p:nvPr>
        </p:nvSpPr>
        <p:spPr/>
        <p:txBody>
          <a:bodyPr/>
          <a:lstStyle/>
          <a:p>
            <a:r>
              <a:rPr lang="zh-CN" altLang="en-US">
                <a:solidFill>
                  <a:srgbClr val="3333FF"/>
                </a:solidFill>
              </a:rPr>
              <a:t>公共管道安装</a:t>
            </a:r>
            <a:r>
              <a:rPr lang="en-US" altLang="zh-CN">
                <a:solidFill>
                  <a:srgbClr val="3333FF"/>
                </a:solidFill>
              </a:rPr>
              <a:t>BPM</a:t>
            </a:r>
            <a:r>
              <a:rPr lang="zh-CN" altLang="en-US">
                <a:solidFill>
                  <a:srgbClr val="3333FF"/>
                </a:solidFill>
              </a:rPr>
              <a:t>的挑战</a:t>
            </a:r>
            <a:endParaRPr lang="zh-CN" altLang="en-US"/>
          </a:p>
        </p:txBody>
      </p:sp>
      <p:pic>
        <p:nvPicPr>
          <p:cNvPr id="8" name="图片 7">
            <a:extLst>
              <a:ext uri="{FF2B5EF4-FFF2-40B4-BE49-F238E27FC236}">
                <a16:creationId xmlns:a16="http://schemas.microsoft.com/office/drawing/2014/main" xmlns="" id="{A54D7020-1A51-43E9-BAC7-C03E1363577C}"/>
              </a:ext>
            </a:extLst>
          </p:cNvPr>
          <p:cNvPicPr>
            <a:picLocks noChangeAspect="1"/>
          </p:cNvPicPr>
          <p:nvPr/>
        </p:nvPicPr>
        <p:blipFill>
          <a:blip r:embed="rId2"/>
          <a:stretch>
            <a:fillRect/>
          </a:stretch>
        </p:blipFill>
        <p:spPr>
          <a:xfrm>
            <a:off x="179512" y="1268760"/>
            <a:ext cx="3960440" cy="2932207"/>
          </a:xfrm>
          <a:prstGeom prst="rect">
            <a:avLst/>
          </a:prstGeom>
          <a:ln w="19050">
            <a:solidFill>
              <a:schemeClr val="tx2">
                <a:lumMod val="60000"/>
                <a:lumOff val="40000"/>
              </a:schemeClr>
            </a:solidFill>
          </a:ln>
        </p:spPr>
      </p:pic>
      <p:pic>
        <p:nvPicPr>
          <p:cNvPr id="9" name="图片 8">
            <a:extLst>
              <a:ext uri="{FF2B5EF4-FFF2-40B4-BE49-F238E27FC236}">
                <a16:creationId xmlns:a16="http://schemas.microsoft.com/office/drawing/2014/main" xmlns="" id="{86F88DB6-A490-4FCC-87E2-84B7856341A9}"/>
              </a:ext>
            </a:extLst>
          </p:cNvPr>
          <p:cNvPicPr>
            <a:picLocks noChangeAspect="1"/>
          </p:cNvPicPr>
          <p:nvPr/>
        </p:nvPicPr>
        <p:blipFill>
          <a:blip r:embed="rId3"/>
          <a:stretch>
            <a:fillRect/>
          </a:stretch>
        </p:blipFill>
        <p:spPr>
          <a:xfrm>
            <a:off x="4427984" y="1124744"/>
            <a:ext cx="4233292" cy="1189625"/>
          </a:xfrm>
          <a:prstGeom prst="rect">
            <a:avLst/>
          </a:prstGeom>
        </p:spPr>
      </p:pic>
      <p:pic>
        <p:nvPicPr>
          <p:cNvPr id="10" name="图片 9">
            <a:extLst>
              <a:ext uri="{FF2B5EF4-FFF2-40B4-BE49-F238E27FC236}">
                <a16:creationId xmlns:a16="http://schemas.microsoft.com/office/drawing/2014/main" xmlns="" id="{69F46E53-058E-40C6-B8F1-BFD11F0567B5}"/>
              </a:ext>
            </a:extLst>
          </p:cNvPr>
          <p:cNvPicPr>
            <a:picLocks noChangeAspect="1"/>
          </p:cNvPicPr>
          <p:nvPr/>
        </p:nvPicPr>
        <p:blipFill>
          <a:blip r:embed="rId4"/>
          <a:stretch>
            <a:fillRect/>
          </a:stretch>
        </p:blipFill>
        <p:spPr>
          <a:xfrm>
            <a:off x="4427984" y="2167367"/>
            <a:ext cx="4233292" cy="1189625"/>
          </a:xfrm>
          <a:prstGeom prst="rect">
            <a:avLst/>
          </a:prstGeom>
        </p:spPr>
      </p:pic>
      <p:pic>
        <p:nvPicPr>
          <p:cNvPr id="11" name="图片 10">
            <a:extLst>
              <a:ext uri="{FF2B5EF4-FFF2-40B4-BE49-F238E27FC236}">
                <a16:creationId xmlns:a16="http://schemas.microsoft.com/office/drawing/2014/main" xmlns="" id="{4525498B-706D-48BB-A3CA-DA60560A6EC0}"/>
              </a:ext>
            </a:extLst>
          </p:cNvPr>
          <p:cNvPicPr>
            <a:picLocks noChangeAspect="1"/>
          </p:cNvPicPr>
          <p:nvPr/>
        </p:nvPicPr>
        <p:blipFill>
          <a:blip r:embed="rId5"/>
          <a:stretch>
            <a:fillRect/>
          </a:stretch>
        </p:blipFill>
        <p:spPr>
          <a:xfrm>
            <a:off x="4427984" y="3215271"/>
            <a:ext cx="4233292" cy="1309511"/>
          </a:xfrm>
          <a:prstGeom prst="rect">
            <a:avLst/>
          </a:prstGeom>
        </p:spPr>
      </p:pic>
      <p:pic>
        <p:nvPicPr>
          <p:cNvPr id="12" name="图片 11">
            <a:extLst>
              <a:ext uri="{FF2B5EF4-FFF2-40B4-BE49-F238E27FC236}">
                <a16:creationId xmlns:a16="http://schemas.microsoft.com/office/drawing/2014/main" xmlns="" id="{99FE18E9-6F5F-4124-8429-851DFD6E315F}"/>
              </a:ext>
            </a:extLst>
          </p:cNvPr>
          <p:cNvPicPr>
            <a:picLocks noChangeAspect="1"/>
          </p:cNvPicPr>
          <p:nvPr/>
        </p:nvPicPr>
        <p:blipFill>
          <a:blip r:embed="rId6"/>
          <a:stretch>
            <a:fillRect/>
          </a:stretch>
        </p:blipFill>
        <p:spPr>
          <a:xfrm>
            <a:off x="4391980" y="4442492"/>
            <a:ext cx="4305300" cy="1309512"/>
          </a:xfrm>
          <a:prstGeom prst="rect">
            <a:avLst/>
          </a:prstGeom>
        </p:spPr>
      </p:pic>
      <p:sp>
        <p:nvSpPr>
          <p:cNvPr id="13" name="文本框 12">
            <a:extLst>
              <a:ext uri="{FF2B5EF4-FFF2-40B4-BE49-F238E27FC236}">
                <a16:creationId xmlns:a16="http://schemas.microsoft.com/office/drawing/2014/main" xmlns="" id="{32915E3F-5F3C-4D9E-A0BF-754F9901C3CE}"/>
              </a:ext>
            </a:extLst>
          </p:cNvPr>
          <p:cNvSpPr txBox="1"/>
          <p:nvPr/>
        </p:nvSpPr>
        <p:spPr>
          <a:xfrm>
            <a:off x="7334257" y="1704114"/>
            <a:ext cx="1601721" cy="369332"/>
          </a:xfrm>
          <a:prstGeom prst="rect">
            <a:avLst/>
          </a:prstGeom>
          <a:noFill/>
        </p:spPr>
        <p:txBody>
          <a:bodyPr wrap="none" rtlCol="0">
            <a:spAutoFit/>
          </a:bodyPr>
          <a:lstStyle/>
          <a:p>
            <a:r>
              <a:rPr lang="zh-CN" altLang="en-US" sz="1800" b="0">
                <a:solidFill>
                  <a:srgbClr val="3333FF"/>
                </a:solidFill>
              </a:rPr>
              <a:t>束团间隔</a:t>
            </a:r>
            <a:r>
              <a:rPr lang="en-US" altLang="zh-CN" sz="1800" b="0">
                <a:solidFill>
                  <a:srgbClr val="3333FF"/>
                </a:solidFill>
              </a:rPr>
              <a:t>48 ns</a:t>
            </a:r>
            <a:endParaRPr lang="zh-CN" altLang="en-US" sz="1800" b="0" dirty="0">
              <a:solidFill>
                <a:srgbClr val="3333FF"/>
              </a:solidFill>
            </a:endParaRPr>
          </a:p>
        </p:txBody>
      </p:sp>
      <p:sp>
        <p:nvSpPr>
          <p:cNvPr id="14" name="文本框 13">
            <a:extLst>
              <a:ext uri="{FF2B5EF4-FFF2-40B4-BE49-F238E27FC236}">
                <a16:creationId xmlns:a16="http://schemas.microsoft.com/office/drawing/2014/main" xmlns="" id="{9FA2DB4E-1D67-4457-AC38-3767BDFA7080}"/>
              </a:ext>
            </a:extLst>
          </p:cNvPr>
          <p:cNvSpPr txBox="1"/>
          <p:nvPr/>
        </p:nvSpPr>
        <p:spPr>
          <a:xfrm>
            <a:off x="7305746" y="2789614"/>
            <a:ext cx="1601722" cy="369332"/>
          </a:xfrm>
          <a:prstGeom prst="rect">
            <a:avLst/>
          </a:prstGeom>
          <a:noFill/>
        </p:spPr>
        <p:txBody>
          <a:bodyPr wrap="none" rtlCol="0">
            <a:spAutoFit/>
          </a:bodyPr>
          <a:lstStyle/>
          <a:p>
            <a:r>
              <a:rPr lang="zh-CN" altLang="en-US" sz="1800" b="0">
                <a:solidFill>
                  <a:srgbClr val="3333FF"/>
                </a:solidFill>
              </a:rPr>
              <a:t>束团间隔</a:t>
            </a:r>
            <a:r>
              <a:rPr lang="en-US" altLang="zh-CN" sz="1800" b="0">
                <a:solidFill>
                  <a:srgbClr val="3333FF"/>
                </a:solidFill>
              </a:rPr>
              <a:t>24 ns</a:t>
            </a:r>
            <a:endParaRPr lang="zh-CN" altLang="en-US" sz="1800" b="0" dirty="0">
              <a:solidFill>
                <a:srgbClr val="3333FF"/>
              </a:solidFill>
            </a:endParaRPr>
          </a:p>
        </p:txBody>
      </p:sp>
      <p:sp>
        <p:nvSpPr>
          <p:cNvPr id="15" name="文本框 14">
            <a:extLst>
              <a:ext uri="{FF2B5EF4-FFF2-40B4-BE49-F238E27FC236}">
                <a16:creationId xmlns:a16="http://schemas.microsoft.com/office/drawing/2014/main" xmlns="" id="{BE4755AD-0DC0-4621-8285-39E04932D1E8}"/>
              </a:ext>
            </a:extLst>
          </p:cNvPr>
          <p:cNvSpPr txBox="1"/>
          <p:nvPr/>
        </p:nvSpPr>
        <p:spPr>
          <a:xfrm>
            <a:off x="7303643" y="4030283"/>
            <a:ext cx="1601721" cy="369332"/>
          </a:xfrm>
          <a:prstGeom prst="rect">
            <a:avLst/>
          </a:prstGeom>
          <a:noFill/>
        </p:spPr>
        <p:txBody>
          <a:bodyPr wrap="none" rtlCol="0">
            <a:spAutoFit/>
          </a:bodyPr>
          <a:lstStyle/>
          <a:p>
            <a:r>
              <a:rPr lang="zh-CN" altLang="en-US" sz="1800" b="0">
                <a:solidFill>
                  <a:srgbClr val="3333FF"/>
                </a:solidFill>
              </a:rPr>
              <a:t>束团间隔</a:t>
            </a:r>
            <a:r>
              <a:rPr lang="en-US" altLang="zh-CN" sz="1800" b="0">
                <a:solidFill>
                  <a:srgbClr val="3333FF"/>
                </a:solidFill>
              </a:rPr>
              <a:t>12 ns</a:t>
            </a:r>
            <a:endParaRPr lang="zh-CN" altLang="en-US" sz="1800" b="0" dirty="0">
              <a:solidFill>
                <a:srgbClr val="3333FF"/>
              </a:solidFill>
            </a:endParaRPr>
          </a:p>
        </p:txBody>
      </p:sp>
      <p:sp>
        <p:nvSpPr>
          <p:cNvPr id="16" name="文本框 15">
            <a:extLst>
              <a:ext uri="{FF2B5EF4-FFF2-40B4-BE49-F238E27FC236}">
                <a16:creationId xmlns:a16="http://schemas.microsoft.com/office/drawing/2014/main" xmlns="" id="{2C4A6FEE-261A-448A-8534-FC64C171081C}"/>
              </a:ext>
            </a:extLst>
          </p:cNvPr>
          <p:cNvSpPr txBox="1"/>
          <p:nvPr/>
        </p:nvSpPr>
        <p:spPr>
          <a:xfrm>
            <a:off x="7311300" y="5794881"/>
            <a:ext cx="1486304" cy="369332"/>
          </a:xfrm>
          <a:prstGeom prst="rect">
            <a:avLst/>
          </a:prstGeom>
          <a:noFill/>
        </p:spPr>
        <p:txBody>
          <a:bodyPr wrap="none" rtlCol="0">
            <a:spAutoFit/>
          </a:bodyPr>
          <a:lstStyle/>
          <a:p>
            <a:r>
              <a:rPr lang="zh-CN" altLang="en-US" sz="1800" b="0">
                <a:solidFill>
                  <a:srgbClr val="3333FF"/>
                </a:solidFill>
              </a:rPr>
              <a:t>束团间隔</a:t>
            </a:r>
            <a:r>
              <a:rPr lang="en-US" altLang="zh-CN" sz="1800" b="0">
                <a:solidFill>
                  <a:srgbClr val="3333FF"/>
                </a:solidFill>
              </a:rPr>
              <a:t>6 ns</a:t>
            </a:r>
            <a:endParaRPr lang="zh-CN" altLang="en-US" sz="1800" b="0" dirty="0">
              <a:solidFill>
                <a:srgbClr val="3333FF"/>
              </a:solidFill>
            </a:endParaRPr>
          </a:p>
        </p:txBody>
      </p:sp>
      <p:sp>
        <p:nvSpPr>
          <p:cNvPr id="17" name="灯片编号占位符 16">
            <a:extLst>
              <a:ext uri="{FF2B5EF4-FFF2-40B4-BE49-F238E27FC236}">
                <a16:creationId xmlns:a16="http://schemas.microsoft.com/office/drawing/2014/main" xmlns="" id="{E3606E20-3436-4731-BB94-A4F997B36D46}"/>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27</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2768235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3C72E5C7-28C0-45ED-8CC8-A94505405E30}"/>
              </a:ext>
            </a:extLst>
          </p:cNvPr>
          <p:cNvSpPr>
            <a:spLocks noGrp="1"/>
          </p:cNvSpPr>
          <p:nvPr>
            <p:ph idx="1"/>
          </p:nvPr>
        </p:nvSpPr>
        <p:spPr>
          <a:xfrm>
            <a:off x="305317" y="1124744"/>
            <a:ext cx="8229600" cy="725470"/>
          </a:xfrm>
        </p:spPr>
        <p:txBody>
          <a:bodyPr/>
          <a:lstStyle/>
          <a:p>
            <a:r>
              <a:rPr lang="zh-CN" altLang="en-US"/>
              <a:t>正负电子的信号都包含流强与位置信息</a:t>
            </a:r>
          </a:p>
        </p:txBody>
      </p:sp>
      <p:sp>
        <p:nvSpPr>
          <p:cNvPr id="3" name="标题 2">
            <a:extLst>
              <a:ext uri="{FF2B5EF4-FFF2-40B4-BE49-F238E27FC236}">
                <a16:creationId xmlns:a16="http://schemas.microsoft.com/office/drawing/2014/main" xmlns="" id="{E9D98235-F116-4B34-8AF1-0865442D70A4}"/>
              </a:ext>
            </a:extLst>
          </p:cNvPr>
          <p:cNvSpPr>
            <a:spLocks noGrp="1"/>
          </p:cNvSpPr>
          <p:nvPr>
            <p:ph type="title"/>
          </p:nvPr>
        </p:nvSpPr>
        <p:spPr/>
        <p:txBody>
          <a:bodyPr/>
          <a:lstStyle/>
          <a:p>
            <a:r>
              <a:rPr lang="zh-CN" altLang="en-US">
                <a:solidFill>
                  <a:srgbClr val="3333FF"/>
                </a:solidFill>
              </a:rPr>
              <a:t>直接利用</a:t>
            </a:r>
            <a:r>
              <a:rPr lang="en-US" altLang="zh-CN">
                <a:solidFill>
                  <a:srgbClr val="3333FF"/>
                </a:solidFill>
              </a:rPr>
              <a:t>8</a:t>
            </a:r>
            <a:r>
              <a:rPr lang="zh-CN" altLang="en-US">
                <a:solidFill>
                  <a:srgbClr val="3333FF"/>
                </a:solidFill>
              </a:rPr>
              <a:t>电极信号求位置</a:t>
            </a:r>
            <a:endParaRPr lang="zh-CN" altLang="en-US"/>
          </a:p>
        </p:txBody>
      </p:sp>
      <p:pic>
        <p:nvPicPr>
          <p:cNvPr id="5" name="图片 4">
            <a:extLst>
              <a:ext uri="{FF2B5EF4-FFF2-40B4-BE49-F238E27FC236}">
                <a16:creationId xmlns:a16="http://schemas.microsoft.com/office/drawing/2014/main" xmlns="" id="{6085A7CB-BD35-4143-8553-03D346B05186}"/>
              </a:ext>
            </a:extLst>
          </p:cNvPr>
          <p:cNvPicPr>
            <a:picLocks noChangeAspect="1"/>
          </p:cNvPicPr>
          <p:nvPr/>
        </p:nvPicPr>
        <p:blipFill>
          <a:blip r:embed="rId2"/>
          <a:stretch>
            <a:fillRect/>
          </a:stretch>
        </p:blipFill>
        <p:spPr>
          <a:xfrm>
            <a:off x="390252" y="1829219"/>
            <a:ext cx="4124325" cy="3124200"/>
          </a:xfrm>
          <a:prstGeom prst="rect">
            <a:avLst/>
          </a:prstGeom>
          <a:ln w="19050">
            <a:solidFill>
              <a:schemeClr val="tx2">
                <a:lumMod val="60000"/>
                <a:lumOff val="40000"/>
              </a:schemeClr>
            </a:solidFill>
          </a:ln>
        </p:spPr>
      </p:pic>
      <p:pic>
        <p:nvPicPr>
          <p:cNvPr id="7" name="图片 6">
            <a:extLst>
              <a:ext uri="{FF2B5EF4-FFF2-40B4-BE49-F238E27FC236}">
                <a16:creationId xmlns:a16="http://schemas.microsoft.com/office/drawing/2014/main" xmlns="" id="{DE36F758-8C8D-42C2-8E2C-83A874341977}"/>
              </a:ext>
            </a:extLst>
          </p:cNvPr>
          <p:cNvPicPr>
            <a:picLocks noChangeAspect="1"/>
          </p:cNvPicPr>
          <p:nvPr/>
        </p:nvPicPr>
        <p:blipFill>
          <a:blip r:embed="rId3"/>
          <a:stretch>
            <a:fillRect/>
          </a:stretch>
        </p:blipFill>
        <p:spPr>
          <a:xfrm>
            <a:off x="5364088" y="1942348"/>
            <a:ext cx="2954462" cy="2897942"/>
          </a:xfrm>
          <a:prstGeom prst="rect">
            <a:avLst/>
          </a:prstGeom>
          <a:ln w="19050">
            <a:solidFill>
              <a:schemeClr val="tx2">
                <a:lumMod val="60000"/>
                <a:lumOff val="40000"/>
              </a:schemeClr>
            </a:solidFill>
          </a:ln>
        </p:spPr>
      </p:pic>
      <p:cxnSp>
        <p:nvCxnSpPr>
          <p:cNvPr id="9" name="直接连接符 8">
            <a:extLst>
              <a:ext uri="{FF2B5EF4-FFF2-40B4-BE49-F238E27FC236}">
                <a16:creationId xmlns:a16="http://schemas.microsoft.com/office/drawing/2014/main" xmlns="" id="{A33A1847-BE24-4334-87DB-32BBBB37D82C}"/>
              </a:ext>
            </a:extLst>
          </p:cNvPr>
          <p:cNvCxnSpPr>
            <a:cxnSpLocks/>
          </p:cNvCxnSpPr>
          <p:nvPr/>
        </p:nvCxnSpPr>
        <p:spPr>
          <a:xfrm>
            <a:off x="6841319" y="2492896"/>
            <a:ext cx="0" cy="18002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xmlns="" id="{D511684A-D1B4-441F-9CF5-F613AABC4A52}"/>
              </a:ext>
            </a:extLst>
          </p:cNvPr>
          <p:cNvCxnSpPr>
            <a:cxnSpLocks/>
          </p:cNvCxnSpPr>
          <p:nvPr/>
        </p:nvCxnSpPr>
        <p:spPr>
          <a:xfrm>
            <a:off x="5905215" y="3391319"/>
            <a:ext cx="1872208"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xmlns="" id="{20A7E7CA-43E0-415B-BE6C-4E3EB06D21F1}"/>
              </a:ext>
            </a:extLst>
          </p:cNvPr>
          <p:cNvSpPr/>
          <p:nvPr/>
        </p:nvSpPr>
        <p:spPr>
          <a:xfrm>
            <a:off x="6084179" y="3333184"/>
            <a:ext cx="144005" cy="1096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xmlns="" id="{D31FE63D-15DC-4F00-81F6-6245E4EDB79C}"/>
              </a:ext>
            </a:extLst>
          </p:cNvPr>
          <p:cNvSpPr/>
          <p:nvPr/>
        </p:nvSpPr>
        <p:spPr>
          <a:xfrm>
            <a:off x="7452320" y="3324648"/>
            <a:ext cx="160260" cy="118220"/>
          </a:xfrm>
          <a:prstGeom prst="ellipse">
            <a:avLst/>
          </a:prstGeom>
          <a:solidFill>
            <a:srgbClr val="3333FF"/>
          </a:solidFill>
          <a:ln w="254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xmlns="" id="{409533E6-7CD6-413E-B7DF-E7B7B11DAAE4}"/>
              </a:ext>
            </a:extLst>
          </p:cNvPr>
          <p:cNvSpPr txBox="1"/>
          <p:nvPr/>
        </p:nvSpPr>
        <p:spPr>
          <a:xfrm>
            <a:off x="7291658" y="2862983"/>
            <a:ext cx="320922" cy="461665"/>
          </a:xfrm>
          <a:prstGeom prst="rect">
            <a:avLst/>
          </a:prstGeom>
          <a:noFill/>
        </p:spPr>
        <p:txBody>
          <a:bodyPr wrap="none" rtlCol="0">
            <a:spAutoFit/>
          </a:bodyPr>
          <a:lstStyle/>
          <a:p>
            <a:r>
              <a:rPr lang="en-US" altLang="zh-CN" sz="2400">
                <a:solidFill>
                  <a:srgbClr val="3333FF"/>
                </a:solidFill>
              </a:rPr>
              <a:t>e</a:t>
            </a:r>
            <a:endParaRPr lang="zh-CN" altLang="en-US" sz="2400" dirty="0">
              <a:solidFill>
                <a:srgbClr val="3333FF"/>
              </a:solidFill>
            </a:endParaRPr>
          </a:p>
        </p:txBody>
      </p:sp>
      <p:sp>
        <p:nvSpPr>
          <p:cNvPr id="21" name="文本框 20">
            <a:extLst>
              <a:ext uri="{FF2B5EF4-FFF2-40B4-BE49-F238E27FC236}">
                <a16:creationId xmlns:a16="http://schemas.microsoft.com/office/drawing/2014/main" xmlns="" id="{DB744891-5B74-4185-AEB2-E2F0FCC1045B}"/>
              </a:ext>
            </a:extLst>
          </p:cNvPr>
          <p:cNvSpPr txBox="1"/>
          <p:nvPr/>
        </p:nvSpPr>
        <p:spPr>
          <a:xfrm>
            <a:off x="6025731" y="2814643"/>
            <a:ext cx="356188" cy="461665"/>
          </a:xfrm>
          <a:prstGeom prst="rect">
            <a:avLst/>
          </a:prstGeom>
          <a:noFill/>
        </p:spPr>
        <p:txBody>
          <a:bodyPr wrap="none" rtlCol="0">
            <a:spAutoFit/>
          </a:bodyPr>
          <a:lstStyle/>
          <a:p>
            <a:r>
              <a:rPr lang="en-US" altLang="zh-CN" sz="2400">
                <a:solidFill>
                  <a:srgbClr val="FF0000"/>
                </a:solidFill>
              </a:rPr>
              <a:t>p</a:t>
            </a:r>
            <a:endParaRPr lang="zh-CN" altLang="en-US" sz="2400" dirty="0">
              <a:solidFill>
                <a:srgbClr val="FF0000"/>
              </a:solidFill>
            </a:endParaRPr>
          </a:p>
        </p:txBody>
      </p:sp>
      <p:sp>
        <p:nvSpPr>
          <p:cNvPr id="22" name="文本框 21">
            <a:extLst>
              <a:ext uri="{FF2B5EF4-FFF2-40B4-BE49-F238E27FC236}">
                <a16:creationId xmlns:a16="http://schemas.microsoft.com/office/drawing/2014/main" xmlns="" id="{77365EAC-706A-4D00-85FF-5AEFD9DFD289}"/>
              </a:ext>
            </a:extLst>
          </p:cNvPr>
          <p:cNvSpPr txBox="1"/>
          <p:nvPr/>
        </p:nvSpPr>
        <p:spPr>
          <a:xfrm>
            <a:off x="5513572" y="3365191"/>
            <a:ext cx="1380506" cy="461665"/>
          </a:xfrm>
          <a:prstGeom prst="rect">
            <a:avLst/>
          </a:prstGeom>
          <a:noFill/>
        </p:spPr>
        <p:txBody>
          <a:bodyPr wrap="none" rtlCol="0">
            <a:spAutoFit/>
          </a:bodyPr>
          <a:lstStyle/>
          <a:p>
            <a:r>
              <a:rPr lang="en-US" altLang="zh-CN" sz="2400">
                <a:solidFill>
                  <a:srgbClr val="FF0000"/>
                </a:solidFill>
              </a:rPr>
              <a:t>Q</a:t>
            </a:r>
            <a:r>
              <a:rPr lang="en-US" altLang="zh-CN" sz="2400" baseline="-25000">
                <a:solidFill>
                  <a:srgbClr val="FF0000"/>
                </a:solidFill>
              </a:rPr>
              <a:t>p</a:t>
            </a:r>
            <a:r>
              <a:rPr lang="en-US" altLang="zh-CN" sz="2400">
                <a:solidFill>
                  <a:srgbClr val="FF0000"/>
                </a:solidFill>
              </a:rPr>
              <a:t>, x</a:t>
            </a:r>
            <a:r>
              <a:rPr lang="en-US" altLang="zh-CN" sz="2400" baseline="-25000">
                <a:solidFill>
                  <a:srgbClr val="FF0000"/>
                </a:solidFill>
              </a:rPr>
              <a:t>p</a:t>
            </a:r>
            <a:r>
              <a:rPr lang="en-US" altLang="zh-CN" sz="2400">
                <a:solidFill>
                  <a:srgbClr val="FF0000"/>
                </a:solidFill>
              </a:rPr>
              <a:t>, y</a:t>
            </a:r>
            <a:r>
              <a:rPr lang="en-US" altLang="zh-CN" sz="2400" baseline="-25000">
                <a:solidFill>
                  <a:srgbClr val="FF0000"/>
                </a:solidFill>
              </a:rPr>
              <a:t>p</a:t>
            </a:r>
            <a:endParaRPr lang="zh-CN" altLang="en-US" sz="2400" baseline="-25000" dirty="0">
              <a:solidFill>
                <a:srgbClr val="FF0000"/>
              </a:solidFill>
            </a:endParaRPr>
          </a:p>
        </p:txBody>
      </p:sp>
      <p:sp>
        <p:nvSpPr>
          <p:cNvPr id="23" name="文本框 22">
            <a:extLst>
              <a:ext uri="{FF2B5EF4-FFF2-40B4-BE49-F238E27FC236}">
                <a16:creationId xmlns:a16="http://schemas.microsoft.com/office/drawing/2014/main" xmlns="" id="{6E55E6AD-93B7-47D9-8200-4CE0B6A349F6}"/>
              </a:ext>
            </a:extLst>
          </p:cNvPr>
          <p:cNvSpPr txBox="1"/>
          <p:nvPr/>
        </p:nvSpPr>
        <p:spPr>
          <a:xfrm>
            <a:off x="7031749" y="3382386"/>
            <a:ext cx="1313180" cy="461665"/>
          </a:xfrm>
          <a:prstGeom prst="rect">
            <a:avLst/>
          </a:prstGeom>
          <a:noFill/>
        </p:spPr>
        <p:txBody>
          <a:bodyPr wrap="none" rtlCol="0">
            <a:spAutoFit/>
          </a:bodyPr>
          <a:lstStyle/>
          <a:p>
            <a:r>
              <a:rPr lang="en-US" altLang="zh-CN" sz="2400">
                <a:solidFill>
                  <a:srgbClr val="3333FF"/>
                </a:solidFill>
              </a:rPr>
              <a:t>Q</a:t>
            </a:r>
            <a:r>
              <a:rPr lang="en-US" altLang="zh-CN" sz="2400" baseline="-25000">
                <a:solidFill>
                  <a:srgbClr val="3333FF"/>
                </a:solidFill>
              </a:rPr>
              <a:t>e</a:t>
            </a:r>
            <a:r>
              <a:rPr lang="en-US" altLang="zh-CN" sz="2400">
                <a:solidFill>
                  <a:srgbClr val="3333FF"/>
                </a:solidFill>
              </a:rPr>
              <a:t>, x</a:t>
            </a:r>
            <a:r>
              <a:rPr lang="en-US" altLang="zh-CN" sz="2400" baseline="-25000">
                <a:solidFill>
                  <a:srgbClr val="3333FF"/>
                </a:solidFill>
              </a:rPr>
              <a:t>e</a:t>
            </a:r>
            <a:r>
              <a:rPr lang="en-US" altLang="zh-CN" sz="2400">
                <a:solidFill>
                  <a:srgbClr val="3333FF"/>
                </a:solidFill>
              </a:rPr>
              <a:t>, y</a:t>
            </a:r>
            <a:r>
              <a:rPr lang="en-US" altLang="zh-CN" sz="2400" baseline="-25000">
                <a:solidFill>
                  <a:srgbClr val="3333FF"/>
                </a:solidFill>
              </a:rPr>
              <a:t>e</a:t>
            </a:r>
            <a:endParaRPr lang="zh-CN" altLang="en-US" sz="2400" baseline="-25000" dirty="0">
              <a:solidFill>
                <a:srgbClr val="3333FF"/>
              </a:solidFill>
            </a:endParaRPr>
          </a:p>
        </p:txBody>
      </p:sp>
      <p:sp>
        <p:nvSpPr>
          <p:cNvPr id="25" name="文本框 24">
            <a:extLst>
              <a:ext uri="{FF2B5EF4-FFF2-40B4-BE49-F238E27FC236}">
                <a16:creationId xmlns:a16="http://schemas.microsoft.com/office/drawing/2014/main" xmlns="" id="{676D342A-8EFE-4968-B557-6ACFA3E4910B}"/>
              </a:ext>
            </a:extLst>
          </p:cNvPr>
          <p:cNvSpPr txBox="1"/>
          <p:nvPr/>
        </p:nvSpPr>
        <p:spPr>
          <a:xfrm>
            <a:off x="2657975" y="5892818"/>
            <a:ext cx="3570209" cy="461665"/>
          </a:xfrm>
          <a:prstGeom prst="rect">
            <a:avLst/>
          </a:prstGeom>
          <a:noFill/>
        </p:spPr>
        <p:txBody>
          <a:bodyPr wrap="none" rtlCol="0">
            <a:spAutoFit/>
          </a:bodyPr>
          <a:lstStyle/>
          <a:p>
            <a:r>
              <a:rPr lang="en-US" altLang="zh-CN" sz="2400">
                <a:solidFill>
                  <a:srgbClr val="3333FF"/>
                </a:solidFill>
              </a:rPr>
              <a:t>8</a:t>
            </a:r>
            <a:r>
              <a:rPr lang="zh-CN" altLang="en-US" sz="2400">
                <a:solidFill>
                  <a:srgbClr val="3333FF"/>
                </a:solidFill>
              </a:rPr>
              <a:t>个电极信号，</a:t>
            </a:r>
            <a:r>
              <a:rPr lang="en-US" altLang="zh-CN" sz="2400">
                <a:solidFill>
                  <a:srgbClr val="3333FF"/>
                </a:solidFill>
              </a:rPr>
              <a:t>6</a:t>
            </a:r>
            <a:r>
              <a:rPr lang="zh-CN" altLang="en-US" sz="2400">
                <a:solidFill>
                  <a:srgbClr val="3333FF"/>
                </a:solidFill>
              </a:rPr>
              <a:t>个未知数</a:t>
            </a:r>
            <a:endParaRPr lang="zh-CN" altLang="en-US" sz="2400" dirty="0">
              <a:solidFill>
                <a:srgbClr val="3333FF"/>
              </a:solidFill>
            </a:endParaRPr>
          </a:p>
        </p:txBody>
      </p:sp>
      <p:pic>
        <p:nvPicPr>
          <p:cNvPr id="26" name="图片 25">
            <a:extLst>
              <a:ext uri="{FF2B5EF4-FFF2-40B4-BE49-F238E27FC236}">
                <a16:creationId xmlns:a16="http://schemas.microsoft.com/office/drawing/2014/main" xmlns="" id="{0DA32806-F679-4043-A800-6C5FBB78EA24}"/>
              </a:ext>
            </a:extLst>
          </p:cNvPr>
          <p:cNvPicPr>
            <a:picLocks noChangeAspect="1"/>
          </p:cNvPicPr>
          <p:nvPr/>
        </p:nvPicPr>
        <p:blipFill>
          <a:blip r:embed="rId4"/>
          <a:stretch>
            <a:fillRect/>
          </a:stretch>
        </p:blipFill>
        <p:spPr>
          <a:xfrm>
            <a:off x="1907704" y="5270509"/>
            <a:ext cx="4705350" cy="638175"/>
          </a:xfrm>
          <a:prstGeom prst="rect">
            <a:avLst/>
          </a:prstGeom>
        </p:spPr>
      </p:pic>
      <p:sp>
        <p:nvSpPr>
          <p:cNvPr id="27" name="文本框 26">
            <a:extLst>
              <a:ext uri="{FF2B5EF4-FFF2-40B4-BE49-F238E27FC236}">
                <a16:creationId xmlns:a16="http://schemas.microsoft.com/office/drawing/2014/main" xmlns="" id="{FA18C05F-B5E3-4852-BE00-0237EF1CADB2}"/>
              </a:ext>
            </a:extLst>
          </p:cNvPr>
          <p:cNvSpPr txBox="1"/>
          <p:nvPr/>
        </p:nvSpPr>
        <p:spPr>
          <a:xfrm>
            <a:off x="5537384" y="4773619"/>
            <a:ext cx="2794355" cy="707886"/>
          </a:xfrm>
          <a:prstGeom prst="rect">
            <a:avLst/>
          </a:prstGeom>
          <a:noFill/>
        </p:spPr>
        <p:txBody>
          <a:bodyPr wrap="none" rtlCol="0">
            <a:spAutoFit/>
          </a:bodyPr>
          <a:lstStyle/>
          <a:p>
            <a:r>
              <a:rPr lang="en-US" altLang="zh-CN" sz="2000" b="0">
                <a:solidFill>
                  <a:schemeClr val="tx1"/>
                </a:solidFill>
              </a:rPr>
              <a:t>Tan </a:t>
            </a:r>
            <a:r>
              <a:rPr lang="el-GR" altLang="zh-CN" sz="2000" b="0">
                <a:solidFill>
                  <a:schemeClr val="tx1"/>
                </a:solidFill>
              </a:rPr>
              <a:t>α</a:t>
            </a:r>
            <a:r>
              <a:rPr lang="en-US" altLang="zh-CN" sz="2000" b="0">
                <a:solidFill>
                  <a:schemeClr val="tx1"/>
                </a:solidFill>
              </a:rPr>
              <a:t>×L</a:t>
            </a:r>
          </a:p>
          <a:p>
            <a:r>
              <a:rPr lang="en-US" altLang="zh-CN" sz="2000" b="0">
                <a:solidFill>
                  <a:schemeClr val="tx1"/>
                </a:solidFill>
              </a:rPr>
              <a:t>=0.0165 ×740 =12.2mm</a:t>
            </a:r>
            <a:endParaRPr lang="zh-CN" altLang="en-US" sz="2000" b="0" dirty="0">
              <a:solidFill>
                <a:schemeClr val="tx1"/>
              </a:solidFill>
            </a:endParaRPr>
          </a:p>
        </p:txBody>
      </p:sp>
      <p:sp>
        <p:nvSpPr>
          <p:cNvPr id="28" name="矩形 27">
            <a:extLst>
              <a:ext uri="{FF2B5EF4-FFF2-40B4-BE49-F238E27FC236}">
                <a16:creationId xmlns:a16="http://schemas.microsoft.com/office/drawing/2014/main" xmlns="" id="{DE683756-7B1B-4B24-9301-A19B27C47E51}"/>
              </a:ext>
            </a:extLst>
          </p:cNvPr>
          <p:cNvSpPr/>
          <p:nvPr/>
        </p:nvSpPr>
        <p:spPr>
          <a:xfrm>
            <a:off x="5724526" y="1512129"/>
            <a:ext cx="2339102" cy="461665"/>
          </a:xfrm>
          <a:prstGeom prst="rect">
            <a:avLst/>
          </a:prstGeom>
        </p:spPr>
        <p:txBody>
          <a:bodyPr wrap="none">
            <a:spAutoFit/>
          </a:bodyPr>
          <a:lstStyle/>
          <a:p>
            <a:r>
              <a:rPr lang="zh-CN" altLang="en-US" sz="2400" b="0">
                <a:solidFill>
                  <a:srgbClr val="C00000"/>
                </a:solidFill>
              </a:rPr>
              <a:t>偏心束精度较差</a:t>
            </a:r>
          </a:p>
        </p:txBody>
      </p:sp>
      <p:sp>
        <p:nvSpPr>
          <p:cNvPr id="29" name="灯片编号占位符 28">
            <a:extLst>
              <a:ext uri="{FF2B5EF4-FFF2-40B4-BE49-F238E27FC236}">
                <a16:creationId xmlns:a16="http://schemas.microsoft.com/office/drawing/2014/main" xmlns="" id="{8C727D92-AD49-4B2E-8049-B5BB9CC4E6EA}"/>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28</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2072009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34D9946F-1941-4185-B262-E7D7BA621C91}"/>
              </a:ext>
            </a:extLst>
          </p:cNvPr>
          <p:cNvSpPr>
            <a:spLocks noGrp="1"/>
          </p:cNvSpPr>
          <p:nvPr>
            <p:ph type="title"/>
          </p:nvPr>
        </p:nvSpPr>
        <p:spPr/>
        <p:txBody>
          <a:bodyPr/>
          <a:lstStyle/>
          <a:p>
            <a:r>
              <a:rPr lang="en-US" altLang="zh-CN"/>
              <a:t>CEPC </a:t>
            </a:r>
            <a:r>
              <a:rPr lang="zh-CN" altLang="en-US"/>
              <a:t>对撞区</a:t>
            </a:r>
            <a:r>
              <a:rPr lang="en-US" altLang="zh-CN"/>
              <a:t>BPM s=740 mm</a:t>
            </a:r>
            <a:endParaRPr lang="zh-CN" altLang="en-US"/>
          </a:p>
        </p:txBody>
      </p:sp>
      <p:pic>
        <p:nvPicPr>
          <p:cNvPr id="4" name="图片 3">
            <a:extLst>
              <a:ext uri="{FF2B5EF4-FFF2-40B4-BE49-F238E27FC236}">
                <a16:creationId xmlns:a16="http://schemas.microsoft.com/office/drawing/2014/main" xmlns="" id="{3880C477-DE3E-4F79-B4BA-E92C4590F94D}"/>
              </a:ext>
            </a:extLst>
          </p:cNvPr>
          <p:cNvPicPr>
            <a:picLocks noChangeAspect="1"/>
          </p:cNvPicPr>
          <p:nvPr/>
        </p:nvPicPr>
        <p:blipFill>
          <a:blip r:embed="rId2"/>
          <a:stretch>
            <a:fillRect/>
          </a:stretch>
        </p:blipFill>
        <p:spPr>
          <a:xfrm>
            <a:off x="5740005" y="1223620"/>
            <a:ext cx="2830411" cy="2191286"/>
          </a:xfrm>
          <a:prstGeom prst="rect">
            <a:avLst/>
          </a:prstGeom>
        </p:spPr>
      </p:pic>
      <p:sp>
        <p:nvSpPr>
          <p:cNvPr id="6" name="矩形 5">
            <a:extLst>
              <a:ext uri="{FF2B5EF4-FFF2-40B4-BE49-F238E27FC236}">
                <a16:creationId xmlns:a16="http://schemas.microsoft.com/office/drawing/2014/main" xmlns="" id="{8BD3AF94-B4F0-47D8-93A9-815CB320BECF}"/>
              </a:ext>
            </a:extLst>
          </p:cNvPr>
          <p:cNvSpPr/>
          <p:nvPr/>
        </p:nvSpPr>
        <p:spPr>
          <a:xfrm>
            <a:off x="1871701" y="1412777"/>
            <a:ext cx="1080000" cy="14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不完整圆 7">
            <a:extLst>
              <a:ext uri="{FF2B5EF4-FFF2-40B4-BE49-F238E27FC236}">
                <a16:creationId xmlns:a16="http://schemas.microsoft.com/office/drawing/2014/main" xmlns="" id="{A81A2012-9CA8-40C2-A047-5DF87B933F70}"/>
              </a:ext>
            </a:extLst>
          </p:cNvPr>
          <p:cNvSpPr/>
          <p:nvPr/>
        </p:nvSpPr>
        <p:spPr>
          <a:xfrm rot="10800000">
            <a:off x="2303749" y="1412776"/>
            <a:ext cx="1332146" cy="1440000"/>
          </a:xfrm>
          <a:prstGeom prst="pie">
            <a:avLst>
              <a:gd name="adj1" fmla="val 5414141"/>
              <a:gd name="adj2" fmla="val 1620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不完整圆 8">
            <a:extLst>
              <a:ext uri="{FF2B5EF4-FFF2-40B4-BE49-F238E27FC236}">
                <a16:creationId xmlns:a16="http://schemas.microsoft.com/office/drawing/2014/main" xmlns="" id="{113E3697-5B3B-4A14-B138-CD258DB659F4}"/>
              </a:ext>
            </a:extLst>
          </p:cNvPr>
          <p:cNvSpPr/>
          <p:nvPr/>
        </p:nvSpPr>
        <p:spPr>
          <a:xfrm>
            <a:off x="1205626" y="1412777"/>
            <a:ext cx="1332147" cy="1440000"/>
          </a:xfrm>
          <a:prstGeom prst="pie">
            <a:avLst>
              <a:gd name="adj1" fmla="val 5467871"/>
              <a:gd name="adj2" fmla="val 1620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9">
            <a:extLst>
              <a:ext uri="{FF2B5EF4-FFF2-40B4-BE49-F238E27FC236}">
                <a16:creationId xmlns:a16="http://schemas.microsoft.com/office/drawing/2014/main" xmlns="" id="{E40F4B71-3128-44FD-B22C-A2CC9F9EBC95}"/>
              </a:ext>
            </a:extLst>
          </p:cNvPr>
          <p:cNvSpPr txBox="1"/>
          <p:nvPr/>
        </p:nvSpPr>
        <p:spPr>
          <a:xfrm>
            <a:off x="2212921" y="2924944"/>
            <a:ext cx="441146" cy="400110"/>
          </a:xfrm>
          <a:prstGeom prst="rect">
            <a:avLst/>
          </a:prstGeom>
          <a:noFill/>
        </p:spPr>
        <p:txBody>
          <a:bodyPr wrap="none" rtlCol="0">
            <a:spAutoFit/>
          </a:bodyPr>
          <a:lstStyle/>
          <a:p>
            <a:r>
              <a:rPr lang="en-US" altLang="zh-CN" sz="2000" b="0">
                <a:solidFill>
                  <a:srgbClr val="3333FF"/>
                </a:solidFill>
              </a:rPr>
              <a:t>15</a:t>
            </a:r>
            <a:endParaRPr lang="zh-CN" altLang="en-US" sz="2000" b="0" dirty="0">
              <a:solidFill>
                <a:srgbClr val="3333FF"/>
              </a:solidFill>
            </a:endParaRPr>
          </a:p>
        </p:txBody>
      </p:sp>
      <p:pic>
        <p:nvPicPr>
          <p:cNvPr id="11" name="图片 10">
            <a:extLst>
              <a:ext uri="{FF2B5EF4-FFF2-40B4-BE49-F238E27FC236}">
                <a16:creationId xmlns:a16="http://schemas.microsoft.com/office/drawing/2014/main" xmlns="" id="{E181005F-7F06-47C6-937A-F274D8ACC5E4}"/>
              </a:ext>
            </a:extLst>
          </p:cNvPr>
          <p:cNvPicPr preferRelativeResize="0">
            <a:picLocks/>
          </p:cNvPicPr>
          <p:nvPr/>
        </p:nvPicPr>
        <p:blipFill>
          <a:blip r:embed="rId3"/>
          <a:stretch>
            <a:fillRect/>
          </a:stretch>
        </p:blipFill>
        <p:spPr>
          <a:xfrm>
            <a:off x="2918209" y="1429881"/>
            <a:ext cx="108000" cy="1404000"/>
          </a:xfrm>
          <a:prstGeom prst="rect">
            <a:avLst/>
          </a:prstGeom>
        </p:spPr>
      </p:pic>
      <p:pic>
        <p:nvPicPr>
          <p:cNvPr id="12" name="图片 11">
            <a:extLst>
              <a:ext uri="{FF2B5EF4-FFF2-40B4-BE49-F238E27FC236}">
                <a16:creationId xmlns:a16="http://schemas.microsoft.com/office/drawing/2014/main" xmlns="" id="{03551B09-51D0-4FCA-BEBF-1AAF25FFE5D4}"/>
              </a:ext>
            </a:extLst>
          </p:cNvPr>
          <p:cNvPicPr preferRelativeResize="0">
            <a:picLocks/>
          </p:cNvPicPr>
          <p:nvPr/>
        </p:nvPicPr>
        <p:blipFill>
          <a:blip r:embed="rId3"/>
          <a:stretch>
            <a:fillRect/>
          </a:stretch>
        </p:blipFill>
        <p:spPr>
          <a:xfrm>
            <a:off x="1828533" y="1427252"/>
            <a:ext cx="108000" cy="1404000"/>
          </a:xfrm>
          <a:prstGeom prst="rect">
            <a:avLst/>
          </a:prstGeom>
        </p:spPr>
      </p:pic>
      <p:cxnSp>
        <p:nvCxnSpPr>
          <p:cNvPr id="14" name="直接箭头连接符 13">
            <a:extLst>
              <a:ext uri="{FF2B5EF4-FFF2-40B4-BE49-F238E27FC236}">
                <a16:creationId xmlns:a16="http://schemas.microsoft.com/office/drawing/2014/main" xmlns="" id="{1376DCE5-D56B-43A4-8B19-87B0656F288E}"/>
              </a:ext>
            </a:extLst>
          </p:cNvPr>
          <p:cNvCxnSpPr>
            <a:cxnSpLocks/>
          </p:cNvCxnSpPr>
          <p:nvPr/>
        </p:nvCxnSpPr>
        <p:spPr>
          <a:xfrm flipH="1">
            <a:off x="1850785" y="1419118"/>
            <a:ext cx="10833" cy="1425525"/>
          </a:xfrm>
          <a:prstGeom prst="straightConnector1">
            <a:avLst/>
          </a:prstGeom>
          <a:ln w="19050">
            <a:solidFill>
              <a:srgbClr val="3333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xmlns="" id="{B97748A9-B230-41FB-9EB0-8642A77D9043}"/>
              </a:ext>
            </a:extLst>
          </p:cNvPr>
          <p:cNvSpPr txBox="1"/>
          <p:nvPr/>
        </p:nvSpPr>
        <p:spPr>
          <a:xfrm>
            <a:off x="1333186" y="1904168"/>
            <a:ext cx="441146" cy="400110"/>
          </a:xfrm>
          <a:prstGeom prst="rect">
            <a:avLst/>
          </a:prstGeom>
          <a:noFill/>
        </p:spPr>
        <p:txBody>
          <a:bodyPr wrap="none" rtlCol="0">
            <a:spAutoFit/>
          </a:bodyPr>
          <a:lstStyle/>
          <a:p>
            <a:r>
              <a:rPr lang="en-US" altLang="zh-CN" sz="2000" b="0">
                <a:solidFill>
                  <a:srgbClr val="3333FF"/>
                </a:solidFill>
              </a:rPr>
              <a:t>20</a:t>
            </a:r>
            <a:endParaRPr lang="zh-CN" altLang="en-US" sz="2000" b="0" dirty="0">
              <a:solidFill>
                <a:srgbClr val="3333FF"/>
              </a:solidFill>
            </a:endParaRPr>
          </a:p>
        </p:txBody>
      </p:sp>
      <p:sp>
        <p:nvSpPr>
          <p:cNvPr id="16" name="文本框 15">
            <a:extLst>
              <a:ext uri="{FF2B5EF4-FFF2-40B4-BE49-F238E27FC236}">
                <a16:creationId xmlns:a16="http://schemas.microsoft.com/office/drawing/2014/main" xmlns="" id="{2AE90E18-B266-4D28-84EA-60E68C6C7BED}"/>
              </a:ext>
            </a:extLst>
          </p:cNvPr>
          <p:cNvSpPr txBox="1"/>
          <p:nvPr/>
        </p:nvSpPr>
        <p:spPr>
          <a:xfrm>
            <a:off x="3683950" y="1722937"/>
            <a:ext cx="2064989" cy="707886"/>
          </a:xfrm>
          <a:prstGeom prst="rect">
            <a:avLst/>
          </a:prstGeom>
          <a:noFill/>
        </p:spPr>
        <p:txBody>
          <a:bodyPr wrap="none" rtlCol="0">
            <a:spAutoFit/>
          </a:bodyPr>
          <a:lstStyle/>
          <a:p>
            <a:r>
              <a:rPr lang="en-US" altLang="zh-CN" sz="2000" b="0">
                <a:solidFill>
                  <a:srgbClr val="3333FF"/>
                </a:solidFill>
              </a:rPr>
              <a:t>e+e-</a:t>
            </a:r>
            <a:r>
              <a:rPr lang="zh-CN" altLang="en-US" sz="2000" b="0">
                <a:solidFill>
                  <a:srgbClr val="3333FF"/>
                </a:solidFill>
              </a:rPr>
              <a:t>：</a:t>
            </a:r>
            <a:r>
              <a:rPr lang="en-US" altLang="zh-CN" sz="2000" b="0">
                <a:solidFill>
                  <a:srgbClr val="3333FF"/>
                </a:solidFill>
              </a:rPr>
              <a:t>±12.2 mm</a:t>
            </a:r>
          </a:p>
          <a:p>
            <a:r>
              <a:rPr lang="el-GR" altLang="zh-CN" sz="2000" b="0">
                <a:solidFill>
                  <a:srgbClr val="3333FF"/>
                </a:solidFill>
              </a:rPr>
              <a:t>Δ</a:t>
            </a:r>
            <a:r>
              <a:rPr lang="en-US" altLang="zh-CN" sz="2000" b="0">
                <a:solidFill>
                  <a:srgbClr val="3333FF"/>
                </a:solidFill>
              </a:rPr>
              <a:t>t=4.9 ns</a:t>
            </a:r>
            <a:endParaRPr lang="zh-CN" altLang="en-US" sz="2000" b="0">
              <a:solidFill>
                <a:srgbClr val="3333FF"/>
              </a:solidFill>
            </a:endParaRPr>
          </a:p>
        </p:txBody>
      </p:sp>
      <p:sp>
        <p:nvSpPr>
          <p:cNvPr id="17" name="文本框 16">
            <a:extLst>
              <a:ext uri="{FF2B5EF4-FFF2-40B4-BE49-F238E27FC236}">
                <a16:creationId xmlns:a16="http://schemas.microsoft.com/office/drawing/2014/main" xmlns="" id="{3D883FA3-61B8-4394-8A7C-81A8B58A573E}"/>
              </a:ext>
            </a:extLst>
          </p:cNvPr>
          <p:cNvSpPr txBox="1"/>
          <p:nvPr/>
        </p:nvSpPr>
        <p:spPr>
          <a:xfrm>
            <a:off x="4388353" y="2319263"/>
            <a:ext cx="184730" cy="461665"/>
          </a:xfrm>
          <a:prstGeom prst="rect">
            <a:avLst/>
          </a:prstGeom>
          <a:noFill/>
        </p:spPr>
        <p:txBody>
          <a:bodyPr wrap="none" rtlCol="0">
            <a:spAutoFit/>
          </a:bodyPr>
          <a:lstStyle/>
          <a:p>
            <a:endParaRPr lang="zh-CN" altLang="en-US" sz="2400" dirty="0">
              <a:solidFill>
                <a:srgbClr val="3333FF"/>
              </a:solidFill>
            </a:endParaRPr>
          </a:p>
        </p:txBody>
      </p:sp>
      <p:sp>
        <p:nvSpPr>
          <p:cNvPr id="18" name="矩形 17">
            <a:extLst>
              <a:ext uri="{FF2B5EF4-FFF2-40B4-BE49-F238E27FC236}">
                <a16:creationId xmlns:a16="http://schemas.microsoft.com/office/drawing/2014/main" xmlns="" id="{A06A25A5-551C-41C3-85B3-A544A7F93556}"/>
              </a:ext>
            </a:extLst>
          </p:cNvPr>
          <p:cNvSpPr/>
          <p:nvPr/>
        </p:nvSpPr>
        <p:spPr>
          <a:xfrm>
            <a:off x="1979808" y="1700904"/>
            <a:ext cx="864000" cy="864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a:extLst>
              <a:ext uri="{FF2B5EF4-FFF2-40B4-BE49-F238E27FC236}">
                <a16:creationId xmlns:a16="http://schemas.microsoft.com/office/drawing/2014/main" xmlns="" id="{9902963C-E29E-4EB1-9242-7486DAD165CE}"/>
              </a:ext>
            </a:extLst>
          </p:cNvPr>
          <p:cNvCxnSpPr>
            <a:cxnSpLocks/>
          </p:cNvCxnSpPr>
          <p:nvPr/>
        </p:nvCxnSpPr>
        <p:spPr>
          <a:xfrm flipH="1">
            <a:off x="1871699" y="2924944"/>
            <a:ext cx="1088394" cy="0"/>
          </a:xfrm>
          <a:prstGeom prst="straightConnector1">
            <a:avLst/>
          </a:prstGeom>
          <a:ln w="19050">
            <a:solidFill>
              <a:srgbClr val="3333FF"/>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2" name="图片 21">
            <a:extLst>
              <a:ext uri="{FF2B5EF4-FFF2-40B4-BE49-F238E27FC236}">
                <a16:creationId xmlns:a16="http://schemas.microsoft.com/office/drawing/2014/main" xmlns="" id="{1DC8762B-9F14-4FA0-8FAE-BD09945BC018}"/>
              </a:ext>
            </a:extLst>
          </p:cNvPr>
          <p:cNvPicPr>
            <a:picLocks noChangeAspect="1"/>
          </p:cNvPicPr>
          <p:nvPr/>
        </p:nvPicPr>
        <p:blipFill>
          <a:blip r:embed="rId4"/>
          <a:stretch>
            <a:fillRect/>
          </a:stretch>
        </p:blipFill>
        <p:spPr>
          <a:xfrm>
            <a:off x="138919" y="3726231"/>
            <a:ext cx="2632881" cy="2653479"/>
          </a:xfrm>
          <a:prstGeom prst="rect">
            <a:avLst/>
          </a:prstGeom>
          <a:ln w="22225">
            <a:solidFill>
              <a:schemeClr val="tx2">
                <a:lumMod val="60000"/>
                <a:lumOff val="40000"/>
              </a:schemeClr>
            </a:solidFill>
          </a:ln>
        </p:spPr>
      </p:pic>
      <p:pic>
        <p:nvPicPr>
          <p:cNvPr id="23" name="图片 22">
            <a:extLst>
              <a:ext uri="{FF2B5EF4-FFF2-40B4-BE49-F238E27FC236}">
                <a16:creationId xmlns:a16="http://schemas.microsoft.com/office/drawing/2014/main" xmlns="" id="{5162E37B-B42B-49EC-9D49-33F8D531B692}"/>
              </a:ext>
            </a:extLst>
          </p:cNvPr>
          <p:cNvPicPr>
            <a:picLocks noChangeAspect="1"/>
          </p:cNvPicPr>
          <p:nvPr/>
        </p:nvPicPr>
        <p:blipFill>
          <a:blip r:embed="rId5"/>
          <a:stretch>
            <a:fillRect/>
          </a:stretch>
        </p:blipFill>
        <p:spPr>
          <a:xfrm>
            <a:off x="2771800" y="3726231"/>
            <a:ext cx="3259051" cy="2653484"/>
          </a:xfrm>
          <a:prstGeom prst="rect">
            <a:avLst/>
          </a:prstGeom>
          <a:ln w="22225">
            <a:solidFill>
              <a:schemeClr val="tx2">
                <a:lumMod val="60000"/>
                <a:lumOff val="40000"/>
              </a:schemeClr>
            </a:solidFill>
          </a:ln>
        </p:spPr>
      </p:pic>
      <p:pic>
        <p:nvPicPr>
          <p:cNvPr id="24" name="图片 23">
            <a:extLst>
              <a:ext uri="{FF2B5EF4-FFF2-40B4-BE49-F238E27FC236}">
                <a16:creationId xmlns:a16="http://schemas.microsoft.com/office/drawing/2014/main" xmlns="" id="{FDD773CB-CA64-4B04-8E61-B2F893858C11}"/>
              </a:ext>
            </a:extLst>
          </p:cNvPr>
          <p:cNvPicPr>
            <a:picLocks noChangeAspect="1"/>
          </p:cNvPicPr>
          <p:nvPr/>
        </p:nvPicPr>
        <p:blipFill>
          <a:blip r:embed="rId6"/>
          <a:stretch>
            <a:fillRect/>
          </a:stretch>
        </p:blipFill>
        <p:spPr>
          <a:xfrm>
            <a:off x="6017878" y="3726231"/>
            <a:ext cx="3022671" cy="2653484"/>
          </a:xfrm>
          <a:prstGeom prst="rect">
            <a:avLst/>
          </a:prstGeom>
          <a:ln w="22225">
            <a:solidFill>
              <a:schemeClr val="tx2">
                <a:lumMod val="60000"/>
                <a:lumOff val="40000"/>
              </a:schemeClr>
            </a:solidFill>
          </a:ln>
        </p:spPr>
      </p:pic>
      <p:cxnSp>
        <p:nvCxnSpPr>
          <p:cNvPr id="26" name="直接连接符 25">
            <a:extLst>
              <a:ext uri="{FF2B5EF4-FFF2-40B4-BE49-F238E27FC236}">
                <a16:creationId xmlns:a16="http://schemas.microsoft.com/office/drawing/2014/main" xmlns="" id="{4813E524-599B-4692-BA02-3E88EB7705EF}"/>
              </a:ext>
            </a:extLst>
          </p:cNvPr>
          <p:cNvCxnSpPr/>
          <p:nvPr/>
        </p:nvCxnSpPr>
        <p:spPr>
          <a:xfrm flipH="1">
            <a:off x="395536" y="2550095"/>
            <a:ext cx="1590492" cy="152697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207FAD5D-1A9D-49CC-85A7-374B4B932BE7}"/>
              </a:ext>
            </a:extLst>
          </p:cNvPr>
          <p:cNvCxnSpPr>
            <a:cxnSpLocks/>
          </p:cNvCxnSpPr>
          <p:nvPr/>
        </p:nvCxnSpPr>
        <p:spPr>
          <a:xfrm flipH="1">
            <a:off x="2652103" y="2562100"/>
            <a:ext cx="197925" cy="127075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xmlns="" id="{0811E5BA-6686-4243-BECB-20A977D3121C}"/>
              </a:ext>
            </a:extLst>
          </p:cNvPr>
          <p:cNvSpPr txBox="1"/>
          <p:nvPr/>
        </p:nvSpPr>
        <p:spPr>
          <a:xfrm>
            <a:off x="3723963" y="2707860"/>
            <a:ext cx="2262158" cy="400110"/>
          </a:xfrm>
          <a:prstGeom prst="rect">
            <a:avLst/>
          </a:prstGeom>
          <a:noFill/>
        </p:spPr>
        <p:txBody>
          <a:bodyPr wrap="none" rtlCol="0">
            <a:spAutoFit/>
          </a:bodyPr>
          <a:lstStyle/>
          <a:p>
            <a:r>
              <a:rPr lang="en-US" altLang="zh-CN" sz="2000" b="0">
                <a:solidFill>
                  <a:srgbClr val="FF0000"/>
                </a:solidFill>
              </a:rPr>
              <a:t>±6mm × ± 6mm </a:t>
            </a:r>
            <a:endParaRPr lang="zh-CN" altLang="en-US" sz="2000" b="0" dirty="0">
              <a:solidFill>
                <a:srgbClr val="FF0000"/>
              </a:solidFill>
            </a:endParaRPr>
          </a:p>
        </p:txBody>
      </p:sp>
      <p:sp>
        <p:nvSpPr>
          <p:cNvPr id="33" name="灯片编号占位符 32">
            <a:extLst>
              <a:ext uri="{FF2B5EF4-FFF2-40B4-BE49-F238E27FC236}">
                <a16:creationId xmlns:a16="http://schemas.microsoft.com/office/drawing/2014/main" xmlns="" id="{B9817582-8AB8-43B0-81AE-30D5BED13EDD}"/>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29</a:t>
            </a:fld>
            <a:r>
              <a:rPr lang="en-US" altLang="zh-CN">
                <a:ea typeface="宋体"/>
                <a:cs typeface="Times New Roman" panose="02020603050405020304" pitchFamily="18" charset="0"/>
              </a:rPr>
              <a:t>/38</a:t>
            </a:r>
            <a:endParaRPr lang="zh-CN" altLang="en-US" dirty="0">
              <a:latin typeface="Calibri"/>
              <a:ea typeface="宋体"/>
            </a:endParaRPr>
          </a:p>
        </p:txBody>
      </p:sp>
      <p:sp>
        <p:nvSpPr>
          <p:cNvPr id="34" name="文本框 33">
            <a:extLst>
              <a:ext uri="{FF2B5EF4-FFF2-40B4-BE49-F238E27FC236}">
                <a16:creationId xmlns:a16="http://schemas.microsoft.com/office/drawing/2014/main" xmlns="" id="{A531B176-14B8-496B-B100-0E052182D10B}"/>
              </a:ext>
            </a:extLst>
          </p:cNvPr>
          <p:cNvSpPr txBox="1"/>
          <p:nvPr/>
        </p:nvSpPr>
        <p:spPr>
          <a:xfrm>
            <a:off x="3225974" y="1080293"/>
            <a:ext cx="470609" cy="461665"/>
          </a:xfrm>
          <a:prstGeom prst="rect">
            <a:avLst/>
          </a:prstGeom>
          <a:noFill/>
        </p:spPr>
        <p:txBody>
          <a:bodyPr wrap="square" rtlCol="0">
            <a:spAutoFit/>
          </a:bodyPr>
          <a:lstStyle/>
          <a:p>
            <a:r>
              <a:rPr lang="en-US" altLang="zh-CN" sz="2400">
                <a:solidFill>
                  <a:srgbClr val="3333FF"/>
                </a:solidFill>
              </a:rPr>
              <a:t>A</a:t>
            </a:r>
            <a:endParaRPr lang="zh-CN" altLang="en-US" sz="2400" dirty="0">
              <a:solidFill>
                <a:srgbClr val="3333FF"/>
              </a:solidFill>
            </a:endParaRPr>
          </a:p>
        </p:txBody>
      </p:sp>
      <p:sp>
        <p:nvSpPr>
          <p:cNvPr id="35" name="文本框 34">
            <a:extLst>
              <a:ext uri="{FF2B5EF4-FFF2-40B4-BE49-F238E27FC236}">
                <a16:creationId xmlns:a16="http://schemas.microsoft.com/office/drawing/2014/main" xmlns="" id="{9E7E8A94-B0FB-4292-967D-CBC13BF20DF3}"/>
              </a:ext>
            </a:extLst>
          </p:cNvPr>
          <p:cNvSpPr txBox="1"/>
          <p:nvPr/>
        </p:nvSpPr>
        <p:spPr>
          <a:xfrm>
            <a:off x="2672221" y="980728"/>
            <a:ext cx="389850" cy="461665"/>
          </a:xfrm>
          <a:prstGeom prst="rect">
            <a:avLst/>
          </a:prstGeom>
          <a:noFill/>
        </p:spPr>
        <p:txBody>
          <a:bodyPr wrap="none" rtlCol="0">
            <a:spAutoFit/>
          </a:bodyPr>
          <a:lstStyle/>
          <a:p>
            <a:r>
              <a:rPr lang="en-US" altLang="zh-CN" sz="2400">
                <a:solidFill>
                  <a:srgbClr val="3333FF"/>
                </a:solidFill>
              </a:rPr>
              <a:t>B</a:t>
            </a:r>
            <a:endParaRPr lang="zh-CN" altLang="en-US" sz="2400" dirty="0">
              <a:solidFill>
                <a:srgbClr val="3333FF"/>
              </a:solidFill>
            </a:endParaRPr>
          </a:p>
        </p:txBody>
      </p:sp>
      <p:sp>
        <p:nvSpPr>
          <p:cNvPr id="36" name="文本框 35">
            <a:extLst>
              <a:ext uri="{FF2B5EF4-FFF2-40B4-BE49-F238E27FC236}">
                <a16:creationId xmlns:a16="http://schemas.microsoft.com/office/drawing/2014/main" xmlns="" id="{728B66A7-2570-4BBB-BEF6-9B335EF2088B}"/>
              </a:ext>
            </a:extLst>
          </p:cNvPr>
          <p:cNvSpPr txBox="1"/>
          <p:nvPr/>
        </p:nvSpPr>
        <p:spPr>
          <a:xfrm>
            <a:off x="1902523" y="992513"/>
            <a:ext cx="407484" cy="461665"/>
          </a:xfrm>
          <a:prstGeom prst="rect">
            <a:avLst/>
          </a:prstGeom>
          <a:noFill/>
        </p:spPr>
        <p:txBody>
          <a:bodyPr wrap="none" rtlCol="0">
            <a:spAutoFit/>
          </a:bodyPr>
          <a:lstStyle/>
          <a:p>
            <a:r>
              <a:rPr lang="en-US" altLang="zh-CN" sz="2400">
                <a:solidFill>
                  <a:srgbClr val="3333FF"/>
                </a:solidFill>
              </a:rPr>
              <a:t>C</a:t>
            </a:r>
            <a:endParaRPr lang="zh-CN" altLang="en-US" sz="2400" dirty="0">
              <a:solidFill>
                <a:srgbClr val="3333FF"/>
              </a:solidFill>
            </a:endParaRPr>
          </a:p>
        </p:txBody>
      </p:sp>
      <p:sp>
        <p:nvSpPr>
          <p:cNvPr id="37" name="文本框 36">
            <a:extLst>
              <a:ext uri="{FF2B5EF4-FFF2-40B4-BE49-F238E27FC236}">
                <a16:creationId xmlns:a16="http://schemas.microsoft.com/office/drawing/2014/main" xmlns="" id="{626C9E45-1996-46BA-89D2-E078315BB058}"/>
              </a:ext>
            </a:extLst>
          </p:cNvPr>
          <p:cNvSpPr txBox="1"/>
          <p:nvPr/>
        </p:nvSpPr>
        <p:spPr>
          <a:xfrm>
            <a:off x="1110978" y="1145451"/>
            <a:ext cx="407484" cy="461665"/>
          </a:xfrm>
          <a:prstGeom prst="rect">
            <a:avLst/>
          </a:prstGeom>
          <a:noFill/>
        </p:spPr>
        <p:txBody>
          <a:bodyPr wrap="none" rtlCol="0">
            <a:spAutoFit/>
          </a:bodyPr>
          <a:lstStyle/>
          <a:p>
            <a:r>
              <a:rPr lang="en-US" altLang="zh-CN" sz="2400">
                <a:solidFill>
                  <a:srgbClr val="3333FF"/>
                </a:solidFill>
              </a:rPr>
              <a:t>D</a:t>
            </a:r>
            <a:endParaRPr lang="zh-CN" altLang="en-US" sz="2400" dirty="0">
              <a:solidFill>
                <a:srgbClr val="3333FF"/>
              </a:solidFill>
            </a:endParaRPr>
          </a:p>
        </p:txBody>
      </p:sp>
      <p:sp>
        <p:nvSpPr>
          <p:cNvPr id="38" name="文本框 37">
            <a:extLst>
              <a:ext uri="{FF2B5EF4-FFF2-40B4-BE49-F238E27FC236}">
                <a16:creationId xmlns:a16="http://schemas.microsoft.com/office/drawing/2014/main" xmlns="" id="{2E86DFDB-DEC0-441A-8840-0AC5CBA6A7FD}"/>
              </a:ext>
            </a:extLst>
          </p:cNvPr>
          <p:cNvSpPr txBox="1"/>
          <p:nvPr/>
        </p:nvSpPr>
        <p:spPr>
          <a:xfrm>
            <a:off x="3297842" y="2382978"/>
            <a:ext cx="470609" cy="461665"/>
          </a:xfrm>
          <a:prstGeom prst="rect">
            <a:avLst/>
          </a:prstGeom>
          <a:noFill/>
        </p:spPr>
        <p:txBody>
          <a:bodyPr wrap="square" rtlCol="0">
            <a:spAutoFit/>
          </a:bodyPr>
          <a:lstStyle/>
          <a:p>
            <a:r>
              <a:rPr lang="en-US" altLang="zh-CN" sz="2400">
                <a:solidFill>
                  <a:srgbClr val="3333FF"/>
                </a:solidFill>
              </a:rPr>
              <a:t>H</a:t>
            </a:r>
            <a:endParaRPr lang="zh-CN" altLang="en-US" sz="2400" dirty="0">
              <a:solidFill>
                <a:srgbClr val="3333FF"/>
              </a:solidFill>
            </a:endParaRPr>
          </a:p>
        </p:txBody>
      </p:sp>
      <p:sp>
        <p:nvSpPr>
          <p:cNvPr id="39" name="文本框 38">
            <a:extLst>
              <a:ext uri="{FF2B5EF4-FFF2-40B4-BE49-F238E27FC236}">
                <a16:creationId xmlns:a16="http://schemas.microsoft.com/office/drawing/2014/main" xmlns="" id="{291A7F96-63D6-47C1-9473-95B1A9ECAC10}"/>
              </a:ext>
            </a:extLst>
          </p:cNvPr>
          <p:cNvSpPr txBox="1"/>
          <p:nvPr/>
        </p:nvSpPr>
        <p:spPr>
          <a:xfrm>
            <a:off x="2814452" y="2880455"/>
            <a:ext cx="423514" cy="461665"/>
          </a:xfrm>
          <a:prstGeom prst="rect">
            <a:avLst/>
          </a:prstGeom>
          <a:noFill/>
        </p:spPr>
        <p:txBody>
          <a:bodyPr wrap="none" rtlCol="0">
            <a:spAutoFit/>
          </a:bodyPr>
          <a:lstStyle/>
          <a:p>
            <a:r>
              <a:rPr lang="en-US" altLang="zh-CN" sz="2400">
                <a:solidFill>
                  <a:srgbClr val="3333FF"/>
                </a:solidFill>
              </a:rPr>
              <a:t>G</a:t>
            </a:r>
            <a:endParaRPr lang="zh-CN" altLang="en-US" sz="2400" dirty="0">
              <a:solidFill>
                <a:srgbClr val="3333FF"/>
              </a:solidFill>
            </a:endParaRPr>
          </a:p>
        </p:txBody>
      </p:sp>
      <p:sp>
        <p:nvSpPr>
          <p:cNvPr id="40" name="文本框 39">
            <a:extLst>
              <a:ext uri="{FF2B5EF4-FFF2-40B4-BE49-F238E27FC236}">
                <a16:creationId xmlns:a16="http://schemas.microsoft.com/office/drawing/2014/main" xmlns="" id="{8A3F2920-8FE8-4AC1-8BE9-5D99DD4FF503}"/>
              </a:ext>
            </a:extLst>
          </p:cNvPr>
          <p:cNvSpPr txBox="1"/>
          <p:nvPr/>
        </p:nvSpPr>
        <p:spPr>
          <a:xfrm>
            <a:off x="1791391" y="2927979"/>
            <a:ext cx="376834" cy="461665"/>
          </a:xfrm>
          <a:prstGeom prst="rect">
            <a:avLst/>
          </a:prstGeom>
          <a:noFill/>
        </p:spPr>
        <p:txBody>
          <a:bodyPr wrap="square" rtlCol="0">
            <a:spAutoFit/>
          </a:bodyPr>
          <a:lstStyle/>
          <a:p>
            <a:r>
              <a:rPr lang="en-US" altLang="zh-CN" sz="2400">
                <a:solidFill>
                  <a:srgbClr val="3333FF"/>
                </a:solidFill>
              </a:rPr>
              <a:t>F</a:t>
            </a:r>
            <a:endParaRPr lang="zh-CN" altLang="en-US" sz="2400" dirty="0">
              <a:solidFill>
                <a:srgbClr val="3333FF"/>
              </a:solidFill>
            </a:endParaRPr>
          </a:p>
        </p:txBody>
      </p:sp>
      <p:sp>
        <p:nvSpPr>
          <p:cNvPr id="41" name="文本框 40">
            <a:extLst>
              <a:ext uri="{FF2B5EF4-FFF2-40B4-BE49-F238E27FC236}">
                <a16:creationId xmlns:a16="http://schemas.microsoft.com/office/drawing/2014/main" xmlns="" id="{EE72172D-6890-4E0F-80B2-E3C2ABAAD4BF}"/>
              </a:ext>
            </a:extLst>
          </p:cNvPr>
          <p:cNvSpPr txBox="1"/>
          <p:nvPr/>
        </p:nvSpPr>
        <p:spPr>
          <a:xfrm>
            <a:off x="1033592" y="2485775"/>
            <a:ext cx="389850" cy="461665"/>
          </a:xfrm>
          <a:prstGeom prst="rect">
            <a:avLst/>
          </a:prstGeom>
          <a:noFill/>
        </p:spPr>
        <p:txBody>
          <a:bodyPr wrap="none" rtlCol="0">
            <a:spAutoFit/>
          </a:bodyPr>
          <a:lstStyle/>
          <a:p>
            <a:r>
              <a:rPr lang="en-US" altLang="zh-CN" sz="2400">
                <a:solidFill>
                  <a:srgbClr val="3333FF"/>
                </a:solidFill>
              </a:rPr>
              <a:t>E</a:t>
            </a:r>
            <a:endParaRPr lang="zh-CN" altLang="en-US" sz="2400" dirty="0">
              <a:solidFill>
                <a:srgbClr val="3333FF"/>
              </a:solidFill>
            </a:endParaRPr>
          </a:p>
        </p:txBody>
      </p:sp>
    </p:spTree>
    <p:extLst>
      <p:ext uri="{BB962C8B-B14F-4D97-AF65-F5344CB8AC3E}">
        <p14:creationId xmlns:p14="http://schemas.microsoft.com/office/powerpoint/2010/main" val="40906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375EE84E-5E17-4D17-9E8B-D58ACAF4CFD5}"/>
              </a:ext>
            </a:extLst>
          </p:cNvPr>
          <p:cNvSpPr>
            <a:spLocks noGrp="1"/>
          </p:cNvSpPr>
          <p:nvPr>
            <p:ph idx="1"/>
          </p:nvPr>
        </p:nvSpPr>
        <p:spPr>
          <a:xfrm>
            <a:off x="342928" y="1164594"/>
            <a:ext cx="8360200" cy="1153723"/>
          </a:xfrm>
        </p:spPr>
        <p:txBody>
          <a:bodyPr>
            <a:normAutofit lnSpcReduction="10000"/>
          </a:bodyPr>
          <a:lstStyle/>
          <a:p>
            <a:r>
              <a:rPr lang="zh-CN" altLang="en-US"/>
              <a:t>束流位置测量的原理</a:t>
            </a:r>
            <a:r>
              <a:rPr lang="en-US" altLang="zh-CN"/>
              <a:t>:  </a:t>
            </a:r>
            <a:r>
              <a:rPr lang="zh-CN" altLang="en-US"/>
              <a:t>束流离探头越近信号越强。</a:t>
            </a:r>
            <a:endParaRPr lang="en-US" altLang="zh-CN"/>
          </a:p>
          <a:p>
            <a:r>
              <a:rPr lang="en-US" altLang="zh-CN"/>
              <a:t>x</a:t>
            </a:r>
            <a:r>
              <a:rPr lang="en-US" altLang="zh-CN" baseline="-25000"/>
              <a:t>0</a:t>
            </a:r>
            <a:r>
              <a:rPr lang="en-US" altLang="zh-CN"/>
              <a:t>= K× (R-L)/(L+R)</a:t>
            </a:r>
            <a:endParaRPr lang="zh-CN" altLang="en-US"/>
          </a:p>
        </p:txBody>
      </p:sp>
      <p:sp>
        <p:nvSpPr>
          <p:cNvPr id="3" name="标题 2">
            <a:extLst>
              <a:ext uri="{FF2B5EF4-FFF2-40B4-BE49-F238E27FC236}">
                <a16:creationId xmlns:a16="http://schemas.microsoft.com/office/drawing/2014/main" xmlns="" id="{8744901E-1B3B-472F-8BCD-B97B69D5C08F}"/>
              </a:ext>
            </a:extLst>
          </p:cNvPr>
          <p:cNvSpPr>
            <a:spLocks noGrp="1"/>
          </p:cNvSpPr>
          <p:nvPr>
            <p:ph type="title"/>
          </p:nvPr>
        </p:nvSpPr>
        <p:spPr/>
        <p:txBody>
          <a:bodyPr/>
          <a:lstStyle/>
          <a:p>
            <a:r>
              <a:rPr lang="zh-CN" altLang="en-US"/>
              <a:t>束流位置测量简介</a:t>
            </a:r>
          </a:p>
        </p:txBody>
      </p:sp>
      <p:pic>
        <p:nvPicPr>
          <p:cNvPr id="4" name="图片 3">
            <a:extLst>
              <a:ext uri="{FF2B5EF4-FFF2-40B4-BE49-F238E27FC236}">
                <a16:creationId xmlns:a16="http://schemas.microsoft.com/office/drawing/2014/main" xmlns="" id="{5E775088-BA4D-4D4F-9391-050B4660E416}"/>
              </a:ext>
            </a:extLst>
          </p:cNvPr>
          <p:cNvPicPr>
            <a:picLocks noChangeAspect="1"/>
          </p:cNvPicPr>
          <p:nvPr/>
        </p:nvPicPr>
        <p:blipFill>
          <a:blip r:embed="rId2"/>
          <a:stretch>
            <a:fillRect/>
          </a:stretch>
        </p:blipFill>
        <p:spPr>
          <a:xfrm>
            <a:off x="5193132" y="2524153"/>
            <a:ext cx="3195024" cy="2427645"/>
          </a:xfrm>
          <a:prstGeom prst="rect">
            <a:avLst/>
          </a:prstGeom>
          <a:ln w="25400">
            <a:solidFill>
              <a:schemeClr val="tx2">
                <a:lumMod val="60000"/>
                <a:lumOff val="40000"/>
              </a:schemeClr>
            </a:solidFill>
          </a:ln>
        </p:spPr>
      </p:pic>
      <p:sp>
        <p:nvSpPr>
          <p:cNvPr id="5" name="椭圆 4">
            <a:extLst>
              <a:ext uri="{FF2B5EF4-FFF2-40B4-BE49-F238E27FC236}">
                <a16:creationId xmlns:a16="http://schemas.microsoft.com/office/drawing/2014/main" xmlns="" id="{854AC610-579A-4776-97CA-29E7A073F71F}"/>
              </a:ext>
            </a:extLst>
          </p:cNvPr>
          <p:cNvSpPr/>
          <p:nvPr/>
        </p:nvSpPr>
        <p:spPr>
          <a:xfrm>
            <a:off x="1494904" y="2639104"/>
            <a:ext cx="2143125" cy="2148125"/>
          </a:xfrm>
          <a:prstGeom prst="ellipse">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cxnSp>
        <p:nvCxnSpPr>
          <p:cNvPr id="6" name="直接箭头连接符 5">
            <a:extLst>
              <a:ext uri="{FF2B5EF4-FFF2-40B4-BE49-F238E27FC236}">
                <a16:creationId xmlns:a16="http://schemas.microsoft.com/office/drawing/2014/main" xmlns="" id="{B3C95D87-A287-4FEA-83C7-9DF0C5717EA8}"/>
              </a:ext>
            </a:extLst>
          </p:cNvPr>
          <p:cNvCxnSpPr>
            <a:cxnSpLocks/>
            <a:stCxn id="9" idx="2"/>
            <a:endCxn id="10" idx="2"/>
          </p:cNvCxnSpPr>
          <p:nvPr/>
        </p:nvCxnSpPr>
        <p:spPr>
          <a:xfrm flipV="1">
            <a:off x="1805697" y="2957245"/>
            <a:ext cx="1530791" cy="1508758"/>
          </a:xfrm>
          <a:prstGeom prst="straightConnector1">
            <a:avLst/>
          </a:prstGeom>
          <a:ln>
            <a:prstDash val="dashDot"/>
            <a:tailEnd type="non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xmlns="" id="{34CE545D-154A-4A33-A34A-56A064F70B87}"/>
              </a:ext>
            </a:extLst>
          </p:cNvPr>
          <p:cNvCxnSpPr>
            <a:cxnSpLocks/>
            <a:stCxn id="11" idx="0"/>
            <a:endCxn id="8" idx="2"/>
          </p:cNvCxnSpPr>
          <p:nvPr/>
        </p:nvCxnSpPr>
        <p:spPr>
          <a:xfrm flipH="1" flipV="1">
            <a:off x="1809235" y="2956624"/>
            <a:ext cx="1523263" cy="1508555"/>
          </a:xfrm>
          <a:prstGeom prst="straightConnector1">
            <a:avLst/>
          </a:prstGeom>
          <a:ln>
            <a:prstDash val="dashDot"/>
            <a:tailEnd type="none"/>
          </a:ln>
        </p:spPr>
        <p:style>
          <a:lnRef idx="1">
            <a:schemeClr val="accent1"/>
          </a:lnRef>
          <a:fillRef idx="0">
            <a:schemeClr val="accent1"/>
          </a:fillRef>
          <a:effectRef idx="0">
            <a:schemeClr val="accent1"/>
          </a:effectRef>
          <a:fontRef idx="minor">
            <a:schemeClr val="tx1"/>
          </a:fontRef>
        </p:style>
      </p:cxnSp>
      <p:sp>
        <p:nvSpPr>
          <p:cNvPr id="8" name="矩形: 圆角 7">
            <a:extLst>
              <a:ext uri="{FF2B5EF4-FFF2-40B4-BE49-F238E27FC236}">
                <a16:creationId xmlns:a16="http://schemas.microsoft.com/office/drawing/2014/main" xmlns="" id="{0C9F1A26-1C28-4731-8DB9-2D6CDED9BB2F}"/>
              </a:ext>
            </a:extLst>
          </p:cNvPr>
          <p:cNvSpPr/>
          <p:nvPr/>
        </p:nvSpPr>
        <p:spPr>
          <a:xfrm rot="18891603">
            <a:off x="1627419" y="2882607"/>
            <a:ext cx="302104" cy="86804"/>
          </a:xfrm>
          <a:prstGeom prst="roundRect">
            <a:avLst>
              <a:gd name="adj" fmla="val 0"/>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9" name="矩形: 圆角 8">
            <a:extLst>
              <a:ext uri="{FF2B5EF4-FFF2-40B4-BE49-F238E27FC236}">
                <a16:creationId xmlns:a16="http://schemas.microsoft.com/office/drawing/2014/main" xmlns="" id="{B7372B95-19C4-4CEC-BA58-F4CE4DA12880}"/>
              </a:ext>
            </a:extLst>
          </p:cNvPr>
          <p:cNvSpPr/>
          <p:nvPr/>
        </p:nvSpPr>
        <p:spPr>
          <a:xfrm rot="13447447">
            <a:off x="1624429" y="4453756"/>
            <a:ext cx="302104" cy="86804"/>
          </a:xfrm>
          <a:prstGeom prst="roundRect">
            <a:avLst>
              <a:gd name="adj" fmla="val 0"/>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10" name="矩形: 圆角 9">
            <a:extLst>
              <a:ext uri="{FF2B5EF4-FFF2-40B4-BE49-F238E27FC236}">
                <a16:creationId xmlns:a16="http://schemas.microsoft.com/office/drawing/2014/main" xmlns="" id="{15A9228A-8B83-4E7C-86A2-93B4D2A05E26}"/>
              </a:ext>
            </a:extLst>
          </p:cNvPr>
          <p:cNvSpPr/>
          <p:nvPr/>
        </p:nvSpPr>
        <p:spPr>
          <a:xfrm rot="2688438">
            <a:off x="3216022" y="2883050"/>
            <a:ext cx="302104" cy="86804"/>
          </a:xfrm>
          <a:prstGeom prst="roundRect">
            <a:avLst>
              <a:gd name="adj" fmla="val 0"/>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11" name="矩形: 圆角 10">
            <a:extLst>
              <a:ext uri="{FF2B5EF4-FFF2-40B4-BE49-F238E27FC236}">
                <a16:creationId xmlns:a16="http://schemas.microsoft.com/office/drawing/2014/main" xmlns="" id="{1F269004-7EE2-477E-A82C-72237E36637E}"/>
              </a:ext>
            </a:extLst>
          </p:cNvPr>
          <p:cNvSpPr/>
          <p:nvPr/>
        </p:nvSpPr>
        <p:spPr>
          <a:xfrm rot="18891603">
            <a:off x="3212211" y="4452391"/>
            <a:ext cx="302104" cy="86804"/>
          </a:xfrm>
          <a:prstGeom prst="roundRect">
            <a:avLst>
              <a:gd name="adj" fmla="val 0"/>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cxnSp>
        <p:nvCxnSpPr>
          <p:cNvPr id="12" name="直接箭头连接符 11">
            <a:extLst>
              <a:ext uri="{FF2B5EF4-FFF2-40B4-BE49-F238E27FC236}">
                <a16:creationId xmlns:a16="http://schemas.microsoft.com/office/drawing/2014/main" xmlns="" id="{07D85E39-49AC-4445-9AB0-39760299309A}"/>
              </a:ext>
            </a:extLst>
          </p:cNvPr>
          <p:cNvCxnSpPr>
            <a:cxnSpLocks/>
          </p:cNvCxnSpPr>
          <p:nvPr/>
        </p:nvCxnSpPr>
        <p:spPr>
          <a:xfrm>
            <a:off x="951979" y="3699355"/>
            <a:ext cx="3403997" cy="7739"/>
          </a:xfrm>
          <a:prstGeom prst="straightConnector1">
            <a:avLst/>
          </a:prstGeom>
          <a:ln w="25400">
            <a:solidFill>
              <a:srgbClr val="3333FF"/>
            </a:solidFill>
            <a:prstDash val="dashDot"/>
            <a:tailEnd type="triangle" w="lg" len="lg"/>
          </a:ln>
        </p:spPr>
        <p:style>
          <a:lnRef idx="1">
            <a:schemeClr val="dk1"/>
          </a:lnRef>
          <a:fillRef idx="0">
            <a:schemeClr val="dk1"/>
          </a:fillRef>
          <a:effectRef idx="0">
            <a:schemeClr val="dk1"/>
          </a:effectRef>
          <a:fontRef idx="minor">
            <a:schemeClr val="tx1"/>
          </a:fontRef>
        </p:style>
      </p:cxnSp>
      <p:sp>
        <p:nvSpPr>
          <p:cNvPr id="16" name="文本框 15">
            <a:extLst>
              <a:ext uri="{FF2B5EF4-FFF2-40B4-BE49-F238E27FC236}">
                <a16:creationId xmlns:a16="http://schemas.microsoft.com/office/drawing/2014/main" xmlns="" id="{200A9E5B-CAC6-46B3-8127-F69B5CA79150}"/>
              </a:ext>
            </a:extLst>
          </p:cNvPr>
          <p:cNvSpPr txBox="1"/>
          <p:nvPr/>
        </p:nvSpPr>
        <p:spPr>
          <a:xfrm>
            <a:off x="2542834" y="3302161"/>
            <a:ext cx="875697" cy="323165"/>
          </a:xfrm>
          <a:prstGeom prst="rect">
            <a:avLst/>
          </a:prstGeom>
          <a:noFill/>
        </p:spPr>
        <p:txBody>
          <a:bodyPr wrap="square" rtlCol="0">
            <a:spAutoFit/>
          </a:bodyPr>
          <a:lstStyle/>
          <a:p>
            <a:r>
              <a:rPr lang="en-US" altLang="zh-CN" sz="1500" dirty="0">
                <a:solidFill>
                  <a:srgbClr val="FF0000"/>
                </a:solidFill>
                <a:cs typeface="Times New Roman" panose="02020603050405020304" pitchFamily="18" charset="0"/>
              </a:rPr>
              <a:t>Beam</a:t>
            </a:r>
            <a:endParaRPr lang="zh-CN" altLang="en-US" sz="1500" dirty="0">
              <a:solidFill>
                <a:srgbClr val="FF0000"/>
              </a:solidFill>
              <a:cs typeface="Times New Roman" panose="02020603050405020304" pitchFamily="18" charset="0"/>
            </a:endParaRPr>
          </a:p>
        </p:txBody>
      </p:sp>
      <p:sp>
        <p:nvSpPr>
          <p:cNvPr id="19" name="矩形 18">
            <a:extLst>
              <a:ext uri="{FF2B5EF4-FFF2-40B4-BE49-F238E27FC236}">
                <a16:creationId xmlns:a16="http://schemas.microsoft.com/office/drawing/2014/main" xmlns="" id="{F5BCDE52-B95D-43FF-835A-DA125244B4C0}"/>
              </a:ext>
            </a:extLst>
          </p:cNvPr>
          <p:cNvSpPr/>
          <p:nvPr/>
        </p:nvSpPr>
        <p:spPr>
          <a:xfrm>
            <a:off x="2769906" y="3656669"/>
            <a:ext cx="377027" cy="369332"/>
          </a:xfrm>
          <a:prstGeom prst="rect">
            <a:avLst/>
          </a:prstGeom>
        </p:spPr>
        <p:txBody>
          <a:bodyPr wrap="none">
            <a:spAutoFit/>
          </a:bodyPr>
          <a:lstStyle/>
          <a:p>
            <a:r>
              <a:rPr lang="en-US" altLang="zh-CN" sz="1800" kern="100" dirty="0">
                <a:solidFill>
                  <a:srgbClr val="FF0000"/>
                </a:solidFill>
                <a:ea typeface="宋体" panose="02010600030101010101" pitchFamily="2" charset="-122"/>
              </a:rPr>
              <a:t>x</a:t>
            </a:r>
            <a:r>
              <a:rPr lang="en-US" altLang="zh-CN" sz="1800" kern="100" baseline="-25000" dirty="0">
                <a:solidFill>
                  <a:srgbClr val="FF0000"/>
                </a:solidFill>
                <a:ea typeface="宋体" panose="02010600030101010101" pitchFamily="2" charset="-122"/>
              </a:rPr>
              <a:t>0</a:t>
            </a:r>
            <a:endParaRPr lang="zh-CN" altLang="en-US" sz="1800" dirty="0">
              <a:solidFill>
                <a:srgbClr val="FF0000"/>
              </a:solidFill>
            </a:endParaRPr>
          </a:p>
        </p:txBody>
      </p:sp>
      <p:sp>
        <p:nvSpPr>
          <p:cNvPr id="27" name="椭圆 26">
            <a:extLst>
              <a:ext uri="{FF2B5EF4-FFF2-40B4-BE49-F238E27FC236}">
                <a16:creationId xmlns:a16="http://schemas.microsoft.com/office/drawing/2014/main" xmlns="" id="{63FF913F-1E99-4EF7-BA51-81B641F9919D}"/>
              </a:ext>
            </a:extLst>
          </p:cNvPr>
          <p:cNvSpPr/>
          <p:nvPr/>
        </p:nvSpPr>
        <p:spPr>
          <a:xfrm>
            <a:off x="2910990" y="3645882"/>
            <a:ext cx="95170" cy="920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29" name="矩形 28">
            <a:extLst>
              <a:ext uri="{FF2B5EF4-FFF2-40B4-BE49-F238E27FC236}">
                <a16:creationId xmlns:a16="http://schemas.microsoft.com/office/drawing/2014/main" xmlns="" id="{F6B9F469-EA96-47B4-95C2-A303E92B3326}"/>
              </a:ext>
            </a:extLst>
          </p:cNvPr>
          <p:cNvSpPr/>
          <p:nvPr/>
        </p:nvSpPr>
        <p:spPr>
          <a:xfrm>
            <a:off x="3381638" y="2420888"/>
            <a:ext cx="407484" cy="461665"/>
          </a:xfrm>
          <a:prstGeom prst="rect">
            <a:avLst/>
          </a:prstGeom>
        </p:spPr>
        <p:txBody>
          <a:bodyPr wrap="none">
            <a:spAutoFit/>
          </a:bodyPr>
          <a:lstStyle/>
          <a:p>
            <a:r>
              <a:rPr lang="en-US" altLang="zh-CN" sz="2400">
                <a:solidFill>
                  <a:schemeClr val="tx1"/>
                </a:solidFill>
              </a:rPr>
              <a:t>A</a:t>
            </a:r>
            <a:endParaRPr lang="zh-CN" altLang="en-US" sz="2400" dirty="0">
              <a:solidFill>
                <a:schemeClr val="tx1"/>
              </a:solidFill>
            </a:endParaRPr>
          </a:p>
        </p:txBody>
      </p:sp>
      <p:sp>
        <p:nvSpPr>
          <p:cNvPr id="30" name="矩形 29">
            <a:extLst>
              <a:ext uri="{FF2B5EF4-FFF2-40B4-BE49-F238E27FC236}">
                <a16:creationId xmlns:a16="http://schemas.microsoft.com/office/drawing/2014/main" xmlns="" id="{B63894E1-8C7D-44E9-ACD4-C6F94A8FD115}"/>
              </a:ext>
            </a:extLst>
          </p:cNvPr>
          <p:cNvSpPr/>
          <p:nvPr/>
        </p:nvSpPr>
        <p:spPr>
          <a:xfrm>
            <a:off x="1337667" y="2421079"/>
            <a:ext cx="389850" cy="461665"/>
          </a:xfrm>
          <a:prstGeom prst="rect">
            <a:avLst/>
          </a:prstGeom>
        </p:spPr>
        <p:txBody>
          <a:bodyPr wrap="none">
            <a:spAutoFit/>
          </a:bodyPr>
          <a:lstStyle/>
          <a:p>
            <a:r>
              <a:rPr lang="en-US" altLang="zh-CN" sz="2400">
                <a:solidFill>
                  <a:schemeClr val="tx1"/>
                </a:solidFill>
              </a:rPr>
              <a:t>B</a:t>
            </a:r>
            <a:endParaRPr lang="zh-CN" altLang="en-US" sz="2400" dirty="0">
              <a:solidFill>
                <a:schemeClr val="tx1"/>
              </a:solidFill>
            </a:endParaRPr>
          </a:p>
        </p:txBody>
      </p:sp>
      <p:sp>
        <p:nvSpPr>
          <p:cNvPr id="31" name="矩形 30">
            <a:extLst>
              <a:ext uri="{FF2B5EF4-FFF2-40B4-BE49-F238E27FC236}">
                <a16:creationId xmlns:a16="http://schemas.microsoft.com/office/drawing/2014/main" xmlns="" id="{6C2E89B9-95F4-40BD-96ED-B3D7B0E8BC49}"/>
              </a:ext>
            </a:extLst>
          </p:cNvPr>
          <p:cNvSpPr/>
          <p:nvPr/>
        </p:nvSpPr>
        <p:spPr>
          <a:xfrm>
            <a:off x="1389263" y="4612488"/>
            <a:ext cx="407484" cy="461665"/>
          </a:xfrm>
          <a:prstGeom prst="rect">
            <a:avLst/>
          </a:prstGeom>
        </p:spPr>
        <p:txBody>
          <a:bodyPr wrap="none">
            <a:spAutoFit/>
          </a:bodyPr>
          <a:lstStyle/>
          <a:p>
            <a:r>
              <a:rPr lang="en-US" altLang="zh-CN" sz="2400">
                <a:solidFill>
                  <a:schemeClr val="tx1"/>
                </a:solidFill>
              </a:rPr>
              <a:t>C</a:t>
            </a:r>
            <a:endParaRPr lang="zh-CN" altLang="en-US" sz="2400" dirty="0">
              <a:solidFill>
                <a:schemeClr val="tx1"/>
              </a:solidFill>
            </a:endParaRPr>
          </a:p>
        </p:txBody>
      </p:sp>
      <p:sp>
        <p:nvSpPr>
          <p:cNvPr id="32" name="矩形 31">
            <a:extLst>
              <a:ext uri="{FF2B5EF4-FFF2-40B4-BE49-F238E27FC236}">
                <a16:creationId xmlns:a16="http://schemas.microsoft.com/office/drawing/2014/main" xmlns="" id="{173DF482-6A0F-4E7D-9E8E-8C235AE76F95}"/>
              </a:ext>
            </a:extLst>
          </p:cNvPr>
          <p:cNvSpPr/>
          <p:nvPr/>
        </p:nvSpPr>
        <p:spPr>
          <a:xfrm>
            <a:off x="3332498" y="4632400"/>
            <a:ext cx="407484" cy="461665"/>
          </a:xfrm>
          <a:prstGeom prst="rect">
            <a:avLst/>
          </a:prstGeom>
        </p:spPr>
        <p:txBody>
          <a:bodyPr wrap="none">
            <a:spAutoFit/>
          </a:bodyPr>
          <a:lstStyle/>
          <a:p>
            <a:r>
              <a:rPr lang="en-US" altLang="zh-CN" sz="2400">
                <a:solidFill>
                  <a:schemeClr val="tx1"/>
                </a:solidFill>
              </a:rPr>
              <a:t>D</a:t>
            </a:r>
            <a:endParaRPr lang="zh-CN" altLang="en-US" sz="2400" dirty="0">
              <a:solidFill>
                <a:schemeClr val="tx1"/>
              </a:solidFill>
            </a:endParaRPr>
          </a:p>
        </p:txBody>
      </p:sp>
      <mc:AlternateContent xmlns:mc="http://schemas.openxmlformats.org/markup-compatibility/2006" xmlns:a14="http://schemas.microsoft.com/office/drawing/2010/main">
        <mc:Choice Requires="a14">
          <p:sp>
            <p:nvSpPr>
              <p:cNvPr id="35" name="矩形 34">
                <a:extLst>
                  <a:ext uri="{FF2B5EF4-FFF2-40B4-BE49-F238E27FC236}">
                    <a16:creationId xmlns:a16="http://schemas.microsoft.com/office/drawing/2014/main" xmlns="" id="{018F2167-A50F-4ABA-87BF-D005B6448955}"/>
                  </a:ext>
                </a:extLst>
              </p:cNvPr>
              <p:cNvSpPr/>
              <p:nvPr/>
            </p:nvSpPr>
            <p:spPr>
              <a:xfrm>
                <a:off x="395536" y="5268714"/>
                <a:ext cx="8643663" cy="612668"/>
              </a:xfrm>
              <a:prstGeom prst="rect">
                <a:avLst/>
              </a:prstGeom>
            </p:spPr>
            <p:txBody>
              <a:bodyPr wrap="square">
                <a:spAutoFit/>
              </a:bodyPr>
              <a:lstStyle/>
              <a:p>
                <a14:m>
                  <m:oMath xmlns:m="http://schemas.openxmlformats.org/officeDocument/2006/math">
                    <m:r>
                      <m:rPr>
                        <m:nor/>
                      </m:rPr>
                      <a:rPr lang="zh-CN" altLang="en-US" sz="1600" smtClean="0">
                        <a:solidFill>
                          <a:schemeClr val="tx1"/>
                        </a:solidFill>
                        <a:cs typeface="Times New Roman" panose="02020603050405020304" pitchFamily="18" charset="0"/>
                      </a:rPr>
                      <m:t>U</m:t>
                    </m:r>
                    <m:r>
                      <m:rPr>
                        <m:nor/>
                      </m:rPr>
                      <a:rPr lang="zh-CN" altLang="en-US" sz="1600" smtClean="0">
                        <a:solidFill>
                          <a:schemeClr val="tx1"/>
                        </a:solidFill>
                        <a:cs typeface="Times New Roman" panose="02020603050405020304" pitchFamily="18" charset="0"/>
                      </a:rPr>
                      <m:t> =</m:t>
                    </m:r>
                    <m:f>
                      <m:fPr>
                        <m:ctrlPr>
                          <a:rPr lang="zh-CN" altLang="en-US" sz="1600" i="1">
                            <a:solidFill>
                              <a:schemeClr val="tx1"/>
                            </a:solidFill>
                            <a:latin typeface="Cambria Math" panose="02040503050406030204" pitchFamily="18" charset="0"/>
                          </a:rPr>
                        </m:ctrlPr>
                      </m:fPr>
                      <m:num>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a</m:t>
                            </m:r>
                          </m:sub>
                        </m:sSub>
                        <m:r>
                          <m:rPr>
                            <m:nor/>
                          </m:rPr>
                          <a:rPr lang="zh-CN" altLang="en-US" sz="1600" i="1">
                            <a:solidFill>
                              <a:schemeClr val="tx1"/>
                            </a:solidFill>
                            <a:cs typeface="Times New Roman" panose="02020603050405020304" pitchFamily="18" charset="0"/>
                          </a:rPr>
                          <m:t>+</m:t>
                        </m:r>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d</m:t>
                            </m:r>
                          </m:sub>
                        </m:sSub>
                        <m:r>
                          <m:rPr>
                            <m:nor/>
                          </m:rPr>
                          <a:rPr lang="zh-CN" altLang="en-US" sz="1600" i="1">
                            <a:solidFill>
                              <a:schemeClr val="tx1"/>
                            </a:solidFill>
                            <a:cs typeface="Times New Roman" panose="02020603050405020304" pitchFamily="18" charset="0"/>
                          </a:rPr>
                          <m:t>−</m:t>
                        </m:r>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b</m:t>
                            </m:r>
                          </m:sub>
                        </m:sSub>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m:t>
                            </m:r>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c</m:t>
                            </m:r>
                          </m:sub>
                        </m:sSub>
                      </m:num>
                      <m:den>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a</m:t>
                            </m:r>
                          </m:sub>
                        </m:sSub>
                        <m:r>
                          <m:rPr>
                            <m:nor/>
                          </m:rPr>
                          <a:rPr lang="zh-CN" altLang="en-US" sz="1600" i="1">
                            <a:solidFill>
                              <a:schemeClr val="tx1"/>
                            </a:solidFill>
                            <a:cs typeface="Times New Roman" panose="02020603050405020304" pitchFamily="18" charset="0"/>
                          </a:rPr>
                          <m:t>+</m:t>
                        </m:r>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b</m:t>
                            </m:r>
                          </m:sub>
                        </m:sSub>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m:t>
                            </m:r>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c</m:t>
                            </m:r>
                          </m:sub>
                        </m:sSub>
                        <m:r>
                          <m:rPr>
                            <m:nor/>
                          </m:rPr>
                          <a:rPr lang="zh-CN" altLang="en-US" sz="1600" i="1">
                            <a:solidFill>
                              <a:schemeClr val="tx1"/>
                            </a:solidFill>
                            <a:cs typeface="Times New Roman" panose="02020603050405020304" pitchFamily="18" charset="0"/>
                          </a:rPr>
                          <m:t>+</m:t>
                        </m:r>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d</m:t>
                            </m:r>
                          </m:sub>
                        </m:sSub>
                      </m:den>
                    </m:f>
                    <m:r>
                      <m:rPr>
                        <m:nor/>
                      </m:rPr>
                      <a:rPr lang="zh-CN" altLang="en-US" sz="1600" i="1">
                        <a:solidFill>
                          <a:schemeClr val="tx1"/>
                        </a:solidFill>
                        <a:cs typeface="Times New Roman" panose="02020603050405020304" pitchFamily="18" charset="0"/>
                      </a:rPr>
                      <m:t>,   </m:t>
                    </m:r>
                    <m:r>
                      <m:rPr>
                        <m:nor/>
                      </m:rPr>
                      <a:rPr lang="zh-CN" altLang="en-US" sz="1600" i="1">
                        <a:solidFill>
                          <a:schemeClr val="tx1"/>
                        </a:solidFill>
                        <a:cs typeface="Times New Roman" panose="02020603050405020304" pitchFamily="18" charset="0"/>
                      </a:rPr>
                      <m:t>V</m:t>
                    </m:r>
                    <m:r>
                      <m:rPr>
                        <m:nor/>
                      </m:rPr>
                      <a:rPr lang="zh-CN" altLang="en-US" sz="1600" i="1">
                        <a:solidFill>
                          <a:schemeClr val="tx1"/>
                        </a:solidFill>
                        <a:cs typeface="Times New Roman" panose="02020603050405020304" pitchFamily="18" charset="0"/>
                      </a:rPr>
                      <m:t> =</m:t>
                    </m:r>
                    <m:f>
                      <m:fPr>
                        <m:ctrlPr>
                          <a:rPr lang="zh-CN" altLang="en-US" sz="1600" i="1">
                            <a:solidFill>
                              <a:schemeClr val="tx1"/>
                            </a:solidFill>
                            <a:latin typeface="Cambria Math" panose="02040503050406030204" pitchFamily="18" charset="0"/>
                          </a:rPr>
                        </m:ctrlPr>
                      </m:fPr>
                      <m:num>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a</m:t>
                            </m:r>
                          </m:sub>
                        </m:sSub>
                        <m:r>
                          <m:rPr>
                            <m:nor/>
                          </m:rPr>
                          <a:rPr lang="zh-CN" altLang="en-US" sz="1600" i="1">
                            <a:solidFill>
                              <a:schemeClr val="tx1"/>
                            </a:solidFill>
                            <a:cs typeface="Times New Roman" panose="02020603050405020304" pitchFamily="18" charset="0"/>
                          </a:rPr>
                          <m:t>+</m:t>
                        </m:r>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b</m:t>
                            </m:r>
                          </m:sub>
                        </m:sSub>
                        <m:r>
                          <m:rPr>
                            <m:nor/>
                          </m:rPr>
                          <a:rPr lang="zh-CN" altLang="en-US" sz="1600" i="1">
                            <a:solidFill>
                              <a:schemeClr val="tx1"/>
                            </a:solidFill>
                            <a:cs typeface="Times New Roman" panose="02020603050405020304" pitchFamily="18" charset="0"/>
                          </a:rPr>
                          <m:t>−</m:t>
                        </m:r>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c</m:t>
                            </m:r>
                          </m:sub>
                        </m:sSub>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m:t>
                            </m:r>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d</m:t>
                            </m:r>
                          </m:sub>
                        </m:sSub>
                      </m:num>
                      <m:den>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a</m:t>
                            </m:r>
                          </m:sub>
                        </m:sSub>
                        <m:r>
                          <m:rPr>
                            <m:nor/>
                          </m:rPr>
                          <a:rPr lang="zh-CN" altLang="en-US" sz="1600" i="1">
                            <a:solidFill>
                              <a:schemeClr val="tx1"/>
                            </a:solidFill>
                            <a:cs typeface="Times New Roman" panose="02020603050405020304" pitchFamily="18" charset="0"/>
                          </a:rPr>
                          <m:t>+</m:t>
                        </m:r>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b</m:t>
                            </m:r>
                          </m:sub>
                        </m:sSub>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m:t>
                            </m:r>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c</m:t>
                            </m:r>
                          </m:sub>
                        </m:sSub>
                        <m:r>
                          <m:rPr>
                            <m:nor/>
                          </m:rPr>
                          <a:rPr lang="zh-CN" altLang="en-US" sz="1600" i="1">
                            <a:solidFill>
                              <a:schemeClr val="tx1"/>
                            </a:solidFill>
                            <a:cs typeface="Times New Roman" panose="02020603050405020304" pitchFamily="18" charset="0"/>
                          </a:rPr>
                          <m:t>+</m:t>
                        </m:r>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d</m:t>
                            </m:r>
                          </m:sub>
                        </m:sSub>
                      </m:den>
                    </m:f>
                  </m:oMath>
                </a14:m>
                <a:r>
                  <a:rPr lang="zh-CN" altLang="en-US" sz="1600">
                    <a:solidFill>
                      <a:schemeClr val="tx1"/>
                    </a:solidFill>
                    <a:cs typeface="Times New Roman" panose="02020603050405020304" pitchFamily="18" charset="0"/>
                  </a:rPr>
                  <a:t> </a:t>
                </a:r>
                <a:r>
                  <a:rPr lang="en-US" altLang="zh-CN" sz="1600">
                    <a:solidFill>
                      <a:schemeClr val="tx1"/>
                    </a:solidFill>
                    <a:cs typeface="Times New Roman" panose="02020603050405020304" pitchFamily="18" charset="0"/>
                  </a:rPr>
                  <a:t>;   </a:t>
                </a:r>
                <a:r>
                  <a:rPr lang="en-US" altLang="zh-CN" sz="1600">
                    <a:solidFill>
                      <a:srgbClr val="FF0000"/>
                    </a:solidFill>
                    <a:cs typeface="Times New Roman" panose="02020603050405020304" pitchFamily="18" charset="0"/>
                  </a:rPr>
                  <a:t>x=A</a:t>
                </a:r>
                <a:r>
                  <a:rPr lang="en-US" altLang="zh-CN" sz="1600" baseline="-25000">
                    <a:solidFill>
                      <a:srgbClr val="FF0000"/>
                    </a:solidFill>
                    <a:cs typeface="Times New Roman" panose="02020603050405020304" pitchFamily="18" charset="0"/>
                  </a:rPr>
                  <a:t>0</a:t>
                </a:r>
                <a:r>
                  <a:rPr lang="en-US" altLang="zh-CN" sz="1600">
                    <a:solidFill>
                      <a:srgbClr val="FF0000"/>
                    </a:solidFill>
                    <a:cs typeface="Times New Roman" panose="02020603050405020304" pitchFamily="18" charset="0"/>
                  </a:rPr>
                  <a:t>+A</a:t>
                </a:r>
                <a:r>
                  <a:rPr lang="en-US" altLang="zh-CN" sz="1600" baseline="-25000">
                    <a:solidFill>
                      <a:srgbClr val="FF0000"/>
                    </a:solidFill>
                    <a:cs typeface="Times New Roman" panose="02020603050405020304" pitchFamily="18" charset="0"/>
                  </a:rPr>
                  <a:t>1</a:t>
                </a:r>
                <a:r>
                  <a:rPr lang="en-US" altLang="zh-CN" sz="1600">
                    <a:solidFill>
                      <a:srgbClr val="FF0000"/>
                    </a:solidFill>
                    <a:cs typeface="Times New Roman" panose="02020603050405020304" pitchFamily="18" charset="0"/>
                  </a:rPr>
                  <a:t>×U+A</a:t>
                </a:r>
                <a:r>
                  <a:rPr lang="en-US" altLang="zh-CN" sz="1600" baseline="-25000">
                    <a:solidFill>
                      <a:srgbClr val="FF0000"/>
                    </a:solidFill>
                    <a:cs typeface="Times New Roman" panose="02020603050405020304" pitchFamily="18" charset="0"/>
                  </a:rPr>
                  <a:t>2</a:t>
                </a:r>
                <a:r>
                  <a:rPr lang="en-US" altLang="zh-CN" sz="1600">
                    <a:solidFill>
                      <a:srgbClr val="FF0000"/>
                    </a:solidFill>
                    <a:cs typeface="Times New Roman" panose="02020603050405020304" pitchFamily="18" charset="0"/>
                  </a:rPr>
                  <a:t>×V</a:t>
                </a:r>
                <a:r>
                  <a:rPr lang="zh-CN" altLang="en-US" sz="1600">
                    <a:solidFill>
                      <a:srgbClr val="FF0000"/>
                    </a:solidFill>
                    <a:cs typeface="Times New Roman" panose="02020603050405020304" pitchFamily="18" charset="0"/>
                  </a:rPr>
                  <a:t>，</a:t>
                </a:r>
                <a:r>
                  <a:rPr lang="en-US" altLang="zh-CN" sz="1600">
                    <a:solidFill>
                      <a:srgbClr val="FF0000"/>
                    </a:solidFill>
                    <a:cs typeface="Times New Roman" panose="02020603050405020304" pitchFamily="18" charset="0"/>
                  </a:rPr>
                  <a:t>y=B</a:t>
                </a:r>
                <a:r>
                  <a:rPr lang="en-US" altLang="zh-CN" sz="1600" baseline="-25000">
                    <a:solidFill>
                      <a:srgbClr val="FF0000"/>
                    </a:solidFill>
                    <a:cs typeface="Times New Roman" panose="02020603050405020304" pitchFamily="18" charset="0"/>
                  </a:rPr>
                  <a:t>0</a:t>
                </a:r>
                <a:r>
                  <a:rPr lang="en-US" altLang="zh-CN" sz="1600">
                    <a:solidFill>
                      <a:srgbClr val="FF0000"/>
                    </a:solidFill>
                    <a:cs typeface="Times New Roman" panose="02020603050405020304" pitchFamily="18" charset="0"/>
                  </a:rPr>
                  <a:t>+B</a:t>
                </a:r>
                <a:r>
                  <a:rPr lang="en-US" altLang="zh-CN" sz="1600" baseline="-25000">
                    <a:solidFill>
                      <a:srgbClr val="FF0000"/>
                    </a:solidFill>
                    <a:cs typeface="Times New Roman" panose="02020603050405020304" pitchFamily="18" charset="0"/>
                  </a:rPr>
                  <a:t>1</a:t>
                </a:r>
                <a:r>
                  <a:rPr lang="en-US" altLang="zh-CN" sz="1600">
                    <a:solidFill>
                      <a:srgbClr val="FF0000"/>
                    </a:solidFill>
                    <a:cs typeface="Times New Roman" panose="02020603050405020304" pitchFamily="18" charset="0"/>
                  </a:rPr>
                  <a:t>×U+B</a:t>
                </a:r>
                <a:r>
                  <a:rPr lang="en-US" altLang="zh-CN" sz="1600" baseline="-25000">
                    <a:solidFill>
                      <a:srgbClr val="FF0000"/>
                    </a:solidFill>
                    <a:cs typeface="Times New Roman" panose="02020603050405020304" pitchFamily="18" charset="0"/>
                  </a:rPr>
                  <a:t>2</a:t>
                </a:r>
                <a:r>
                  <a:rPr lang="en-US" altLang="zh-CN" sz="1600">
                    <a:solidFill>
                      <a:srgbClr val="FF0000"/>
                    </a:solidFill>
                    <a:cs typeface="Times New Roman" panose="02020603050405020304" pitchFamily="18" charset="0"/>
                  </a:rPr>
                  <a:t>×V</a:t>
                </a:r>
                <a:endParaRPr lang="zh-CN" altLang="en-US" sz="1600">
                  <a:solidFill>
                    <a:srgbClr val="FF0000"/>
                  </a:solidFill>
                  <a:cs typeface="Times New Roman" panose="02020603050405020304" pitchFamily="18" charset="0"/>
                </a:endParaRPr>
              </a:p>
            </p:txBody>
          </p:sp>
        </mc:Choice>
        <mc:Fallback xmlns="">
          <p:sp>
            <p:nvSpPr>
              <p:cNvPr id="35" name="矩形 34">
                <a:extLst>
                  <a:ext uri="{FF2B5EF4-FFF2-40B4-BE49-F238E27FC236}">
                    <a16:creationId xmlns:a16="http://schemas.microsoft.com/office/drawing/2014/main" id="{018F2167-A50F-4ABA-87BF-D005B6448955}"/>
                  </a:ext>
                </a:extLst>
              </p:cNvPr>
              <p:cNvSpPr>
                <a:spLocks noRot="1" noChangeAspect="1" noMove="1" noResize="1" noEditPoints="1" noAdjustHandles="1" noChangeArrowheads="1" noChangeShapeType="1" noTextEdit="1"/>
              </p:cNvSpPr>
              <p:nvPr/>
            </p:nvSpPr>
            <p:spPr>
              <a:xfrm>
                <a:off x="395536" y="5268714"/>
                <a:ext cx="8643663" cy="612668"/>
              </a:xfrm>
              <a:prstGeom prst="rect">
                <a:avLst/>
              </a:prstGeom>
              <a:blipFill>
                <a:blip r:embed="rId3"/>
                <a:stretch>
                  <a:fillRect/>
                </a:stretch>
              </a:blipFill>
            </p:spPr>
            <p:txBody>
              <a:bodyPr/>
              <a:lstStyle/>
              <a:p>
                <a:r>
                  <a:rPr lang="zh-CN" altLang="en-US">
                    <a:noFill/>
                  </a:rPr>
                  <a:t> </a:t>
                </a:r>
              </a:p>
            </p:txBody>
          </p:sp>
        </mc:Fallback>
      </mc:AlternateContent>
      <p:sp>
        <p:nvSpPr>
          <p:cNvPr id="36" name="灯片编号占位符 35">
            <a:extLst>
              <a:ext uri="{FF2B5EF4-FFF2-40B4-BE49-F238E27FC236}">
                <a16:creationId xmlns:a16="http://schemas.microsoft.com/office/drawing/2014/main" xmlns="" id="{76270CB3-84F1-4B27-A146-459A4C49738D}"/>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3</a:t>
            </a:fld>
            <a:r>
              <a:rPr lang="en-US" altLang="zh-CN">
                <a:ea typeface="宋体"/>
                <a:cs typeface="Times New Roman" panose="02020603050405020304" pitchFamily="18" charset="0"/>
              </a:rPr>
              <a:t>/38</a:t>
            </a:r>
            <a:endParaRPr lang="zh-CN" altLang="en-US" dirty="0">
              <a:latin typeface="Calibri"/>
              <a:ea typeface="宋体"/>
            </a:endParaRPr>
          </a:p>
        </p:txBody>
      </p:sp>
      <p:sp>
        <p:nvSpPr>
          <p:cNvPr id="37" name="矩形: 圆角 36">
            <a:extLst>
              <a:ext uri="{FF2B5EF4-FFF2-40B4-BE49-F238E27FC236}">
                <a16:creationId xmlns:a16="http://schemas.microsoft.com/office/drawing/2014/main" xmlns="" id="{FDF535BB-86F7-41CF-AFA8-0D6603A88C35}"/>
              </a:ext>
            </a:extLst>
          </p:cNvPr>
          <p:cNvSpPr/>
          <p:nvPr/>
        </p:nvSpPr>
        <p:spPr>
          <a:xfrm rot="16200000">
            <a:off x="1284905" y="3646881"/>
            <a:ext cx="302104" cy="86804"/>
          </a:xfrm>
          <a:prstGeom prst="roundRect">
            <a:avLst>
              <a:gd name="adj" fmla="val 0"/>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38" name="矩形: 圆角 37">
            <a:extLst>
              <a:ext uri="{FF2B5EF4-FFF2-40B4-BE49-F238E27FC236}">
                <a16:creationId xmlns:a16="http://schemas.microsoft.com/office/drawing/2014/main" xmlns="" id="{AF44F463-EA01-4AFC-AED5-FB4E5277D9D5}"/>
              </a:ext>
            </a:extLst>
          </p:cNvPr>
          <p:cNvSpPr/>
          <p:nvPr/>
        </p:nvSpPr>
        <p:spPr>
          <a:xfrm rot="16200000">
            <a:off x="3536357" y="3663692"/>
            <a:ext cx="302104" cy="86804"/>
          </a:xfrm>
          <a:prstGeom prst="roundRect">
            <a:avLst>
              <a:gd name="adj" fmla="val 0"/>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39" name="文本框 38">
            <a:extLst>
              <a:ext uri="{FF2B5EF4-FFF2-40B4-BE49-F238E27FC236}">
                <a16:creationId xmlns:a16="http://schemas.microsoft.com/office/drawing/2014/main" xmlns="" id="{4FCBB20B-1053-4860-91E8-38FA81F1B0E4}"/>
              </a:ext>
            </a:extLst>
          </p:cNvPr>
          <p:cNvSpPr txBox="1"/>
          <p:nvPr/>
        </p:nvSpPr>
        <p:spPr>
          <a:xfrm>
            <a:off x="6858638" y="2741343"/>
            <a:ext cx="947695" cy="369332"/>
          </a:xfrm>
          <a:prstGeom prst="rect">
            <a:avLst/>
          </a:prstGeom>
          <a:noFill/>
        </p:spPr>
        <p:txBody>
          <a:bodyPr wrap="none" rtlCol="0">
            <a:spAutoFit/>
          </a:bodyPr>
          <a:lstStyle/>
          <a:p>
            <a:r>
              <a:rPr lang="en-US" altLang="zh-CN" sz="1800">
                <a:solidFill>
                  <a:srgbClr val="3333FF"/>
                </a:solidFill>
              </a:rPr>
              <a:t>x</a:t>
            </a:r>
            <a:r>
              <a:rPr lang="en-US" altLang="zh-CN" sz="1800" baseline="-25000">
                <a:solidFill>
                  <a:srgbClr val="3333FF"/>
                </a:solidFill>
              </a:rPr>
              <a:t>0</a:t>
            </a:r>
            <a:r>
              <a:rPr lang="en-US" altLang="zh-CN" sz="1800">
                <a:solidFill>
                  <a:srgbClr val="3333FF"/>
                </a:solidFill>
              </a:rPr>
              <a:t>=y</a:t>
            </a:r>
            <a:r>
              <a:rPr lang="en-US" altLang="zh-CN" sz="1800" baseline="-25000">
                <a:solidFill>
                  <a:srgbClr val="3333FF"/>
                </a:solidFill>
              </a:rPr>
              <a:t>0</a:t>
            </a:r>
            <a:r>
              <a:rPr lang="en-US" altLang="zh-CN" sz="1800">
                <a:solidFill>
                  <a:srgbClr val="3333FF"/>
                </a:solidFill>
              </a:rPr>
              <a:t>=1</a:t>
            </a:r>
            <a:endParaRPr lang="zh-CN" altLang="en-US" sz="1800" dirty="0">
              <a:solidFill>
                <a:srgbClr val="3333FF"/>
              </a:solidFill>
            </a:endParaRPr>
          </a:p>
        </p:txBody>
      </p:sp>
      <p:sp>
        <p:nvSpPr>
          <p:cNvPr id="41" name="文本框 40">
            <a:extLst>
              <a:ext uri="{FF2B5EF4-FFF2-40B4-BE49-F238E27FC236}">
                <a16:creationId xmlns:a16="http://schemas.microsoft.com/office/drawing/2014/main" xmlns="" id="{ACF8BF33-F603-4441-B330-492C798AA1AB}"/>
              </a:ext>
            </a:extLst>
          </p:cNvPr>
          <p:cNvSpPr txBox="1"/>
          <p:nvPr/>
        </p:nvSpPr>
        <p:spPr>
          <a:xfrm>
            <a:off x="1003100" y="3282785"/>
            <a:ext cx="389851" cy="461665"/>
          </a:xfrm>
          <a:prstGeom prst="rect">
            <a:avLst/>
          </a:prstGeom>
          <a:noFill/>
        </p:spPr>
        <p:txBody>
          <a:bodyPr wrap="none" rtlCol="0">
            <a:spAutoFit/>
          </a:bodyPr>
          <a:lstStyle/>
          <a:p>
            <a:r>
              <a:rPr lang="en-US" altLang="zh-CN" sz="2400">
                <a:solidFill>
                  <a:srgbClr val="3333FF"/>
                </a:solidFill>
              </a:rPr>
              <a:t>L</a:t>
            </a:r>
            <a:endParaRPr lang="zh-CN" altLang="en-US" sz="2400" dirty="0">
              <a:solidFill>
                <a:srgbClr val="3333FF"/>
              </a:solidFill>
            </a:endParaRPr>
          </a:p>
        </p:txBody>
      </p:sp>
      <p:sp>
        <p:nvSpPr>
          <p:cNvPr id="42" name="文本框 41">
            <a:extLst>
              <a:ext uri="{FF2B5EF4-FFF2-40B4-BE49-F238E27FC236}">
                <a16:creationId xmlns:a16="http://schemas.microsoft.com/office/drawing/2014/main" xmlns="" id="{E4752060-6740-4506-B3C2-546679E09113}"/>
              </a:ext>
            </a:extLst>
          </p:cNvPr>
          <p:cNvSpPr txBox="1"/>
          <p:nvPr/>
        </p:nvSpPr>
        <p:spPr>
          <a:xfrm>
            <a:off x="3780306" y="3161912"/>
            <a:ext cx="407484" cy="461665"/>
          </a:xfrm>
          <a:prstGeom prst="rect">
            <a:avLst/>
          </a:prstGeom>
          <a:noFill/>
        </p:spPr>
        <p:txBody>
          <a:bodyPr wrap="none" rtlCol="0">
            <a:spAutoFit/>
          </a:bodyPr>
          <a:lstStyle/>
          <a:p>
            <a:r>
              <a:rPr lang="en-US" altLang="zh-CN" sz="2400">
                <a:solidFill>
                  <a:srgbClr val="3333FF"/>
                </a:solidFill>
              </a:rPr>
              <a:t>R</a:t>
            </a:r>
            <a:endParaRPr lang="zh-CN" altLang="en-US" sz="2400" dirty="0">
              <a:solidFill>
                <a:srgbClr val="3333FF"/>
              </a:solidFill>
            </a:endParaRPr>
          </a:p>
        </p:txBody>
      </p:sp>
    </p:spTree>
    <p:extLst>
      <p:ext uri="{BB962C8B-B14F-4D97-AF65-F5344CB8AC3E}">
        <p14:creationId xmlns:p14="http://schemas.microsoft.com/office/powerpoint/2010/main" val="159099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anim calcmode="lin" valueType="num">
                                      <p:cBhvr>
                                        <p:cTn id="50" dur="500" fill="hold"/>
                                        <p:tgtEl>
                                          <p:spTgt spid="39"/>
                                        </p:tgtEl>
                                        <p:attrNameLst>
                                          <p:attrName>ppt_x</p:attrName>
                                        </p:attrNameLst>
                                      </p:cBhvr>
                                      <p:tavLst>
                                        <p:tav tm="0">
                                          <p:val>
                                            <p:strVal val="#ppt_x"/>
                                          </p:val>
                                        </p:tav>
                                        <p:tav tm="100000">
                                          <p:val>
                                            <p:strVal val="#ppt_x"/>
                                          </p:val>
                                        </p:tav>
                                      </p:tavLst>
                                    </p:anim>
                                    <p:anim calcmode="lin" valueType="num">
                                      <p:cBhvr>
                                        <p:cTn id="51" dur="500" fill="hold"/>
                                        <p:tgtEl>
                                          <p:spTgt spid="39"/>
                                        </p:tgtEl>
                                        <p:attrNameLst>
                                          <p:attrName>ppt_y</p:attrName>
                                        </p:attrNameLst>
                                      </p:cBhvr>
                                      <p:tavLst>
                                        <p:tav tm="0">
                                          <p:val>
                                            <p:strVal val="#ppt_y+.1"/>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ppt_x"/>
                                          </p:val>
                                        </p:tav>
                                        <p:tav tm="100000">
                                          <p:val>
                                            <p:strVal val="#ppt_x"/>
                                          </p:val>
                                        </p:tav>
                                      </p:tavLst>
                                    </p:anim>
                                    <p:anim calcmode="lin" valueType="num">
                                      <p:cBhvr additive="base">
                                        <p:cTn id="5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9" grpId="0"/>
      <p:bldP spid="30" grpId="0"/>
      <p:bldP spid="31" grpId="0"/>
      <p:bldP spid="32" grpId="0"/>
      <p:bldP spid="35"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09D234FE-2E0B-4A6B-9E89-FA3AE435FB31}"/>
              </a:ext>
            </a:extLst>
          </p:cNvPr>
          <p:cNvSpPr>
            <a:spLocks noGrp="1"/>
          </p:cNvSpPr>
          <p:nvPr>
            <p:ph type="title"/>
          </p:nvPr>
        </p:nvSpPr>
        <p:spPr/>
        <p:txBody>
          <a:bodyPr/>
          <a:lstStyle/>
          <a:p>
            <a:r>
              <a:rPr lang="zh-CN" altLang="en-US"/>
              <a:t>偏心束的误差较大</a:t>
            </a:r>
          </a:p>
        </p:txBody>
      </p:sp>
      <p:sp>
        <p:nvSpPr>
          <p:cNvPr id="4" name="矩形 3">
            <a:extLst>
              <a:ext uri="{FF2B5EF4-FFF2-40B4-BE49-F238E27FC236}">
                <a16:creationId xmlns:a16="http://schemas.microsoft.com/office/drawing/2014/main" xmlns="" id="{CBD570EE-B1A7-449D-AC14-3727378015A5}"/>
              </a:ext>
            </a:extLst>
          </p:cNvPr>
          <p:cNvSpPr/>
          <p:nvPr/>
        </p:nvSpPr>
        <p:spPr>
          <a:xfrm>
            <a:off x="1277635" y="1156683"/>
            <a:ext cx="1080000" cy="14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不完整圆 4">
            <a:extLst>
              <a:ext uri="{FF2B5EF4-FFF2-40B4-BE49-F238E27FC236}">
                <a16:creationId xmlns:a16="http://schemas.microsoft.com/office/drawing/2014/main" xmlns="" id="{27C41A8C-B6A7-4DF4-9DB0-41708BEEE26D}"/>
              </a:ext>
            </a:extLst>
          </p:cNvPr>
          <p:cNvSpPr/>
          <p:nvPr/>
        </p:nvSpPr>
        <p:spPr>
          <a:xfrm rot="10800000">
            <a:off x="1709683" y="1156682"/>
            <a:ext cx="1332146" cy="1440000"/>
          </a:xfrm>
          <a:prstGeom prst="pie">
            <a:avLst>
              <a:gd name="adj1" fmla="val 5414141"/>
              <a:gd name="adj2" fmla="val 1620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不完整圆 5">
            <a:extLst>
              <a:ext uri="{FF2B5EF4-FFF2-40B4-BE49-F238E27FC236}">
                <a16:creationId xmlns:a16="http://schemas.microsoft.com/office/drawing/2014/main" xmlns="" id="{9A2CDCD6-1DE8-4E5B-B976-6BFCCC636D72}"/>
              </a:ext>
            </a:extLst>
          </p:cNvPr>
          <p:cNvSpPr/>
          <p:nvPr/>
        </p:nvSpPr>
        <p:spPr>
          <a:xfrm>
            <a:off x="611560" y="1156683"/>
            <a:ext cx="1332147" cy="1440000"/>
          </a:xfrm>
          <a:prstGeom prst="pie">
            <a:avLst>
              <a:gd name="adj1" fmla="val 5467871"/>
              <a:gd name="adj2" fmla="val 1620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文本框 6">
            <a:extLst>
              <a:ext uri="{FF2B5EF4-FFF2-40B4-BE49-F238E27FC236}">
                <a16:creationId xmlns:a16="http://schemas.microsoft.com/office/drawing/2014/main" xmlns="" id="{A7567829-2ADF-44F3-B079-A21EB56FB0C8}"/>
              </a:ext>
            </a:extLst>
          </p:cNvPr>
          <p:cNvSpPr txBox="1"/>
          <p:nvPr/>
        </p:nvSpPr>
        <p:spPr>
          <a:xfrm>
            <a:off x="1618855" y="2668850"/>
            <a:ext cx="441146" cy="400110"/>
          </a:xfrm>
          <a:prstGeom prst="rect">
            <a:avLst/>
          </a:prstGeom>
          <a:noFill/>
        </p:spPr>
        <p:txBody>
          <a:bodyPr wrap="none" rtlCol="0">
            <a:spAutoFit/>
          </a:bodyPr>
          <a:lstStyle/>
          <a:p>
            <a:r>
              <a:rPr lang="en-US" altLang="zh-CN" sz="2000" b="0">
                <a:solidFill>
                  <a:srgbClr val="3333FF"/>
                </a:solidFill>
              </a:rPr>
              <a:t>15</a:t>
            </a:r>
            <a:endParaRPr lang="zh-CN" altLang="en-US" sz="2000" b="0" dirty="0">
              <a:solidFill>
                <a:srgbClr val="3333FF"/>
              </a:solidFill>
            </a:endParaRPr>
          </a:p>
        </p:txBody>
      </p:sp>
      <p:pic>
        <p:nvPicPr>
          <p:cNvPr id="8" name="图片 7">
            <a:extLst>
              <a:ext uri="{FF2B5EF4-FFF2-40B4-BE49-F238E27FC236}">
                <a16:creationId xmlns:a16="http://schemas.microsoft.com/office/drawing/2014/main" xmlns="" id="{309A4EC4-FE6F-4C1C-9558-3AE4520EDA53}"/>
              </a:ext>
            </a:extLst>
          </p:cNvPr>
          <p:cNvPicPr preferRelativeResize="0">
            <a:picLocks/>
          </p:cNvPicPr>
          <p:nvPr/>
        </p:nvPicPr>
        <p:blipFill>
          <a:blip r:embed="rId2"/>
          <a:stretch>
            <a:fillRect/>
          </a:stretch>
        </p:blipFill>
        <p:spPr>
          <a:xfrm>
            <a:off x="2315754" y="1184453"/>
            <a:ext cx="108000" cy="1404000"/>
          </a:xfrm>
          <a:prstGeom prst="rect">
            <a:avLst/>
          </a:prstGeom>
        </p:spPr>
      </p:pic>
      <p:pic>
        <p:nvPicPr>
          <p:cNvPr id="9" name="图片 8">
            <a:extLst>
              <a:ext uri="{FF2B5EF4-FFF2-40B4-BE49-F238E27FC236}">
                <a16:creationId xmlns:a16="http://schemas.microsoft.com/office/drawing/2014/main" xmlns="" id="{8380CAF1-AA12-484C-A4BD-9A3DD5A20F3A}"/>
              </a:ext>
            </a:extLst>
          </p:cNvPr>
          <p:cNvPicPr preferRelativeResize="0">
            <a:picLocks/>
          </p:cNvPicPr>
          <p:nvPr/>
        </p:nvPicPr>
        <p:blipFill>
          <a:blip r:embed="rId2"/>
          <a:stretch>
            <a:fillRect/>
          </a:stretch>
        </p:blipFill>
        <p:spPr>
          <a:xfrm>
            <a:off x="1226078" y="1181824"/>
            <a:ext cx="108000" cy="1404000"/>
          </a:xfrm>
          <a:prstGeom prst="rect">
            <a:avLst/>
          </a:prstGeom>
        </p:spPr>
      </p:pic>
      <p:sp>
        <p:nvSpPr>
          <p:cNvPr id="12" name="文本框 11">
            <a:extLst>
              <a:ext uri="{FF2B5EF4-FFF2-40B4-BE49-F238E27FC236}">
                <a16:creationId xmlns:a16="http://schemas.microsoft.com/office/drawing/2014/main" xmlns="" id="{BD25E50F-0113-4EA6-9C50-EB84F0D78478}"/>
              </a:ext>
            </a:extLst>
          </p:cNvPr>
          <p:cNvSpPr txBox="1"/>
          <p:nvPr/>
        </p:nvSpPr>
        <p:spPr>
          <a:xfrm>
            <a:off x="4346432" y="1073273"/>
            <a:ext cx="2262159" cy="707886"/>
          </a:xfrm>
          <a:prstGeom prst="rect">
            <a:avLst/>
          </a:prstGeom>
          <a:noFill/>
        </p:spPr>
        <p:txBody>
          <a:bodyPr wrap="none" rtlCol="0">
            <a:spAutoFit/>
          </a:bodyPr>
          <a:lstStyle/>
          <a:p>
            <a:r>
              <a:rPr lang="en-US" altLang="zh-CN" sz="2000" b="0">
                <a:solidFill>
                  <a:srgbClr val="3333FF"/>
                </a:solidFill>
              </a:rPr>
              <a:t>±3mm ×±15 mm</a:t>
            </a:r>
          </a:p>
          <a:p>
            <a:r>
              <a:rPr lang="en-US" altLang="zh-CN" sz="2000" b="0">
                <a:solidFill>
                  <a:srgbClr val="3333FF"/>
                </a:solidFill>
              </a:rPr>
              <a:t>e+e-</a:t>
            </a:r>
            <a:r>
              <a:rPr lang="zh-CN" altLang="en-US" sz="2000" b="0">
                <a:solidFill>
                  <a:srgbClr val="3333FF"/>
                </a:solidFill>
              </a:rPr>
              <a:t>：</a:t>
            </a:r>
            <a:r>
              <a:rPr lang="en-US" altLang="zh-CN" sz="2000" b="0">
                <a:solidFill>
                  <a:srgbClr val="3333FF"/>
                </a:solidFill>
              </a:rPr>
              <a:t>±12.2 mm</a:t>
            </a:r>
          </a:p>
        </p:txBody>
      </p:sp>
      <p:sp>
        <p:nvSpPr>
          <p:cNvPr id="13" name="文本框 12">
            <a:extLst>
              <a:ext uri="{FF2B5EF4-FFF2-40B4-BE49-F238E27FC236}">
                <a16:creationId xmlns:a16="http://schemas.microsoft.com/office/drawing/2014/main" xmlns="" id="{70A0D474-4228-4D17-8C5D-0FD71899B224}"/>
              </a:ext>
            </a:extLst>
          </p:cNvPr>
          <p:cNvSpPr txBox="1"/>
          <p:nvPr/>
        </p:nvSpPr>
        <p:spPr>
          <a:xfrm>
            <a:off x="4388353" y="2319263"/>
            <a:ext cx="184730" cy="461665"/>
          </a:xfrm>
          <a:prstGeom prst="rect">
            <a:avLst/>
          </a:prstGeom>
          <a:noFill/>
        </p:spPr>
        <p:txBody>
          <a:bodyPr wrap="none" rtlCol="0">
            <a:spAutoFit/>
          </a:bodyPr>
          <a:lstStyle/>
          <a:p>
            <a:endParaRPr lang="zh-CN" altLang="en-US" sz="2400" dirty="0">
              <a:solidFill>
                <a:srgbClr val="3333FF"/>
              </a:solidFill>
            </a:endParaRPr>
          </a:p>
        </p:txBody>
      </p:sp>
      <p:sp>
        <p:nvSpPr>
          <p:cNvPr id="14" name="矩形 13">
            <a:extLst>
              <a:ext uri="{FF2B5EF4-FFF2-40B4-BE49-F238E27FC236}">
                <a16:creationId xmlns:a16="http://schemas.microsoft.com/office/drawing/2014/main" xmlns="" id="{CA64BC25-025D-4CAD-B03C-EADDF48BBB88}"/>
              </a:ext>
            </a:extLst>
          </p:cNvPr>
          <p:cNvSpPr/>
          <p:nvPr/>
        </p:nvSpPr>
        <p:spPr>
          <a:xfrm>
            <a:off x="739120" y="1616184"/>
            <a:ext cx="2160000" cy="43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a:extLst>
              <a:ext uri="{FF2B5EF4-FFF2-40B4-BE49-F238E27FC236}">
                <a16:creationId xmlns:a16="http://schemas.microsoft.com/office/drawing/2014/main" xmlns="" id="{4E0D0871-5AAC-491F-AE9F-0A8CA8FA2443}"/>
              </a:ext>
            </a:extLst>
          </p:cNvPr>
          <p:cNvCxnSpPr>
            <a:cxnSpLocks/>
          </p:cNvCxnSpPr>
          <p:nvPr/>
        </p:nvCxnSpPr>
        <p:spPr>
          <a:xfrm flipH="1">
            <a:off x="1277633" y="2668850"/>
            <a:ext cx="1088394" cy="0"/>
          </a:xfrm>
          <a:prstGeom prst="straightConnector1">
            <a:avLst/>
          </a:prstGeom>
          <a:ln w="19050">
            <a:solidFill>
              <a:srgbClr val="3333FF"/>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 name="图片 15">
            <a:extLst>
              <a:ext uri="{FF2B5EF4-FFF2-40B4-BE49-F238E27FC236}">
                <a16:creationId xmlns:a16="http://schemas.microsoft.com/office/drawing/2014/main" xmlns="" id="{30493500-A58E-4519-9EF8-1CFFBACEF55F}"/>
              </a:ext>
            </a:extLst>
          </p:cNvPr>
          <p:cNvPicPr>
            <a:picLocks noChangeAspect="1"/>
          </p:cNvPicPr>
          <p:nvPr/>
        </p:nvPicPr>
        <p:blipFill>
          <a:blip r:embed="rId3"/>
          <a:stretch>
            <a:fillRect/>
          </a:stretch>
        </p:blipFill>
        <p:spPr>
          <a:xfrm>
            <a:off x="295306" y="3176021"/>
            <a:ext cx="2828752" cy="2170593"/>
          </a:xfrm>
          <a:prstGeom prst="rect">
            <a:avLst/>
          </a:prstGeom>
          <a:ln w="19050">
            <a:solidFill>
              <a:schemeClr val="tx2">
                <a:lumMod val="60000"/>
                <a:lumOff val="40000"/>
              </a:schemeClr>
            </a:solidFill>
          </a:ln>
        </p:spPr>
      </p:pic>
      <p:pic>
        <p:nvPicPr>
          <p:cNvPr id="17" name="图片 16">
            <a:extLst>
              <a:ext uri="{FF2B5EF4-FFF2-40B4-BE49-F238E27FC236}">
                <a16:creationId xmlns:a16="http://schemas.microsoft.com/office/drawing/2014/main" xmlns="" id="{95935E8F-85EF-4065-BF9D-500E50048F3D}"/>
              </a:ext>
            </a:extLst>
          </p:cNvPr>
          <p:cNvPicPr>
            <a:picLocks noChangeAspect="1"/>
          </p:cNvPicPr>
          <p:nvPr/>
        </p:nvPicPr>
        <p:blipFill>
          <a:blip r:embed="rId4"/>
          <a:stretch>
            <a:fillRect/>
          </a:stretch>
        </p:blipFill>
        <p:spPr>
          <a:xfrm>
            <a:off x="3513638" y="1908486"/>
            <a:ext cx="2664266" cy="2170594"/>
          </a:xfrm>
          <a:prstGeom prst="rect">
            <a:avLst/>
          </a:prstGeom>
          <a:ln w="19050">
            <a:solidFill>
              <a:schemeClr val="tx2">
                <a:lumMod val="60000"/>
                <a:lumOff val="40000"/>
              </a:schemeClr>
            </a:solidFill>
          </a:ln>
        </p:spPr>
      </p:pic>
      <p:pic>
        <p:nvPicPr>
          <p:cNvPr id="18" name="图片 17">
            <a:extLst>
              <a:ext uri="{FF2B5EF4-FFF2-40B4-BE49-F238E27FC236}">
                <a16:creationId xmlns:a16="http://schemas.microsoft.com/office/drawing/2014/main" xmlns="" id="{8DC298A6-404B-470E-9C8E-0B879A94A7EB}"/>
              </a:ext>
            </a:extLst>
          </p:cNvPr>
          <p:cNvPicPr>
            <a:picLocks noChangeAspect="1"/>
          </p:cNvPicPr>
          <p:nvPr/>
        </p:nvPicPr>
        <p:blipFill>
          <a:blip r:embed="rId5"/>
          <a:stretch>
            <a:fillRect/>
          </a:stretch>
        </p:blipFill>
        <p:spPr>
          <a:xfrm>
            <a:off x="6156177" y="1901617"/>
            <a:ext cx="2837784" cy="2212270"/>
          </a:xfrm>
          <a:prstGeom prst="rect">
            <a:avLst/>
          </a:prstGeom>
          <a:ln w="19050">
            <a:solidFill>
              <a:schemeClr val="tx2">
                <a:lumMod val="60000"/>
                <a:lumOff val="40000"/>
              </a:schemeClr>
            </a:solidFill>
          </a:ln>
        </p:spPr>
      </p:pic>
      <p:pic>
        <p:nvPicPr>
          <p:cNvPr id="19" name="图片 18">
            <a:extLst>
              <a:ext uri="{FF2B5EF4-FFF2-40B4-BE49-F238E27FC236}">
                <a16:creationId xmlns:a16="http://schemas.microsoft.com/office/drawing/2014/main" xmlns="" id="{C2509469-6B64-41A1-97D5-0E561A28A79D}"/>
              </a:ext>
            </a:extLst>
          </p:cNvPr>
          <p:cNvPicPr>
            <a:picLocks noChangeAspect="1"/>
          </p:cNvPicPr>
          <p:nvPr/>
        </p:nvPicPr>
        <p:blipFill>
          <a:blip r:embed="rId6"/>
          <a:stretch>
            <a:fillRect/>
          </a:stretch>
        </p:blipFill>
        <p:spPr>
          <a:xfrm>
            <a:off x="3513639" y="4077072"/>
            <a:ext cx="2642538" cy="2303471"/>
          </a:xfrm>
          <a:prstGeom prst="rect">
            <a:avLst/>
          </a:prstGeom>
          <a:ln w="19050">
            <a:solidFill>
              <a:schemeClr val="tx2">
                <a:lumMod val="60000"/>
                <a:lumOff val="40000"/>
              </a:schemeClr>
            </a:solidFill>
          </a:ln>
        </p:spPr>
      </p:pic>
      <p:pic>
        <p:nvPicPr>
          <p:cNvPr id="20" name="图片 19">
            <a:extLst>
              <a:ext uri="{FF2B5EF4-FFF2-40B4-BE49-F238E27FC236}">
                <a16:creationId xmlns:a16="http://schemas.microsoft.com/office/drawing/2014/main" xmlns="" id="{C90B667F-80CB-4EE9-9024-A5D4B3CA4AD5}"/>
              </a:ext>
            </a:extLst>
          </p:cNvPr>
          <p:cNvPicPr>
            <a:picLocks noChangeAspect="1"/>
          </p:cNvPicPr>
          <p:nvPr/>
        </p:nvPicPr>
        <p:blipFill>
          <a:blip r:embed="rId7"/>
          <a:stretch>
            <a:fillRect/>
          </a:stretch>
        </p:blipFill>
        <p:spPr>
          <a:xfrm>
            <a:off x="6177904" y="4077071"/>
            <a:ext cx="2816057" cy="2303471"/>
          </a:xfrm>
          <a:prstGeom prst="rect">
            <a:avLst/>
          </a:prstGeom>
          <a:ln w="19050">
            <a:solidFill>
              <a:schemeClr val="tx2">
                <a:lumMod val="60000"/>
                <a:lumOff val="40000"/>
              </a:schemeClr>
            </a:solidFill>
          </a:ln>
        </p:spPr>
      </p:pic>
      <p:cxnSp>
        <p:nvCxnSpPr>
          <p:cNvPr id="22" name="直接箭头连接符 21">
            <a:extLst>
              <a:ext uri="{FF2B5EF4-FFF2-40B4-BE49-F238E27FC236}">
                <a16:creationId xmlns:a16="http://schemas.microsoft.com/office/drawing/2014/main" xmlns="" id="{DD5834D9-4FE5-41EA-A1F9-C43CF85CE3AD}"/>
              </a:ext>
            </a:extLst>
          </p:cNvPr>
          <p:cNvCxnSpPr/>
          <p:nvPr/>
        </p:nvCxnSpPr>
        <p:spPr>
          <a:xfrm>
            <a:off x="3201496" y="2416822"/>
            <a:ext cx="648072" cy="504056"/>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xmlns="" id="{64BB538A-72FF-49C4-8F05-70B421250E11}"/>
              </a:ext>
            </a:extLst>
          </p:cNvPr>
          <p:cNvCxnSpPr/>
          <p:nvPr/>
        </p:nvCxnSpPr>
        <p:spPr>
          <a:xfrm>
            <a:off x="3203698" y="4615188"/>
            <a:ext cx="648072" cy="504056"/>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xmlns="" id="{47C782BE-B16B-4490-9322-B41155E57689}"/>
              </a:ext>
            </a:extLst>
          </p:cNvPr>
          <p:cNvCxnSpPr/>
          <p:nvPr/>
        </p:nvCxnSpPr>
        <p:spPr>
          <a:xfrm>
            <a:off x="208814" y="1332621"/>
            <a:ext cx="648072" cy="504056"/>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5EB66253-E070-4ECD-A9BE-B905062E3ADD}"/>
              </a:ext>
            </a:extLst>
          </p:cNvPr>
          <p:cNvCxnSpPr/>
          <p:nvPr/>
        </p:nvCxnSpPr>
        <p:spPr>
          <a:xfrm flipH="1">
            <a:off x="295306" y="2048184"/>
            <a:ext cx="443814" cy="112783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A07A4410-0965-4E91-81A3-A1D297D56344}"/>
              </a:ext>
            </a:extLst>
          </p:cNvPr>
          <p:cNvCxnSpPr>
            <a:cxnSpLocks/>
          </p:cNvCxnSpPr>
          <p:nvPr/>
        </p:nvCxnSpPr>
        <p:spPr>
          <a:xfrm>
            <a:off x="2882115" y="2063603"/>
            <a:ext cx="241943" cy="111241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xmlns="" id="{D0B2F32F-B00C-4F0E-AD2D-90A89CBD2D02}"/>
              </a:ext>
            </a:extLst>
          </p:cNvPr>
          <p:cNvSpPr txBox="1"/>
          <p:nvPr/>
        </p:nvSpPr>
        <p:spPr>
          <a:xfrm>
            <a:off x="2571219" y="975383"/>
            <a:ext cx="470609" cy="461665"/>
          </a:xfrm>
          <a:prstGeom prst="rect">
            <a:avLst/>
          </a:prstGeom>
          <a:noFill/>
        </p:spPr>
        <p:txBody>
          <a:bodyPr wrap="square" rtlCol="0">
            <a:spAutoFit/>
          </a:bodyPr>
          <a:lstStyle/>
          <a:p>
            <a:r>
              <a:rPr lang="en-US" altLang="zh-CN" sz="2400">
                <a:solidFill>
                  <a:srgbClr val="3333FF"/>
                </a:solidFill>
              </a:rPr>
              <a:t>A</a:t>
            </a:r>
            <a:endParaRPr lang="zh-CN" altLang="en-US" sz="2400" dirty="0">
              <a:solidFill>
                <a:srgbClr val="3333FF"/>
              </a:solidFill>
            </a:endParaRPr>
          </a:p>
        </p:txBody>
      </p:sp>
      <p:sp>
        <p:nvSpPr>
          <p:cNvPr id="30" name="文本框 29">
            <a:extLst>
              <a:ext uri="{FF2B5EF4-FFF2-40B4-BE49-F238E27FC236}">
                <a16:creationId xmlns:a16="http://schemas.microsoft.com/office/drawing/2014/main" xmlns="" id="{37B6F277-2A1A-4E17-91FA-0CC82686FE30}"/>
              </a:ext>
            </a:extLst>
          </p:cNvPr>
          <p:cNvSpPr txBox="1"/>
          <p:nvPr/>
        </p:nvSpPr>
        <p:spPr>
          <a:xfrm>
            <a:off x="2017466" y="875818"/>
            <a:ext cx="389850" cy="461665"/>
          </a:xfrm>
          <a:prstGeom prst="rect">
            <a:avLst/>
          </a:prstGeom>
          <a:noFill/>
        </p:spPr>
        <p:txBody>
          <a:bodyPr wrap="none" rtlCol="0">
            <a:spAutoFit/>
          </a:bodyPr>
          <a:lstStyle/>
          <a:p>
            <a:r>
              <a:rPr lang="en-US" altLang="zh-CN" sz="2400">
                <a:solidFill>
                  <a:srgbClr val="3333FF"/>
                </a:solidFill>
              </a:rPr>
              <a:t>B</a:t>
            </a:r>
            <a:endParaRPr lang="zh-CN" altLang="en-US" sz="2400" dirty="0">
              <a:solidFill>
                <a:srgbClr val="3333FF"/>
              </a:solidFill>
            </a:endParaRPr>
          </a:p>
        </p:txBody>
      </p:sp>
      <p:sp>
        <p:nvSpPr>
          <p:cNvPr id="31" name="文本框 30">
            <a:extLst>
              <a:ext uri="{FF2B5EF4-FFF2-40B4-BE49-F238E27FC236}">
                <a16:creationId xmlns:a16="http://schemas.microsoft.com/office/drawing/2014/main" xmlns="" id="{0A1BCA25-EAD6-4DE6-9DF0-B4D3F1B878FA}"/>
              </a:ext>
            </a:extLst>
          </p:cNvPr>
          <p:cNvSpPr txBox="1"/>
          <p:nvPr/>
        </p:nvSpPr>
        <p:spPr>
          <a:xfrm>
            <a:off x="1247768" y="887603"/>
            <a:ext cx="407484" cy="461665"/>
          </a:xfrm>
          <a:prstGeom prst="rect">
            <a:avLst/>
          </a:prstGeom>
          <a:noFill/>
        </p:spPr>
        <p:txBody>
          <a:bodyPr wrap="none" rtlCol="0">
            <a:spAutoFit/>
          </a:bodyPr>
          <a:lstStyle/>
          <a:p>
            <a:r>
              <a:rPr lang="en-US" altLang="zh-CN" sz="2400">
                <a:solidFill>
                  <a:srgbClr val="3333FF"/>
                </a:solidFill>
              </a:rPr>
              <a:t>C</a:t>
            </a:r>
            <a:endParaRPr lang="zh-CN" altLang="en-US" sz="2400" dirty="0">
              <a:solidFill>
                <a:srgbClr val="3333FF"/>
              </a:solidFill>
            </a:endParaRPr>
          </a:p>
        </p:txBody>
      </p:sp>
      <p:sp>
        <p:nvSpPr>
          <p:cNvPr id="32" name="文本框 31">
            <a:extLst>
              <a:ext uri="{FF2B5EF4-FFF2-40B4-BE49-F238E27FC236}">
                <a16:creationId xmlns:a16="http://schemas.microsoft.com/office/drawing/2014/main" xmlns="" id="{62BC292B-6B72-4C2D-B7FE-1747F543868C}"/>
              </a:ext>
            </a:extLst>
          </p:cNvPr>
          <p:cNvSpPr txBox="1"/>
          <p:nvPr/>
        </p:nvSpPr>
        <p:spPr>
          <a:xfrm>
            <a:off x="456223" y="1040541"/>
            <a:ext cx="407484" cy="461665"/>
          </a:xfrm>
          <a:prstGeom prst="rect">
            <a:avLst/>
          </a:prstGeom>
          <a:noFill/>
        </p:spPr>
        <p:txBody>
          <a:bodyPr wrap="none" rtlCol="0">
            <a:spAutoFit/>
          </a:bodyPr>
          <a:lstStyle/>
          <a:p>
            <a:r>
              <a:rPr lang="en-US" altLang="zh-CN" sz="2400">
                <a:solidFill>
                  <a:srgbClr val="3333FF"/>
                </a:solidFill>
              </a:rPr>
              <a:t>D</a:t>
            </a:r>
            <a:endParaRPr lang="zh-CN" altLang="en-US" sz="2400" dirty="0">
              <a:solidFill>
                <a:srgbClr val="3333FF"/>
              </a:solidFill>
            </a:endParaRPr>
          </a:p>
        </p:txBody>
      </p:sp>
      <p:sp>
        <p:nvSpPr>
          <p:cNvPr id="33" name="文本框 32">
            <a:extLst>
              <a:ext uri="{FF2B5EF4-FFF2-40B4-BE49-F238E27FC236}">
                <a16:creationId xmlns:a16="http://schemas.microsoft.com/office/drawing/2014/main" xmlns="" id="{9E7A091D-2385-4271-B812-7DF56E39FE45}"/>
              </a:ext>
            </a:extLst>
          </p:cNvPr>
          <p:cNvSpPr txBox="1"/>
          <p:nvPr/>
        </p:nvSpPr>
        <p:spPr>
          <a:xfrm>
            <a:off x="2582540" y="2038081"/>
            <a:ext cx="470609" cy="461665"/>
          </a:xfrm>
          <a:prstGeom prst="rect">
            <a:avLst/>
          </a:prstGeom>
          <a:noFill/>
        </p:spPr>
        <p:txBody>
          <a:bodyPr wrap="square" rtlCol="0">
            <a:spAutoFit/>
          </a:bodyPr>
          <a:lstStyle/>
          <a:p>
            <a:r>
              <a:rPr lang="en-US" altLang="zh-CN" sz="2400">
                <a:solidFill>
                  <a:srgbClr val="3333FF"/>
                </a:solidFill>
              </a:rPr>
              <a:t>H</a:t>
            </a:r>
            <a:endParaRPr lang="zh-CN" altLang="en-US" sz="2400" dirty="0">
              <a:solidFill>
                <a:srgbClr val="3333FF"/>
              </a:solidFill>
            </a:endParaRPr>
          </a:p>
        </p:txBody>
      </p:sp>
      <p:sp>
        <p:nvSpPr>
          <p:cNvPr id="34" name="文本框 33">
            <a:extLst>
              <a:ext uri="{FF2B5EF4-FFF2-40B4-BE49-F238E27FC236}">
                <a16:creationId xmlns:a16="http://schemas.microsoft.com/office/drawing/2014/main" xmlns="" id="{25785F0A-5021-40D5-B1EC-C308148F735F}"/>
              </a:ext>
            </a:extLst>
          </p:cNvPr>
          <p:cNvSpPr txBox="1"/>
          <p:nvPr/>
        </p:nvSpPr>
        <p:spPr>
          <a:xfrm>
            <a:off x="2019787" y="2187051"/>
            <a:ext cx="423514" cy="461665"/>
          </a:xfrm>
          <a:prstGeom prst="rect">
            <a:avLst/>
          </a:prstGeom>
          <a:noFill/>
        </p:spPr>
        <p:txBody>
          <a:bodyPr wrap="none" rtlCol="0">
            <a:spAutoFit/>
          </a:bodyPr>
          <a:lstStyle/>
          <a:p>
            <a:r>
              <a:rPr lang="en-US" altLang="zh-CN" sz="2400">
                <a:solidFill>
                  <a:srgbClr val="3333FF"/>
                </a:solidFill>
              </a:rPr>
              <a:t>G</a:t>
            </a:r>
            <a:endParaRPr lang="zh-CN" altLang="en-US" sz="2400" dirty="0">
              <a:solidFill>
                <a:srgbClr val="3333FF"/>
              </a:solidFill>
            </a:endParaRPr>
          </a:p>
        </p:txBody>
      </p:sp>
      <p:sp>
        <p:nvSpPr>
          <p:cNvPr id="35" name="文本框 34">
            <a:extLst>
              <a:ext uri="{FF2B5EF4-FFF2-40B4-BE49-F238E27FC236}">
                <a16:creationId xmlns:a16="http://schemas.microsoft.com/office/drawing/2014/main" xmlns="" id="{9E9FC1C7-B49F-4CBB-9C1C-B69778A3FE03}"/>
              </a:ext>
            </a:extLst>
          </p:cNvPr>
          <p:cNvSpPr txBox="1"/>
          <p:nvPr/>
        </p:nvSpPr>
        <p:spPr>
          <a:xfrm>
            <a:off x="1259089" y="2227320"/>
            <a:ext cx="376834" cy="461665"/>
          </a:xfrm>
          <a:prstGeom prst="rect">
            <a:avLst/>
          </a:prstGeom>
          <a:noFill/>
        </p:spPr>
        <p:txBody>
          <a:bodyPr wrap="square" rtlCol="0">
            <a:spAutoFit/>
          </a:bodyPr>
          <a:lstStyle/>
          <a:p>
            <a:r>
              <a:rPr lang="en-US" altLang="zh-CN" sz="2400">
                <a:solidFill>
                  <a:srgbClr val="3333FF"/>
                </a:solidFill>
              </a:rPr>
              <a:t>F</a:t>
            </a:r>
            <a:endParaRPr lang="zh-CN" altLang="en-US" sz="2400" dirty="0">
              <a:solidFill>
                <a:srgbClr val="3333FF"/>
              </a:solidFill>
            </a:endParaRPr>
          </a:p>
        </p:txBody>
      </p:sp>
      <p:sp>
        <p:nvSpPr>
          <p:cNvPr id="36" name="文本框 35">
            <a:extLst>
              <a:ext uri="{FF2B5EF4-FFF2-40B4-BE49-F238E27FC236}">
                <a16:creationId xmlns:a16="http://schemas.microsoft.com/office/drawing/2014/main" xmlns="" id="{C4D3BB63-A9A8-4C36-A6C7-95C05F875637}"/>
              </a:ext>
            </a:extLst>
          </p:cNvPr>
          <p:cNvSpPr txBox="1"/>
          <p:nvPr/>
        </p:nvSpPr>
        <p:spPr>
          <a:xfrm>
            <a:off x="476361" y="2103239"/>
            <a:ext cx="389850" cy="461665"/>
          </a:xfrm>
          <a:prstGeom prst="rect">
            <a:avLst/>
          </a:prstGeom>
          <a:noFill/>
        </p:spPr>
        <p:txBody>
          <a:bodyPr wrap="none" rtlCol="0">
            <a:spAutoFit/>
          </a:bodyPr>
          <a:lstStyle/>
          <a:p>
            <a:r>
              <a:rPr lang="en-US" altLang="zh-CN" sz="2400">
                <a:solidFill>
                  <a:srgbClr val="3333FF"/>
                </a:solidFill>
              </a:rPr>
              <a:t>E</a:t>
            </a:r>
            <a:endParaRPr lang="zh-CN" altLang="en-US" sz="2400" dirty="0">
              <a:solidFill>
                <a:srgbClr val="3333FF"/>
              </a:solidFill>
            </a:endParaRPr>
          </a:p>
        </p:txBody>
      </p:sp>
      <p:sp>
        <p:nvSpPr>
          <p:cNvPr id="37" name="灯片编号占位符 36">
            <a:extLst>
              <a:ext uri="{FF2B5EF4-FFF2-40B4-BE49-F238E27FC236}">
                <a16:creationId xmlns:a16="http://schemas.microsoft.com/office/drawing/2014/main" xmlns="" id="{66B15198-8B65-4182-87F9-CFD3CC9C09AA}"/>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30</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2196266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F9A00F65-892E-4490-BDBD-2CE779F5CE3E}"/>
              </a:ext>
            </a:extLst>
          </p:cNvPr>
          <p:cNvSpPr>
            <a:spLocks noGrp="1"/>
          </p:cNvSpPr>
          <p:nvPr>
            <p:ph type="title"/>
          </p:nvPr>
        </p:nvSpPr>
        <p:spPr/>
        <p:txBody>
          <a:bodyPr/>
          <a:lstStyle/>
          <a:p>
            <a:r>
              <a:rPr lang="zh-CN" altLang="en-US"/>
              <a:t>改变电极算法可改善误差</a:t>
            </a:r>
          </a:p>
        </p:txBody>
      </p:sp>
      <p:pic>
        <p:nvPicPr>
          <p:cNvPr id="4" name="图片 3">
            <a:extLst>
              <a:ext uri="{FF2B5EF4-FFF2-40B4-BE49-F238E27FC236}">
                <a16:creationId xmlns:a16="http://schemas.microsoft.com/office/drawing/2014/main" xmlns="" id="{09B20792-A81B-422F-9994-0EC0EF5B892A}"/>
              </a:ext>
            </a:extLst>
          </p:cNvPr>
          <p:cNvPicPr>
            <a:picLocks noChangeAspect="1"/>
          </p:cNvPicPr>
          <p:nvPr/>
        </p:nvPicPr>
        <p:blipFill>
          <a:blip r:embed="rId2"/>
          <a:stretch>
            <a:fillRect/>
          </a:stretch>
        </p:blipFill>
        <p:spPr>
          <a:xfrm>
            <a:off x="208814" y="3284984"/>
            <a:ext cx="3546318" cy="2921790"/>
          </a:xfrm>
          <a:prstGeom prst="rect">
            <a:avLst/>
          </a:prstGeom>
          <a:ln w="25400">
            <a:solidFill>
              <a:schemeClr val="tx2">
                <a:lumMod val="60000"/>
                <a:lumOff val="40000"/>
              </a:schemeClr>
            </a:solidFill>
          </a:ln>
        </p:spPr>
      </p:pic>
      <p:pic>
        <p:nvPicPr>
          <p:cNvPr id="6" name="图片 5">
            <a:extLst>
              <a:ext uri="{FF2B5EF4-FFF2-40B4-BE49-F238E27FC236}">
                <a16:creationId xmlns:a16="http://schemas.microsoft.com/office/drawing/2014/main" xmlns="" id="{2AB680CE-2F23-4ADC-A1B6-C14CB9A26E78}"/>
              </a:ext>
            </a:extLst>
          </p:cNvPr>
          <p:cNvPicPr>
            <a:picLocks noChangeAspect="1"/>
          </p:cNvPicPr>
          <p:nvPr/>
        </p:nvPicPr>
        <p:blipFill>
          <a:blip r:embed="rId3"/>
          <a:stretch>
            <a:fillRect/>
          </a:stretch>
        </p:blipFill>
        <p:spPr>
          <a:xfrm>
            <a:off x="3778855" y="1484561"/>
            <a:ext cx="2546172" cy="1943819"/>
          </a:xfrm>
          <a:prstGeom prst="rect">
            <a:avLst/>
          </a:prstGeom>
          <a:ln w="25400">
            <a:solidFill>
              <a:schemeClr val="tx2">
                <a:lumMod val="60000"/>
                <a:lumOff val="40000"/>
              </a:schemeClr>
            </a:solidFill>
          </a:ln>
        </p:spPr>
      </p:pic>
      <p:pic>
        <p:nvPicPr>
          <p:cNvPr id="7" name="图片 6">
            <a:extLst>
              <a:ext uri="{FF2B5EF4-FFF2-40B4-BE49-F238E27FC236}">
                <a16:creationId xmlns:a16="http://schemas.microsoft.com/office/drawing/2014/main" xmlns="" id="{2D2568A8-A1B4-4844-95E2-8A4F83D77B3A}"/>
              </a:ext>
            </a:extLst>
          </p:cNvPr>
          <p:cNvPicPr>
            <a:picLocks noChangeAspect="1"/>
          </p:cNvPicPr>
          <p:nvPr/>
        </p:nvPicPr>
        <p:blipFill>
          <a:blip r:embed="rId4"/>
          <a:stretch>
            <a:fillRect/>
          </a:stretch>
        </p:blipFill>
        <p:spPr>
          <a:xfrm>
            <a:off x="6330756" y="1493191"/>
            <a:ext cx="2574669" cy="1943819"/>
          </a:xfrm>
          <a:prstGeom prst="rect">
            <a:avLst/>
          </a:prstGeom>
          <a:ln w="25400">
            <a:solidFill>
              <a:schemeClr val="tx2">
                <a:lumMod val="60000"/>
                <a:lumOff val="40000"/>
              </a:schemeClr>
            </a:solidFill>
          </a:ln>
        </p:spPr>
      </p:pic>
      <p:pic>
        <p:nvPicPr>
          <p:cNvPr id="8" name="图片 7">
            <a:extLst>
              <a:ext uri="{FF2B5EF4-FFF2-40B4-BE49-F238E27FC236}">
                <a16:creationId xmlns:a16="http://schemas.microsoft.com/office/drawing/2014/main" xmlns="" id="{882D6B75-CE46-4BA9-B5DC-4C929B4820C9}"/>
              </a:ext>
            </a:extLst>
          </p:cNvPr>
          <p:cNvPicPr>
            <a:picLocks noChangeAspect="1"/>
          </p:cNvPicPr>
          <p:nvPr/>
        </p:nvPicPr>
        <p:blipFill>
          <a:blip r:embed="rId5"/>
          <a:stretch>
            <a:fillRect/>
          </a:stretch>
        </p:blipFill>
        <p:spPr>
          <a:xfrm>
            <a:off x="3784584" y="3727198"/>
            <a:ext cx="2546172" cy="2055841"/>
          </a:xfrm>
          <a:prstGeom prst="rect">
            <a:avLst/>
          </a:prstGeom>
          <a:ln w="25400">
            <a:solidFill>
              <a:schemeClr val="tx2">
                <a:lumMod val="60000"/>
                <a:lumOff val="40000"/>
              </a:schemeClr>
            </a:solidFill>
          </a:ln>
        </p:spPr>
      </p:pic>
      <p:pic>
        <p:nvPicPr>
          <p:cNvPr id="9" name="图片 8">
            <a:extLst>
              <a:ext uri="{FF2B5EF4-FFF2-40B4-BE49-F238E27FC236}">
                <a16:creationId xmlns:a16="http://schemas.microsoft.com/office/drawing/2014/main" xmlns="" id="{019792E8-1E45-4AC8-B2D2-841CD479F517}"/>
              </a:ext>
            </a:extLst>
          </p:cNvPr>
          <p:cNvPicPr>
            <a:picLocks noChangeAspect="1"/>
          </p:cNvPicPr>
          <p:nvPr/>
        </p:nvPicPr>
        <p:blipFill>
          <a:blip r:embed="rId6"/>
          <a:stretch>
            <a:fillRect/>
          </a:stretch>
        </p:blipFill>
        <p:spPr>
          <a:xfrm>
            <a:off x="6359254" y="3727197"/>
            <a:ext cx="2546171" cy="2055841"/>
          </a:xfrm>
          <a:prstGeom prst="rect">
            <a:avLst/>
          </a:prstGeom>
          <a:ln w="25400">
            <a:solidFill>
              <a:schemeClr val="tx2">
                <a:lumMod val="60000"/>
                <a:lumOff val="40000"/>
              </a:schemeClr>
            </a:solidFill>
          </a:ln>
        </p:spPr>
      </p:pic>
      <p:sp>
        <p:nvSpPr>
          <p:cNvPr id="10" name="矩形 9">
            <a:extLst>
              <a:ext uri="{FF2B5EF4-FFF2-40B4-BE49-F238E27FC236}">
                <a16:creationId xmlns:a16="http://schemas.microsoft.com/office/drawing/2014/main" xmlns="" id="{3F4E0E7B-2F01-43C0-A3E1-AB9887050F8F}"/>
              </a:ext>
            </a:extLst>
          </p:cNvPr>
          <p:cNvSpPr/>
          <p:nvPr/>
        </p:nvSpPr>
        <p:spPr>
          <a:xfrm>
            <a:off x="1277635" y="1156683"/>
            <a:ext cx="1080000" cy="14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不完整圆 10">
            <a:extLst>
              <a:ext uri="{FF2B5EF4-FFF2-40B4-BE49-F238E27FC236}">
                <a16:creationId xmlns:a16="http://schemas.microsoft.com/office/drawing/2014/main" xmlns="" id="{8EC67EC7-14F9-4306-909D-76AAD922D9DD}"/>
              </a:ext>
            </a:extLst>
          </p:cNvPr>
          <p:cNvSpPr/>
          <p:nvPr/>
        </p:nvSpPr>
        <p:spPr>
          <a:xfrm rot="10800000">
            <a:off x="1709683" y="1156682"/>
            <a:ext cx="1332146" cy="1440000"/>
          </a:xfrm>
          <a:prstGeom prst="pie">
            <a:avLst>
              <a:gd name="adj1" fmla="val 5414141"/>
              <a:gd name="adj2" fmla="val 1620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不完整圆 11">
            <a:extLst>
              <a:ext uri="{FF2B5EF4-FFF2-40B4-BE49-F238E27FC236}">
                <a16:creationId xmlns:a16="http://schemas.microsoft.com/office/drawing/2014/main" xmlns="" id="{F3F48F08-709C-4780-9235-823D11B2D215}"/>
              </a:ext>
            </a:extLst>
          </p:cNvPr>
          <p:cNvSpPr/>
          <p:nvPr/>
        </p:nvSpPr>
        <p:spPr>
          <a:xfrm>
            <a:off x="611560" y="1156683"/>
            <a:ext cx="1332147" cy="1440000"/>
          </a:xfrm>
          <a:prstGeom prst="pie">
            <a:avLst>
              <a:gd name="adj1" fmla="val 5467871"/>
              <a:gd name="adj2" fmla="val 1620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12">
            <a:extLst>
              <a:ext uri="{FF2B5EF4-FFF2-40B4-BE49-F238E27FC236}">
                <a16:creationId xmlns:a16="http://schemas.microsoft.com/office/drawing/2014/main" xmlns="" id="{3232337B-6FA3-404F-8589-AB4D62EE3AA8}"/>
              </a:ext>
            </a:extLst>
          </p:cNvPr>
          <p:cNvSpPr txBox="1"/>
          <p:nvPr/>
        </p:nvSpPr>
        <p:spPr>
          <a:xfrm>
            <a:off x="1618855" y="2668850"/>
            <a:ext cx="441146" cy="400110"/>
          </a:xfrm>
          <a:prstGeom prst="rect">
            <a:avLst/>
          </a:prstGeom>
          <a:noFill/>
        </p:spPr>
        <p:txBody>
          <a:bodyPr wrap="none" rtlCol="0">
            <a:spAutoFit/>
          </a:bodyPr>
          <a:lstStyle/>
          <a:p>
            <a:r>
              <a:rPr lang="en-US" altLang="zh-CN" sz="2000" b="0">
                <a:solidFill>
                  <a:srgbClr val="3333FF"/>
                </a:solidFill>
              </a:rPr>
              <a:t>15</a:t>
            </a:r>
            <a:endParaRPr lang="zh-CN" altLang="en-US" sz="2000" b="0" dirty="0">
              <a:solidFill>
                <a:srgbClr val="3333FF"/>
              </a:solidFill>
            </a:endParaRPr>
          </a:p>
        </p:txBody>
      </p:sp>
      <p:pic>
        <p:nvPicPr>
          <p:cNvPr id="14" name="图片 13">
            <a:extLst>
              <a:ext uri="{FF2B5EF4-FFF2-40B4-BE49-F238E27FC236}">
                <a16:creationId xmlns:a16="http://schemas.microsoft.com/office/drawing/2014/main" xmlns="" id="{9FF31AAD-CB00-4D35-9EBF-F7233C792A36}"/>
              </a:ext>
            </a:extLst>
          </p:cNvPr>
          <p:cNvPicPr preferRelativeResize="0">
            <a:picLocks/>
          </p:cNvPicPr>
          <p:nvPr/>
        </p:nvPicPr>
        <p:blipFill>
          <a:blip r:embed="rId7"/>
          <a:stretch>
            <a:fillRect/>
          </a:stretch>
        </p:blipFill>
        <p:spPr>
          <a:xfrm>
            <a:off x="2315754" y="1184453"/>
            <a:ext cx="108000" cy="1404000"/>
          </a:xfrm>
          <a:prstGeom prst="rect">
            <a:avLst/>
          </a:prstGeom>
        </p:spPr>
      </p:pic>
      <p:pic>
        <p:nvPicPr>
          <p:cNvPr id="15" name="图片 14">
            <a:extLst>
              <a:ext uri="{FF2B5EF4-FFF2-40B4-BE49-F238E27FC236}">
                <a16:creationId xmlns:a16="http://schemas.microsoft.com/office/drawing/2014/main" xmlns="" id="{78B34CFB-760E-4EE2-8D54-EA8DC5553E49}"/>
              </a:ext>
            </a:extLst>
          </p:cNvPr>
          <p:cNvPicPr preferRelativeResize="0">
            <a:picLocks/>
          </p:cNvPicPr>
          <p:nvPr/>
        </p:nvPicPr>
        <p:blipFill>
          <a:blip r:embed="rId7"/>
          <a:stretch>
            <a:fillRect/>
          </a:stretch>
        </p:blipFill>
        <p:spPr>
          <a:xfrm>
            <a:off x="1226078" y="1181824"/>
            <a:ext cx="108000" cy="1404000"/>
          </a:xfrm>
          <a:prstGeom prst="rect">
            <a:avLst/>
          </a:prstGeom>
        </p:spPr>
      </p:pic>
      <p:sp>
        <p:nvSpPr>
          <p:cNvPr id="16" name="矩形 15">
            <a:extLst>
              <a:ext uri="{FF2B5EF4-FFF2-40B4-BE49-F238E27FC236}">
                <a16:creationId xmlns:a16="http://schemas.microsoft.com/office/drawing/2014/main" xmlns="" id="{9025B989-60FB-4F1D-82CB-E54C9C4B51AE}"/>
              </a:ext>
            </a:extLst>
          </p:cNvPr>
          <p:cNvSpPr/>
          <p:nvPr/>
        </p:nvSpPr>
        <p:spPr>
          <a:xfrm>
            <a:off x="739120" y="1616184"/>
            <a:ext cx="2160000" cy="43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a:extLst>
              <a:ext uri="{FF2B5EF4-FFF2-40B4-BE49-F238E27FC236}">
                <a16:creationId xmlns:a16="http://schemas.microsoft.com/office/drawing/2014/main" xmlns="" id="{A635CCC8-4F35-4E39-A08A-581FD5F1C183}"/>
              </a:ext>
            </a:extLst>
          </p:cNvPr>
          <p:cNvCxnSpPr>
            <a:cxnSpLocks/>
          </p:cNvCxnSpPr>
          <p:nvPr/>
        </p:nvCxnSpPr>
        <p:spPr>
          <a:xfrm flipH="1">
            <a:off x="1277633" y="2668850"/>
            <a:ext cx="1088394" cy="0"/>
          </a:xfrm>
          <a:prstGeom prst="straightConnector1">
            <a:avLst/>
          </a:prstGeom>
          <a:ln w="19050">
            <a:solidFill>
              <a:srgbClr val="3333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xmlns="" id="{8B3650E4-E9EB-415B-948D-BA41AC371B4D}"/>
              </a:ext>
            </a:extLst>
          </p:cNvPr>
          <p:cNvCxnSpPr/>
          <p:nvPr/>
        </p:nvCxnSpPr>
        <p:spPr>
          <a:xfrm>
            <a:off x="208814" y="1332621"/>
            <a:ext cx="648072" cy="504056"/>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6D13657-1172-4175-8D65-3817BAA61B89}"/>
              </a:ext>
            </a:extLst>
          </p:cNvPr>
          <p:cNvCxnSpPr>
            <a:cxnSpLocks/>
          </p:cNvCxnSpPr>
          <p:nvPr/>
        </p:nvCxnSpPr>
        <p:spPr>
          <a:xfrm flipH="1">
            <a:off x="469510" y="2048184"/>
            <a:ext cx="269610" cy="155085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BAEF5B54-5EA4-4F21-928A-DB3CBA47BA1A}"/>
              </a:ext>
            </a:extLst>
          </p:cNvPr>
          <p:cNvCxnSpPr>
            <a:cxnSpLocks/>
          </p:cNvCxnSpPr>
          <p:nvPr/>
        </p:nvCxnSpPr>
        <p:spPr>
          <a:xfrm>
            <a:off x="2882115" y="2063603"/>
            <a:ext cx="710601" cy="143740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xmlns="" id="{110768D4-51CF-4244-9CB0-CFF6DC341604}"/>
              </a:ext>
            </a:extLst>
          </p:cNvPr>
          <p:cNvSpPr txBox="1"/>
          <p:nvPr/>
        </p:nvSpPr>
        <p:spPr>
          <a:xfrm>
            <a:off x="2721918" y="975383"/>
            <a:ext cx="470609" cy="461665"/>
          </a:xfrm>
          <a:prstGeom prst="rect">
            <a:avLst/>
          </a:prstGeom>
          <a:noFill/>
        </p:spPr>
        <p:txBody>
          <a:bodyPr wrap="square" rtlCol="0">
            <a:spAutoFit/>
          </a:bodyPr>
          <a:lstStyle/>
          <a:p>
            <a:r>
              <a:rPr lang="en-US" altLang="zh-CN" sz="2400">
                <a:solidFill>
                  <a:srgbClr val="3333FF"/>
                </a:solidFill>
              </a:rPr>
              <a:t>A</a:t>
            </a:r>
            <a:endParaRPr lang="zh-CN" altLang="en-US" sz="2400" dirty="0">
              <a:solidFill>
                <a:srgbClr val="3333FF"/>
              </a:solidFill>
            </a:endParaRPr>
          </a:p>
        </p:txBody>
      </p:sp>
      <p:sp>
        <p:nvSpPr>
          <p:cNvPr id="24" name="文本框 23">
            <a:extLst>
              <a:ext uri="{FF2B5EF4-FFF2-40B4-BE49-F238E27FC236}">
                <a16:creationId xmlns:a16="http://schemas.microsoft.com/office/drawing/2014/main" xmlns="" id="{0D79395E-78AD-4CDB-A84B-2079B5B81410}"/>
              </a:ext>
            </a:extLst>
          </p:cNvPr>
          <p:cNvSpPr txBox="1"/>
          <p:nvPr/>
        </p:nvSpPr>
        <p:spPr>
          <a:xfrm>
            <a:off x="2168165" y="875818"/>
            <a:ext cx="389850" cy="461665"/>
          </a:xfrm>
          <a:prstGeom prst="rect">
            <a:avLst/>
          </a:prstGeom>
          <a:noFill/>
        </p:spPr>
        <p:txBody>
          <a:bodyPr wrap="none" rtlCol="0">
            <a:spAutoFit/>
          </a:bodyPr>
          <a:lstStyle/>
          <a:p>
            <a:r>
              <a:rPr lang="en-US" altLang="zh-CN" sz="2400">
                <a:solidFill>
                  <a:srgbClr val="3333FF"/>
                </a:solidFill>
              </a:rPr>
              <a:t>B</a:t>
            </a:r>
            <a:endParaRPr lang="zh-CN" altLang="en-US" sz="2400" dirty="0">
              <a:solidFill>
                <a:srgbClr val="3333FF"/>
              </a:solidFill>
            </a:endParaRPr>
          </a:p>
        </p:txBody>
      </p:sp>
      <p:sp>
        <p:nvSpPr>
          <p:cNvPr id="25" name="文本框 24">
            <a:extLst>
              <a:ext uri="{FF2B5EF4-FFF2-40B4-BE49-F238E27FC236}">
                <a16:creationId xmlns:a16="http://schemas.microsoft.com/office/drawing/2014/main" xmlns="" id="{921888A8-C6C1-40AD-A1FB-6D4B2EF9273F}"/>
              </a:ext>
            </a:extLst>
          </p:cNvPr>
          <p:cNvSpPr txBox="1"/>
          <p:nvPr/>
        </p:nvSpPr>
        <p:spPr>
          <a:xfrm>
            <a:off x="1398467" y="887603"/>
            <a:ext cx="407484" cy="461665"/>
          </a:xfrm>
          <a:prstGeom prst="rect">
            <a:avLst/>
          </a:prstGeom>
          <a:noFill/>
        </p:spPr>
        <p:txBody>
          <a:bodyPr wrap="none" rtlCol="0">
            <a:spAutoFit/>
          </a:bodyPr>
          <a:lstStyle/>
          <a:p>
            <a:r>
              <a:rPr lang="en-US" altLang="zh-CN" sz="2400">
                <a:solidFill>
                  <a:srgbClr val="3333FF"/>
                </a:solidFill>
              </a:rPr>
              <a:t>C</a:t>
            </a:r>
            <a:endParaRPr lang="zh-CN" altLang="en-US" sz="2400" dirty="0">
              <a:solidFill>
                <a:srgbClr val="3333FF"/>
              </a:solidFill>
            </a:endParaRPr>
          </a:p>
        </p:txBody>
      </p:sp>
      <p:sp>
        <p:nvSpPr>
          <p:cNvPr id="26" name="文本框 25">
            <a:extLst>
              <a:ext uri="{FF2B5EF4-FFF2-40B4-BE49-F238E27FC236}">
                <a16:creationId xmlns:a16="http://schemas.microsoft.com/office/drawing/2014/main" xmlns="" id="{8595A101-B2DC-497A-AC92-7A04EEC88AF5}"/>
              </a:ext>
            </a:extLst>
          </p:cNvPr>
          <p:cNvSpPr txBox="1"/>
          <p:nvPr/>
        </p:nvSpPr>
        <p:spPr>
          <a:xfrm>
            <a:off x="606922" y="1040541"/>
            <a:ext cx="407484" cy="461665"/>
          </a:xfrm>
          <a:prstGeom prst="rect">
            <a:avLst/>
          </a:prstGeom>
          <a:noFill/>
        </p:spPr>
        <p:txBody>
          <a:bodyPr wrap="none" rtlCol="0">
            <a:spAutoFit/>
          </a:bodyPr>
          <a:lstStyle/>
          <a:p>
            <a:r>
              <a:rPr lang="en-US" altLang="zh-CN" sz="2400">
                <a:solidFill>
                  <a:srgbClr val="3333FF"/>
                </a:solidFill>
              </a:rPr>
              <a:t>D</a:t>
            </a:r>
            <a:endParaRPr lang="zh-CN" altLang="en-US" sz="2400" dirty="0">
              <a:solidFill>
                <a:srgbClr val="3333FF"/>
              </a:solidFill>
            </a:endParaRPr>
          </a:p>
        </p:txBody>
      </p:sp>
      <p:sp>
        <p:nvSpPr>
          <p:cNvPr id="27" name="文本框 26">
            <a:extLst>
              <a:ext uri="{FF2B5EF4-FFF2-40B4-BE49-F238E27FC236}">
                <a16:creationId xmlns:a16="http://schemas.microsoft.com/office/drawing/2014/main" xmlns="" id="{E3133D11-8B06-4A0C-9822-D35E5DDF0C0F}"/>
              </a:ext>
            </a:extLst>
          </p:cNvPr>
          <p:cNvSpPr txBox="1"/>
          <p:nvPr/>
        </p:nvSpPr>
        <p:spPr>
          <a:xfrm>
            <a:off x="2733239" y="2038081"/>
            <a:ext cx="470609" cy="461665"/>
          </a:xfrm>
          <a:prstGeom prst="rect">
            <a:avLst/>
          </a:prstGeom>
          <a:noFill/>
        </p:spPr>
        <p:txBody>
          <a:bodyPr wrap="square" rtlCol="0">
            <a:spAutoFit/>
          </a:bodyPr>
          <a:lstStyle/>
          <a:p>
            <a:r>
              <a:rPr lang="en-US" altLang="zh-CN" sz="2400">
                <a:solidFill>
                  <a:srgbClr val="3333FF"/>
                </a:solidFill>
              </a:rPr>
              <a:t>H</a:t>
            </a:r>
            <a:endParaRPr lang="zh-CN" altLang="en-US" sz="2400" dirty="0">
              <a:solidFill>
                <a:srgbClr val="3333FF"/>
              </a:solidFill>
            </a:endParaRPr>
          </a:p>
        </p:txBody>
      </p:sp>
      <p:sp>
        <p:nvSpPr>
          <p:cNvPr id="28" name="文本框 27">
            <a:extLst>
              <a:ext uri="{FF2B5EF4-FFF2-40B4-BE49-F238E27FC236}">
                <a16:creationId xmlns:a16="http://schemas.microsoft.com/office/drawing/2014/main" xmlns="" id="{9AE88F7A-4316-4BA1-8341-347940062C55}"/>
              </a:ext>
            </a:extLst>
          </p:cNvPr>
          <p:cNvSpPr txBox="1"/>
          <p:nvPr/>
        </p:nvSpPr>
        <p:spPr>
          <a:xfrm>
            <a:off x="2170486" y="2187051"/>
            <a:ext cx="423514" cy="461665"/>
          </a:xfrm>
          <a:prstGeom prst="rect">
            <a:avLst/>
          </a:prstGeom>
          <a:noFill/>
        </p:spPr>
        <p:txBody>
          <a:bodyPr wrap="none" rtlCol="0">
            <a:spAutoFit/>
          </a:bodyPr>
          <a:lstStyle/>
          <a:p>
            <a:r>
              <a:rPr lang="en-US" altLang="zh-CN" sz="2400">
                <a:solidFill>
                  <a:srgbClr val="3333FF"/>
                </a:solidFill>
              </a:rPr>
              <a:t>G</a:t>
            </a:r>
            <a:endParaRPr lang="zh-CN" altLang="en-US" sz="2400" dirty="0">
              <a:solidFill>
                <a:srgbClr val="3333FF"/>
              </a:solidFill>
            </a:endParaRPr>
          </a:p>
        </p:txBody>
      </p:sp>
      <p:sp>
        <p:nvSpPr>
          <p:cNvPr id="29" name="文本框 28">
            <a:extLst>
              <a:ext uri="{FF2B5EF4-FFF2-40B4-BE49-F238E27FC236}">
                <a16:creationId xmlns:a16="http://schemas.microsoft.com/office/drawing/2014/main" xmlns="" id="{4E82F2EB-18AC-471D-AE41-57430C3E9E19}"/>
              </a:ext>
            </a:extLst>
          </p:cNvPr>
          <p:cNvSpPr txBox="1"/>
          <p:nvPr/>
        </p:nvSpPr>
        <p:spPr>
          <a:xfrm>
            <a:off x="1409788" y="2227320"/>
            <a:ext cx="376834" cy="461665"/>
          </a:xfrm>
          <a:prstGeom prst="rect">
            <a:avLst/>
          </a:prstGeom>
          <a:noFill/>
        </p:spPr>
        <p:txBody>
          <a:bodyPr wrap="square" rtlCol="0">
            <a:spAutoFit/>
          </a:bodyPr>
          <a:lstStyle/>
          <a:p>
            <a:r>
              <a:rPr lang="en-US" altLang="zh-CN" sz="2400">
                <a:solidFill>
                  <a:srgbClr val="3333FF"/>
                </a:solidFill>
              </a:rPr>
              <a:t>F</a:t>
            </a:r>
            <a:endParaRPr lang="zh-CN" altLang="en-US" sz="2400" dirty="0">
              <a:solidFill>
                <a:srgbClr val="3333FF"/>
              </a:solidFill>
            </a:endParaRPr>
          </a:p>
        </p:txBody>
      </p:sp>
      <p:sp>
        <p:nvSpPr>
          <p:cNvPr id="30" name="文本框 29">
            <a:extLst>
              <a:ext uri="{FF2B5EF4-FFF2-40B4-BE49-F238E27FC236}">
                <a16:creationId xmlns:a16="http://schemas.microsoft.com/office/drawing/2014/main" xmlns="" id="{9783EA99-2DBD-4943-AA2B-8C9BDF4D61A5}"/>
              </a:ext>
            </a:extLst>
          </p:cNvPr>
          <p:cNvSpPr txBox="1"/>
          <p:nvPr/>
        </p:nvSpPr>
        <p:spPr>
          <a:xfrm>
            <a:off x="627060" y="2103239"/>
            <a:ext cx="389850" cy="461665"/>
          </a:xfrm>
          <a:prstGeom prst="rect">
            <a:avLst/>
          </a:prstGeom>
          <a:noFill/>
        </p:spPr>
        <p:txBody>
          <a:bodyPr wrap="none" rtlCol="0">
            <a:spAutoFit/>
          </a:bodyPr>
          <a:lstStyle/>
          <a:p>
            <a:r>
              <a:rPr lang="en-US" altLang="zh-CN" sz="2400">
                <a:solidFill>
                  <a:srgbClr val="3333FF"/>
                </a:solidFill>
              </a:rPr>
              <a:t>E</a:t>
            </a:r>
            <a:endParaRPr lang="zh-CN" altLang="en-US" sz="2400" dirty="0">
              <a:solidFill>
                <a:srgbClr val="3333FF"/>
              </a:solidFill>
            </a:endParaRPr>
          </a:p>
        </p:txBody>
      </p:sp>
      <p:sp>
        <p:nvSpPr>
          <p:cNvPr id="31" name="灯片编号占位符 30">
            <a:extLst>
              <a:ext uri="{FF2B5EF4-FFF2-40B4-BE49-F238E27FC236}">
                <a16:creationId xmlns:a16="http://schemas.microsoft.com/office/drawing/2014/main" xmlns="" id="{C059C262-FA2D-443B-BE81-98DBAEB461C1}"/>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31</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3077076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96F049D2-DC97-4F00-BF18-7AFE0B6EE9F4}"/>
              </a:ext>
            </a:extLst>
          </p:cNvPr>
          <p:cNvSpPr>
            <a:spLocks noGrp="1"/>
          </p:cNvSpPr>
          <p:nvPr>
            <p:ph idx="1"/>
          </p:nvPr>
        </p:nvSpPr>
        <p:spPr>
          <a:xfrm>
            <a:off x="500034" y="1268760"/>
            <a:ext cx="8219256" cy="4951452"/>
          </a:xfrm>
        </p:spPr>
        <p:txBody>
          <a:bodyPr>
            <a:normAutofit/>
          </a:bodyPr>
          <a:lstStyle/>
          <a:p>
            <a:pPr algn="just"/>
            <a:r>
              <a:rPr lang="en-US" altLang="zh-CN" sz="1800">
                <a:latin typeface="Times New Roman" panose="02020603050405020304" pitchFamily="18" charset="0"/>
                <a:cs typeface="Times New Roman" panose="02020603050405020304" pitchFamily="18" charset="0"/>
              </a:rPr>
              <a:t>KEK Makoto Tobiyama</a:t>
            </a:r>
            <a:r>
              <a:rPr lang="zh-CN" altLang="en-US" sz="1800">
                <a:latin typeface="Times New Roman" panose="02020603050405020304" pitchFamily="18" charset="0"/>
                <a:cs typeface="Times New Roman" panose="02020603050405020304" pitchFamily="18" charset="0"/>
              </a:rPr>
              <a:t>：</a:t>
            </a:r>
            <a:r>
              <a:rPr lang="en-US" altLang="zh-CN" sz="1800">
                <a:latin typeface="Times New Roman" panose="02020603050405020304" pitchFamily="18" charset="0"/>
                <a:cs typeface="Times New Roman" panose="02020603050405020304" pitchFamily="18" charset="0"/>
              </a:rPr>
              <a:t>The 8-bpm monitor installed in the KEKB ring has been working, in some degree—we have used them mainly as the  nearest bpm to the IP, such as </a:t>
            </a:r>
            <a:r>
              <a:rPr lang="en-US" altLang="zh-CN" sz="1800" b="1">
                <a:solidFill>
                  <a:srgbClr val="FF0000"/>
                </a:solidFill>
                <a:latin typeface="Times New Roman" panose="02020603050405020304" pitchFamily="18" charset="0"/>
                <a:cs typeface="Times New Roman" panose="02020603050405020304" pitchFamily="18" charset="0"/>
              </a:rPr>
              <a:t>to check the collision timing,  </a:t>
            </a:r>
            <a:r>
              <a:rPr lang="en-US" altLang="zh-CN" sz="1800">
                <a:latin typeface="Times New Roman" panose="02020603050405020304" pitchFamily="18" charset="0"/>
                <a:cs typeface="Times New Roman" panose="02020603050405020304" pitchFamily="18" charset="0"/>
              </a:rPr>
              <a:t>to get the beam orbit with single beam condition, or used  through fast beam switch to separate the bpm signal from HER and LER.  I remember it was </a:t>
            </a:r>
            <a:r>
              <a:rPr lang="en-US" altLang="zh-CN" sz="2000" b="1">
                <a:solidFill>
                  <a:srgbClr val="3333FF"/>
                </a:solidFill>
                <a:latin typeface="Times New Roman" panose="02020603050405020304" pitchFamily="18" charset="0"/>
                <a:cs typeface="Times New Roman" panose="02020603050405020304" pitchFamily="18" charset="0"/>
              </a:rPr>
              <a:t>not so stable,</a:t>
            </a:r>
            <a:r>
              <a:rPr lang="en-US" altLang="zh-CN" sz="2000">
                <a:latin typeface="Times New Roman" panose="02020603050405020304" pitchFamily="18" charset="0"/>
                <a:cs typeface="Times New Roman" panose="02020603050405020304" pitchFamily="18" charset="0"/>
              </a:rPr>
              <a:t> </a:t>
            </a:r>
            <a:r>
              <a:rPr lang="en-US" altLang="zh-CN" sz="2000" b="1">
                <a:solidFill>
                  <a:srgbClr val="3333FF"/>
                </a:solidFill>
                <a:latin typeface="Times New Roman" panose="02020603050405020304" pitchFamily="18" charset="0"/>
                <a:cs typeface="Times New Roman" panose="02020603050405020304" pitchFamily="18" charset="0"/>
              </a:rPr>
              <a:t>not so accurate </a:t>
            </a:r>
            <a:r>
              <a:rPr lang="en-US" altLang="zh-CN" sz="1800">
                <a:latin typeface="Times New Roman" panose="02020603050405020304" pitchFamily="18" charset="0"/>
                <a:cs typeface="Times New Roman" panose="02020603050405020304" pitchFamily="18" charset="0"/>
              </a:rPr>
              <a:t>as the normal  position monitor-- so we </a:t>
            </a:r>
            <a:r>
              <a:rPr lang="en-US" altLang="zh-CN" sz="1800" b="1">
                <a:solidFill>
                  <a:srgbClr val="FF0000"/>
                </a:solidFill>
                <a:latin typeface="Times New Roman" panose="02020603050405020304" pitchFamily="18" charset="0"/>
                <a:cs typeface="Times New Roman" panose="02020603050405020304" pitchFamily="18" charset="0"/>
              </a:rPr>
              <a:t>could not use them as IP feedback control</a:t>
            </a:r>
            <a:r>
              <a:rPr lang="en-US" altLang="zh-CN" sz="1800">
                <a:latin typeface="Times New Roman" panose="02020603050405020304" pitchFamily="18" charset="0"/>
                <a:cs typeface="Times New Roman" panose="02020603050405020304" pitchFamily="18" charset="0"/>
              </a:rPr>
              <a:t>. In </a:t>
            </a:r>
            <a:r>
              <a:rPr lang="en-US" altLang="zh-CN" sz="1800" b="1">
                <a:solidFill>
                  <a:srgbClr val="FF0000"/>
                </a:solidFill>
                <a:latin typeface="Times New Roman" panose="02020603050405020304" pitchFamily="18" charset="0"/>
                <a:cs typeface="Times New Roman" panose="02020603050405020304" pitchFamily="18" charset="0"/>
              </a:rPr>
              <a:t>SuperKEKB</a:t>
            </a:r>
            <a:r>
              <a:rPr lang="en-US" altLang="zh-CN" sz="1800">
                <a:latin typeface="Times New Roman" panose="02020603050405020304" pitchFamily="18" charset="0"/>
                <a:cs typeface="Times New Roman" panose="02020603050405020304" pitchFamily="18" charset="0"/>
              </a:rPr>
              <a:t>, as the crossing angle is much larger than KEKB,  the nearest BPMs to the IP (QC1) are placed after the separation of the two beams and have independent bpm chamber </a:t>
            </a:r>
            <a:r>
              <a:rPr lang="en-US" altLang="zh-CN" sz="1800" b="1">
                <a:solidFill>
                  <a:srgbClr val="FF0000"/>
                </a:solidFill>
                <a:latin typeface="Times New Roman" panose="02020603050405020304" pitchFamily="18" charset="0"/>
                <a:cs typeface="Times New Roman" panose="02020603050405020304" pitchFamily="18" charset="0"/>
              </a:rPr>
              <a:t>with four buttons. </a:t>
            </a:r>
            <a:r>
              <a:rPr lang="zh-CN" altLang="en-US" sz="1800" b="1">
                <a:latin typeface="Times New Roman" panose="02020603050405020304" pitchFamily="18" charset="0"/>
                <a:cs typeface="Times New Roman" panose="02020603050405020304" pitchFamily="18" charset="0"/>
              </a:rPr>
              <a:t>（</a:t>
            </a:r>
            <a:r>
              <a:rPr lang="en-US" altLang="zh-CN" sz="1800" b="1">
                <a:latin typeface="Times New Roman" panose="02020603050405020304" pitchFamily="18" charset="0"/>
                <a:cs typeface="Times New Roman" panose="02020603050405020304" pitchFamily="18" charset="0"/>
              </a:rPr>
              <a:t>2022</a:t>
            </a:r>
            <a:r>
              <a:rPr lang="zh-CN" altLang="en-US" sz="1800" b="1">
                <a:latin typeface="Times New Roman" panose="02020603050405020304" pitchFamily="18" charset="0"/>
                <a:cs typeface="Times New Roman" panose="02020603050405020304" pitchFamily="18" charset="0"/>
              </a:rPr>
              <a:t>最新情况）</a:t>
            </a:r>
            <a:endParaRPr lang="en-US" altLang="zh-CN" sz="1800" b="1">
              <a:latin typeface="Times New Roman" panose="02020603050405020304" pitchFamily="18" charset="0"/>
              <a:cs typeface="Times New Roman" panose="02020603050405020304" pitchFamily="18" charset="0"/>
            </a:endParaRPr>
          </a:p>
          <a:p>
            <a:pPr algn="just"/>
            <a:r>
              <a:rPr lang="en-US" altLang="zh-CN" sz="1800">
                <a:latin typeface="Times New Roman" panose="02020603050405020304" pitchFamily="18" charset="0"/>
                <a:cs typeface="Times New Roman" panose="02020603050405020304" pitchFamily="18" charset="0"/>
              </a:rPr>
              <a:t>CERN Rhodri Jones</a:t>
            </a:r>
            <a:r>
              <a:rPr lang="zh-CN" altLang="en-US" sz="1800">
                <a:latin typeface="Times New Roman" panose="02020603050405020304" pitchFamily="18" charset="0"/>
                <a:cs typeface="Times New Roman" panose="02020603050405020304" pitchFamily="18" charset="0"/>
              </a:rPr>
              <a:t>：</a:t>
            </a:r>
            <a:r>
              <a:rPr lang="en-US" altLang="zh-CN" sz="1800">
                <a:latin typeface="Times New Roman" panose="02020603050405020304" pitchFamily="18" charset="0"/>
                <a:cs typeface="Times New Roman" panose="02020603050405020304" pitchFamily="18" charset="0"/>
              </a:rPr>
              <a:t>At the LHC we use </a:t>
            </a:r>
            <a:r>
              <a:rPr lang="en-US" altLang="zh-CN" sz="1800" b="1">
                <a:solidFill>
                  <a:srgbClr val="FF0000"/>
                </a:solidFill>
                <a:latin typeface="Times New Roman" panose="02020603050405020304" pitchFamily="18" charset="0"/>
                <a:cs typeface="Times New Roman" panose="02020603050405020304" pitchFamily="18" charset="0"/>
              </a:rPr>
              <a:t>directional stripline couplers </a:t>
            </a:r>
            <a:r>
              <a:rPr lang="en-US" altLang="zh-CN" sz="1800">
                <a:latin typeface="Times New Roman" panose="02020603050405020304" pitchFamily="18" charset="0"/>
                <a:cs typeface="Times New Roman" panose="02020603050405020304" pitchFamily="18" charset="0"/>
              </a:rPr>
              <a:t>to distinguish between the two beams. However, the isolation between beams is </a:t>
            </a:r>
            <a:r>
              <a:rPr lang="en-US" altLang="zh-CN" sz="1800" b="1">
                <a:solidFill>
                  <a:srgbClr val="FF0000"/>
                </a:solidFill>
                <a:latin typeface="Times New Roman" panose="02020603050405020304" pitchFamily="18" charset="0"/>
                <a:cs typeface="Times New Roman" panose="02020603050405020304" pitchFamily="18" charset="0"/>
              </a:rPr>
              <a:t>not perfect</a:t>
            </a:r>
            <a:r>
              <a:rPr lang="en-US" altLang="zh-CN" sz="1800">
                <a:latin typeface="Times New Roman" panose="02020603050405020304" pitchFamily="18" charset="0"/>
                <a:cs typeface="Times New Roman" panose="02020603050405020304" pitchFamily="18" charset="0"/>
              </a:rPr>
              <a:t> and we also have to rely on </a:t>
            </a:r>
            <a:r>
              <a:rPr lang="en-US" altLang="zh-CN" sz="1800" b="1">
                <a:solidFill>
                  <a:srgbClr val="FF0000"/>
                </a:solidFill>
                <a:latin typeface="Times New Roman" panose="02020603050405020304" pitchFamily="18" charset="0"/>
                <a:cs typeface="Times New Roman" panose="02020603050405020304" pitchFamily="18" charset="0"/>
              </a:rPr>
              <a:t>temporal separation </a:t>
            </a:r>
            <a:r>
              <a:rPr lang="en-US" altLang="zh-CN" sz="1800">
                <a:latin typeface="Times New Roman" panose="02020603050405020304" pitchFamily="18" charset="0"/>
                <a:cs typeface="Times New Roman" panose="02020603050405020304" pitchFamily="18" charset="0"/>
              </a:rPr>
              <a:t>for the best results. Ways to circumvent this problem are currently being studied for the high luminosity LHC upgrade. Depending on the relative intensities another option might be to rely the sign of the signal and use button BPMs with </a:t>
            </a:r>
            <a:r>
              <a:rPr lang="en-US" altLang="zh-CN" sz="1800" b="1">
                <a:solidFill>
                  <a:srgbClr val="FF0000"/>
                </a:solidFill>
                <a:latin typeface="Times New Roman" panose="02020603050405020304" pitchFamily="18" charset="0"/>
                <a:cs typeface="Times New Roman" panose="02020603050405020304" pitchFamily="18" charset="0"/>
              </a:rPr>
              <a:t>diode detection. </a:t>
            </a:r>
            <a:r>
              <a:rPr lang="zh-CN" altLang="en-US" sz="1800" b="1">
                <a:latin typeface="Times New Roman" panose="02020603050405020304" pitchFamily="18" charset="0"/>
                <a:cs typeface="Times New Roman" panose="02020603050405020304" pitchFamily="18" charset="0"/>
              </a:rPr>
              <a:t>（</a:t>
            </a:r>
            <a:r>
              <a:rPr lang="en-US" altLang="zh-CN" sz="1800" b="1">
                <a:latin typeface="Times New Roman" panose="02020603050405020304" pitchFamily="18" charset="0"/>
                <a:cs typeface="Times New Roman" panose="02020603050405020304" pitchFamily="18" charset="0"/>
              </a:rPr>
              <a:t>2022</a:t>
            </a:r>
            <a:r>
              <a:rPr lang="zh-CN" altLang="en-US" sz="1800" b="1">
                <a:latin typeface="Times New Roman" panose="02020603050405020304" pitchFamily="18" charset="0"/>
                <a:cs typeface="Times New Roman" panose="02020603050405020304" pitchFamily="18" charset="0"/>
              </a:rPr>
              <a:t>最新情况）</a:t>
            </a:r>
            <a:endParaRPr lang="en-US" altLang="zh-CN" sz="1800" b="1">
              <a:latin typeface="Times New Roman" panose="02020603050405020304" pitchFamily="18" charset="0"/>
              <a:cs typeface="Times New Roman" panose="02020603050405020304" pitchFamily="18" charset="0"/>
            </a:endParaRPr>
          </a:p>
          <a:p>
            <a:pPr algn="just"/>
            <a:endParaRPr lang="zh-CN" altLang="en-US" sz="1800" b="1">
              <a:solidFill>
                <a:srgbClr val="FF0000"/>
              </a:solidFill>
              <a:latin typeface="Times New Roman" panose="02020603050405020304" pitchFamily="18" charset="0"/>
              <a:cs typeface="Times New Roman" panose="02020603050405020304" pitchFamily="18" charset="0"/>
            </a:endParaRPr>
          </a:p>
        </p:txBody>
      </p:sp>
      <p:sp>
        <p:nvSpPr>
          <p:cNvPr id="3" name="标题 2">
            <a:extLst>
              <a:ext uri="{FF2B5EF4-FFF2-40B4-BE49-F238E27FC236}">
                <a16:creationId xmlns:a16="http://schemas.microsoft.com/office/drawing/2014/main" xmlns="" id="{A4A847A6-2D9F-4DDF-ADC8-B26CD09F93C0}"/>
              </a:ext>
            </a:extLst>
          </p:cNvPr>
          <p:cNvSpPr>
            <a:spLocks noGrp="1"/>
          </p:cNvSpPr>
          <p:nvPr>
            <p:ph type="title"/>
          </p:nvPr>
        </p:nvSpPr>
        <p:spPr/>
        <p:txBody>
          <a:bodyPr/>
          <a:lstStyle/>
          <a:p>
            <a:r>
              <a:rPr lang="en-US" altLang="zh-CN"/>
              <a:t>KEK</a:t>
            </a:r>
            <a:r>
              <a:rPr lang="zh-CN" altLang="en-US"/>
              <a:t>与</a:t>
            </a:r>
            <a:r>
              <a:rPr lang="en-US" altLang="zh-CN"/>
              <a:t>CERN </a:t>
            </a:r>
            <a:r>
              <a:rPr lang="zh-CN" altLang="en-US"/>
              <a:t>对撞区</a:t>
            </a:r>
            <a:r>
              <a:rPr lang="en-US" altLang="zh-CN"/>
              <a:t>BPM</a:t>
            </a:r>
            <a:r>
              <a:rPr lang="zh-CN" altLang="en-US"/>
              <a:t>情况</a:t>
            </a:r>
          </a:p>
        </p:txBody>
      </p:sp>
      <p:sp>
        <p:nvSpPr>
          <p:cNvPr id="4" name="灯片编号占位符 3">
            <a:extLst>
              <a:ext uri="{FF2B5EF4-FFF2-40B4-BE49-F238E27FC236}">
                <a16:creationId xmlns:a16="http://schemas.microsoft.com/office/drawing/2014/main" xmlns="" id="{4DF030CF-7A3F-4352-82FF-A62E6C36BE91}"/>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32</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1279354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237DF7E3-BDBB-4735-91A5-8DAE8EAF5A15}"/>
              </a:ext>
            </a:extLst>
          </p:cNvPr>
          <p:cNvSpPr>
            <a:spLocks noGrp="1"/>
          </p:cNvSpPr>
          <p:nvPr>
            <p:ph idx="1"/>
          </p:nvPr>
        </p:nvSpPr>
        <p:spPr>
          <a:xfrm>
            <a:off x="488996" y="1124744"/>
            <a:ext cx="8003232" cy="1351052"/>
          </a:xfrm>
        </p:spPr>
        <p:txBody>
          <a:bodyPr>
            <a:normAutofit fontScale="92500" lnSpcReduction="20000"/>
          </a:bodyPr>
          <a:lstStyle/>
          <a:p>
            <a:r>
              <a:rPr lang="zh-CN" altLang="en-US"/>
              <a:t>方向性耦合</a:t>
            </a:r>
            <a:r>
              <a:rPr lang="en-US" altLang="zh-CN"/>
              <a:t>BPM, </a:t>
            </a:r>
            <a:r>
              <a:rPr lang="zh-CN" altLang="en-US"/>
              <a:t>仅对正电子或者负电子有响应（纵向空间）</a:t>
            </a:r>
            <a:endParaRPr lang="en-US" altLang="zh-CN"/>
          </a:p>
          <a:p>
            <a:r>
              <a:rPr lang="zh-CN" altLang="en-US"/>
              <a:t>二极管电路直接切断双极性信号（响应速度慢）</a:t>
            </a:r>
          </a:p>
        </p:txBody>
      </p:sp>
      <p:sp>
        <p:nvSpPr>
          <p:cNvPr id="3" name="标题 2">
            <a:extLst>
              <a:ext uri="{FF2B5EF4-FFF2-40B4-BE49-F238E27FC236}">
                <a16:creationId xmlns:a16="http://schemas.microsoft.com/office/drawing/2014/main" xmlns="" id="{9A37C0A3-3934-49F4-AB4B-47EB487B94EE}"/>
              </a:ext>
            </a:extLst>
          </p:cNvPr>
          <p:cNvSpPr>
            <a:spLocks noGrp="1"/>
          </p:cNvSpPr>
          <p:nvPr>
            <p:ph type="title"/>
          </p:nvPr>
        </p:nvSpPr>
        <p:spPr/>
        <p:txBody>
          <a:bodyPr/>
          <a:lstStyle/>
          <a:p>
            <a:r>
              <a:rPr lang="en-US" altLang="zh-CN"/>
              <a:t>KEK</a:t>
            </a:r>
            <a:r>
              <a:rPr lang="zh-CN" altLang="en-US"/>
              <a:t>与</a:t>
            </a:r>
            <a:r>
              <a:rPr lang="en-US" altLang="zh-CN"/>
              <a:t>LHC</a:t>
            </a:r>
            <a:r>
              <a:rPr lang="zh-CN" altLang="en-US"/>
              <a:t>对撞区</a:t>
            </a:r>
          </a:p>
        </p:txBody>
      </p:sp>
      <p:pic>
        <p:nvPicPr>
          <p:cNvPr id="4" name="图片 3">
            <a:extLst>
              <a:ext uri="{FF2B5EF4-FFF2-40B4-BE49-F238E27FC236}">
                <a16:creationId xmlns:a16="http://schemas.microsoft.com/office/drawing/2014/main" xmlns="" id="{181E308D-BCE9-4557-B6E2-AA01703D9EF3}"/>
              </a:ext>
            </a:extLst>
          </p:cNvPr>
          <p:cNvPicPr>
            <a:picLocks noChangeAspect="1"/>
          </p:cNvPicPr>
          <p:nvPr/>
        </p:nvPicPr>
        <p:blipFill>
          <a:blip r:embed="rId2"/>
          <a:stretch>
            <a:fillRect/>
          </a:stretch>
        </p:blipFill>
        <p:spPr>
          <a:xfrm>
            <a:off x="309931" y="2636912"/>
            <a:ext cx="4622109" cy="2592695"/>
          </a:xfrm>
          <a:prstGeom prst="rect">
            <a:avLst/>
          </a:prstGeom>
          <a:ln w="19050">
            <a:solidFill>
              <a:schemeClr val="tx2">
                <a:lumMod val="60000"/>
                <a:lumOff val="40000"/>
              </a:schemeClr>
            </a:solidFill>
          </a:ln>
        </p:spPr>
      </p:pic>
      <p:sp>
        <p:nvSpPr>
          <p:cNvPr id="6" name="矩形 5">
            <a:extLst>
              <a:ext uri="{FF2B5EF4-FFF2-40B4-BE49-F238E27FC236}">
                <a16:creationId xmlns:a16="http://schemas.microsoft.com/office/drawing/2014/main" xmlns="" id="{9886CB66-BD04-4D59-95CE-85967B6ABDFB}"/>
              </a:ext>
            </a:extLst>
          </p:cNvPr>
          <p:cNvSpPr/>
          <p:nvPr/>
        </p:nvSpPr>
        <p:spPr>
          <a:xfrm>
            <a:off x="5035251" y="2663739"/>
            <a:ext cx="4059782" cy="461665"/>
          </a:xfrm>
          <a:prstGeom prst="rect">
            <a:avLst/>
          </a:prstGeom>
        </p:spPr>
        <p:txBody>
          <a:bodyPr wrap="square">
            <a:spAutoFit/>
          </a:bodyPr>
          <a:lstStyle/>
          <a:p>
            <a:pPr algn="just"/>
            <a:r>
              <a:rPr lang="en-US" altLang="zh-CN" sz="2400">
                <a:solidFill>
                  <a:srgbClr val="FF0000"/>
                </a:solidFill>
              </a:rPr>
              <a:t>Embedded collimator BPMs</a:t>
            </a:r>
            <a:endParaRPr lang="zh-CN" altLang="en-US" sz="2400">
              <a:solidFill>
                <a:srgbClr val="FF0000"/>
              </a:solidFill>
            </a:endParaRPr>
          </a:p>
        </p:txBody>
      </p:sp>
      <p:sp>
        <p:nvSpPr>
          <p:cNvPr id="7" name="文本框 6">
            <a:extLst>
              <a:ext uri="{FF2B5EF4-FFF2-40B4-BE49-F238E27FC236}">
                <a16:creationId xmlns:a16="http://schemas.microsoft.com/office/drawing/2014/main" xmlns="" id="{4FF57729-DCBA-4E25-9E66-EFDFFBFA1371}"/>
              </a:ext>
            </a:extLst>
          </p:cNvPr>
          <p:cNvSpPr txBox="1"/>
          <p:nvPr/>
        </p:nvSpPr>
        <p:spPr>
          <a:xfrm>
            <a:off x="251520" y="5661248"/>
            <a:ext cx="9208803" cy="646331"/>
          </a:xfrm>
          <a:prstGeom prst="rect">
            <a:avLst/>
          </a:prstGeom>
          <a:noFill/>
        </p:spPr>
        <p:txBody>
          <a:bodyPr wrap="none" rtlCol="0">
            <a:spAutoFit/>
          </a:bodyPr>
          <a:lstStyle/>
          <a:p>
            <a:pPr algn="just"/>
            <a:r>
              <a:rPr lang="en-US" altLang="zh-CN" sz="1800" b="0">
                <a:solidFill>
                  <a:srgbClr val="3333FF"/>
                </a:solidFill>
              </a:rPr>
              <a:t>M. Arinaga et al. Nuclear Instruments and Methods in Physics Research A 499 (2003) 100–137</a:t>
            </a:r>
          </a:p>
          <a:p>
            <a:pPr algn="just"/>
            <a:r>
              <a:rPr lang="en-US" altLang="zh-CN" sz="1800" b="0">
                <a:solidFill>
                  <a:srgbClr val="3333FF"/>
                </a:solidFill>
              </a:rPr>
              <a:t>Gianluca Valentino et al. Physical review accelerators and beams  20, 081002 (2017)</a:t>
            </a:r>
            <a:endParaRPr lang="zh-CN" altLang="en-US" sz="1800" b="0" dirty="0">
              <a:solidFill>
                <a:srgbClr val="3333FF"/>
              </a:solidFill>
            </a:endParaRPr>
          </a:p>
        </p:txBody>
      </p:sp>
      <p:pic>
        <p:nvPicPr>
          <p:cNvPr id="8" name="图片 7">
            <a:extLst>
              <a:ext uri="{FF2B5EF4-FFF2-40B4-BE49-F238E27FC236}">
                <a16:creationId xmlns:a16="http://schemas.microsoft.com/office/drawing/2014/main" xmlns="" id="{EA92F39A-3CA5-4755-98F4-5620A647C1ED}"/>
              </a:ext>
            </a:extLst>
          </p:cNvPr>
          <p:cNvPicPr>
            <a:picLocks noChangeAspect="1"/>
          </p:cNvPicPr>
          <p:nvPr/>
        </p:nvPicPr>
        <p:blipFill>
          <a:blip r:embed="rId3"/>
          <a:stretch>
            <a:fillRect/>
          </a:stretch>
        </p:blipFill>
        <p:spPr>
          <a:xfrm>
            <a:off x="5656829" y="3205921"/>
            <a:ext cx="2808312" cy="2157250"/>
          </a:xfrm>
          <a:prstGeom prst="rect">
            <a:avLst/>
          </a:prstGeom>
          <a:ln w="19050">
            <a:solidFill>
              <a:schemeClr val="tx2">
                <a:lumMod val="60000"/>
                <a:lumOff val="40000"/>
              </a:schemeClr>
            </a:solidFill>
          </a:ln>
        </p:spPr>
      </p:pic>
      <p:sp>
        <p:nvSpPr>
          <p:cNvPr id="9" name="灯片编号占位符 8">
            <a:extLst>
              <a:ext uri="{FF2B5EF4-FFF2-40B4-BE49-F238E27FC236}">
                <a16:creationId xmlns:a16="http://schemas.microsoft.com/office/drawing/2014/main" xmlns="" id="{FBFDE5D1-E6DD-462F-878D-98F873B55E10}"/>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33</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165521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3C9C5117-CC7E-4380-89FD-9F9478FEC6E4}"/>
              </a:ext>
            </a:extLst>
          </p:cNvPr>
          <p:cNvPicPr>
            <a:picLocks noChangeAspect="1"/>
          </p:cNvPicPr>
          <p:nvPr/>
        </p:nvPicPr>
        <p:blipFill>
          <a:blip r:embed="rId2"/>
          <a:stretch>
            <a:fillRect/>
          </a:stretch>
        </p:blipFill>
        <p:spPr>
          <a:xfrm>
            <a:off x="2123727" y="1052736"/>
            <a:ext cx="4536504" cy="2558358"/>
          </a:xfrm>
          <a:prstGeom prst="rect">
            <a:avLst/>
          </a:prstGeom>
          <a:ln w="19050">
            <a:solidFill>
              <a:schemeClr val="tx2">
                <a:lumMod val="60000"/>
                <a:lumOff val="40000"/>
              </a:schemeClr>
            </a:solidFill>
          </a:ln>
        </p:spPr>
      </p:pic>
      <p:sp>
        <p:nvSpPr>
          <p:cNvPr id="4" name="文本框 3">
            <a:extLst>
              <a:ext uri="{FF2B5EF4-FFF2-40B4-BE49-F238E27FC236}">
                <a16:creationId xmlns:a16="http://schemas.microsoft.com/office/drawing/2014/main" xmlns="" id="{66008EE9-29FB-4380-B4B6-4FDC2892F7C1}"/>
              </a:ext>
            </a:extLst>
          </p:cNvPr>
          <p:cNvSpPr txBox="1"/>
          <p:nvPr/>
        </p:nvSpPr>
        <p:spPr>
          <a:xfrm>
            <a:off x="228178" y="3589671"/>
            <a:ext cx="8327601" cy="830997"/>
          </a:xfrm>
          <a:prstGeom prst="rect">
            <a:avLst/>
          </a:prstGeom>
          <a:noFill/>
        </p:spPr>
        <p:txBody>
          <a:bodyPr wrap="none" rtlCol="0">
            <a:spAutoFit/>
          </a:bodyPr>
          <a:lstStyle/>
          <a:p>
            <a:pPr algn="l"/>
            <a:r>
              <a:rPr lang="en-US" altLang="zh-CN" sz="2400" b="0">
                <a:solidFill>
                  <a:schemeClr val="tx1"/>
                </a:solidFill>
              </a:rPr>
              <a:t>11mrad</a:t>
            </a:r>
            <a:r>
              <a:rPr lang="zh-CN" altLang="en-US" sz="2400" b="0">
                <a:solidFill>
                  <a:schemeClr val="tx1"/>
                </a:solidFill>
              </a:rPr>
              <a:t>，八电极</a:t>
            </a:r>
            <a:r>
              <a:rPr lang="en-US" altLang="zh-CN" sz="2400" b="0">
                <a:solidFill>
                  <a:schemeClr val="tx1"/>
                </a:solidFill>
              </a:rPr>
              <a:t>R3CBPM00</a:t>
            </a:r>
            <a:r>
              <a:rPr lang="zh-CN" altLang="en-US" sz="2400" b="0">
                <a:solidFill>
                  <a:schemeClr val="tx1"/>
                </a:solidFill>
              </a:rPr>
              <a:t>：</a:t>
            </a:r>
            <a:r>
              <a:rPr lang="en-US" altLang="zh-CN" sz="2400" b="0">
                <a:solidFill>
                  <a:schemeClr val="tx1"/>
                </a:solidFill>
              </a:rPr>
              <a:t>L = 540 mm ep</a:t>
            </a:r>
            <a:r>
              <a:rPr lang="zh-CN" altLang="en-US" sz="2400" b="0">
                <a:solidFill>
                  <a:schemeClr val="tx1"/>
                </a:solidFill>
              </a:rPr>
              <a:t>分离</a:t>
            </a:r>
            <a:r>
              <a:rPr lang="en-US" altLang="zh-CN" sz="2400" b="0">
                <a:solidFill>
                  <a:schemeClr val="tx1"/>
                </a:solidFill>
              </a:rPr>
              <a:t>±9.18 mm</a:t>
            </a:r>
          </a:p>
          <a:p>
            <a:pPr algn="l"/>
            <a:r>
              <a:rPr lang="en-US" altLang="zh-CN" sz="2400" b="0">
                <a:solidFill>
                  <a:schemeClr val="tx1"/>
                </a:solidFill>
              </a:rPr>
              <a:t>R3IBPM00</a:t>
            </a:r>
            <a:r>
              <a:rPr lang="zh-CN" altLang="en-US" sz="2400" b="0">
                <a:solidFill>
                  <a:schemeClr val="tx1"/>
                </a:solidFill>
              </a:rPr>
              <a:t>和</a:t>
            </a:r>
            <a:r>
              <a:rPr lang="en-US" altLang="zh-CN" sz="2400" b="0">
                <a:solidFill>
                  <a:schemeClr val="tx1"/>
                </a:solidFill>
              </a:rPr>
              <a:t>R3OBPM00</a:t>
            </a:r>
            <a:r>
              <a:rPr lang="zh-CN" altLang="en-US" sz="2400" b="0">
                <a:solidFill>
                  <a:schemeClr val="tx1"/>
                </a:solidFill>
              </a:rPr>
              <a:t>：</a:t>
            </a:r>
            <a:r>
              <a:rPr lang="en-US" altLang="zh-CN" sz="2400" b="0">
                <a:solidFill>
                  <a:schemeClr val="tx1"/>
                </a:solidFill>
              </a:rPr>
              <a:t>L=2156 mm ep</a:t>
            </a:r>
            <a:r>
              <a:rPr lang="zh-CN" altLang="en-US" sz="2400" b="0">
                <a:solidFill>
                  <a:schemeClr val="tx1"/>
                </a:solidFill>
              </a:rPr>
              <a:t>分离</a:t>
            </a:r>
            <a:r>
              <a:rPr lang="en-US" altLang="zh-CN" sz="2400" b="0">
                <a:solidFill>
                  <a:schemeClr val="tx1"/>
                </a:solidFill>
              </a:rPr>
              <a:t>±36.65 mm</a:t>
            </a:r>
          </a:p>
        </p:txBody>
      </p:sp>
      <p:pic>
        <p:nvPicPr>
          <p:cNvPr id="7" name="图片 6">
            <a:extLst>
              <a:ext uri="{FF2B5EF4-FFF2-40B4-BE49-F238E27FC236}">
                <a16:creationId xmlns:a16="http://schemas.microsoft.com/office/drawing/2014/main" xmlns="" id="{540ACB10-47AE-45DA-87F4-B9AEFB47DBC0}"/>
              </a:ext>
            </a:extLst>
          </p:cNvPr>
          <p:cNvPicPr>
            <a:picLocks noChangeAspect="1"/>
          </p:cNvPicPr>
          <p:nvPr/>
        </p:nvPicPr>
        <p:blipFill>
          <a:blip r:embed="rId3"/>
          <a:stretch>
            <a:fillRect/>
          </a:stretch>
        </p:blipFill>
        <p:spPr>
          <a:xfrm>
            <a:off x="2123727" y="4420668"/>
            <a:ext cx="4572000" cy="2074985"/>
          </a:xfrm>
          <a:prstGeom prst="rect">
            <a:avLst/>
          </a:prstGeom>
          <a:ln w="19050">
            <a:solidFill>
              <a:schemeClr val="tx2">
                <a:lumMod val="60000"/>
                <a:lumOff val="40000"/>
              </a:schemeClr>
            </a:solidFill>
          </a:ln>
        </p:spPr>
      </p:pic>
      <p:cxnSp>
        <p:nvCxnSpPr>
          <p:cNvPr id="11" name="直接箭头连接符 10">
            <a:extLst>
              <a:ext uri="{FF2B5EF4-FFF2-40B4-BE49-F238E27FC236}">
                <a16:creationId xmlns:a16="http://schemas.microsoft.com/office/drawing/2014/main" xmlns="" id="{22DFAFAD-44AA-49AE-A3DF-2E9FAF2A3DFB}"/>
              </a:ext>
            </a:extLst>
          </p:cNvPr>
          <p:cNvCxnSpPr/>
          <p:nvPr/>
        </p:nvCxnSpPr>
        <p:spPr>
          <a:xfrm>
            <a:off x="3059832" y="4869160"/>
            <a:ext cx="0" cy="100811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接箭头连接符 110">
            <a:extLst>
              <a:ext uri="{FF2B5EF4-FFF2-40B4-BE49-F238E27FC236}">
                <a16:creationId xmlns:a16="http://schemas.microsoft.com/office/drawing/2014/main" xmlns="" id="{FC36861E-82B0-4DFB-8B72-ADF68E268433}"/>
              </a:ext>
            </a:extLst>
          </p:cNvPr>
          <p:cNvCxnSpPr>
            <a:cxnSpLocks/>
          </p:cNvCxnSpPr>
          <p:nvPr/>
        </p:nvCxnSpPr>
        <p:spPr>
          <a:xfrm>
            <a:off x="5849096" y="5661248"/>
            <a:ext cx="0" cy="28249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xmlns="" id="{93CFD6DF-D27F-403B-B6AC-0BA0B2737F43}"/>
              </a:ext>
            </a:extLst>
          </p:cNvPr>
          <p:cNvSpPr/>
          <p:nvPr/>
        </p:nvSpPr>
        <p:spPr>
          <a:xfrm>
            <a:off x="3203850" y="5805264"/>
            <a:ext cx="288031" cy="576064"/>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矩形 113">
            <a:extLst>
              <a:ext uri="{FF2B5EF4-FFF2-40B4-BE49-F238E27FC236}">
                <a16:creationId xmlns:a16="http://schemas.microsoft.com/office/drawing/2014/main" xmlns="" id="{0DD1EE1C-C942-45C5-AF17-906D671122AD}"/>
              </a:ext>
            </a:extLst>
          </p:cNvPr>
          <p:cNvSpPr/>
          <p:nvPr/>
        </p:nvSpPr>
        <p:spPr>
          <a:xfrm rot="5400000">
            <a:off x="3939752" y="4577297"/>
            <a:ext cx="502792" cy="1233062"/>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xmlns="" id="{B32F6739-CDE9-49BD-8615-E1A3E6A773A1}"/>
              </a:ext>
            </a:extLst>
          </p:cNvPr>
          <p:cNvSpPr txBox="1"/>
          <p:nvPr/>
        </p:nvSpPr>
        <p:spPr>
          <a:xfrm>
            <a:off x="4649368" y="4484217"/>
            <a:ext cx="4475905" cy="461665"/>
          </a:xfrm>
          <a:prstGeom prst="rect">
            <a:avLst/>
          </a:prstGeom>
          <a:noFill/>
        </p:spPr>
        <p:txBody>
          <a:bodyPr wrap="none" rtlCol="0">
            <a:spAutoFit/>
          </a:bodyPr>
          <a:lstStyle/>
          <a:p>
            <a:r>
              <a:rPr lang="en-US" altLang="zh-CN" sz="2400" b="0">
                <a:solidFill>
                  <a:schemeClr val="tx1"/>
                </a:solidFill>
              </a:rPr>
              <a:t>2</a:t>
            </a:r>
            <a:r>
              <a:rPr lang="zh-CN" altLang="en-US" sz="2400" b="0">
                <a:solidFill>
                  <a:schemeClr val="tx1"/>
                </a:solidFill>
              </a:rPr>
              <a:t>个因素使得</a:t>
            </a:r>
            <a:r>
              <a:rPr lang="en-US" altLang="zh-CN" sz="2400" b="0">
                <a:solidFill>
                  <a:schemeClr val="tx1"/>
                </a:solidFill>
              </a:rPr>
              <a:t>R3BPM00</a:t>
            </a:r>
            <a:r>
              <a:rPr lang="zh-CN" altLang="en-US" sz="2400" b="0">
                <a:solidFill>
                  <a:schemeClr val="tx1"/>
                </a:solidFill>
              </a:rPr>
              <a:t>意义受限</a:t>
            </a:r>
            <a:endParaRPr lang="zh-CN" altLang="en-US" sz="2400" b="0" dirty="0">
              <a:solidFill>
                <a:schemeClr val="tx1"/>
              </a:solidFill>
            </a:endParaRPr>
          </a:p>
        </p:txBody>
      </p:sp>
      <p:sp>
        <p:nvSpPr>
          <p:cNvPr id="116" name="标题 2">
            <a:extLst>
              <a:ext uri="{FF2B5EF4-FFF2-40B4-BE49-F238E27FC236}">
                <a16:creationId xmlns:a16="http://schemas.microsoft.com/office/drawing/2014/main" xmlns="" id="{E12C45AD-7FFB-491F-AD4F-793FC755CE52}"/>
              </a:ext>
            </a:extLst>
          </p:cNvPr>
          <p:cNvSpPr>
            <a:spLocks noGrp="1"/>
          </p:cNvSpPr>
          <p:nvPr>
            <p:ph type="title"/>
          </p:nvPr>
        </p:nvSpPr>
        <p:spPr>
          <a:xfrm>
            <a:off x="355731" y="138093"/>
            <a:ext cx="8072494" cy="725470"/>
          </a:xfrm>
        </p:spPr>
        <p:txBody>
          <a:bodyPr/>
          <a:lstStyle/>
          <a:p>
            <a:r>
              <a:rPr lang="en-US" altLang="zh-CN" dirty="0">
                <a:solidFill>
                  <a:srgbClr val="3333FF"/>
                </a:solidFill>
              </a:rPr>
              <a:t>BII</a:t>
            </a:r>
            <a:r>
              <a:rPr lang="zh-CN" altLang="en-US" dirty="0">
                <a:solidFill>
                  <a:srgbClr val="3333FF"/>
                </a:solidFill>
              </a:rPr>
              <a:t>对撞区</a:t>
            </a:r>
            <a:r>
              <a:rPr lang="en-US" altLang="zh-CN" dirty="0">
                <a:solidFill>
                  <a:srgbClr val="3333FF"/>
                </a:solidFill>
              </a:rPr>
              <a:t>BPM</a:t>
            </a:r>
            <a:endParaRPr lang="zh-CN" altLang="en-US" dirty="0"/>
          </a:p>
        </p:txBody>
      </p:sp>
      <p:sp>
        <p:nvSpPr>
          <p:cNvPr id="21" name="灯片编号占位符 20">
            <a:extLst>
              <a:ext uri="{FF2B5EF4-FFF2-40B4-BE49-F238E27FC236}">
                <a16:creationId xmlns:a16="http://schemas.microsoft.com/office/drawing/2014/main" xmlns="" id="{CCE504BB-1DED-433A-AB44-6EB4A4C64D7C}"/>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34</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2026669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solidFill>
                  <a:srgbClr val="3333FF"/>
                </a:solidFill>
              </a:rPr>
              <a:t>BII</a:t>
            </a:r>
            <a:r>
              <a:rPr lang="zh-CN" altLang="en-US" dirty="0">
                <a:solidFill>
                  <a:srgbClr val="3333FF"/>
                </a:solidFill>
              </a:rPr>
              <a:t>对撞区</a:t>
            </a:r>
            <a:r>
              <a:rPr lang="en-US" altLang="zh-CN" dirty="0">
                <a:solidFill>
                  <a:srgbClr val="3333FF"/>
                </a:solidFill>
              </a:rPr>
              <a:t>BPM</a:t>
            </a:r>
            <a:endParaRPr lang="zh-CN" altLang="en-US" dirty="0"/>
          </a:p>
        </p:txBody>
      </p:sp>
      <p:sp>
        <p:nvSpPr>
          <p:cNvPr id="4" name="灯片编号占位符 3"/>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35</a:t>
            </a:fld>
            <a:r>
              <a:rPr lang="en-US" altLang="zh-CN" smtClean="0">
                <a:ea typeface="宋体"/>
                <a:cs typeface="Times New Roman" panose="02020603050405020304" pitchFamily="18" charset="0"/>
              </a:rPr>
              <a:t>/38</a:t>
            </a:r>
            <a:endParaRPr lang="zh-CN" altLang="en-US" dirty="0">
              <a:latin typeface="Calibri"/>
              <a:ea typeface="宋体"/>
            </a:endParaRPr>
          </a:p>
        </p:txBody>
      </p:sp>
      <p:pic>
        <p:nvPicPr>
          <p:cNvPr id="5" name="图片 4">
            <a:extLst>
              <a:ext uri="{FF2B5EF4-FFF2-40B4-BE49-F238E27FC236}">
                <a16:creationId xmlns:a16="http://schemas.microsoft.com/office/drawing/2014/main" xmlns="" id="{540ACB10-47AE-45DA-87F4-B9AEFB47DBC0}"/>
              </a:ext>
            </a:extLst>
          </p:cNvPr>
          <p:cNvPicPr>
            <a:picLocks noChangeAspect="1"/>
          </p:cNvPicPr>
          <p:nvPr/>
        </p:nvPicPr>
        <p:blipFill>
          <a:blip r:embed="rId2"/>
          <a:stretch>
            <a:fillRect/>
          </a:stretch>
        </p:blipFill>
        <p:spPr>
          <a:xfrm>
            <a:off x="899592" y="1360251"/>
            <a:ext cx="7933083" cy="3600400"/>
          </a:xfrm>
          <a:prstGeom prst="rect">
            <a:avLst/>
          </a:prstGeom>
          <a:ln w="19050">
            <a:solidFill>
              <a:schemeClr val="tx2">
                <a:lumMod val="60000"/>
                <a:lumOff val="40000"/>
              </a:schemeClr>
            </a:solidFill>
          </a:ln>
        </p:spPr>
      </p:pic>
      <p:sp>
        <p:nvSpPr>
          <p:cNvPr id="6" name="文本框 5">
            <a:extLst>
              <a:ext uri="{FF2B5EF4-FFF2-40B4-BE49-F238E27FC236}">
                <a16:creationId xmlns:a16="http://schemas.microsoft.com/office/drawing/2014/main" xmlns="" id="{B32F6739-CDE9-49BD-8615-E1A3E6A773A1}"/>
              </a:ext>
            </a:extLst>
          </p:cNvPr>
          <p:cNvSpPr txBox="1"/>
          <p:nvPr/>
        </p:nvSpPr>
        <p:spPr>
          <a:xfrm>
            <a:off x="1411546" y="5480940"/>
            <a:ext cx="5840061" cy="584775"/>
          </a:xfrm>
          <a:prstGeom prst="rect">
            <a:avLst/>
          </a:prstGeom>
          <a:noFill/>
        </p:spPr>
        <p:txBody>
          <a:bodyPr wrap="none" rtlCol="0">
            <a:spAutoFit/>
          </a:bodyPr>
          <a:lstStyle/>
          <a:p>
            <a:r>
              <a:rPr lang="en-US" altLang="zh-CN" sz="3200" b="0" dirty="0">
                <a:solidFill>
                  <a:schemeClr val="tx1"/>
                </a:solidFill>
              </a:rPr>
              <a:t>2</a:t>
            </a:r>
            <a:r>
              <a:rPr lang="zh-CN" altLang="en-US" sz="3200" b="0" dirty="0">
                <a:solidFill>
                  <a:schemeClr val="tx1"/>
                </a:solidFill>
              </a:rPr>
              <a:t>个因素使得</a:t>
            </a:r>
            <a:r>
              <a:rPr lang="en-US" altLang="zh-CN" sz="3200" b="0" dirty="0">
                <a:solidFill>
                  <a:schemeClr val="tx1"/>
                </a:solidFill>
              </a:rPr>
              <a:t>R3BPM00</a:t>
            </a:r>
            <a:r>
              <a:rPr lang="zh-CN" altLang="en-US" sz="3200" b="0" dirty="0">
                <a:solidFill>
                  <a:schemeClr val="tx1"/>
                </a:solidFill>
              </a:rPr>
              <a:t>意义受限</a:t>
            </a:r>
          </a:p>
        </p:txBody>
      </p:sp>
    </p:spTree>
    <p:extLst>
      <p:ext uri="{BB962C8B-B14F-4D97-AF65-F5344CB8AC3E}">
        <p14:creationId xmlns:p14="http://schemas.microsoft.com/office/powerpoint/2010/main" val="2150955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A4F43A46-94D6-4C0C-AC5F-38D6A0B6FAF1}"/>
              </a:ext>
            </a:extLst>
          </p:cNvPr>
          <p:cNvSpPr>
            <a:spLocks noGrp="1"/>
          </p:cNvSpPr>
          <p:nvPr>
            <p:ph type="title"/>
          </p:nvPr>
        </p:nvSpPr>
        <p:spPr/>
        <p:txBody>
          <a:bodyPr/>
          <a:lstStyle/>
          <a:p>
            <a:r>
              <a:rPr lang="en-US" altLang="zh-CN"/>
              <a:t>BII</a:t>
            </a:r>
            <a:r>
              <a:rPr lang="zh-CN" altLang="en-US"/>
              <a:t>的其它</a:t>
            </a:r>
            <a:r>
              <a:rPr lang="en-US" altLang="zh-CN"/>
              <a:t>BPM</a:t>
            </a:r>
            <a:r>
              <a:rPr lang="zh-CN" altLang="en-US"/>
              <a:t>的分辨率（重复性）</a:t>
            </a:r>
          </a:p>
        </p:txBody>
      </p:sp>
      <p:pic>
        <p:nvPicPr>
          <p:cNvPr id="4" name="图片 3">
            <a:extLst>
              <a:ext uri="{FF2B5EF4-FFF2-40B4-BE49-F238E27FC236}">
                <a16:creationId xmlns:a16="http://schemas.microsoft.com/office/drawing/2014/main" xmlns="" id="{1B525037-4B56-4DB3-9957-9FB14F049A84}"/>
              </a:ext>
            </a:extLst>
          </p:cNvPr>
          <p:cNvPicPr>
            <a:picLocks noChangeAspect="1"/>
          </p:cNvPicPr>
          <p:nvPr/>
        </p:nvPicPr>
        <p:blipFill>
          <a:blip r:embed="rId2"/>
          <a:stretch>
            <a:fillRect/>
          </a:stretch>
        </p:blipFill>
        <p:spPr>
          <a:xfrm>
            <a:off x="1064564" y="1628800"/>
            <a:ext cx="7625399" cy="4378942"/>
          </a:xfrm>
          <a:prstGeom prst="rect">
            <a:avLst/>
          </a:prstGeom>
          <a:ln w="25400">
            <a:solidFill>
              <a:schemeClr val="tx2">
                <a:lumMod val="60000"/>
                <a:lumOff val="40000"/>
              </a:schemeClr>
            </a:solidFill>
          </a:ln>
        </p:spPr>
      </p:pic>
      <p:sp>
        <p:nvSpPr>
          <p:cNvPr id="6" name="灯片编号占位符 5">
            <a:extLst>
              <a:ext uri="{FF2B5EF4-FFF2-40B4-BE49-F238E27FC236}">
                <a16:creationId xmlns:a16="http://schemas.microsoft.com/office/drawing/2014/main" xmlns="" id="{1C5B53D6-3E00-46D2-8886-79DC59334908}"/>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36</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1703282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00083C64-3962-47C9-825A-6B3465E16C6C}"/>
              </a:ext>
            </a:extLst>
          </p:cNvPr>
          <p:cNvSpPr>
            <a:spLocks noGrp="1"/>
          </p:cNvSpPr>
          <p:nvPr>
            <p:ph idx="1"/>
          </p:nvPr>
        </p:nvSpPr>
        <p:spPr>
          <a:xfrm>
            <a:off x="457200" y="1285861"/>
            <a:ext cx="8229600" cy="3151252"/>
          </a:xfrm>
        </p:spPr>
        <p:txBody>
          <a:bodyPr/>
          <a:lstStyle/>
          <a:p>
            <a:r>
              <a:rPr lang="zh-CN" altLang="en-US"/>
              <a:t>机器的性能取决于测量系统的性能，束流位置测量的分辨率与精度都在随着技术的进步而不断提高。</a:t>
            </a:r>
            <a:endParaRPr lang="en-US" altLang="zh-CN"/>
          </a:p>
          <a:p>
            <a:r>
              <a:rPr lang="zh-CN" altLang="en-US"/>
              <a:t>新的需求推动着对束流操控水平的提升，不断累积的经验将有利于应对</a:t>
            </a:r>
            <a:r>
              <a:rPr lang="en-US" altLang="zh-CN"/>
              <a:t>CEPC</a:t>
            </a:r>
            <a:r>
              <a:rPr lang="zh-CN" altLang="en-US"/>
              <a:t>提出的新的挑战。</a:t>
            </a:r>
            <a:endParaRPr lang="en-US" altLang="zh-CN"/>
          </a:p>
          <a:p>
            <a:endParaRPr lang="zh-CN" altLang="en-US"/>
          </a:p>
        </p:txBody>
      </p:sp>
      <p:sp>
        <p:nvSpPr>
          <p:cNvPr id="3" name="标题 2">
            <a:extLst>
              <a:ext uri="{FF2B5EF4-FFF2-40B4-BE49-F238E27FC236}">
                <a16:creationId xmlns:a16="http://schemas.microsoft.com/office/drawing/2014/main" xmlns="" id="{6B13B722-D375-428D-91FF-41FB58BFAF2D}"/>
              </a:ext>
            </a:extLst>
          </p:cNvPr>
          <p:cNvSpPr>
            <a:spLocks noGrp="1"/>
          </p:cNvSpPr>
          <p:nvPr>
            <p:ph type="title"/>
          </p:nvPr>
        </p:nvSpPr>
        <p:spPr/>
        <p:txBody>
          <a:bodyPr/>
          <a:lstStyle/>
          <a:p>
            <a:r>
              <a:rPr lang="zh-CN" altLang="en-US"/>
              <a:t>结束语</a:t>
            </a:r>
          </a:p>
        </p:txBody>
      </p:sp>
      <p:sp>
        <p:nvSpPr>
          <p:cNvPr id="4" name="灯片编号占位符 3">
            <a:extLst>
              <a:ext uri="{FF2B5EF4-FFF2-40B4-BE49-F238E27FC236}">
                <a16:creationId xmlns:a16="http://schemas.microsoft.com/office/drawing/2014/main" xmlns="" id="{E5DB7CFF-1B87-4CD7-B104-3C128D0DF39D}"/>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37</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1055759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内容占位符 1"/>
          <p:cNvSpPr>
            <a:spLocks noGrp="1"/>
          </p:cNvSpPr>
          <p:nvPr/>
        </p:nvSpPr>
        <p:spPr>
          <a:xfrm>
            <a:off x="815891" y="1417222"/>
            <a:ext cx="7859216" cy="1135028"/>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altLang="zh-CN" sz="4000" dirty="0">
                <a:latin typeface="Times New Roman" panose="02020603050405020304" pitchFamily="18" charset="0"/>
                <a:cs typeface="Times New Roman" panose="02020603050405020304" pitchFamily="18" charset="0"/>
              </a:rPr>
              <a:t>Thank you for your attention! </a:t>
            </a:r>
            <a:r>
              <a:rPr lang="de-DE" altLang="zh-CN" sz="4000" dirty="0">
                <a:latin typeface="Times New Roman" panose="02020603050405020304" pitchFamily="18" charset="0"/>
                <a:cs typeface="Times New Roman" panose="02020603050405020304" pitchFamily="18" charset="0"/>
                <a:sym typeface="Wingdings" pitchFamily="2" charset="2"/>
              </a:rPr>
              <a:t></a:t>
            </a:r>
            <a:endParaRPr lang="de-DE" altLang="zh-CN" sz="4000"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6" name="标题 2"/>
          <p:cNvSpPr>
            <a:spLocks noGrp="1"/>
          </p:cNvSpPr>
          <p:nvPr>
            <p:ph type="title"/>
          </p:nvPr>
        </p:nvSpPr>
        <p:spPr>
          <a:xfrm>
            <a:off x="500034" y="142852"/>
            <a:ext cx="8072494" cy="725470"/>
          </a:xfrm>
        </p:spPr>
        <p:txBody>
          <a:bodyPr/>
          <a:lstStyle/>
          <a:p>
            <a:endParaRPr lang="zh-CN" altLang="en-US" dirty="0"/>
          </a:p>
        </p:txBody>
      </p:sp>
      <p:pic>
        <p:nvPicPr>
          <p:cNvPr id="3" name="图片 2">
            <a:extLst>
              <a:ext uri="{FF2B5EF4-FFF2-40B4-BE49-F238E27FC236}">
                <a16:creationId xmlns:a16="http://schemas.microsoft.com/office/drawing/2014/main" xmlns="" id="{EB6C4F48-7065-4506-B4E5-EA78E52D4ADD}"/>
              </a:ext>
            </a:extLst>
          </p:cNvPr>
          <p:cNvPicPr>
            <a:picLocks noChangeAspect="1"/>
          </p:cNvPicPr>
          <p:nvPr/>
        </p:nvPicPr>
        <p:blipFill>
          <a:blip r:embed="rId2"/>
          <a:stretch>
            <a:fillRect/>
          </a:stretch>
        </p:blipFill>
        <p:spPr>
          <a:xfrm>
            <a:off x="611560" y="2492896"/>
            <a:ext cx="1986518" cy="3717032"/>
          </a:xfrm>
          <a:prstGeom prst="rect">
            <a:avLst/>
          </a:prstGeom>
        </p:spPr>
      </p:pic>
      <p:pic>
        <p:nvPicPr>
          <p:cNvPr id="4" name="图片 3">
            <a:extLst>
              <a:ext uri="{FF2B5EF4-FFF2-40B4-BE49-F238E27FC236}">
                <a16:creationId xmlns:a16="http://schemas.microsoft.com/office/drawing/2014/main" xmlns="" id="{F02AF336-DA48-41E2-826E-282357248F10}"/>
              </a:ext>
            </a:extLst>
          </p:cNvPr>
          <p:cNvPicPr>
            <a:picLocks noChangeAspect="1"/>
          </p:cNvPicPr>
          <p:nvPr/>
        </p:nvPicPr>
        <p:blipFill>
          <a:blip r:embed="rId3"/>
          <a:stretch>
            <a:fillRect/>
          </a:stretch>
        </p:blipFill>
        <p:spPr>
          <a:xfrm>
            <a:off x="4745499" y="2638143"/>
            <a:ext cx="3498909" cy="1826133"/>
          </a:xfrm>
          <a:prstGeom prst="rect">
            <a:avLst/>
          </a:prstGeom>
        </p:spPr>
      </p:pic>
      <p:pic>
        <p:nvPicPr>
          <p:cNvPr id="5" name="图片 4">
            <a:extLst>
              <a:ext uri="{FF2B5EF4-FFF2-40B4-BE49-F238E27FC236}">
                <a16:creationId xmlns:a16="http://schemas.microsoft.com/office/drawing/2014/main" xmlns="" id="{8724E278-734A-4518-9B08-E445136F5F7D}"/>
              </a:ext>
            </a:extLst>
          </p:cNvPr>
          <p:cNvPicPr>
            <a:picLocks noChangeAspect="1"/>
          </p:cNvPicPr>
          <p:nvPr/>
        </p:nvPicPr>
        <p:blipFill>
          <a:blip r:embed="rId4"/>
          <a:stretch>
            <a:fillRect/>
          </a:stretch>
        </p:blipFill>
        <p:spPr>
          <a:xfrm>
            <a:off x="8028383" y="5013176"/>
            <a:ext cx="811429" cy="427554"/>
          </a:xfrm>
          <a:prstGeom prst="rect">
            <a:avLst/>
          </a:prstGeom>
        </p:spPr>
      </p:pic>
      <p:sp>
        <p:nvSpPr>
          <p:cNvPr id="7" name="文本框 6">
            <a:extLst>
              <a:ext uri="{FF2B5EF4-FFF2-40B4-BE49-F238E27FC236}">
                <a16:creationId xmlns:a16="http://schemas.microsoft.com/office/drawing/2014/main" xmlns="" id="{7939B6E4-A447-45E2-ACEC-FE22029B68E0}"/>
              </a:ext>
            </a:extLst>
          </p:cNvPr>
          <p:cNvSpPr txBox="1"/>
          <p:nvPr/>
        </p:nvSpPr>
        <p:spPr>
          <a:xfrm>
            <a:off x="8045473" y="4582546"/>
            <a:ext cx="1023037" cy="461665"/>
          </a:xfrm>
          <a:prstGeom prst="rect">
            <a:avLst/>
          </a:prstGeom>
          <a:noFill/>
        </p:spPr>
        <p:txBody>
          <a:bodyPr wrap="none" rtlCol="0">
            <a:spAutoFit/>
          </a:bodyPr>
          <a:lstStyle/>
          <a:p>
            <a:r>
              <a:rPr lang="en-US" altLang="zh-CN" sz="2400">
                <a:solidFill>
                  <a:srgbClr val="FF0000"/>
                </a:solidFill>
              </a:rPr>
              <a:t>CEPC</a:t>
            </a:r>
            <a:endParaRPr lang="zh-CN" altLang="en-US" sz="2400" dirty="0">
              <a:solidFill>
                <a:srgbClr val="FF0000"/>
              </a:solidFill>
            </a:endParaRPr>
          </a:p>
        </p:txBody>
      </p:sp>
      <p:sp>
        <p:nvSpPr>
          <p:cNvPr id="10" name="文本框 9">
            <a:extLst>
              <a:ext uri="{FF2B5EF4-FFF2-40B4-BE49-F238E27FC236}">
                <a16:creationId xmlns:a16="http://schemas.microsoft.com/office/drawing/2014/main" xmlns="" id="{CCC6AB78-065E-4444-A6C8-40030FF02FB5}"/>
              </a:ext>
            </a:extLst>
          </p:cNvPr>
          <p:cNvSpPr txBox="1"/>
          <p:nvPr/>
        </p:nvSpPr>
        <p:spPr>
          <a:xfrm>
            <a:off x="6439427" y="2246415"/>
            <a:ext cx="1322798" cy="461665"/>
          </a:xfrm>
          <a:prstGeom prst="rect">
            <a:avLst/>
          </a:prstGeom>
          <a:noFill/>
        </p:spPr>
        <p:txBody>
          <a:bodyPr wrap="none" rtlCol="0">
            <a:spAutoFit/>
          </a:bodyPr>
          <a:lstStyle/>
          <a:p>
            <a:r>
              <a:rPr lang="en-US" altLang="zh-CN" sz="2400">
                <a:solidFill>
                  <a:srgbClr val="FF0000"/>
                </a:solidFill>
              </a:rPr>
              <a:t>BEPC II</a:t>
            </a:r>
            <a:endParaRPr lang="zh-CN" altLang="en-US" sz="2400" dirty="0">
              <a:solidFill>
                <a:srgbClr val="FF0000"/>
              </a:solidFill>
            </a:endParaRPr>
          </a:p>
        </p:txBody>
      </p:sp>
      <p:sp>
        <p:nvSpPr>
          <p:cNvPr id="8" name="灯片编号占位符 7">
            <a:extLst>
              <a:ext uri="{FF2B5EF4-FFF2-40B4-BE49-F238E27FC236}">
                <a16:creationId xmlns:a16="http://schemas.microsoft.com/office/drawing/2014/main" xmlns="" id="{A3A4630A-7C14-48FB-ABD0-CD9EB488D8B6}"/>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38</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2711076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36E08427-0533-4E96-922B-32C4E0EFA149}"/>
              </a:ext>
            </a:extLst>
          </p:cNvPr>
          <p:cNvSpPr>
            <a:spLocks noGrp="1"/>
          </p:cNvSpPr>
          <p:nvPr>
            <p:ph idx="1"/>
          </p:nvPr>
        </p:nvSpPr>
        <p:spPr>
          <a:xfrm>
            <a:off x="309439" y="5107405"/>
            <a:ext cx="8712968" cy="1080120"/>
          </a:xfrm>
        </p:spPr>
        <p:txBody>
          <a:bodyPr>
            <a:normAutofit lnSpcReduction="10000"/>
          </a:bodyPr>
          <a:lstStyle/>
          <a:p>
            <a:r>
              <a:rPr lang="en-US" altLang="zh-CN" sz="2400"/>
              <a:t>BEPCII </a:t>
            </a:r>
            <a:r>
              <a:rPr lang="zh-CN" altLang="en-US" sz="2400"/>
              <a:t>工作点整数</a:t>
            </a:r>
            <a:r>
              <a:rPr lang="en-US" altLang="zh-CN" sz="2400"/>
              <a:t>:  </a:t>
            </a:r>
            <a:r>
              <a:rPr lang="en-US" altLang="zh-CN">
                <a:solidFill>
                  <a:srgbClr val="FF0000"/>
                </a:solidFill>
              </a:rPr>
              <a:t>6 / 7    </a:t>
            </a:r>
            <a:r>
              <a:rPr lang="zh-CN" altLang="en-US">
                <a:solidFill>
                  <a:srgbClr val="FF0000"/>
                </a:solidFill>
              </a:rPr>
              <a:t>双环共</a:t>
            </a:r>
            <a:r>
              <a:rPr lang="en-US" altLang="zh-CN">
                <a:solidFill>
                  <a:srgbClr val="FF0000"/>
                </a:solidFill>
              </a:rPr>
              <a:t>132</a:t>
            </a:r>
            <a:r>
              <a:rPr lang="zh-CN" altLang="en-US">
                <a:solidFill>
                  <a:srgbClr val="FF0000"/>
                </a:solidFill>
              </a:rPr>
              <a:t>套</a:t>
            </a:r>
            <a:endParaRPr lang="en-US" altLang="zh-CN">
              <a:solidFill>
                <a:srgbClr val="FF0000"/>
              </a:solidFill>
            </a:endParaRPr>
          </a:p>
          <a:p>
            <a:r>
              <a:rPr lang="en-US" altLang="zh-CN" sz="2400"/>
              <a:t>CEPC: </a:t>
            </a:r>
            <a:r>
              <a:rPr lang="en-US" altLang="zh-CN">
                <a:solidFill>
                  <a:srgbClr val="FF0000"/>
                </a:solidFill>
              </a:rPr>
              <a:t>2900</a:t>
            </a:r>
            <a:r>
              <a:rPr lang="zh-CN" altLang="en-US">
                <a:solidFill>
                  <a:srgbClr val="FF0000"/>
                </a:solidFill>
              </a:rPr>
              <a:t>个（</a:t>
            </a:r>
            <a:r>
              <a:rPr lang="en-US" altLang="zh-CN">
                <a:solidFill>
                  <a:srgbClr val="FF0000"/>
                </a:solidFill>
              </a:rPr>
              <a:t>CDR</a:t>
            </a:r>
            <a:r>
              <a:rPr lang="zh-CN" altLang="en-US">
                <a:solidFill>
                  <a:srgbClr val="FF0000"/>
                </a:solidFill>
              </a:rPr>
              <a:t>）</a:t>
            </a:r>
            <a:endParaRPr lang="zh-CN" altLang="en-US" b="1">
              <a:solidFill>
                <a:srgbClr val="FF0000"/>
              </a:solidFill>
            </a:endParaRPr>
          </a:p>
        </p:txBody>
      </p:sp>
      <p:sp>
        <p:nvSpPr>
          <p:cNvPr id="3" name="标题 2">
            <a:extLst>
              <a:ext uri="{FF2B5EF4-FFF2-40B4-BE49-F238E27FC236}">
                <a16:creationId xmlns:a16="http://schemas.microsoft.com/office/drawing/2014/main" xmlns="" id="{3644D9BA-DD61-4800-A3C4-CF21263DEEE4}"/>
              </a:ext>
            </a:extLst>
          </p:cNvPr>
          <p:cNvSpPr>
            <a:spLocks noGrp="1"/>
          </p:cNvSpPr>
          <p:nvPr>
            <p:ph type="title"/>
          </p:nvPr>
        </p:nvSpPr>
        <p:spPr/>
        <p:txBody>
          <a:bodyPr/>
          <a:lstStyle/>
          <a:p>
            <a:r>
              <a:rPr lang="zh-CN" altLang="en-US"/>
              <a:t>束流位置测量是整个束测的主要任务</a:t>
            </a:r>
          </a:p>
        </p:txBody>
      </p:sp>
      <p:pic>
        <p:nvPicPr>
          <p:cNvPr id="4" name="图片 3">
            <a:extLst>
              <a:ext uri="{FF2B5EF4-FFF2-40B4-BE49-F238E27FC236}">
                <a16:creationId xmlns:a16="http://schemas.microsoft.com/office/drawing/2014/main" xmlns="" id="{8B1D2642-F358-4F9D-A651-1CC39DFCD00D}"/>
              </a:ext>
            </a:extLst>
          </p:cNvPr>
          <p:cNvPicPr>
            <a:picLocks noChangeAspect="1"/>
          </p:cNvPicPr>
          <p:nvPr/>
        </p:nvPicPr>
        <p:blipFill>
          <a:blip r:embed="rId2"/>
          <a:stretch>
            <a:fillRect/>
          </a:stretch>
        </p:blipFill>
        <p:spPr>
          <a:xfrm>
            <a:off x="309439" y="2492897"/>
            <a:ext cx="8712968" cy="2304256"/>
          </a:xfrm>
          <a:prstGeom prst="rect">
            <a:avLst/>
          </a:prstGeom>
          <a:ln w="22225">
            <a:solidFill>
              <a:schemeClr val="tx2">
                <a:lumMod val="60000"/>
                <a:lumOff val="40000"/>
              </a:schemeClr>
            </a:solidFill>
          </a:ln>
        </p:spPr>
      </p:pic>
      <p:sp>
        <p:nvSpPr>
          <p:cNvPr id="5" name="文本框 4">
            <a:extLst>
              <a:ext uri="{FF2B5EF4-FFF2-40B4-BE49-F238E27FC236}">
                <a16:creationId xmlns:a16="http://schemas.microsoft.com/office/drawing/2014/main" xmlns="" id="{26144AC5-8519-490D-8A20-52B6F3AEA8FE}"/>
              </a:ext>
            </a:extLst>
          </p:cNvPr>
          <p:cNvSpPr txBox="1"/>
          <p:nvPr/>
        </p:nvSpPr>
        <p:spPr>
          <a:xfrm>
            <a:off x="2360464" y="2492896"/>
            <a:ext cx="6120586" cy="461665"/>
          </a:xfrm>
          <a:prstGeom prst="rect">
            <a:avLst/>
          </a:prstGeom>
          <a:noFill/>
        </p:spPr>
        <p:txBody>
          <a:bodyPr wrap="none" rtlCol="0">
            <a:spAutoFit/>
          </a:bodyPr>
          <a:lstStyle/>
          <a:p>
            <a:r>
              <a:rPr lang="en-US" altLang="zh-CN" sz="2400" b="0">
                <a:solidFill>
                  <a:schemeClr val="tx1"/>
                </a:solidFill>
              </a:rPr>
              <a:t>HEPS </a:t>
            </a:r>
            <a:r>
              <a:rPr lang="zh-CN" altLang="en-US" sz="2400" b="0">
                <a:solidFill>
                  <a:schemeClr val="tx1"/>
                </a:solidFill>
              </a:rPr>
              <a:t>工作点整数：</a:t>
            </a:r>
            <a:r>
              <a:rPr lang="en-US" altLang="zh-CN" sz="2400" b="0">
                <a:solidFill>
                  <a:srgbClr val="3333FF"/>
                </a:solidFill>
              </a:rPr>
              <a:t>107 / 82     12×48=576</a:t>
            </a:r>
            <a:r>
              <a:rPr lang="zh-CN" altLang="en-US" sz="2400" b="0">
                <a:solidFill>
                  <a:srgbClr val="3333FF"/>
                </a:solidFill>
              </a:rPr>
              <a:t>套</a:t>
            </a:r>
            <a:endParaRPr lang="zh-CN" altLang="en-US" sz="2400" b="0" dirty="0">
              <a:solidFill>
                <a:srgbClr val="3333FF"/>
              </a:solidFill>
            </a:endParaRPr>
          </a:p>
        </p:txBody>
      </p:sp>
      <p:sp>
        <p:nvSpPr>
          <p:cNvPr id="6" name="文本框 5">
            <a:extLst>
              <a:ext uri="{FF2B5EF4-FFF2-40B4-BE49-F238E27FC236}">
                <a16:creationId xmlns:a16="http://schemas.microsoft.com/office/drawing/2014/main" xmlns="" id="{2CB25E80-C0DA-445A-9128-4D6C929AB1EA}"/>
              </a:ext>
            </a:extLst>
          </p:cNvPr>
          <p:cNvSpPr txBox="1"/>
          <p:nvPr/>
        </p:nvSpPr>
        <p:spPr>
          <a:xfrm>
            <a:off x="446410" y="1373122"/>
            <a:ext cx="8439025" cy="830997"/>
          </a:xfrm>
          <a:prstGeom prst="rect">
            <a:avLst/>
          </a:prstGeom>
          <a:noFill/>
        </p:spPr>
        <p:txBody>
          <a:bodyPr wrap="square" rtlCol="0">
            <a:spAutoFit/>
          </a:bodyPr>
          <a:lstStyle/>
          <a:p>
            <a:pPr algn="just"/>
            <a:r>
              <a:rPr lang="zh-CN" altLang="en-US" sz="2400" b="0">
                <a:solidFill>
                  <a:schemeClr val="tx1"/>
                </a:solidFill>
              </a:rPr>
              <a:t>束流位置是轨道测量、束流矫正、轨道反馈、束团反馈、束团流强测量、工作点测量、丢束诊断等系统的基础。</a:t>
            </a:r>
            <a:endParaRPr lang="zh-CN" altLang="en-US" sz="2400" b="0" dirty="0">
              <a:solidFill>
                <a:schemeClr val="tx1"/>
              </a:solidFill>
            </a:endParaRPr>
          </a:p>
        </p:txBody>
      </p:sp>
      <p:sp>
        <p:nvSpPr>
          <p:cNvPr id="7" name="灯片编号占位符 6">
            <a:extLst>
              <a:ext uri="{FF2B5EF4-FFF2-40B4-BE49-F238E27FC236}">
                <a16:creationId xmlns:a16="http://schemas.microsoft.com/office/drawing/2014/main" xmlns="" id="{6D2974BA-CD07-4626-8D45-ED3C2AC01C84}"/>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4</a:t>
            </a:fld>
            <a:r>
              <a:rPr lang="en-US" altLang="zh-CN">
                <a:ea typeface="宋体"/>
                <a:cs typeface="Times New Roman" panose="02020603050405020304" pitchFamily="18" charset="0"/>
              </a:rPr>
              <a:t>/38</a:t>
            </a:r>
            <a:endParaRPr lang="zh-CN" altLang="en-US" dirty="0">
              <a:latin typeface="Calibri"/>
              <a:ea typeface="宋体"/>
            </a:endParaRPr>
          </a:p>
        </p:txBody>
      </p:sp>
      <p:sp>
        <p:nvSpPr>
          <p:cNvPr id="8" name="矩形 7">
            <a:extLst>
              <a:ext uri="{FF2B5EF4-FFF2-40B4-BE49-F238E27FC236}">
                <a16:creationId xmlns:a16="http://schemas.microsoft.com/office/drawing/2014/main" xmlns="" id="{33105593-8DFD-4956-A3F7-F226FB0E2563}"/>
              </a:ext>
            </a:extLst>
          </p:cNvPr>
          <p:cNvSpPr/>
          <p:nvPr/>
        </p:nvSpPr>
        <p:spPr>
          <a:xfrm>
            <a:off x="8100392" y="3831773"/>
            <a:ext cx="504056" cy="3173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6940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881A911B-672E-4961-90E1-EA20CC0812DB}"/>
              </a:ext>
            </a:extLst>
          </p:cNvPr>
          <p:cNvSpPr>
            <a:spLocks noGrp="1"/>
          </p:cNvSpPr>
          <p:nvPr>
            <p:ph idx="1"/>
          </p:nvPr>
        </p:nvSpPr>
        <p:spPr>
          <a:xfrm>
            <a:off x="457200" y="1484784"/>
            <a:ext cx="8229600" cy="3151252"/>
          </a:xfrm>
        </p:spPr>
        <p:txBody>
          <a:bodyPr>
            <a:normAutofit fontScale="92500" lnSpcReduction="10000"/>
          </a:bodyPr>
          <a:lstStyle/>
          <a:p>
            <a:r>
              <a:rPr lang="en-US" altLang="zh-CN"/>
              <a:t>1</a:t>
            </a:r>
            <a:r>
              <a:rPr lang="zh-CN" altLang="en-US"/>
              <a:t>：</a:t>
            </a:r>
            <a:r>
              <a:rPr lang="en-US" altLang="zh-CN"/>
              <a:t>100 nm</a:t>
            </a:r>
            <a:r>
              <a:rPr lang="zh-CN" altLang="en-US"/>
              <a:t>级分辨率、</a:t>
            </a:r>
            <a:r>
              <a:rPr lang="en-US" altLang="zh-CN"/>
              <a:t>1000 nm</a:t>
            </a:r>
            <a:r>
              <a:rPr lang="zh-CN" altLang="en-US"/>
              <a:t>级的精确度是目前各大实验室追求的目标。</a:t>
            </a:r>
            <a:endParaRPr lang="en-US" altLang="zh-CN"/>
          </a:p>
          <a:p>
            <a:r>
              <a:rPr lang="en-US" altLang="zh-CN"/>
              <a:t>2</a:t>
            </a:r>
            <a:r>
              <a:rPr lang="zh-CN" altLang="en-US"/>
              <a:t>：测量误差（非线性区）。</a:t>
            </a:r>
            <a:endParaRPr lang="en-US" altLang="zh-CN"/>
          </a:p>
          <a:p>
            <a:r>
              <a:rPr lang="en-US" altLang="zh-CN"/>
              <a:t>3</a:t>
            </a:r>
            <a:r>
              <a:rPr lang="zh-CN" altLang="en-US"/>
              <a:t>：空间限制。</a:t>
            </a:r>
            <a:endParaRPr lang="en-US" altLang="zh-CN"/>
          </a:p>
          <a:p>
            <a:r>
              <a:rPr lang="en-US" altLang="zh-CN"/>
              <a:t>4</a:t>
            </a:r>
            <a:r>
              <a:rPr lang="zh-CN" altLang="en-US"/>
              <a:t>：正负电子信号互相干扰。</a:t>
            </a:r>
            <a:endParaRPr lang="en-US" altLang="zh-CN"/>
          </a:p>
          <a:p>
            <a:r>
              <a:rPr lang="en-US" altLang="zh-CN"/>
              <a:t>5</a:t>
            </a:r>
            <a:r>
              <a:rPr lang="zh-CN" altLang="en-US"/>
              <a:t>：对撞区的次级粒子的干扰、与束流管的焊接。</a:t>
            </a:r>
            <a:endParaRPr lang="en-US" altLang="zh-CN"/>
          </a:p>
          <a:p>
            <a:endParaRPr lang="en-US" altLang="zh-CN"/>
          </a:p>
          <a:p>
            <a:endParaRPr lang="zh-CN" altLang="en-US"/>
          </a:p>
        </p:txBody>
      </p:sp>
      <p:sp>
        <p:nvSpPr>
          <p:cNvPr id="3" name="标题 2">
            <a:extLst>
              <a:ext uri="{FF2B5EF4-FFF2-40B4-BE49-F238E27FC236}">
                <a16:creationId xmlns:a16="http://schemas.microsoft.com/office/drawing/2014/main" xmlns="" id="{1541EBFA-D6DC-42F5-8C5E-5B834A53ABBB}"/>
              </a:ext>
            </a:extLst>
          </p:cNvPr>
          <p:cNvSpPr>
            <a:spLocks noGrp="1"/>
          </p:cNvSpPr>
          <p:nvPr>
            <p:ph type="title"/>
          </p:nvPr>
        </p:nvSpPr>
        <p:spPr/>
        <p:txBody>
          <a:bodyPr/>
          <a:lstStyle/>
          <a:p>
            <a:r>
              <a:rPr lang="zh-CN" altLang="en-US"/>
              <a:t>（对撞区）束流位置测量的挑战</a:t>
            </a:r>
          </a:p>
        </p:txBody>
      </p:sp>
      <p:sp>
        <p:nvSpPr>
          <p:cNvPr id="4" name="灯片编号占位符 3">
            <a:extLst>
              <a:ext uri="{FF2B5EF4-FFF2-40B4-BE49-F238E27FC236}">
                <a16:creationId xmlns:a16="http://schemas.microsoft.com/office/drawing/2014/main" xmlns="" id="{6890B0BD-2512-4E59-BE76-3E5D8C012864}"/>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5</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1472105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3480C5D1-5767-44E1-9716-BE7B6AADCAF7}"/>
              </a:ext>
            </a:extLst>
          </p:cNvPr>
          <p:cNvSpPr>
            <a:spLocks noGrp="1"/>
          </p:cNvSpPr>
          <p:nvPr>
            <p:ph idx="1"/>
          </p:nvPr>
        </p:nvSpPr>
        <p:spPr>
          <a:xfrm>
            <a:off x="0" y="2708920"/>
            <a:ext cx="2098576" cy="558963"/>
          </a:xfrm>
        </p:spPr>
        <p:txBody>
          <a:bodyPr>
            <a:normAutofit/>
          </a:bodyPr>
          <a:lstStyle/>
          <a:p>
            <a:r>
              <a:rPr lang="zh-CN" altLang="en-US" sz="2400"/>
              <a:t>高分辨率</a:t>
            </a:r>
          </a:p>
        </p:txBody>
      </p:sp>
      <p:sp>
        <p:nvSpPr>
          <p:cNvPr id="3" name="标题 2">
            <a:extLst>
              <a:ext uri="{FF2B5EF4-FFF2-40B4-BE49-F238E27FC236}">
                <a16:creationId xmlns:a16="http://schemas.microsoft.com/office/drawing/2014/main" xmlns="" id="{2BC4794B-47B6-4DA8-8097-B566A16110AC}"/>
              </a:ext>
            </a:extLst>
          </p:cNvPr>
          <p:cNvSpPr>
            <a:spLocks noGrp="1"/>
          </p:cNvSpPr>
          <p:nvPr>
            <p:ph type="title"/>
          </p:nvPr>
        </p:nvSpPr>
        <p:spPr/>
        <p:txBody>
          <a:bodyPr>
            <a:normAutofit/>
          </a:bodyPr>
          <a:lstStyle/>
          <a:p>
            <a:r>
              <a:rPr lang="zh-CN" altLang="en-US"/>
              <a:t>高分辨率、高精度</a:t>
            </a:r>
            <a:r>
              <a:rPr lang="zh-CN" altLang="en-US" sz="2000"/>
              <a:t>（</a:t>
            </a:r>
            <a:r>
              <a:rPr lang="en-US" altLang="zh-CN" sz="2000"/>
              <a:t>Accuracy</a:t>
            </a:r>
            <a:r>
              <a:rPr lang="zh-CN" altLang="en-US" sz="2000"/>
              <a:t> </a:t>
            </a:r>
            <a:r>
              <a:rPr lang="en-US" altLang="zh-CN" sz="2000"/>
              <a:t>Precision Resolutin</a:t>
            </a:r>
            <a:r>
              <a:rPr lang="zh-CN" altLang="en-US" sz="2000"/>
              <a:t>）</a:t>
            </a:r>
            <a:endParaRPr lang="zh-CN" altLang="en-US"/>
          </a:p>
        </p:txBody>
      </p:sp>
      <p:pic>
        <p:nvPicPr>
          <p:cNvPr id="6" name="图片 5">
            <a:extLst>
              <a:ext uri="{FF2B5EF4-FFF2-40B4-BE49-F238E27FC236}">
                <a16:creationId xmlns:a16="http://schemas.microsoft.com/office/drawing/2014/main" xmlns="" id="{CB578D8D-9723-483F-9AE8-99A2876281D1}"/>
              </a:ext>
            </a:extLst>
          </p:cNvPr>
          <p:cNvPicPr>
            <a:picLocks noChangeAspect="1"/>
          </p:cNvPicPr>
          <p:nvPr/>
        </p:nvPicPr>
        <p:blipFill>
          <a:blip r:embed="rId2"/>
          <a:stretch>
            <a:fillRect/>
          </a:stretch>
        </p:blipFill>
        <p:spPr>
          <a:xfrm>
            <a:off x="1763688" y="2242581"/>
            <a:ext cx="3208574" cy="3212698"/>
          </a:xfrm>
          <a:prstGeom prst="rect">
            <a:avLst/>
          </a:prstGeom>
          <a:ln w="25400">
            <a:solidFill>
              <a:schemeClr val="tx2">
                <a:lumMod val="60000"/>
                <a:lumOff val="40000"/>
              </a:schemeClr>
            </a:solidFill>
          </a:ln>
        </p:spPr>
      </p:pic>
      <p:sp>
        <p:nvSpPr>
          <p:cNvPr id="7" name="内容占位符 1">
            <a:extLst>
              <a:ext uri="{FF2B5EF4-FFF2-40B4-BE49-F238E27FC236}">
                <a16:creationId xmlns:a16="http://schemas.microsoft.com/office/drawing/2014/main" xmlns="" id="{D65C877E-FE3A-4E4B-80F2-A46BB18EAE1C}"/>
              </a:ext>
            </a:extLst>
          </p:cNvPr>
          <p:cNvSpPr txBox="1">
            <a:spLocks/>
          </p:cNvSpPr>
          <p:nvPr/>
        </p:nvSpPr>
        <p:spPr>
          <a:xfrm>
            <a:off x="0" y="4365104"/>
            <a:ext cx="2098576" cy="558963"/>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zh-CN" altLang="en-US" sz="2400"/>
              <a:t>差分辨率</a:t>
            </a:r>
          </a:p>
        </p:txBody>
      </p:sp>
      <p:sp>
        <p:nvSpPr>
          <p:cNvPr id="8" name="内容占位符 1">
            <a:extLst>
              <a:ext uri="{FF2B5EF4-FFF2-40B4-BE49-F238E27FC236}">
                <a16:creationId xmlns:a16="http://schemas.microsoft.com/office/drawing/2014/main" xmlns="" id="{AF21F1FE-BD0F-4599-AA04-78D63569477E}"/>
              </a:ext>
            </a:extLst>
          </p:cNvPr>
          <p:cNvSpPr txBox="1">
            <a:spLocks/>
          </p:cNvSpPr>
          <p:nvPr/>
        </p:nvSpPr>
        <p:spPr>
          <a:xfrm>
            <a:off x="1547664" y="1509139"/>
            <a:ext cx="2098576" cy="558963"/>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zh-CN" altLang="en-US"/>
              <a:t>高精度</a:t>
            </a:r>
          </a:p>
        </p:txBody>
      </p:sp>
      <p:sp>
        <p:nvSpPr>
          <p:cNvPr id="9" name="内容占位符 1">
            <a:extLst>
              <a:ext uri="{FF2B5EF4-FFF2-40B4-BE49-F238E27FC236}">
                <a16:creationId xmlns:a16="http://schemas.microsoft.com/office/drawing/2014/main" xmlns="" id="{63146291-3236-4C02-836A-2E2D6E36002A}"/>
              </a:ext>
            </a:extLst>
          </p:cNvPr>
          <p:cNvSpPr txBox="1">
            <a:spLocks/>
          </p:cNvSpPr>
          <p:nvPr/>
        </p:nvSpPr>
        <p:spPr>
          <a:xfrm>
            <a:off x="3367975" y="1518284"/>
            <a:ext cx="1852097" cy="558963"/>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zh-CN" altLang="en-US"/>
              <a:t>精度差</a:t>
            </a:r>
          </a:p>
        </p:txBody>
      </p:sp>
      <p:pic>
        <p:nvPicPr>
          <p:cNvPr id="10" name="图片 9">
            <a:extLst>
              <a:ext uri="{FF2B5EF4-FFF2-40B4-BE49-F238E27FC236}">
                <a16:creationId xmlns:a16="http://schemas.microsoft.com/office/drawing/2014/main" xmlns="" id="{C935735D-AA14-44BA-B843-56F74D4865D6}"/>
              </a:ext>
            </a:extLst>
          </p:cNvPr>
          <p:cNvPicPr>
            <a:picLocks noChangeAspect="1"/>
          </p:cNvPicPr>
          <p:nvPr/>
        </p:nvPicPr>
        <p:blipFill>
          <a:blip r:embed="rId3"/>
          <a:stretch>
            <a:fillRect/>
          </a:stretch>
        </p:blipFill>
        <p:spPr>
          <a:xfrm>
            <a:off x="5163987" y="4149080"/>
            <a:ext cx="3784480" cy="1450044"/>
          </a:xfrm>
          <a:prstGeom prst="rect">
            <a:avLst/>
          </a:prstGeom>
          <a:ln w="19050">
            <a:solidFill>
              <a:schemeClr val="tx2">
                <a:lumMod val="60000"/>
                <a:lumOff val="40000"/>
              </a:schemeClr>
            </a:solidFill>
          </a:ln>
        </p:spPr>
      </p:pic>
      <p:sp>
        <p:nvSpPr>
          <p:cNvPr id="11" name="文本框 10">
            <a:extLst>
              <a:ext uri="{FF2B5EF4-FFF2-40B4-BE49-F238E27FC236}">
                <a16:creationId xmlns:a16="http://schemas.microsoft.com/office/drawing/2014/main" xmlns="" id="{48CC1602-4190-432C-A746-D0A0D960549E}"/>
              </a:ext>
            </a:extLst>
          </p:cNvPr>
          <p:cNvSpPr txBox="1"/>
          <p:nvPr/>
        </p:nvSpPr>
        <p:spPr>
          <a:xfrm>
            <a:off x="5163987" y="3439493"/>
            <a:ext cx="1723549" cy="461665"/>
          </a:xfrm>
          <a:prstGeom prst="rect">
            <a:avLst/>
          </a:prstGeom>
          <a:noFill/>
        </p:spPr>
        <p:txBody>
          <a:bodyPr wrap="none" rtlCol="0">
            <a:spAutoFit/>
          </a:bodyPr>
          <a:lstStyle/>
          <a:p>
            <a:r>
              <a:rPr lang="zh-CN" altLang="en-US" sz="2400">
                <a:solidFill>
                  <a:srgbClr val="3333FF"/>
                </a:solidFill>
              </a:rPr>
              <a:t>提高分辨率</a:t>
            </a:r>
            <a:endParaRPr lang="zh-CN" altLang="en-US" sz="2400" dirty="0">
              <a:solidFill>
                <a:srgbClr val="3333FF"/>
              </a:solidFill>
            </a:endParaRPr>
          </a:p>
        </p:txBody>
      </p:sp>
      <p:sp>
        <p:nvSpPr>
          <p:cNvPr id="12" name="文本框 11">
            <a:extLst>
              <a:ext uri="{FF2B5EF4-FFF2-40B4-BE49-F238E27FC236}">
                <a16:creationId xmlns:a16="http://schemas.microsoft.com/office/drawing/2014/main" xmlns="" id="{795D91BE-3350-4717-8258-6DE5EA1D47B9}"/>
              </a:ext>
            </a:extLst>
          </p:cNvPr>
          <p:cNvSpPr txBox="1"/>
          <p:nvPr/>
        </p:nvSpPr>
        <p:spPr>
          <a:xfrm>
            <a:off x="7382633" y="5972095"/>
            <a:ext cx="1415772" cy="461665"/>
          </a:xfrm>
          <a:prstGeom prst="rect">
            <a:avLst/>
          </a:prstGeom>
          <a:noFill/>
        </p:spPr>
        <p:txBody>
          <a:bodyPr wrap="none" rtlCol="0">
            <a:spAutoFit/>
          </a:bodyPr>
          <a:lstStyle/>
          <a:p>
            <a:r>
              <a:rPr lang="zh-CN" altLang="en-US" sz="2400">
                <a:solidFill>
                  <a:srgbClr val="FF0000"/>
                </a:solidFill>
              </a:rPr>
              <a:t>提高精度</a:t>
            </a:r>
            <a:endParaRPr lang="zh-CN" altLang="en-US" sz="2400" dirty="0">
              <a:solidFill>
                <a:srgbClr val="FF0000"/>
              </a:solidFill>
            </a:endParaRPr>
          </a:p>
        </p:txBody>
      </p:sp>
      <p:cxnSp>
        <p:nvCxnSpPr>
          <p:cNvPr id="14" name="直接箭头连接符 13">
            <a:extLst>
              <a:ext uri="{FF2B5EF4-FFF2-40B4-BE49-F238E27FC236}">
                <a16:creationId xmlns:a16="http://schemas.microsoft.com/office/drawing/2014/main" xmlns="" id="{13161124-90D4-4056-A7C0-BF8F4366E9A6}"/>
              </a:ext>
            </a:extLst>
          </p:cNvPr>
          <p:cNvCxnSpPr>
            <a:cxnSpLocks/>
          </p:cNvCxnSpPr>
          <p:nvPr/>
        </p:nvCxnSpPr>
        <p:spPr>
          <a:xfrm>
            <a:off x="6081847" y="3901158"/>
            <a:ext cx="2321" cy="319930"/>
          </a:xfrm>
          <a:prstGeom prst="straightConnector1">
            <a:avLst/>
          </a:prstGeom>
          <a:ln w="38100">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xmlns="" id="{5A22BB77-7F9B-47EB-88AF-96BB8DBFD817}"/>
              </a:ext>
            </a:extLst>
          </p:cNvPr>
          <p:cNvCxnSpPr>
            <a:cxnSpLocks/>
          </p:cNvCxnSpPr>
          <p:nvPr/>
        </p:nvCxnSpPr>
        <p:spPr>
          <a:xfrm flipV="1">
            <a:off x="8090519" y="5654255"/>
            <a:ext cx="0" cy="317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图片 17">
            <a:extLst>
              <a:ext uri="{FF2B5EF4-FFF2-40B4-BE49-F238E27FC236}">
                <a16:creationId xmlns:a16="http://schemas.microsoft.com/office/drawing/2014/main" xmlns="" id="{F05A5346-A512-4D62-A72A-DF4BBEA5A176}"/>
              </a:ext>
            </a:extLst>
          </p:cNvPr>
          <p:cNvPicPr>
            <a:picLocks noChangeAspect="1"/>
          </p:cNvPicPr>
          <p:nvPr/>
        </p:nvPicPr>
        <p:blipFill>
          <a:blip r:embed="rId4"/>
          <a:stretch>
            <a:fillRect/>
          </a:stretch>
        </p:blipFill>
        <p:spPr>
          <a:xfrm>
            <a:off x="6482285" y="1421711"/>
            <a:ext cx="2098577" cy="2121094"/>
          </a:xfrm>
          <a:prstGeom prst="rect">
            <a:avLst/>
          </a:prstGeom>
          <a:ln w="19050">
            <a:solidFill>
              <a:schemeClr val="tx2">
                <a:lumMod val="60000"/>
                <a:lumOff val="40000"/>
              </a:schemeClr>
            </a:solidFill>
          </a:ln>
        </p:spPr>
      </p:pic>
      <p:sp>
        <p:nvSpPr>
          <p:cNvPr id="19" name="文本框 18">
            <a:extLst>
              <a:ext uri="{FF2B5EF4-FFF2-40B4-BE49-F238E27FC236}">
                <a16:creationId xmlns:a16="http://schemas.microsoft.com/office/drawing/2014/main" xmlns="" id="{A0B92260-8751-41C2-8CE9-B59FFBF5A934}"/>
              </a:ext>
            </a:extLst>
          </p:cNvPr>
          <p:cNvSpPr txBox="1"/>
          <p:nvPr/>
        </p:nvSpPr>
        <p:spPr>
          <a:xfrm>
            <a:off x="118046" y="1015954"/>
            <a:ext cx="6938181" cy="461665"/>
          </a:xfrm>
          <a:prstGeom prst="rect">
            <a:avLst/>
          </a:prstGeom>
          <a:noFill/>
        </p:spPr>
        <p:txBody>
          <a:bodyPr wrap="none" rtlCol="0">
            <a:spAutoFit/>
          </a:bodyPr>
          <a:lstStyle/>
          <a:p>
            <a:r>
              <a:rPr lang="zh-CN" altLang="en-US" sz="2400">
                <a:solidFill>
                  <a:srgbClr val="3333FF"/>
                </a:solidFill>
              </a:rPr>
              <a:t>束测提到的 </a:t>
            </a:r>
            <a:r>
              <a:rPr lang="en-US" altLang="zh-CN" sz="2400">
                <a:solidFill>
                  <a:srgbClr val="3333FF"/>
                </a:solidFill>
              </a:rPr>
              <a:t>High resolution = </a:t>
            </a:r>
            <a:r>
              <a:rPr lang="zh-CN" altLang="en-US" sz="2400">
                <a:solidFill>
                  <a:srgbClr val="3333FF"/>
                </a:solidFill>
              </a:rPr>
              <a:t>通常的</a:t>
            </a:r>
            <a:r>
              <a:rPr lang="en-US" altLang="zh-CN" sz="2400">
                <a:solidFill>
                  <a:srgbClr val="3333FF"/>
                </a:solidFill>
              </a:rPr>
              <a:t>high precision</a:t>
            </a:r>
            <a:endParaRPr lang="zh-CN" altLang="en-US" sz="2400" dirty="0">
              <a:solidFill>
                <a:srgbClr val="3333FF"/>
              </a:solidFill>
            </a:endParaRPr>
          </a:p>
        </p:txBody>
      </p:sp>
      <p:sp>
        <p:nvSpPr>
          <p:cNvPr id="20" name="文本框 19">
            <a:extLst>
              <a:ext uri="{FF2B5EF4-FFF2-40B4-BE49-F238E27FC236}">
                <a16:creationId xmlns:a16="http://schemas.microsoft.com/office/drawing/2014/main" xmlns="" id="{30A81533-1027-4E9C-852F-7D81431F9C9E}"/>
              </a:ext>
            </a:extLst>
          </p:cNvPr>
          <p:cNvSpPr txBox="1"/>
          <p:nvPr/>
        </p:nvSpPr>
        <p:spPr>
          <a:xfrm>
            <a:off x="272786" y="5718152"/>
            <a:ext cx="5724645" cy="461665"/>
          </a:xfrm>
          <a:prstGeom prst="rect">
            <a:avLst/>
          </a:prstGeom>
          <a:noFill/>
        </p:spPr>
        <p:txBody>
          <a:bodyPr wrap="none" rtlCol="0">
            <a:spAutoFit/>
          </a:bodyPr>
          <a:lstStyle/>
          <a:p>
            <a:r>
              <a:rPr lang="zh-CN" altLang="en-US" sz="2400" b="0">
                <a:solidFill>
                  <a:srgbClr val="FF0000"/>
                </a:solidFill>
              </a:rPr>
              <a:t>束测提到的分辨率好即通常的可重复性好</a:t>
            </a:r>
            <a:endParaRPr lang="zh-CN" altLang="en-US" sz="2400" b="0" dirty="0">
              <a:solidFill>
                <a:srgbClr val="FF0000"/>
              </a:solidFill>
            </a:endParaRPr>
          </a:p>
        </p:txBody>
      </p:sp>
      <p:sp>
        <p:nvSpPr>
          <p:cNvPr id="21" name="灯片编号占位符 20">
            <a:extLst>
              <a:ext uri="{FF2B5EF4-FFF2-40B4-BE49-F238E27FC236}">
                <a16:creationId xmlns:a16="http://schemas.microsoft.com/office/drawing/2014/main" xmlns="" id="{45AE0B3B-86B3-4CBD-ACC1-1CE289E96B13}"/>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6</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629061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xmlns="" id="{F38DECC7-C8BE-43AD-AFC2-5B833B2E44DB}"/>
              </a:ext>
            </a:extLst>
          </p:cNvPr>
          <p:cNvGraphicFramePr>
            <a:graphicFrameLocks noGrp="1"/>
          </p:cNvGraphicFramePr>
          <p:nvPr>
            <p:ph idx="1"/>
            <p:extLst>
              <p:ext uri="{D42A27DB-BD31-4B8C-83A1-F6EECF244321}">
                <p14:modId xmlns:p14="http://schemas.microsoft.com/office/powerpoint/2010/main" val="3800868599"/>
              </p:ext>
            </p:extLst>
          </p:nvPr>
        </p:nvGraphicFramePr>
        <p:xfrm>
          <a:off x="210740" y="1224043"/>
          <a:ext cx="8722520" cy="1401881"/>
        </p:xfrm>
        <a:graphic>
          <a:graphicData uri="http://schemas.openxmlformats.org/drawingml/2006/table">
            <a:tbl>
              <a:tblPr firstRow="1" bandRow="1">
                <a:tableStyleId>{5C22544A-7EE6-4342-B048-85BDC9FD1C3A}</a:tableStyleId>
              </a:tblPr>
              <a:tblGrid>
                <a:gridCol w="2180630">
                  <a:extLst>
                    <a:ext uri="{9D8B030D-6E8A-4147-A177-3AD203B41FA5}">
                      <a16:colId xmlns:a16="http://schemas.microsoft.com/office/drawing/2014/main" xmlns="" val="397173239"/>
                    </a:ext>
                  </a:extLst>
                </a:gridCol>
                <a:gridCol w="2180630">
                  <a:extLst>
                    <a:ext uri="{9D8B030D-6E8A-4147-A177-3AD203B41FA5}">
                      <a16:colId xmlns:a16="http://schemas.microsoft.com/office/drawing/2014/main" xmlns="" val="917029096"/>
                    </a:ext>
                  </a:extLst>
                </a:gridCol>
                <a:gridCol w="2180630">
                  <a:extLst>
                    <a:ext uri="{9D8B030D-6E8A-4147-A177-3AD203B41FA5}">
                      <a16:colId xmlns:a16="http://schemas.microsoft.com/office/drawing/2014/main" xmlns="" val="1460214211"/>
                    </a:ext>
                  </a:extLst>
                </a:gridCol>
                <a:gridCol w="2180630">
                  <a:extLst>
                    <a:ext uri="{9D8B030D-6E8A-4147-A177-3AD203B41FA5}">
                      <a16:colId xmlns:a16="http://schemas.microsoft.com/office/drawing/2014/main" xmlns="" val="1170619751"/>
                    </a:ext>
                  </a:extLst>
                </a:gridCol>
              </a:tblGrid>
              <a:tr h="649401">
                <a:tc>
                  <a:txBody>
                    <a:bodyPr/>
                    <a:lstStyle/>
                    <a:p>
                      <a:pPr algn="ctr"/>
                      <a:endParaRPr lang="zh-CN" altLang="en-US">
                        <a:latin typeface="Times New Roman" panose="02020603050405020304" pitchFamily="18" charset="0"/>
                        <a:cs typeface="Times New Roman" panose="02020603050405020304" pitchFamily="18" charset="0"/>
                      </a:endParaRPr>
                    </a:p>
                  </a:txBody>
                  <a:tcPr/>
                </a:tc>
                <a:tc>
                  <a:txBody>
                    <a:bodyPr/>
                    <a:lstStyle/>
                    <a:p>
                      <a:pPr algn="ctr"/>
                      <a:r>
                        <a:rPr lang="en-US" altLang="zh-CN">
                          <a:latin typeface="Times New Roman" panose="02020603050405020304" pitchFamily="18" charset="0"/>
                          <a:cs typeface="Times New Roman" panose="02020603050405020304" pitchFamily="18" charset="0"/>
                        </a:rPr>
                        <a:t>BEPCII (</a:t>
                      </a:r>
                      <a:r>
                        <a:rPr lang="en-US" altLang="zh-CN">
                          <a:solidFill>
                            <a:srgbClr val="FF0000"/>
                          </a:solidFill>
                          <a:latin typeface="Times New Roman" panose="02020603050405020304" pitchFamily="18" charset="0"/>
                          <a:cs typeface="Times New Roman" panose="02020603050405020304" pitchFamily="18" charset="0"/>
                        </a:rPr>
                        <a:t>800/200μm</a:t>
                      </a:r>
                      <a:r>
                        <a:rPr lang="en-US" altLang="zh-CN">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cs typeface="Times New Roman" panose="02020603050405020304" pitchFamily="18" charset="0"/>
                      </a:endParaRPr>
                    </a:p>
                  </a:txBody>
                  <a:tcPr/>
                </a:tc>
                <a:tc>
                  <a:txBody>
                    <a:bodyPr/>
                    <a:lstStyle/>
                    <a:p>
                      <a:pPr algn="ctr"/>
                      <a:r>
                        <a:rPr lang="en-US" altLang="zh-CN">
                          <a:latin typeface="Times New Roman" panose="02020603050405020304" pitchFamily="18" charset="0"/>
                          <a:cs typeface="Times New Roman" panose="02020603050405020304" pitchFamily="18" charset="0"/>
                        </a:rPr>
                        <a:t>HEPS (</a:t>
                      </a:r>
                      <a:r>
                        <a:rPr lang="en-US" altLang="zh-CN">
                          <a:solidFill>
                            <a:srgbClr val="FF0000"/>
                          </a:solidFill>
                          <a:latin typeface="Times New Roman" panose="02020603050405020304" pitchFamily="18" charset="0"/>
                          <a:cs typeface="Times New Roman" panose="02020603050405020304" pitchFamily="18" charset="0"/>
                        </a:rPr>
                        <a:t>10/1 μm</a:t>
                      </a:r>
                      <a:r>
                        <a:rPr lang="en-US" altLang="zh-CN">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cs typeface="Times New Roman" panose="02020603050405020304" pitchFamily="18" charset="0"/>
                      </a:endParaRPr>
                    </a:p>
                  </a:txBody>
                  <a:tcPr/>
                </a:tc>
                <a:tc>
                  <a:txBody>
                    <a:bodyPr/>
                    <a:lstStyle/>
                    <a:p>
                      <a:pPr algn="ctr"/>
                      <a:r>
                        <a:rPr lang="en-US" altLang="zh-CN">
                          <a:latin typeface="Times New Roman" panose="02020603050405020304" pitchFamily="18" charset="0"/>
                          <a:cs typeface="Times New Roman" panose="02020603050405020304" pitchFamily="18" charset="0"/>
                        </a:rPr>
                        <a:t>CEPC </a:t>
                      </a:r>
                      <a:endParaRPr lang="zh-CN" alt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046971546"/>
                  </a:ext>
                </a:extLst>
              </a:tr>
              <a:tr h="376240">
                <a:tc>
                  <a:txBody>
                    <a:bodyPr/>
                    <a:lstStyle/>
                    <a:p>
                      <a:pPr algn="ctr"/>
                      <a:r>
                        <a:rPr lang="zh-CN" altLang="en-US">
                          <a:latin typeface="Times New Roman" panose="02020603050405020304" pitchFamily="18" charset="0"/>
                          <a:cs typeface="Times New Roman" panose="02020603050405020304" pitchFamily="18" charset="0"/>
                        </a:rPr>
                        <a:t>分辨率</a:t>
                      </a:r>
                    </a:p>
                  </a:txBody>
                  <a:tcPr/>
                </a:tc>
                <a:tc>
                  <a:txBody>
                    <a:bodyPr/>
                    <a:lstStyle/>
                    <a:p>
                      <a:pPr algn="ctr"/>
                      <a:r>
                        <a:rPr lang="zh-CN" altLang="en-US">
                          <a:latin typeface="Times New Roman" panose="02020603050405020304" pitchFamily="18" charset="0"/>
                          <a:cs typeface="Times New Roman" panose="02020603050405020304" pitchFamily="18" charset="0"/>
                        </a:rPr>
                        <a:t>＜ </a:t>
                      </a:r>
                      <a:r>
                        <a:rPr lang="en-US" altLang="zh-CN">
                          <a:latin typeface="Times New Roman" panose="02020603050405020304" pitchFamily="18" charset="0"/>
                          <a:cs typeface="Times New Roman" panose="02020603050405020304" pitchFamily="18" charset="0"/>
                        </a:rPr>
                        <a:t>10 μm </a:t>
                      </a:r>
                      <a:r>
                        <a:rPr lang="zh-CN" altLang="en-US">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2s</a:t>
                      </a:r>
                      <a:r>
                        <a:rPr lang="zh-CN" altLang="en-US">
                          <a:latin typeface="Times New Roman" panose="02020603050405020304" pitchFamily="18" charset="0"/>
                          <a:cs typeface="Times New Roman" panose="02020603050405020304" pitchFamily="18" charset="0"/>
                        </a:rPr>
                        <a:t>）</a:t>
                      </a:r>
                    </a:p>
                  </a:txBody>
                  <a:tcPr/>
                </a:tc>
                <a:tc>
                  <a:txBody>
                    <a:bodyPr/>
                    <a:lstStyle/>
                    <a:p>
                      <a:pPr algn="ctr"/>
                      <a:r>
                        <a:rPr lang="en-US" altLang="zh-CN">
                          <a:latin typeface="Times New Roman" panose="02020603050405020304" pitchFamily="18" charset="0"/>
                          <a:cs typeface="Times New Roman" panose="02020603050405020304" pitchFamily="18" charset="0"/>
                        </a:rPr>
                        <a:t>0.1 μm</a:t>
                      </a:r>
                      <a:endParaRPr lang="zh-CN" altLang="en-US">
                        <a:latin typeface="Times New Roman" panose="02020603050405020304" pitchFamily="18" charset="0"/>
                        <a:cs typeface="Times New Roman" panose="02020603050405020304" pitchFamily="18" charset="0"/>
                      </a:endParaRPr>
                    </a:p>
                  </a:txBody>
                  <a:tcPr/>
                </a:tc>
                <a:tc>
                  <a:txBody>
                    <a:bodyPr/>
                    <a:lstStyle/>
                    <a:p>
                      <a:pPr algn="ctr"/>
                      <a:r>
                        <a:rPr lang="en-US" altLang="zh-CN">
                          <a:latin typeface="Times New Roman" panose="02020603050405020304" pitchFamily="18" charset="0"/>
                          <a:cs typeface="Times New Roman" panose="02020603050405020304" pitchFamily="18" charset="0"/>
                        </a:rPr>
                        <a:t>1 μm (4 s)</a:t>
                      </a:r>
                      <a:endParaRPr lang="zh-CN" alt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487495573"/>
                  </a:ext>
                </a:extLst>
              </a:tr>
              <a:tr h="376240">
                <a:tc>
                  <a:txBody>
                    <a:bodyPr/>
                    <a:lstStyle/>
                    <a:p>
                      <a:pPr algn="ctr"/>
                      <a:r>
                        <a:rPr lang="zh-CN" altLang="en-US">
                          <a:latin typeface="Times New Roman" panose="02020603050405020304" pitchFamily="18" charset="0"/>
                          <a:cs typeface="Times New Roman" panose="02020603050405020304" pitchFamily="18" charset="0"/>
                        </a:rPr>
                        <a:t>精度</a:t>
                      </a:r>
                    </a:p>
                  </a:txBody>
                  <a:tcPr/>
                </a:tc>
                <a:tc>
                  <a:txBody>
                    <a:bodyPr/>
                    <a:lstStyle/>
                    <a:p>
                      <a:pPr algn="ctr"/>
                      <a:r>
                        <a:rPr lang="en-US" altLang="zh-CN">
                          <a:latin typeface="Times New Roman" panose="02020603050405020304" pitchFamily="18" charset="0"/>
                          <a:cs typeface="Times New Roman" panose="02020603050405020304" pitchFamily="18" charset="0"/>
                        </a:rPr>
                        <a:t>100 μm</a:t>
                      </a:r>
                      <a:endParaRPr lang="zh-CN" altLang="en-US">
                        <a:latin typeface="Times New Roman" panose="02020603050405020304" pitchFamily="18" charset="0"/>
                        <a:cs typeface="Times New Roman" panose="02020603050405020304" pitchFamily="18" charset="0"/>
                      </a:endParaRPr>
                    </a:p>
                  </a:txBody>
                  <a:tcPr/>
                </a:tc>
                <a:tc>
                  <a:txBody>
                    <a:bodyPr/>
                    <a:lstStyle/>
                    <a:p>
                      <a:pPr algn="ctr"/>
                      <a:r>
                        <a:rPr lang="en-US" altLang="zh-CN">
                          <a:latin typeface="Times New Roman" panose="02020603050405020304" pitchFamily="18" charset="0"/>
                          <a:cs typeface="Times New Roman" panose="02020603050405020304" pitchFamily="18" charset="0"/>
                        </a:rPr>
                        <a:t>/</a:t>
                      </a:r>
                      <a:r>
                        <a:rPr lang="zh-CN" altLang="en-US">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10 μm</a:t>
                      </a:r>
                      <a:r>
                        <a:rPr lang="zh-CN" altLang="en-US">
                          <a:latin typeface="Times New Roman" panose="02020603050405020304" pitchFamily="18" charset="0"/>
                          <a:cs typeface="Times New Roman" panose="02020603050405020304" pitchFamily="18" charset="0"/>
                        </a:rPr>
                        <a:t>）</a:t>
                      </a:r>
                    </a:p>
                  </a:txBody>
                  <a:tcPr/>
                </a:tc>
                <a:tc>
                  <a:txBody>
                    <a:bodyPr/>
                    <a:lstStyle/>
                    <a:p>
                      <a:pPr algn="ctr"/>
                      <a:r>
                        <a:rPr lang="en-US" altLang="zh-CN">
                          <a:latin typeface="Times New Roman" panose="02020603050405020304" pitchFamily="18" charset="0"/>
                          <a:cs typeface="Times New Roman" panose="02020603050405020304" pitchFamily="18" charset="0"/>
                        </a:rPr>
                        <a:t>10 μm</a:t>
                      </a:r>
                      <a:endParaRPr lang="zh-CN" alt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056789215"/>
                  </a:ext>
                </a:extLst>
              </a:tr>
            </a:tbl>
          </a:graphicData>
        </a:graphic>
      </p:graphicFrame>
      <p:sp>
        <p:nvSpPr>
          <p:cNvPr id="3" name="标题 2">
            <a:extLst>
              <a:ext uri="{FF2B5EF4-FFF2-40B4-BE49-F238E27FC236}">
                <a16:creationId xmlns:a16="http://schemas.microsoft.com/office/drawing/2014/main" xmlns="" id="{C8E1163E-7DDC-4CFC-A9D2-D87E1EB7F6C4}"/>
              </a:ext>
            </a:extLst>
          </p:cNvPr>
          <p:cNvSpPr>
            <a:spLocks noGrp="1"/>
          </p:cNvSpPr>
          <p:nvPr>
            <p:ph type="title"/>
          </p:nvPr>
        </p:nvSpPr>
        <p:spPr/>
        <p:txBody>
          <a:bodyPr/>
          <a:lstStyle/>
          <a:p>
            <a:r>
              <a:rPr lang="zh-CN" altLang="en-US"/>
              <a:t>高分辨率、高精度</a:t>
            </a:r>
          </a:p>
        </p:txBody>
      </p:sp>
      <p:pic>
        <p:nvPicPr>
          <p:cNvPr id="5" name="图片 4">
            <a:extLst>
              <a:ext uri="{FF2B5EF4-FFF2-40B4-BE49-F238E27FC236}">
                <a16:creationId xmlns:a16="http://schemas.microsoft.com/office/drawing/2014/main" xmlns="" id="{33594C44-5C08-42E6-87A0-C084501F4E48}"/>
              </a:ext>
            </a:extLst>
          </p:cNvPr>
          <p:cNvPicPr>
            <a:picLocks noChangeAspect="1"/>
          </p:cNvPicPr>
          <p:nvPr/>
        </p:nvPicPr>
        <p:blipFill>
          <a:blip r:embed="rId2"/>
          <a:stretch>
            <a:fillRect/>
          </a:stretch>
        </p:blipFill>
        <p:spPr>
          <a:xfrm>
            <a:off x="1763688" y="2828798"/>
            <a:ext cx="5255791" cy="1913674"/>
          </a:xfrm>
          <a:prstGeom prst="rect">
            <a:avLst/>
          </a:prstGeom>
          <a:ln w="19050">
            <a:solidFill>
              <a:schemeClr val="tx2">
                <a:lumMod val="60000"/>
                <a:lumOff val="40000"/>
              </a:schemeClr>
            </a:solidFill>
          </a:ln>
        </p:spPr>
      </p:pic>
      <p:pic>
        <p:nvPicPr>
          <p:cNvPr id="6" name="图片 5">
            <a:extLst>
              <a:ext uri="{FF2B5EF4-FFF2-40B4-BE49-F238E27FC236}">
                <a16:creationId xmlns:a16="http://schemas.microsoft.com/office/drawing/2014/main" xmlns="" id="{B270A164-EB61-4C6D-8A8A-31B4F14C6026}"/>
              </a:ext>
            </a:extLst>
          </p:cNvPr>
          <p:cNvPicPr>
            <a:picLocks noChangeAspect="1"/>
          </p:cNvPicPr>
          <p:nvPr/>
        </p:nvPicPr>
        <p:blipFill>
          <a:blip r:embed="rId3"/>
          <a:stretch>
            <a:fillRect/>
          </a:stretch>
        </p:blipFill>
        <p:spPr>
          <a:xfrm>
            <a:off x="1522844" y="4933016"/>
            <a:ext cx="5737478" cy="1401882"/>
          </a:xfrm>
          <a:prstGeom prst="rect">
            <a:avLst/>
          </a:prstGeom>
          <a:ln w="19050">
            <a:solidFill>
              <a:schemeClr val="tx2">
                <a:lumMod val="60000"/>
                <a:lumOff val="40000"/>
              </a:schemeClr>
            </a:solidFill>
          </a:ln>
        </p:spPr>
      </p:pic>
      <p:sp>
        <p:nvSpPr>
          <p:cNvPr id="7" name="灯片编号占位符 6">
            <a:extLst>
              <a:ext uri="{FF2B5EF4-FFF2-40B4-BE49-F238E27FC236}">
                <a16:creationId xmlns:a16="http://schemas.microsoft.com/office/drawing/2014/main" xmlns="" id="{1667E8CA-8AFE-4F0E-A675-5F9558EEABF7}"/>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7</a:t>
            </a:fld>
            <a:r>
              <a:rPr lang="en-US" altLang="zh-CN">
                <a:ea typeface="宋体"/>
                <a:cs typeface="Times New Roman" panose="02020603050405020304" pitchFamily="18" charset="0"/>
              </a:rPr>
              <a:t>/38</a:t>
            </a:r>
            <a:endParaRPr lang="zh-CN" altLang="en-US" dirty="0">
              <a:latin typeface="Calibri"/>
              <a:ea typeface="宋体"/>
            </a:endParaRPr>
          </a:p>
        </p:txBody>
      </p:sp>
      <p:sp>
        <p:nvSpPr>
          <p:cNvPr id="8" name="矩形 7">
            <a:extLst>
              <a:ext uri="{FF2B5EF4-FFF2-40B4-BE49-F238E27FC236}">
                <a16:creationId xmlns:a16="http://schemas.microsoft.com/office/drawing/2014/main" xmlns="" id="{E8F00E3F-C0D3-4E47-B982-46863636DB05}"/>
              </a:ext>
            </a:extLst>
          </p:cNvPr>
          <p:cNvSpPr/>
          <p:nvPr/>
        </p:nvSpPr>
        <p:spPr>
          <a:xfrm>
            <a:off x="4067944" y="5908757"/>
            <a:ext cx="504056" cy="2565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xmlns="" id="{B9BEEAA1-E3D6-4883-B38E-A1C9269B94BF}"/>
              </a:ext>
            </a:extLst>
          </p:cNvPr>
          <p:cNvSpPr/>
          <p:nvPr/>
        </p:nvSpPr>
        <p:spPr>
          <a:xfrm>
            <a:off x="4284110" y="4077072"/>
            <a:ext cx="79194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2051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0B9FD882-5317-4577-AD10-8748ABA936EA}"/>
              </a:ext>
            </a:extLst>
          </p:cNvPr>
          <p:cNvSpPr>
            <a:spLocks noGrp="1"/>
          </p:cNvSpPr>
          <p:nvPr>
            <p:ph idx="1"/>
          </p:nvPr>
        </p:nvSpPr>
        <p:spPr>
          <a:xfrm>
            <a:off x="467891" y="1138200"/>
            <a:ext cx="8229600" cy="725470"/>
          </a:xfrm>
        </p:spPr>
        <p:txBody>
          <a:bodyPr>
            <a:normAutofit/>
          </a:bodyPr>
          <a:lstStyle/>
          <a:p>
            <a:r>
              <a:rPr lang="zh-CN" altLang="en-US"/>
              <a:t>从电极信号（差和比）还原出束流位置</a:t>
            </a:r>
          </a:p>
        </p:txBody>
      </p:sp>
      <p:sp>
        <p:nvSpPr>
          <p:cNvPr id="3" name="标题 2">
            <a:extLst>
              <a:ext uri="{FF2B5EF4-FFF2-40B4-BE49-F238E27FC236}">
                <a16:creationId xmlns:a16="http://schemas.microsoft.com/office/drawing/2014/main" xmlns="" id="{74C7E28E-EF7C-406E-A949-7FDC0B28F942}"/>
              </a:ext>
            </a:extLst>
          </p:cNvPr>
          <p:cNvSpPr>
            <a:spLocks noGrp="1"/>
          </p:cNvSpPr>
          <p:nvPr>
            <p:ph type="title"/>
          </p:nvPr>
        </p:nvSpPr>
        <p:spPr/>
        <p:txBody>
          <a:bodyPr/>
          <a:lstStyle/>
          <a:p>
            <a:r>
              <a:rPr lang="zh-CN" altLang="en-US"/>
              <a:t>正常</a:t>
            </a:r>
            <a:r>
              <a:rPr lang="en-US" altLang="zh-CN"/>
              <a:t>4</a:t>
            </a:r>
            <a:r>
              <a:rPr lang="zh-CN" altLang="en-US"/>
              <a:t>电极</a:t>
            </a:r>
            <a:r>
              <a:rPr lang="en-US" altLang="zh-CN"/>
              <a:t>BPM</a:t>
            </a:r>
            <a:r>
              <a:rPr lang="zh-CN" altLang="en-US"/>
              <a:t>计算位置算法</a:t>
            </a:r>
          </a:p>
        </p:txBody>
      </p:sp>
      <p:pic>
        <p:nvPicPr>
          <p:cNvPr id="4" name="图片 3">
            <a:extLst>
              <a:ext uri="{FF2B5EF4-FFF2-40B4-BE49-F238E27FC236}">
                <a16:creationId xmlns:a16="http://schemas.microsoft.com/office/drawing/2014/main" xmlns="" id="{A4EE7D0D-EF89-42BB-BAD7-A5DED67F1BE0}"/>
              </a:ext>
            </a:extLst>
          </p:cNvPr>
          <p:cNvPicPr/>
          <p:nvPr/>
        </p:nvPicPr>
        <p:blipFill>
          <a:blip r:embed="rId2"/>
          <a:stretch>
            <a:fillRect/>
          </a:stretch>
        </p:blipFill>
        <p:spPr>
          <a:xfrm>
            <a:off x="467891" y="2792796"/>
            <a:ext cx="3901008" cy="3270183"/>
          </a:xfrm>
          <a:prstGeom prst="rect">
            <a:avLst/>
          </a:prstGeom>
        </p:spPr>
      </p:pic>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xmlns="" id="{0E2D4457-0107-436B-BB58-9D56D7C7B1D0}"/>
                  </a:ext>
                </a:extLst>
              </p:cNvPr>
              <p:cNvSpPr/>
              <p:nvPr/>
            </p:nvSpPr>
            <p:spPr>
              <a:xfrm>
                <a:off x="1167686" y="1640857"/>
                <a:ext cx="7110536" cy="5140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a:solidFill>
                            <a:srgbClr val="FF0000"/>
                          </a:solidFill>
                          <a:latin typeface="Cambria Math" panose="02040503050406030204" pitchFamily="18" charset="0"/>
                          <a:cs typeface="Times New Roman" panose="02020603050405020304" pitchFamily="18" charset="0"/>
                        </a:rPr>
                        <m:t>中心区</m:t>
                      </m:r>
                      <m:r>
                        <a:rPr lang="zh-CN" altLang="en-US" sz="2400" i="1" smtClean="0">
                          <a:solidFill>
                            <a:srgbClr val="FF0000"/>
                          </a:solidFill>
                          <a:latin typeface="Cambria Math" panose="02040503050406030204" pitchFamily="18" charset="0"/>
                          <a:cs typeface="Times New Roman" panose="02020603050405020304" pitchFamily="18" charset="0"/>
                        </a:rPr>
                        <m:t>为</m:t>
                      </m:r>
                      <m:r>
                        <a:rPr lang="zh-CN" altLang="en-US" sz="2400" i="1">
                          <a:solidFill>
                            <a:srgbClr val="FF0000"/>
                          </a:solidFill>
                          <a:latin typeface="Cambria Math" panose="02040503050406030204" pitchFamily="18" charset="0"/>
                          <a:cs typeface="Times New Roman" panose="02020603050405020304" pitchFamily="18" charset="0"/>
                        </a:rPr>
                        <m:t>线性区</m:t>
                      </m:r>
                      <m:r>
                        <a:rPr lang="zh-CN" altLang="en-US" sz="2400" i="1" smtClean="0">
                          <a:solidFill>
                            <a:srgbClr val="FF0000"/>
                          </a:solidFill>
                          <a:latin typeface="Cambria Math" panose="02040503050406030204" pitchFamily="18" charset="0"/>
                          <a:cs typeface="Times New Roman" panose="02020603050405020304" pitchFamily="18" charset="0"/>
                        </a:rPr>
                        <m:t>：</m:t>
                      </m:r>
                      <m:r>
                        <m:rPr>
                          <m:nor/>
                        </m:rPr>
                        <a:rPr lang="zh-CN" altLang="en-US" sz="2400" smtClean="0">
                          <a:solidFill>
                            <a:srgbClr val="FF0000"/>
                          </a:solidFill>
                          <a:cs typeface="Times New Roman" panose="02020603050405020304" pitchFamily="18" charset="0"/>
                        </a:rPr>
                        <m:t>x</m:t>
                      </m:r>
                      <m:r>
                        <m:rPr>
                          <m:nor/>
                        </m:rPr>
                        <a:rPr lang="zh-CN" altLang="en-US" sz="2400" smtClean="0">
                          <a:solidFill>
                            <a:srgbClr val="FF0000"/>
                          </a:solidFill>
                          <a:cs typeface="Times New Roman" panose="02020603050405020304" pitchFamily="18" charset="0"/>
                        </a:rPr>
                        <m:t> =</m:t>
                      </m:r>
                      <m:sSub>
                        <m:sSubPr>
                          <m:ctrlPr>
                            <a:rPr lang="zh-CN" altLang="en-US" sz="2400" i="1">
                              <a:solidFill>
                                <a:srgbClr val="FF0000"/>
                              </a:solidFill>
                              <a:latin typeface="Cambria Math" panose="02040503050406030204" pitchFamily="18" charset="0"/>
                            </a:rPr>
                          </m:ctrlPr>
                        </m:sSubPr>
                        <m:e>
                          <m:r>
                            <m:rPr>
                              <m:nor/>
                            </m:rPr>
                            <a:rPr lang="zh-CN" altLang="en-US" sz="2400" i="1">
                              <a:solidFill>
                                <a:srgbClr val="FF0000"/>
                              </a:solidFill>
                              <a:cs typeface="Times New Roman" panose="02020603050405020304" pitchFamily="18" charset="0"/>
                            </a:rPr>
                            <m:t> </m:t>
                          </m:r>
                          <m:r>
                            <m:rPr>
                              <m:nor/>
                            </m:rPr>
                            <a:rPr lang="zh-CN" altLang="en-US" sz="2400" i="1">
                              <a:solidFill>
                                <a:srgbClr val="FF0000"/>
                              </a:solidFill>
                              <a:cs typeface="Times New Roman" panose="02020603050405020304" pitchFamily="18" charset="0"/>
                            </a:rPr>
                            <m:t>k</m:t>
                          </m:r>
                        </m:e>
                        <m:sub>
                          <m:r>
                            <m:rPr>
                              <m:nor/>
                            </m:rPr>
                            <a:rPr lang="zh-CN" altLang="en-US" sz="2400" i="1">
                              <a:solidFill>
                                <a:srgbClr val="FF0000"/>
                              </a:solidFill>
                              <a:cs typeface="Times New Roman" panose="02020603050405020304" pitchFamily="18" charset="0"/>
                            </a:rPr>
                            <m:t>x</m:t>
                          </m:r>
                        </m:sub>
                      </m:sSub>
                      <m:r>
                        <m:rPr>
                          <m:nor/>
                        </m:rPr>
                        <a:rPr lang="zh-CN" altLang="en-US" sz="2400" i="1">
                          <a:solidFill>
                            <a:srgbClr val="FF0000"/>
                          </a:solidFill>
                          <a:cs typeface="Times New Roman" panose="02020603050405020304" pitchFamily="18" charset="0"/>
                        </a:rPr>
                        <m:t>(</m:t>
                      </m:r>
                      <m:r>
                        <m:rPr>
                          <m:nor/>
                        </m:rPr>
                        <a:rPr lang="zh-CN" altLang="en-US" sz="2400" i="1">
                          <a:solidFill>
                            <a:srgbClr val="FF0000"/>
                          </a:solidFill>
                          <a:cs typeface="Times New Roman" panose="02020603050405020304" pitchFamily="18" charset="0"/>
                        </a:rPr>
                        <m:t>x</m:t>
                      </m:r>
                      <m:r>
                        <m:rPr>
                          <m:nor/>
                        </m:rPr>
                        <a:rPr lang="zh-CN" altLang="en-US" sz="2400" i="1">
                          <a:solidFill>
                            <a:srgbClr val="FF0000"/>
                          </a:solidFill>
                          <a:cs typeface="Times New Roman" panose="02020603050405020304" pitchFamily="18" charset="0"/>
                        </a:rPr>
                        <m:t>,</m:t>
                      </m:r>
                      <m:r>
                        <m:rPr>
                          <m:nor/>
                        </m:rPr>
                        <a:rPr lang="zh-CN" altLang="en-US" sz="2400" i="1">
                          <a:solidFill>
                            <a:srgbClr val="FF0000"/>
                          </a:solidFill>
                          <a:cs typeface="Times New Roman" panose="02020603050405020304" pitchFamily="18" charset="0"/>
                        </a:rPr>
                        <m:t>y</m:t>
                      </m:r>
                      <m:r>
                        <m:rPr>
                          <m:nor/>
                        </m:rPr>
                        <a:rPr lang="en-US" altLang="zh-CN" sz="2400" b="1" i="1" smtClean="0">
                          <a:solidFill>
                            <a:srgbClr val="FF0000"/>
                          </a:solidFill>
                          <a:cs typeface="Times New Roman" panose="02020603050405020304" pitchFamily="18" charset="0"/>
                        </a:rPr>
                        <m:t>)</m:t>
                      </m:r>
                      <m:r>
                        <m:rPr>
                          <m:nor/>
                        </m:rPr>
                        <a:rPr lang="zh-CN" altLang="en-US" sz="2400" i="1">
                          <a:solidFill>
                            <a:srgbClr val="FF0000"/>
                          </a:solidFill>
                          <a:cs typeface="Times New Roman" panose="02020603050405020304" pitchFamily="18" charset="0"/>
                        </a:rPr>
                        <m:t>U</m:t>
                      </m:r>
                      <m:r>
                        <m:rPr>
                          <m:nor/>
                        </m:rPr>
                        <a:rPr lang="zh-CN" altLang="en-US" sz="2400" i="1">
                          <a:solidFill>
                            <a:srgbClr val="FF0000"/>
                          </a:solidFill>
                          <a:cs typeface="Times New Roman" panose="02020603050405020304" pitchFamily="18" charset="0"/>
                        </a:rPr>
                        <m:t>,   </m:t>
                      </m:r>
                      <m:r>
                        <m:rPr>
                          <m:nor/>
                        </m:rPr>
                        <a:rPr lang="zh-CN" altLang="en-US" sz="2400" i="1">
                          <a:solidFill>
                            <a:srgbClr val="FF0000"/>
                          </a:solidFill>
                          <a:cs typeface="Times New Roman" panose="02020603050405020304" pitchFamily="18" charset="0"/>
                        </a:rPr>
                        <m:t>y</m:t>
                      </m:r>
                      <m:r>
                        <m:rPr>
                          <m:nor/>
                        </m:rPr>
                        <a:rPr lang="zh-CN" altLang="en-US" sz="2400" i="1">
                          <a:solidFill>
                            <a:srgbClr val="FF0000"/>
                          </a:solidFill>
                          <a:cs typeface="Times New Roman" panose="02020603050405020304" pitchFamily="18" charset="0"/>
                        </a:rPr>
                        <m:t> = </m:t>
                      </m:r>
                      <m:sSub>
                        <m:sSubPr>
                          <m:ctrlPr>
                            <a:rPr lang="zh-CN" altLang="en-US" sz="2400" i="1">
                              <a:solidFill>
                                <a:srgbClr val="FF0000"/>
                              </a:solidFill>
                              <a:latin typeface="Cambria Math" panose="02040503050406030204" pitchFamily="18" charset="0"/>
                            </a:rPr>
                          </m:ctrlPr>
                        </m:sSubPr>
                        <m:e>
                          <m:r>
                            <m:rPr>
                              <m:nor/>
                            </m:rPr>
                            <a:rPr lang="zh-CN" altLang="en-US" sz="2400" i="1">
                              <a:solidFill>
                                <a:srgbClr val="FF0000"/>
                              </a:solidFill>
                              <a:cs typeface="Times New Roman" panose="02020603050405020304" pitchFamily="18" charset="0"/>
                            </a:rPr>
                            <m:t>k</m:t>
                          </m:r>
                        </m:e>
                        <m:sub>
                          <m:r>
                            <m:rPr>
                              <m:nor/>
                            </m:rPr>
                            <a:rPr lang="zh-CN" altLang="en-US" sz="2400" i="1">
                              <a:solidFill>
                                <a:srgbClr val="FF0000"/>
                              </a:solidFill>
                              <a:cs typeface="Times New Roman" panose="02020603050405020304" pitchFamily="18" charset="0"/>
                            </a:rPr>
                            <m:t>y</m:t>
                          </m:r>
                        </m:sub>
                      </m:sSub>
                      <m:r>
                        <m:rPr>
                          <m:nor/>
                        </m:rPr>
                        <a:rPr lang="zh-CN" altLang="en-US" sz="2400" i="1">
                          <a:solidFill>
                            <a:srgbClr val="FF0000"/>
                          </a:solidFill>
                          <a:cs typeface="Times New Roman" panose="02020603050405020304" pitchFamily="18" charset="0"/>
                        </a:rPr>
                        <m:t>(</m:t>
                      </m:r>
                      <m:r>
                        <m:rPr>
                          <m:nor/>
                        </m:rPr>
                        <a:rPr lang="zh-CN" altLang="en-US" sz="2400" i="1">
                          <a:solidFill>
                            <a:srgbClr val="FF0000"/>
                          </a:solidFill>
                          <a:cs typeface="Times New Roman" panose="02020603050405020304" pitchFamily="18" charset="0"/>
                        </a:rPr>
                        <m:t>x</m:t>
                      </m:r>
                      <m:r>
                        <m:rPr>
                          <m:nor/>
                        </m:rPr>
                        <a:rPr lang="zh-CN" altLang="en-US" sz="2400" i="1">
                          <a:solidFill>
                            <a:srgbClr val="FF0000"/>
                          </a:solidFill>
                          <a:cs typeface="Times New Roman" panose="02020603050405020304" pitchFamily="18" charset="0"/>
                        </a:rPr>
                        <m:t>,</m:t>
                      </m:r>
                      <m:r>
                        <m:rPr>
                          <m:nor/>
                        </m:rPr>
                        <a:rPr lang="zh-CN" altLang="en-US" sz="2400" i="1">
                          <a:solidFill>
                            <a:srgbClr val="FF0000"/>
                          </a:solidFill>
                          <a:cs typeface="Times New Roman" panose="02020603050405020304" pitchFamily="18" charset="0"/>
                        </a:rPr>
                        <m:t>y</m:t>
                      </m:r>
                      <m:r>
                        <m:rPr>
                          <m:nor/>
                        </m:rPr>
                        <a:rPr lang="zh-CN" altLang="en-US" sz="2400" i="1">
                          <a:solidFill>
                            <a:srgbClr val="FF0000"/>
                          </a:solidFill>
                          <a:cs typeface="Times New Roman" panose="02020603050405020304" pitchFamily="18" charset="0"/>
                        </a:rPr>
                        <m:t>) </m:t>
                      </m:r>
                      <m:r>
                        <m:rPr>
                          <m:nor/>
                        </m:rPr>
                        <a:rPr lang="zh-CN" altLang="en-US" sz="2400" i="1">
                          <a:solidFill>
                            <a:srgbClr val="FF0000"/>
                          </a:solidFill>
                          <a:cs typeface="Times New Roman" panose="02020603050405020304" pitchFamily="18" charset="0"/>
                        </a:rPr>
                        <m:t>V</m:t>
                      </m:r>
                    </m:oMath>
                  </m:oMathPara>
                </a14:m>
                <a:endParaRPr lang="zh-CN" altLang="en-US" sz="2400">
                  <a:solidFill>
                    <a:srgbClr val="FF0000"/>
                  </a:solidFill>
                  <a:cs typeface="Times New Roman" panose="02020603050405020304" pitchFamily="18" charset="0"/>
                </a:endParaRPr>
              </a:p>
            </p:txBody>
          </p:sp>
        </mc:Choice>
        <mc:Fallback xmlns="">
          <p:sp>
            <p:nvSpPr>
              <p:cNvPr id="5" name="矩形 4">
                <a:extLst>
                  <a:ext uri="{FF2B5EF4-FFF2-40B4-BE49-F238E27FC236}">
                    <a16:creationId xmlns:a16="http://schemas.microsoft.com/office/drawing/2014/main" id="{0E2D4457-0107-436B-BB58-9D56D7C7B1D0}"/>
                  </a:ext>
                </a:extLst>
              </p:cNvPr>
              <p:cNvSpPr>
                <a:spLocks noRot="1" noChangeAspect="1" noMove="1" noResize="1" noEditPoints="1" noAdjustHandles="1" noChangeArrowheads="1" noChangeShapeType="1" noTextEdit="1"/>
              </p:cNvSpPr>
              <p:nvPr/>
            </p:nvSpPr>
            <p:spPr>
              <a:xfrm>
                <a:off x="1167686" y="1640857"/>
                <a:ext cx="7110536" cy="514051"/>
              </a:xfrm>
              <a:prstGeom prst="rect">
                <a:avLst/>
              </a:prstGeom>
              <a:blipFill>
                <a:blip r:embed="rId3"/>
                <a:stretch>
                  <a:fillRect b="-11905"/>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xmlns="" id="{2BDA896E-5F65-4BE9-814F-A07794F74044}"/>
              </a:ext>
            </a:extLst>
          </p:cNvPr>
          <p:cNvPicPr>
            <a:picLocks noChangeAspect="1"/>
          </p:cNvPicPr>
          <p:nvPr/>
        </p:nvPicPr>
        <p:blipFill>
          <a:blip r:embed="rId4"/>
          <a:stretch>
            <a:fillRect/>
          </a:stretch>
        </p:blipFill>
        <p:spPr>
          <a:xfrm>
            <a:off x="5076056" y="2792796"/>
            <a:ext cx="3888432" cy="3102145"/>
          </a:xfrm>
          <a:prstGeom prst="rect">
            <a:avLst/>
          </a:prstGeom>
        </p:spPr>
      </p:pic>
      <p:sp>
        <p:nvSpPr>
          <p:cNvPr id="7" name="椭圆 6">
            <a:extLst>
              <a:ext uri="{FF2B5EF4-FFF2-40B4-BE49-F238E27FC236}">
                <a16:creationId xmlns:a16="http://schemas.microsoft.com/office/drawing/2014/main" xmlns="" id="{6A40D938-53B8-4D86-8D60-4509A90400CC}"/>
              </a:ext>
            </a:extLst>
          </p:cNvPr>
          <p:cNvSpPr/>
          <p:nvPr/>
        </p:nvSpPr>
        <p:spPr>
          <a:xfrm>
            <a:off x="4860032" y="2276872"/>
            <a:ext cx="4018919"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xmlns="" id="{16E61DA5-6A9D-4781-9659-4435FB9BD6AE}"/>
              </a:ext>
            </a:extLst>
          </p:cNvPr>
          <p:cNvSpPr/>
          <p:nvPr/>
        </p:nvSpPr>
        <p:spPr>
          <a:xfrm>
            <a:off x="546490" y="2154908"/>
            <a:ext cx="4096912" cy="42457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灯片编号占位符 13">
            <a:extLst>
              <a:ext uri="{FF2B5EF4-FFF2-40B4-BE49-F238E27FC236}">
                <a16:creationId xmlns:a16="http://schemas.microsoft.com/office/drawing/2014/main" xmlns="" id="{F55C12DE-9E3A-4680-B952-264C836937ED}"/>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8</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440609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F268F697-FE7C-411B-888C-2735EEE9FA8B}"/>
              </a:ext>
            </a:extLst>
          </p:cNvPr>
          <p:cNvSpPr>
            <a:spLocks noGrp="1"/>
          </p:cNvSpPr>
          <p:nvPr>
            <p:ph type="title"/>
          </p:nvPr>
        </p:nvSpPr>
        <p:spPr/>
        <p:txBody>
          <a:bodyPr/>
          <a:lstStyle/>
          <a:p>
            <a:r>
              <a:rPr lang="zh-CN" altLang="en-US"/>
              <a:t>线性拟合的精度</a:t>
            </a:r>
          </a:p>
        </p:txBody>
      </p:sp>
      <p:pic>
        <p:nvPicPr>
          <p:cNvPr id="4" name="图片 3">
            <a:extLst>
              <a:ext uri="{FF2B5EF4-FFF2-40B4-BE49-F238E27FC236}">
                <a16:creationId xmlns:a16="http://schemas.microsoft.com/office/drawing/2014/main" xmlns="" id="{5C964B20-A598-474F-9409-CECE8FD7FEBC}"/>
              </a:ext>
            </a:extLst>
          </p:cNvPr>
          <p:cNvPicPr>
            <a:picLocks noChangeAspect="1"/>
          </p:cNvPicPr>
          <p:nvPr/>
        </p:nvPicPr>
        <p:blipFill>
          <a:blip r:embed="rId2"/>
          <a:stretch>
            <a:fillRect/>
          </a:stretch>
        </p:blipFill>
        <p:spPr>
          <a:xfrm>
            <a:off x="827584" y="1178613"/>
            <a:ext cx="3565604" cy="2700054"/>
          </a:xfrm>
          <a:prstGeom prst="rect">
            <a:avLst/>
          </a:prstGeom>
          <a:ln w="19050">
            <a:solidFill>
              <a:schemeClr val="tx2">
                <a:lumMod val="60000"/>
                <a:lumOff val="40000"/>
              </a:schemeClr>
            </a:solidFill>
          </a:ln>
        </p:spPr>
      </p:pic>
      <p:pic>
        <p:nvPicPr>
          <p:cNvPr id="5" name="图片 4">
            <a:extLst>
              <a:ext uri="{FF2B5EF4-FFF2-40B4-BE49-F238E27FC236}">
                <a16:creationId xmlns:a16="http://schemas.microsoft.com/office/drawing/2014/main" xmlns="" id="{529CA75E-A548-47F8-A298-EF1A41B07AF5}"/>
              </a:ext>
            </a:extLst>
          </p:cNvPr>
          <p:cNvPicPr>
            <a:picLocks noChangeAspect="1"/>
          </p:cNvPicPr>
          <p:nvPr/>
        </p:nvPicPr>
        <p:blipFill>
          <a:blip r:embed="rId3"/>
          <a:stretch>
            <a:fillRect/>
          </a:stretch>
        </p:blipFill>
        <p:spPr>
          <a:xfrm>
            <a:off x="4648397" y="1178613"/>
            <a:ext cx="3565603" cy="2712959"/>
          </a:xfrm>
          <a:prstGeom prst="rect">
            <a:avLst/>
          </a:prstGeom>
          <a:ln w="19050">
            <a:solidFill>
              <a:schemeClr val="tx2">
                <a:lumMod val="60000"/>
                <a:lumOff val="40000"/>
              </a:schemeClr>
            </a:solidFill>
          </a:ln>
        </p:spPr>
      </p:pic>
      <p:pic>
        <p:nvPicPr>
          <p:cNvPr id="7" name="图片 6">
            <a:extLst>
              <a:ext uri="{FF2B5EF4-FFF2-40B4-BE49-F238E27FC236}">
                <a16:creationId xmlns:a16="http://schemas.microsoft.com/office/drawing/2014/main" xmlns="" id="{D9C46A77-85A2-4F6B-BAFB-FEBFD43EC9F1}"/>
              </a:ext>
            </a:extLst>
          </p:cNvPr>
          <p:cNvPicPr>
            <a:picLocks noChangeAspect="1"/>
          </p:cNvPicPr>
          <p:nvPr/>
        </p:nvPicPr>
        <p:blipFill>
          <a:blip r:embed="rId4"/>
          <a:stretch>
            <a:fillRect/>
          </a:stretch>
        </p:blipFill>
        <p:spPr>
          <a:xfrm>
            <a:off x="827584" y="3878667"/>
            <a:ext cx="3565604" cy="2597904"/>
          </a:xfrm>
          <a:prstGeom prst="rect">
            <a:avLst/>
          </a:prstGeom>
          <a:ln w="19050">
            <a:solidFill>
              <a:schemeClr val="tx2">
                <a:lumMod val="60000"/>
                <a:lumOff val="40000"/>
              </a:schemeClr>
            </a:solidFill>
          </a:ln>
        </p:spPr>
      </p:pic>
      <p:pic>
        <p:nvPicPr>
          <p:cNvPr id="8" name="图片 7">
            <a:extLst>
              <a:ext uri="{FF2B5EF4-FFF2-40B4-BE49-F238E27FC236}">
                <a16:creationId xmlns:a16="http://schemas.microsoft.com/office/drawing/2014/main" xmlns="" id="{BEBA11B2-9945-4244-9196-787C01AAA580}"/>
              </a:ext>
            </a:extLst>
          </p:cNvPr>
          <p:cNvPicPr>
            <a:picLocks noChangeAspect="1"/>
          </p:cNvPicPr>
          <p:nvPr/>
        </p:nvPicPr>
        <p:blipFill>
          <a:blip r:embed="rId5"/>
          <a:stretch>
            <a:fillRect/>
          </a:stretch>
        </p:blipFill>
        <p:spPr>
          <a:xfrm>
            <a:off x="4644009" y="3891571"/>
            <a:ext cx="3569992" cy="2584999"/>
          </a:xfrm>
          <a:prstGeom prst="rect">
            <a:avLst/>
          </a:prstGeom>
          <a:ln w="19050">
            <a:solidFill>
              <a:schemeClr val="tx2">
                <a:lumMod val="60000"/>
                <a:lumOff val="40000"/>
              </a:schemeClr>
            </a:solidFill>
          </a:ln>
        </p:spPr>
      </p:pic>
      <p:sp>
        <p:nvSpPr>
          <p:cNvPr id="9" name="文本框 8">
            <a:extLst>
              <a:ext uri="{FF2B5EF4-FFF2-40B4-BE49-F238E27FC236}">
                <a16:creationId xmlns:a16="http://schemas.microsoft.com/office/drawing/2014/main" xmlns="" id="{A22C1F2B-8C17-454C-83E5-9F83DDAA64E8}"/>
              </a:ext>
            </a:extLst>
          </p:cNvPr>
          <p:cNvSpPr txBox="1"/>
          <p:nvPr/>
        </p:nvSpPr>
        <p:spPr>
          <a:xfrm>
            <a:off x="3491880" y="2636912"/>
            <a:ext cx="1462260" cy="461665"/>
          </a:xfrm>
          <a:prstGeom prst="rect">
            <a:avLst/>
          </a:prstGeom>
          <a:noFill/>
        </p:spPr>
        <p:txBody>
          <a:bodyPr wrap="none" rtlCol="0">
            <a:spAutoFit/>
          </a:bodyPr>
          <a:lstStyle/>
          <a:p>
            <a:r>
              <a:rPr lang="zh-CN" altLang="en-US" sz="2400">
                <a:solidFill>
                  <a:schemeClr val="tx1"/>
                </a:solidFill>
              </a:rPr>
              <a:t>＜</a:t>
            </a:r>
            <a:r>
              <a:rPr lang="en-US" altLang="zh-CN" sz="2400">
                <a:solidFill>
                  <a:schemeClr val="tx1"/>
                </a:solidFill>
              </a:rPr>
              <a:t>200 μm</a:t>
            </a:r>
            <a:endParaRPr lang="zh-CN" altLang="en-US" sz="2400" dirty="0">
              <a:solidFill>
                <a:schemeClr val="tx1"/>
              </a:solidFill>
            </a:endParaRPr>
          </a:p>
        </p:txBody>
      </p:sp>
      <p:sp>
        <p:nvSpPr>
          <p:cNvPr id="10" name="文本框 9">
            <a:extLst>
              <a:ext uri="{FF2B5EF4-FFF2-40B4-BE49-F238E27FC236}">
                <a16:creationId xmlns:a16="http://schemas.microsoft.com/office/drawing/2014/main" xmlns="" id="{4E1B352C-1052-4D14-AE60-9AAC49C2EF17}"/>
              </a:ext>
            </a:extLst>
          </p:cNvPr>
          <p:cNvSpPr txBox="1"/>
          <p:nvPr/>
        </p:nvSpPr>
        <p:spPr>
          <a:xfrm>
            <a:off x="7482871" y="2735595"/>
            <a:ext cx="1462260" cy="461665"/>
          </a:xfrm>
          <a:prstGeom prst="rect">
            <a:avLst/>
          </a:prstGeom>
          <a:noFill/>
        </p:spPr>
        <p:txBody>
          <a:bodyPr wrap="none" rtlCol="0">
            <a:spAutoFit/>
          </a:bodyPr>
          <a:lstStyle/>
          <a:p>
            <a:r>
              <a:rPr lang="zh-CN" altLang="en-US" sz="2400">
                <a:solidFill>
                  <a:schemeClr val="tx1"/>
                </a:solidFill>
              </a:rPr>
              <a:t>＜</a:t>
            </a:r>
            <a:r>
              <a:rPr lang="en-US" altLang="zh-CN" sz="2400">
                <a:solidFill>
                  <a:schemeClr val="tx1"/>
                </a:solidFill>
              </a:rPr>
              <a:t>100 μm</a:t>
            </a:r>
            <a:endParaRPr lang="zh-CN" altLang="en-US" sz="2400" dirty="0">
              <a:solidFill>
                <a:schemeClr val="tx1"/>
              </a:solidFill>
            </a:endParaRPr>
          </a:p>
        </p:txBody>
      </p:sp>
      <p:sp>
        <p:nvSpPr>
          <p:cNvPr id="11" name="文本框 10">
            <a:extLst>
              <a:ext uri="{FF2B5EF4-FFF2-40B4-BE49-F238E27FC236}">
                <a16:creationId xmlns:a16="http://schemas.microsoft.com/office/drawing/2014/main" xmlns="" id="{B2BD6499-135A-49AE-B42A-0475C72233BC}"/>
              </a:ext>
            </a:extLst>
          </p:cNvPr>
          <p:cNvSpPr txBox="1"/>
          <p:nvPr/>
        </p:nvSpPr>
        <p:spPr>
          <a:xfrm>
            <a:off x="3589872" y="5300786"/>
            <a:ext cx="1308371" cy="461665"/>
          </a:xfrm>
          <a:prstGeom prst="rect">
            <a:avLst/>
          </a:prstGeom>
          <a:noFill/>
        </p:spPr>
        <p:txBody>
          <a:bodyPr wrap="none" rtlCol="0">
            <a:spAutoFit/>
          </a:bodyPr>
          <a:lstStyle/>
          <a:p>
            <a:r>
              <a:rPr lang="zh-CN" altLang="en-US" sz="2400">
                <a:solidFill>
                  <a:schemeClr val="tx1"/>
                </a:solidFill>
              </a:rPr>
              <a:t>＜</a:t>
            </a:r>
            <a:r>
              <a:rPr lang="en-US" altLang="zh-CN" sz="2400">
                <a:solidFill>
                  <a:schemeClr val="tx1"/>
                </a:solidFill>
              </a:rPr>
              <a:t>60 μm</a:t>
            </a:r>
            <a:endParaRPr lang="zh-CN" altLang="en-US" sz="2400" dirty="0">
              <a:solidFill>
                <a:schemeClr val="tx1"/>
              </a:solidFill>
            </a:endParaRPr>
          </a:p>
        </p:txBody>
      </p:sp>
      <p:sp>
        <p:nvSpPr>
          <p:cNvPr id="12" name="文本框 11">
            <a:extLst>
              <a:ext uri="{FF2B5EF4-FFF2-40B4-BE49-F238E27FC236}">
                <a16:creationId xmlns:a16="http://schemas.microsoft.com/office/drawing/2014/main" xmlns="" id="{361C38FB-BF50-4C3B-9AD3-0699F7980C69}"/>
              </a:ext>
            </a:extLst>
          </p:cNvPr>
          <p:cNvSpPr txBox="1"/>
          <p:nvPr/>
        </p:nvSpPr>
        <p:spPr>
          <a:xfrm>
            <a:off x="7491577" y="5300786"/>
            <a:ext cx="1308371" cy="461665"/>
          </a:xfrm>
          <a:prstGeom prst="rect">
            <a:avLst/>
          </a:prstGeom>
          <a:noFill/>
        </p:spPr>
        <p:txBody>
          <a:bodyPr wrap="none" rtlCol="0">
            <a:spAutoFit/>
          </a:bodyPr>
          <a:lstStyle/>
          <a:p>
            <a:r>
              <a:rPr lang="zh-CN" altLang="en-US" sz="2400">
                <a:solidFill>
                  <a:schemeClr val="tx1"/>
                </a:solidFill>
              </a:rPr>
              <a:t>＜</a:t>
            </a:r>
            <a:r>
              <a:rPr lang="en-US" altLang="zh-CN" sz="2400">
                <a:solidFill>
                  <a:schemeClr val="tx1"/>
                </a:solidFill>
              </a:rPr>
              <a:t>30 μm</a:t>
            </a:r>
            <a:endParaRPr lang="zh-CN" altLang="en-US" sz="2400" dirty="0">
              <a:solidFill>
                <a:schemeClr val="tx1"/>
              </a:solidFill>
            </a:endParaRPr>
          </a:p>
        </p:txBody>
      </p:sp>
      <p:sp>
        <p:nvSpPr>
          <p:cNvPr id="13" name="灯片编号占位符 12">
            <a:extLst>
              <a:ext uri="{FF2B5EF4-FFF2-40B4-BE49-F238E27FC236}">
                <a16:creationId xmlns:a16="http://schemas.microsoft.com/office/drawing/2014/main" xmlns="" id="{E1794CAB-DC35-4FBA-810F-D27B30293CAD}"/>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9</a:t>
            </a:fld>
            <a:r>
              <a:rPr lang="en-US" altLang="zh-CN">
                <a:ea typeface="宋体"/>
                <a:cs typeface="Times New Roman" panose="02020603050405020304" pitchFamily="18" charset="0"/>
              </a:rPr>
              <a:t>/38</a:t>
            </a:r>
            <a:endParaRPr lang="zh-CN" altLang="en-US" dirty="0">
              <a:latin typeface="Calibri"/>
              <a:ea typeface="宋体"/>
            </a:endParaRPr>
          </a:p>
        </p:txBody>
      </p:sp>
    </p:spTree>
    <p:extLst>
      <p:ext uri="{BB962C8B-B14F-4D97-AF65-F5344CB8AC3E}">
        <p14:creationId xmlns:p14="http://schemas.microsoft.com/office/powerpoint/2010/main" val="303075160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400" dirty="0" smtClean="0">
            <a:solidFill>
              <a:srgbClr val="3333FF"/>
            </a:solidFill>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44134</TotalTime>
  <Words>1639</Words>
  <Application>Microsoft Office PowerPoint</Application>
  <PresentationFormat>全屏显示(4:3)</PresentationFormat>
  <Paragraphs>256</Paragraphs>
  <Slides>38</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38</vt:i4>
      </vt:variant>
    </vt:vector>
  </HeadingPairs>
  <TitlesOfParts>
    <vt:vector size="49" baseType="lpstr">
      <vt:lpstr>华文中宋</vt:lpstr>
      <vt:lpstr>宋体</vt:lpstr>
      <vt:lpstr>微软雅黑</vt:lpstr>
      <vt:lpstr>Arial</vt:lpstr>
      <vt:lpstr>Arial Black</vt:lpstr>
      <vt:lpstr>Calibri</vt:lpstr>
      <vt:lpstr>Cambria Math</vt:lpstr>
      <vt:lpstr>Tahoma</vt:lpstr>
      <vt:lpstr>Times New Roman</vt:lpstr>
      <vt:lpstr>Wingdings</vt:lpstr>
      <vt:lpstr>Office 主题</vt:lpstr>
      <vt:lpstr>束流位置测量</vt:lpstr>
      <vt:lpstr>PowerPoint 演示文稿</vt:lpstr>
      <vt:lpstr>束流位置测量简介</vt:lpstr>
      <vt:lpstr>束流位置测量是整个束测的主要任务</vt:lpstr>
      <vt:lpstr>（对撞区）束流位置测量的挑战</vt:lpstr>
      <vt:lpstr>高分辨率、高精度（Accuracy Precision Resolutin）</vt:lpstr>
      <vt:lpstr>高分辨率、高精度</vt:lpstr>
      <vt:lpstr>正常4电极BPM计算位置算法</vt:lpstr>
      <vt:lpstr>线性拟合的精度</vt:lpstr>
      <vt:lpstr>高阶拟合可以兼顾更大的区域</vt:lpstr>
      <vt:lpstr>空间限制</vt:lpstr>
      <vt:lpstr>空间、材料特性</vt:lpstr>
      <vt:lpstr>四个电极对称性——精密加工</vt:lpstr>
      <vt:lpstr>机械公差对测量的影响</vt:lpstr>
      <vt:lpstr>测量误差来源</vt:lpstr>
      <vt:lpstr>微米级精度</vt:lpstr>
      <vt:lpstr>精度受温度影响</vt:lpstr>
      <vt:lpstr>温度影响</vt:lpstr>
      <vt:lpstr>温度的影响</vt:lpstr>
      <vt:lpstr>抑制震动、抑制温度引起形变</vt:lpstr>
      <vt:lpstr>特殊点BPM的支架单独设计</vt:lpstr>
      <vt:lpstr>提高精度与分辨率措施</vt:lpstr>
      <vt:lpstr>对撞区BPM的初步考虑</vt:lpstr>
      <vt:lpstr>对撞区BPM的初步考虑</vt:lpstr>
      <vt:lpstr>对撞区束流位置测量的意义</vt:lpstr>
      <vt:lpstr>公共管道安装BPM的挑战</vt:lpstr>
      <vt:lpstr>公共管道安装BPM的挑战</vt:lpstr>
      <vt:lpstr>直接利用8电极信号求位置</vt:lpstr>
      <vt:lpstr>CEPC 对撞区BPM s=740 mm</vt:lpstr>
      <vt:lpstr>偏心束的误差较大</vt:lpstr>
      <vt:lpstr>改变电极算法可改善误差</vt:lpstr>
      <vt:lpstr>KEK与CERN 对撞区BPM情况</vt:lpstr>
      <vt:lpstr>KEK与LHC对撞区</vt:lpstr>
      <vt:lpstr>BII对撞区BPM</vt:lpstr>
      <vt:lpstr>BII对撞区BPM</vt:lpstr>
      <vt:lpstr>BII的其它BPM的分辨率（重复性）</vt:lpstr>
      <vt:lpstr>结束语</vt:lpstr>
      <vt:lpstr>PowerPoint 演示文稿</vt:lpstr>
    </vt:vector>
  </TitlesOfParts>
  <Company>MC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Andy</cp:lastModifiedBy>
  <cp:revision>1469</cp:revision>
  <dcterms:created xsi:type="dcterms:W3CDTF">2010-03-12T08:32:26Z</dcterms:created>
  <dcterms:modified xsi:type="dcterms:W3CDTF">2022-05-06T04:24:12Z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TC100690452052</vt:lpwstr>
  </property>
</Properties>
</file>