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106" d="100"/>
          <a:sy n="106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0BB-AF8F-4843-9A52-20DDE776E610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5B-ACD3-470F-856E-54495CD2E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30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0BB-AF8F-4843-9A52-20DDE776E610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5B-ACD3-470F-856E-54495CD2E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33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0BB-AF8F-4843-9A52-20DDE776E610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5B-ACD3-470F-856E-54495CD2E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6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0BB-AF8F-4843-9A52-20DDE776E610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5B-ACD3-470F-856E-54495CD2E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0BB-AF8F-4843-9A52-20DDE776E610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5B-ACD3-470F-856E-54495CD2E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30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0BB-AF8F-4843-9A52-20DDE776E610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5B-ACD3-470F-856E-54495CD2E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16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0BB-AF8F-4843-9A52-20DDE776E610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5B-ACD3-470F-856E-54495CD2E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5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0BB-AF8F-4843-9A52-20DDE776E610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5B-ACD3-470F-856E-54495CD2E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82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0BB-AF8F-4843-9A52-20DDE776E610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5B-ACD3-470F-856E-54495CD2E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8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0BB-AF8F-4843-9A52-20DDE776E610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5B-ACD3-470F-856E-54495CD2E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3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0BB-AF8F-4843-9A52-20DDE776E610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5B-ACD3-470F-856E-54495CD2E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79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C40BB-AF8F-4843-9A52-20DDE776E610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E65B-ACD3-470F-856E-54495CD2E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8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56" y="1489665"/>
            <a:ext cx="6268825" cy="423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97" y="215883"/>
            <a:ext cx="66579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95" y="112821"/>
            <a:ext cx="2862369" cy="34954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73" y="112821"/>
            <a:ext cx="3371955" cy="26565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490" y="3070978"/>
            <a:ext cx="4654329" cy="3787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49" y="3627110"/>
            <a:ext cx="3482124" cy="30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61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Macintosh PowerPoint</Application>
  <PresentationFormat>全屏显示(4:3)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FY01</dc:creator>
  <cp:lastModifiedBy>zhijun liang</cp:lastModifiedBy>
  <cp:revision>5</cp:revision>
  <dcterms:created xsi:type="dcterms:W3CDTF">2022-03-03T05:35:32Z</dcterms:created>
  <dcterms:modified xsi:type="dcterms:W3CDTF">2022-03-03T06:19:50Z</dcterms:modified>
</cp:coreProperties>
</file>