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4" r:id="rId2"/>
    <p:sldMasterId id="2147483676" r:id="rId3"/>
    <p:sldMasterId id="2147483689" r:id="rId4"/>
    <p:sldMasterId id="2147483702" r:id="rId5"/>
  </p:sldMasterIdLst>
  <p:notesMasterIdLst>
    <p:notesMasterId r:id="rId13"/>
  </p:notesMasterIdLst>
  <p:handoutMasterIdLst>
    <p:handoutMasterId r:id="rId14"/>
  </p:handoutMasterIdLst>
  <p:sldIdLst>
    <p:sldId id="269" r:id="rId6"/>
    <p:sldId id="1234" r:id="rId7"/>
    <p:sldId id="1202" r:id="rId8"/>
    <p:sldId id="1204" r:id="rId9"/>
    <p:sldId id="1261" r:id="rId10"/>
    <p:sldId id="1256" r:id="rId11"/>
    <p:sldId id="1262" r:id="rId12"/>
  </p:sldIdLst>
  <p:sldSz cx="12192000" cy="6858000"/>
  <p:notesSz cx="6761163" cy="9942513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38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m" initials="z" lastIdx="2" clrIdx="0"/>
  <p:cmAuthor id="1" name="lenovo" initials="l" lastIdx="3" clrIdx="1"/>
  <p:cmAuthor id="2" name="unknown" initials="z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426EBD"/>
    <a:srgbClr val="ED7D31"/>
    <a:srgbClr val="0000FF"/>
    <a:srgbClr val="171E3A"/>
    <a:srgbClr val="FFFF99"/>
    <a:srgbClr val="FFFFCC"/>
    <a:srgbClr val="009900"/>
    <a:srgbClr val="00FFF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72752" autoAdjust="0"/>
  </p:normalViewPr>
  <p:slideViewPr>
    <p:cSldViewPr snapToGrid="0" snapToObjects="1">
      <p:cViewPr varScale="1">
        <p:scale>
          <a:sx n="49" d="100"/>
          <a:sy n="49" d="100"/>
        </p:scale>
        <p:origin x="1440" y="24"/>
      </p:cViewPr>
      <p:guideLst>
        <p:guide orient="horz" pos="2234"/>
        <p:guide pos="3840"/>
      </p:guideLst>
    </p:cSldViewPr>
  </p:slideViewPr>
  <p:outlineViewPr>
    <p:cViewPr>
      <p:scale>
        <a:sx n="33" d="100"/>
        <a:sy n="33" d="100"/>
      </p:scale>
      <p:origin x="0" y="12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9" d="100"/>
          <a:sy n="59" d="100"/>
        </p:scale>
        <p:origin x="-3408" y="-90"/>
      </p:cViewPr>
      <p:guideLst>
        <p:guide orient="horz" pos="3238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8195" cy="5423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7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775329" y="0"/>
            <a:ext cx="2888195" cy="5423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70"/>
            </a:lvl1pPr>
          </a:lstStyle>
          <a:p>
            <a:fld id="{0F9B84EA-7D68-4D60-9CB1-D50884785D1C}" type="datetimeFigureOut">
              <a:rPr lang="zh-CN" altLang="en-US" smtClean="0"/>
              <a:t>2022/3/27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267686"/>
            <a:ext cx="2888195" cy="5423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7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775329" y="10267686"/>
            <a:ext cx="2888195" cy="5423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7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8187CCB-4A2E-46B2-9955-58405587CBF1}" type="datetimeFigureOut">
              <a:rPr lang="zh-CN" altLang="en-US"/>
              <a:t>2022/3/27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7293" y="746125"/>
            <a:ext cx="662657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774B56A-D1E0-40B3-A46D-9A8E8FAAB0A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6675" y="746125"/>
            <a:ext cx="6627813" cy="372745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algn="l" eaLnBrk="1" hangingPunct="1">
              <a:spcAft>
                <a:spcPts val="1200"/>
              </a:spcAft>
              <a:defRPr/>
            </a:pPr>
            <a:r>
              <a:rPr lang="zh-CN" altLang="en-US" dirty="0"/>
              <a:t>各位专家好，我是中科院沈阳自动化研究所的郑萌，我汇报的培育项目题目为“工业无线网络安全防护技术研究及应用”。</a:t>
            </a: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53282D5-C339-4886-800D-2F9AE293B8B6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近期，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台海局势紧张、中美军事对峙形势严峻。</a:t>
            </a:r>
            <a:r>
              <a:rPr lang="zh-CN" altLang="zh-CN" sz="1200" kern="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我国重大防务装备生产制造水平相对落后，主</a:t>
            </a:r>
            <a:r>
              <a:rPr lang="zh-CN" altLang="en-US" sz="1200" kern="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要</a:t>
            </a:r>
            <a:r>
              <a:rPr lang="zh-CN" altLang="zh-CN" sz="1200" kern="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表现在安全性差</a:t>
            </a:r>
            <a:r>
              <a:rPr lang="zh-CN" altLang="en-US" sz="1200" kern="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、</a:t>
            </a:r>
            <a:r>
              <a:rPr lang="zh-CN" altLang="zh-CN" sz="1000" kern="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产能低</a:t>
            </a:r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1200" kern="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致使我国与美国</a:t>
            </a:r>
            <a:r>
              <a:rPr lang="zh-CN" altLang="en-US" sz="1200" kern="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战时随军</a:t>
            </a:r>
            <a:r>
              <a:rPr lang="zh-CN" altLang="zh-CN" sz="1200" kern="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保障能力相差</a:t>
            </a:r>
            <a:r>
              <a:rPr lang="en-US" altLang="zh-CN" sz="1200" kern="0" dirty="0">
                <a:effectLst/>
                <a:latin typeface="Times New Roman" panose="02020603050405020304" pitchFamily="18" charset="0"/>
                <a:ea typeface="仿宋_GB2312"/>
              </a:rPr>
              <a:t>5</a:t>
            </a:r>
            <a:r>
              <a:rPr lang="zh-CN" altLang="zh-CN" sz="1200" kern="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倍以上</a:t>
            </a:r>
            <a:r>
              <a:rPr lang="zh-CN" altLang="en-US" sz="1200" kern="0" dirty="0">
                <a:effectLst/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</a:rPr>
              <a:t>，因此我国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军工行业急需智能制造升级转型。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而工业无线以其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低成本、支持移动组网、灵活等特点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，成为了军工行业智能转型升级的核心使能技术。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然而，无线介质的开放性导致无线传输信号易被检测、易被监听，易被攻击，且攻击多种多样；同时还要工业应用的高实时、高可靠等特殊需求；因此工业无线的安全问题较传统的有线网络更为严峻。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4B56A-D1E0-40B3-A46D-9A8E8FAAB0A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希望通过本项目研究，建立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基于信息物理融合区块链的安全工业无线网络技术体系，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构建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“防护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响应”一体化的高安全工业无线网络系统，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形成</a:t>
            </a: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面向多应用场景的完整应用技术体系和应用模式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4B56A-D1E0-40B3-A46D-9A8E8FAAB0A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项目的主要建设任务有三方面，第一是工业无线网络安全防御与入侵检测技术研究；第二是安全无线通信设备研制及系统开发；第三是应用示范，具体包括面向</a:t>
            </a:r>
            <a:r>
              <a:rPr lang="en-US" altLang="zh-CN" dirty="0"/>
              <a:t>AGV</a:t>
            </a:r>
            <a:r>
              <a:rPr lang="zh-CN" altLang="en-US" dirty="0"/>
              <a:t>和平板电脑的示范应用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4B56A-D1E0-40B3-A46D-9A8E8FAAB0A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自项目立项以来，我们课题组积极开展研究，首先在内容</a:t>
            </a:r>
            <a:r>
              <a:rPr lang="en-US" altLang="zh-CN" dirty="0"/>
              <a:t>1</a:t>
            </a:r>
            <a:r>
              <a:rPr lang="zh-CN" altLang="en-US" dirty="0"/>
              <a:t>方面，提出如图所示的安全工业无线网络与系统体系架构，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不同业务系统通过防火墙建立不同的安全域，包括业务应用、安全监管、管理终端、无线通信、信号检测、行为检测等安全域</a:t>
            </a:r>
            <a:r>
              <a:rPr lang="zh-CN" altLang="en-US" dirty="0"/>
              <a:t>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4B56A-D1E0-40B3-A46D-9A8E8FAAB0A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在内容</a:t>
            </a:r>
            <a:r>
              <a:rPr lang="en-US" altLang="zh-CN" dirty="0"/>
              <a:t>2</a:t>
            </a:r>
            <a:r>
              <a:rPr lang="zh-CN" altLang="en-US" dirty="0"/>
              <a:t>的设备研制方面，开展了</a:t>
            </a: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“防护</a:t>
            </a:r>
            <a:r>
              <a:rPr lang="en-US" altLang="zh-CN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</a:t>
            </a:r>
            <a:r>
              <a:rPr lang="en-US" altLang="zh-CN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响应”一体化的高安全工业无线通信系统研制</a:t>
            </a:r>
            <a:r>
              <a:rPr lang="zh-CN" altLang="en-US" sz="12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，具体开发了网关、接入设备、现场设备、无线探针等硬件设备，开发了网络通信系统、风险检测与态势分析系统等软件。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4B56A-D1E0-40B3-A46D-9A8E8FAAB0A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lvl="1" indent="0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在今后的五个月中，项目组拟开展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航空、航天、船舶、武器装备制造等行业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家企业的示范应用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力争发表论文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1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篇，申请发明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1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项。并完成项目的结题准备工作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114300" lvl="1" indent="0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marL="114300" lvl="1" indent="0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建议方面，由于新冠疫情的不确定性，对我们的示范应用带来了极大困难，建议培育期适当延长。同时，如可能建议提升项目的培育期经费资助强度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4B56A-D1E0-40B3-A46D-9A8E8FAAB0A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19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.tlw.cn/7/JPEG/Vol_113/ER004_L.htm" TargetMode="External"/><Relationship Id="rId13" Type="http://schemas.openxmlformats.org/officeDocument/2006/relationships/image" Target="../media/image14.jpeg"/><Relationship Id="rId18" Type="http://schemas.openxmlformats.org/officeDocument/2006/relationships/hyperlink" Target="http://photo.tlw.cn/5/JPEG640/087/151_200/DP151_L.htm" TargetMode="External"/><Relationship Id="rId3" Type="http://schemas.openxmlformats.org/officeDocument/2006/relationships/image" Target="../media/image9.jpeg"/><Relationship Id="rId21" Type="http://schemas.openxmlformats.org/officeDocument/2006/relationships/image" Target="../media/image4.jpeg"/><Relationship Id="rId7" Type="http://schemas.openxmlformats.org/officeDocument/2006/relationships/image" Target="../media/image12.jpeg"/><Relationship Id="rId12" Type="http://schemas.openxmlformats.org/officeDocument/2006/relationships/hyperlink" Target="http://photo.tlw.cn/5/JPEG640/097/001_050/DZ006_L.htm" TargetMode="External"/><Relationship Id="rId17" Type="http://schemas.openxmlformats.org/officeDocument/2006/relationships/image" Target="../media/image5.jpeg"/><Relationship Id="rId2" Type="http://schemas.openxmlformats.org/officeDocument/2006/relationships/hyperlink" Target="http://photo.tlw.cn/7/JPEG/Vol_117/EV163_L.htm" TargetMode="External"/><Relationship Id="rId16" Type="http://schemas.openxmlformats.org/officeDocument/2006/relationships/hyperlink" Target="http://photo.tlw.cn/7/JPEG/Vol_113/ER147_L.htm" TargetMode="External"/><Relationship Id="rId20" Type="http://schemas.openxmlformats.org/officeDocument/2006/relationships/hyperlink" Target="http://photo.tlw.cn/7/JPEG/Vol_117/EV032_L.ht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photo.tlw.cn/7/JPEG/Vol_126/FE088_L.htm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1.jpeg"/><Relationship Id="rId15" Type="http://schemas.openxmlformats.org/officeDocument/2006/relationships/image" Target="../media/image3.jpeg"/><Relationship Id="rId10" Type="http://schemas.openxmlformats.org/officeDocument/2006/relationships/hyperlink" Target="http://photo.tlw.cn/5/JPEG640/087/151_200/DP172_L.htm" TargetMode="External"/><Relationship Id="rId19" Type="http://schemas.openxmlformats.org/officeDocument/2006/relationships/image" Target="../media/image6.jpeg"/><Relationship Id="rId4" Type="http://schemas.openxmlformats.org/officeDocument/2006/relationships/image" Target="../media/image10.jpeg"/><Relationship Id="rId9" Type="http://schemas.openxmlformats.org/officeDocument/2006/relationships/image" Target="../media/image2.jpeg"/><Relationship Id="rId14" Type="http://schemas.openxmlformats.org/officeDocument/2006/relationships/hyperlink" Target="http://photo.tlw.cn/2/JPEG640/033/001_050/AH016_L.htm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://photo.tlw.cn/5/JPEG640/087/151_200/DP151_L.htm" TargetMode="External"/><Relationship Id="rId3" Type="http://schemas.openxmlformats.org/officeDocument/2006/relationships/oleObject" Target="../embeddings/oleObject2.bin"/><Relationship Id="rId7" Type="http://schemas.openxmlformats.org/officeDocument/2006/relationships/hyperlink" Target="http://photo.tlw.cn/2/JPEG640/033/001_050/AH016_L.htm" TargetMode="External"/><Relationship Id="rId12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8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11" Type="http://schemas.openxmlformats.org/officeDocument/2006/relationships/hyperlink" Target="http://photo.tlw.cn/7/JPEG/Vol_113/ER147_L.htm" TargetMode="External"/><Relationship Id="rId5" Type="http://schemas.openxmlformats.org/officeDocument/2006/relationships/hyperlink" Target="http://photo.tlw.cn/7/JPEG/Vol_113/ER004_L.htm" TargetMode="External"/><Relationship Id="rId15" Type="http://schemas.openxmlformats.org/officeDocument/2006/relationships/image" Target="../media/image7.jpeg"/><Relationship Id="rId10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hyperlink" Target="http://photo.tlw.cn/7/JPEG/Vol_117/EV032_L.htm" TargetMode="External"/><Relationship Id="rId1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.tlw.cn/7/JPEG/Vol_113/ER004_L.htm" TargetMode="External"/><Relationship Id="rId13" Type="http://schemas.openxmlformats.org/officeDocument/2006/relationships/image" Target="../media/image14.jpeg"/><Relationship Id="rId18" Type="http://schemas.openxmlformats.org/officeDocument/2006/relationships/hyperlink" Target="http://photo.tlw.cn/5/JPEG640/087/151_200/DP151_L.htm" TargetMode="External"/><Relationship Id="rId3" Type="http://schemas.openxmlformats.org/officeDocument/2006/relationships/image" Target="../media/image9.jpeg"/><Relationship Id="rId21" Type="http://schemas.openxmlformats.org/officeDocument/2006/relationships/image" Target="../media/image4.jpeg"/><Relationship Id="rId7" Type="http://schemas.openxmlformats.org/officeDocument/2006/relationships/image" Target="../media/image12.jpeg"/><Relationship Id="rId12" Type="http://schemas.openxmlformats.org/officeDocument/2006/relationships/hyperlink" Target="http://photo.tlw.cn/5/JPEG640/097/001_050/DZ006_L.htm" TargetMode="External"/><Relationship Id="rId17" Type="http://schemas.openxmlformats.org/officeDocument/2006/relationships/image" Target="../media/image5.jpeg"/><Relationship Id="rId2" Type="http://schemas.openxmlformats.org/officeDocument/2006/relationships/hyperlink" Target="http://photo.tlw.cn/7/JPEG/Vol_117/EV163_L.htm" TargetMode="External"/><Relationship Id="rId16" Type="http://schemas.openxmlformats.org/officeDocument/2006/relationships/hyperlink" Target="http://photo.tlw.cn/7/JPEG/Vol_113/ER147_L.htm" TargetMode="External"/><Relationship Id="rId20" Type="http://schemas.openxmlformats.org/officeDocument/2006/relationships/hyperlink" Target="http://photo.tlw.cn/7/JPEG/Vol_117/EV032_L.htm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photo.tlw.cn/7/JPEG/Vol_126/FE088_L.htm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1.jpeg"/><Relationship Id="rId15" Type="http://schemas.openxmlformats.org/officeDocument/2006/relationships/image" Target="../media/image3.jpeg"/><Relationship Id="rId10" Type="http://schemas.openxmlformats.org/officeDocument/2006/relationships/hyperlink" Target="http://photo.tlw.cn/5/JPEG640/087/151_200/DP172_L.htm" TargetMode="External"/><Relationship Id="rId19" Type="http://schemas.openxmlformats.org/officeDocument/2006/relationships/image" Target="../media/image6.jpeg"/><Relationship Id="rId4" Type="http://schemas.openxmlformats.org/officeDocument/2006/relationships/image" Target="../media/image10.jpeg"/><Relationship Id="rId9" Type="http://schemas.openxmlformats.org/officeDocument/2006/relationships/image" Target="../media/image2.jpeg"/><Relationship Id="rId14" Type="http://schemas.openxmlformats.org/officeDocument/2006/relationships/hyperlink" Target="http://photo.tlw.cn/2/JPEG640/033/001_050/AH016_L.htm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.tlw.cn/7/JPEG/Vol_113/ER004_L.htm" TargetMode="External"/><Relationship Id="rId13" Type="http://schemas.openxmlformats.org/officeDocument/2006/relationships/image" Target="../media/image14.jpeg"/><Relationship Id="rId18" Type="http://schemas.openxmlformats.org/officeDocument/2006/relationships/hyperlink" Target="http://photo.tlw.cn/5/JPEG640/087/151_200/DP151_L.htm" TargetMode="External"/><Relationship Id="rId3" Type="http://schemas.openxmlformats.org/officeDocument/2006/relationships/image" Target="../media/image9.jpeg"/><Relationship Id="rId21" Type="http://schemas.openxmlformats.org/officeDocument/2006/relationships/image" Target="../media/image4.jpeg"/><Relationship Id="rId7" Type="http://schemas.openxmlformats.org/officeDocument/2006/relationships/image" Target="../media/image12.jpeg"/><Relationship Id="rId12" Type="http://schemas.openxmlformats.org/officeDocument/2006/relationships/hyperlink" Target="http://photo.tlw.cn/5/JPEG640/097/001_050/DZ006_L.htm" TargetMode="External"/><Relationship Id="rId17" Type="http://schemas.openxmlformats.org/officeDocument/2006/relationships/image" Target="../media/image5.jpeg"/><Relationship Id="rId2" Type="http://schemas.openxmlformats.org/officeDocument/2006/relationships/hyperlink" Target="http://photo.tlw.cn/7/JPEG/Vol_117/EV163_L.htm" TargetMode="External"/><Relationship Id="rId16" Type="http://schemas.openxmlformats.org/officeDocument/2006/relationships/hyperlink" Target="http://photo.tlw.cn/7/JPEG/Vol_113/ER147_L.htm" TargetMode="External"/><Relationship Id="rId20" Type="http://schemas.openxmlformats.org/officeDocument/2006/relationships/hyperlink" Target="http://photo.tlw.cn/7/JPEG/Vol_117/EV032_L.htm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photo.tlw.cn/7/JPEG/Vol_126/FE088_L.htm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1.jpeg"/><Relationship Id="rId15" Type="http://schemas.openxmlformats.org/officeDocument/2006/relationships/image" Target="../media/image3.jpeg"/><Relationship Id="rId10" Type="http://schemas.openxmlformats.org/officeDocument/2006/relationships/hyperlink" Target="http://photo.tlw.cn/5/JPEG640/087/151_200/DP172_L.htm" TargetMode="External"/><Relationship Id="rId19" Type="http://schemas.openxmlformats.org/officeDocument/2006/relationships/image" Target="../media/image6.jpeg"/><Relationship Id="rId4" Type="http://schemas.openxmlformats.org/officeDocument/2006/relationships/image" Target="../media/image10.jpeg"/><Relationship Id="rId9" Type="http://schemas.openxmlformats.org/officeDocument/2006/relationships/image" Target="../media/image2.jpeg"/><Relationship Id="rId14" Type="http://schemas.openxmlformats.org/officeDocument/2006/relationships/hyperlink" Target="http://photo.tlw.cn/2/JPEG640/033/001_050/AH016_L.htm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://photo.tlw.cn/5/JPEG640/087/151_200/DP151_L.htm" TargetMode="External"/><Relationship Id="rId3" Type="http://schemas.openxmlformats.org/officeDocument/2006/relationships/oleObject" Target="../embeddings/oleObject5.bin"/><Relationship Id="rId7" Type="http://schemas.openxmlformats.org/officeDocument/2006/relationships/hyperlink" Target="http://photo.tlw.cn/2/JPEG640/033/001_050/AH016_L.htm" TargetMode="External"/><Relationship Id="rId12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6" Type="http://schemas.openxmlformats.org/officeDocument/2006/relationships/image" Target="../media/image8.jpe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11" Type="http://schemas.openxmlformats.org/officeDocument/2006/relationships/hyperlink" Target="http://photo.tlw.cn/7/JPEG/Vol_113/ER147_L.htm" TargetMode="External"/><Relationship Id="rId5" Type="http://schemas.openxmlformats.org/officeDocument/2006/relationships/hyperlink" Target="http://photo.tlw.cn/7/JPEG/Vol_113/ER004_L.htm" TargetMode="External"/><Relationship Id="rId15" Type="http://schemas.openxmlformats.org/officeDocument/2006/relationships/image" Target="../media/image7.jpeg"/><Relationship Id="rId10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hyperlink" Target="http://photo.tlw.cn/7/JPEG/Vol_117/EV032_L.htm" TargetMode="External"/><Relationship Id="rId14" Type="http://schemas.openxmlformats.org/officeDocument/2006/relationships/image" Target="../media/image6.jpe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.tlw.cn/7/JPEG/Vol_113/ER004_L.htm" TargetMode="External"/><Relationship Id="rId13" Type="http://schemas.openxmlformats.org/officeDocument/2006/relationships/image" Target="../media/image14.jpeg"/><Relationship Id="rId18" Type="http://schemas.openxmlformats.org/officeDocument/2006/relationships/hyperlink" Target="http://photo.tlw.cn/5/JPEG640/087/151_200/DP151_L.htm" TargetMode="External"/><Relationship Id="rId3" Type="http://schemas.openxmlformats.org/officeDocument/2006/relationships/image" Target="../media/image9.jpeg"/><Relationship Id="rId21" Type="http://schemas.openxmlformats.org/officeDocument/2006/relationships/image" Target="../media/image4.jpeg"/><Relationship Id="rId7" Type="http://schemas.openxmlformats.org/officeDocument/2006/relationships/image" Target="../media/image12.jpeg"/><Relationship Id="rId12" Type="http://schemas.openxmlformats.org/officeDocument/2006/relationships/hyperlink" Target="http://photo.tlw.cn/5/JPEG640/097/001_050/DZ006_L.htm" TargetMode="External"/><Relationship Id="rId17" Type="http://schemas.openxmlformats.org/officeDocument/2006/relationships/image" Target="../media/image5.jpeg"/><Relationship Id="rId2" Type="http://schemas.openxmlformats.org/officeDocument/2006/relationships/hyperlink" Target="http://photo.tlw.cn/7/JPEG/Vol_117/EV163_L.htm" TargetMode="External"/><Relationship Id="rId16" Type="http://schemas.openxmlformats.org/officeDocument/2006/relationships/hyperlink" Target="http://photo.tlw.cn/7/JPEG/Vol_113/ER147_L.htm" TargetMode="External"/><Relationship Id="rId20" Type="http://schemas.openxmlformats.org/officeDocument/2006/relationships/hyperlink" Target="http://photo.tlw.cn/7/JPEG/Vol_117/EV032_L.htm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photo.tlw.cn/7/JPEG/Vol_126/FE088_L.htm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1.jpeg"/><Relationship Id="rId15" Type="http://schemas.openxmlformats.org/officeDocument/2006/relationships/image" Target="../media/image3.jpeg"/><Relationship Id="rId10" Type="http://schemas.openxmlformats.org/officeDocument/2006/relationships/hyperlink" Target="http://photo.tlw.cn/5/JPEG640/087/151_200/DP172_L.htm" TargetMode="External"/><Relationship Id="rId19" Type="http://schemas.openxmlformats.org/officeDocument/2006/relationships/image" Target="../media/image6.jpeg"/><Relationship Id="rId4" Type="http://schemas.openxmlformats.org/officeDocument/2006/relationships/image" Target="../media/image10.jpeg"/><Relationship Id="rId9" Type="http://schemas.openxmlformats.org/officeDocument/2006/relationships/image" Target="../media/image2.jpeg"/><Relationship Id="rId14" Type="http://schemas.openxmlformats.org/officeDocument/2006/relationships/hyperlink" Target="http://photo.tlw.cn/2/JPEG640/033/001_050/AH016_L.htm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://photo.tlw.cn/5/JPEG640/087/151_200/DP151_L.htm" TargetMode="External"/><Relationship Id="rId3" Type="http://schemas.openxmlformats.org/officeDocument/2006/relationships/oleObject" Target="../embeddings/oleObject7.bin"/><Relationship Id="rId7" Type="http://schemas.openxmlformats.org/officeDocument/2006/relationships/hyperlink" Target="http://photo.tlw.cn/2/JPEG640/033/001_050/AH016_L.htm" TargetMode="External"/><Relationship Id="rId12" Type="http://schemas.openxmlformats.org/officeDocument/2006/relationships/image" Target="../media/image5.jpeg"/><Relationship Id="rId2" Type="http://schemas.openxmlformats.org/officeDocument/2006/relationships/slideMaster" Target="../slideMasters/slideMaster4.xml"/><Relationship Id="rId16" Type="http://schemas.openxmlformats.org/officeDocument/2006/relationships/image" Target="../media/image8.jpeg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11" Type="http://schemas.openxmlformats.org/officeDocument/2006/relationships/hyperlink" Target="http://photo.tlw.cn/7/JPEG/Vol_113/ER147_L.htm" TargetMode="External"/><Relationship Id="rId5" Type="http://schemas.openxmlformats.org/officeDocument/2006/relationships/hyperlink" Target="http://photo.tlw.cn/7/JPEG/Vol_113/ER004_L.htm" TargetMode="External"/><Relationship Id="rId15" Type="http://schemas.openxmlformats.org/officeDocument/2006/relationships/image" Target="../media/image7.jpeg"/><Relationship Id="rId10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hyperlink" Target="http://photo.tlw.cn/7/JPEG/Vol_117/EV032_L.htm" TargetMode="External"/><Relationship Id="rId1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.tlw.cn/7/JPEG/Vol_113/ER004_L.htm" TargetMode="External"/><Relationship Id="rId13" Type="http://schemas.openxmlformats.org/officeDocument/2006/relationships/image" Target="../media/image14.jpeg"/><Relationship Id="rId18" Type="http://schemas.openxmlformats.org/officeDocument/2006/relationships/hyperlink" Target="http://photo.tlw.cn/5/JPEG640/087/151_200/DP151_L.htm" TargetMode="External"/><Relationship Id="rId3" Type="http://schemas.openxmlformats.org/officeDocument/2006/relationships/image" Target="../media/image9.jpeg"/><Relationship Id="rId21" Type="http://schemas.openxmlformats.org/officeDocument/2006/relationships/image" Target="../media/image4.jpeg"/><Relationship Id="rId7" Type="http://schemas.openxmlformats.org/officeDocument/2006/relationships/image" Target="../media/image12.jpeg"/><Relationship Id="rId12" Type="http://schemas.openxmlformats.org/officeDocument/2006/relationships/hyperlink" Target="http://photo.tlw.cn/5/JPEG640/097/001_050/DZ006_L.htm" TargetMode="External"/><Relationship Id="rId17" Type="http://schemas.openxmlformats.org/officeDocument/2006/relationships/image" Target="../media/image5.jpeg"/><Relationship Id="rId2" Type="http://schemas.openxmlformats.org/officeDocument/2006/relationships/hyperlink" Target="http://photo.tlw.cn/7/JPEG/Vol_117/EV163_L.htm" TargetMode="External"/><Relationship Id="rId16" Type="http://schemas.openxmlformats.org/officeDocument/2006/relationships/hyperlink" Target="http://photo.tlw.cn/7/JPEG/Vol_113/ER147_L.htm" TargetMode="External"/><Relationship Id="rId20" Type="http://schemas.openxmlformats.org/officeDocument/2006/relationships/hyperlink" Target="http://photo.tlw.cn/7/JPEG/Vol_117/EV032_L.htm" TargetMode="External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photo.tlw.cn/7/JPEG/Vol_126/FE088_L.htm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1.jpeg"/><Relationship Id="rId15" Type="http://schemas.openxmlformats.org/officeDocument/2006/relationships/image" Target="../media/image3.jpeg"/><Relationship Id="rId10" Type="http://schemas.openxmlformats.org/officeDocument/2006/relationships/hyperlink" Target="http://photo.tlw.cn/5/JPEG640/087/151_200/DP172_L.htm" TargetMode="External"/><Relationship Id="rId19" Type="http://schemas.openxmlformats.org/officeDocument/2006/relationships/image" Target="../media/image6.jpeg"/><Relationship Id="rId4" Type="http://schemas.openxmlformats.org/officeDocument/2006/relationships/image" Target="../media/image10.jpeg"/><Relationship Id="rId9" Type="http://schemas.openxmlformats.org/officeDocument/2006/relationships/image" Target="../media/image2.jpeg"/><Relationship Id="rId14" Type="http://schemas.openxmlformats.org/officeDocument/2006/relationships/hyperlink" Target="http://photo.tlw.cn/2/JPEG640/033/001_050/AH016_L.htm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hyperlink" Target="http://photo.tlw.cn/5/JPEG640/087/151_200/DP151_L.htm" TargetMode="External"/><Relationship Id="rId3" Type="http://schemas.openxmlformats.org/officeDocument/2006/relationships/oleObject" Target="../embeddings/oleObject9.bin"/><Relationship Id="rId7" Type="http://schemas.openxmlformats.org/officeDocument/2006/relationships/hyperlink" Target="http://photo.tlw.cn/2/JPEG640/033/001_050/AH016_L.htm" TargetMode="External"/><Relationship Id="rId12" Type="http://schemas.openxmlformats.org/officeDocument/2006/relationships/image" Target="../media/image5.jpeg"/><Relationship Id="rId2" Type="http://schemas.openxmlformats.org/officeDocument/2006/relationships/slideMaster" Target="../slideMasters/slideMaster5.xml"/><Relationship Id="rId16" Type="http://schemas.openxmlformats.org/officeDocument/2006/relationships/image" Target="../media/image8.jpeg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jpeg"/><Relationship Id="rId11" Type="http://schemas.openxmlformats.org/officeDocument/2006/relationships/hyperlink" Target="http://photo.tlw.cn/7/JPEG/Vol_113/ER147_L.htm" TargetMode="External"/><Relationship Id="rId5" Type="http://schemas.openxmlformats.org/officeDocument/2006/relationships/hyperlink" Target="http://photo.tlw.cn/7/JPEG/Vol_113/ER004_L.htm" TargetMode="External"/><Relationship Id="rId15" Type="http://schemas.openxmlformats.org/officeDocument/2006/relationships/image" Target="../media/image7.jpeg"/><Relationship Id="rId10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hyperlink" Target="http://photo.tlw.cn/7/JPEG/Vol_117/EV032_L.htm" TargetMode="External"/><Relationship Id="rId14" Type="http://schemas.openxmlformats.org/officeDocument/2006/relationships/image" Target="../media/image6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163_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45125"/>
            <a:ext cx="115146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上标题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12192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AS_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617" y="-26988"/>
            <a:ext cx="4078816" cy="9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E088_T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2900" y="5437188"/>
            <a:ext cx="22098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R004_T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32700" y="5437188"/>
            <a:ext cx="115358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P172_T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84167" y="5437188"/>
            <a:ext cx="115146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Z006_T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040533" y="5437188"/>
            <a:ext cx="115146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H016_T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56367" y="5437188"/>
            <a:ext cx="201506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R147_T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02784" y="5437188"/>
            <a:ext cx="115358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P151_T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271433" y="5437188"/>
            <a:ext cx="115146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EV032_T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9935633" y="5437188"/>
            <a:ext cx="115146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570663"/>
            <a:ext cx="12192000" cy="2873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CD4E2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kumimoji="0" lang="zh-CN" altLang="en-US" sz="100"/>
          </a:p>
        </p:txBody>
      </p:sp>
      <p:sp>
        <p:nvSpPr>
          <p:cNvPr id="14" name="Rectangle 0"/>
          <p:cNvSpPr>
            <a:spLocks noChangeArrowheads="1"/>
          </p:cNvSpPr>
          <p:nvPr/>
        </p:nvSpPr>
        <p:spPr bwMode="auto">
          <a:xfrm>
            <a:off x="1583267" y="979488"/>
            <a:ext cx="10608733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kumimoji="0" lang="zh-CN" altLang="en-US" sz="100"/>
          </a:p>
        </p:txBody>
      </p:sp>
    </p:spTree>
  </p:cSld>
  <p:clrMapOvr>
    <a:masterClrMapping/>
  </p:clrMapOvr>
  <p:transition advTm="14364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advTm="14364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advTm="14364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2829984" y="0"/>
            <a:ext cx="4322233" cy="539750"/>
          </a:xfrm>
          <a:prstGeom prst="rect">
            <a:avLst/>
          </a:prstGeom>
          <a:gradFill rotWithShape="1">
            <a:gsLst>
              <a:gs pos="0">
                <a:srgbClr val="FFFFFF">
                  <a:alpha val="48000"/>
                </a:srgbClr>
              </a:gs>
              <a:gs pos="100000">
                <a:srgbClr val="0066FF">
                  <a:alpha val="7500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kumimoji="0" lang="zh-CN" altLang="zh-CN" sz="100">
              <a:solidFill>
                <a:schemeClr val="accent2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624417" y="1916113"/>
            <a:ext cx="11277600" cy="4572000"/>
            <a:chOff x="144" y="480"/>
            <a:chExt cx="5424" cy="384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520" y="480"/>
              <a:ext cx="48" cy="38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328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136" y="1056"/>
              <a:ext cx="48" cy="326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944" y="1296"/>
              <a:ext cx="48" cy="302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752" y="1536"/>
              <a:ext cx="54" cy="278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560" y="1584"/>
              <a:ext cx="48" cy="27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368" y="1680"/>
              <a:ext cx="48" cy="26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176" y="1920"/>
              <a:ext cx="48" cy="24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984" y="2112"/>
              <a:ext cx="48" cy="22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792" y="2256"/>
              <a:ext cx="53" cy="206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00" y="2448"/>
              <a:ext cx="48" cy="18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408" y="2592"/>
              <a:ext cx="48" cy="172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216" y="2736"/>
              <a:ext cx="48" cy="158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024" y="2880"/>
              <a:ext cx="48" cy="1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832" y="2976"/>
              <a:ext cx="53" cy="13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640" y="3072"/>
              <a:ext cx="48" cy="124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448" y="3168"/>
              <a:ext cx="48" cy="115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256" y="3264"/>
              <a:ext cx="48" cy="105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064" y="3360"/>
              <a:ext cx="48" cy="96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872" y="3408"/>
              <a:ext cx="52" cy="91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680" y="3504"/>
              <a:ext cx="48" cy="81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488" y="3600"/>
              <a:ext cx="48" cy="7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296" y="3648"/>
              <a:ext cx="48" cy="6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104" y="3744"/>
              <a:ext cx="48" cy="5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12" y="3744"/>
              <a:ext cx="52" cy="5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20" y="3792"/>
              <a:ext cx="48" cy="52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 flipH="1">
              <a:off x="528" y="3840"/>
              <a:ext cx="48" cy="47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 flipH="1">
              <a:off x="336" y="3888"/>
              <a:ext cx="48" cy="42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 flipH="1">
              <a:off x="144" y="3888"/>
              <a:ext cx="48" cy="428"/>
            </a:xfrm>
            <a:prstGeom prst="rect">
              <a:avLst/>
            </a:prstGeom>
            <a:gradFill rotWithShape="0">
              <a:gsLst>
                <a:gs pos="0">
                  <a:srgbClr val="CCECFF">
                    <a:gamma/>
                    <a:tint val="0"/>
                    <a:invGamma/>
                  </a:srgbClr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zh-CN" sz="1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endParaRPr>
            </a:p>
          </p:txBody>
        </p:sp>
      </p:grp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192617" y="66675"/>
          <a:ext cx="26416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72" name="Image" r:id="rId3" imgW="11874500" imgH="3302000" progId="">
                  <p:embed/>
                </p:oleObj>
              </mc:Choice>
              <mc:Fallback>
                <p:oleObj name="Image" r:id="rId3" imgW="11874500" imgH="3302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17" y="66675"/>
                        <a:ext cx="26416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42"/>
          <p:cNvSpPr>
            <a:spLocks noChangeShapeType="1"/>
          </p:cNvSpPr>
          <p:nvPr/>
        </p:nvSpPr>
        <p:spPr bwMode="auto">
          <a:xfrm>
            <a:off x="431800" y="6524625"/>
            <a:ext cx="11521017" cy="0"/>
          </a:xfrm>
          <a:prstGeom prst="line">
            <a:avLst/>
          </a:prstGeom>
          <a:noFill/>
          <a:ln w="38100">
            <a:pattFill prst="smCheck">
              <a:fgClr>
                <a:srgbClr val="FF3300"/>
              </a:fgClr>
              <a:bgClr>
                <a:srgbClr val="FFFF00"/>
              </a:bgClr>
            </a:pattFill>
            <a:round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431800" y="6538913"/>
            <a:ext cx="575733" cy="3371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FF84CE88-95E1-470F-80DB-2DDC03103B5A}" type="slidenum">
              <a:rPr kumimoji="0" lang="en-US" altLang="zh-CN" sz="1600">
                <a:solidFill>
                  <a:schemeClr val="accent2"/>
                </a:solidFill>
              </a:rPr>
              <a:t>‹#›</a:t>
            </a:fld>
            <a:endParaRPr kumimoji="0" lang="en-US" altLang="zh-CN" sz="1600">
              <a:solidFill>
                <a:schemeClr val="accent2"/>
              </a:solidFill>
            </a:endParaRPr>
          </a:p>
        </p:txBody>
      </p:sp>
      <p:pic>
        <p:nvPicPr>
          <p:cNvPr id="38" name="Picture 46" descr="ER004_T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95584" y="0"/>
            <a:ext cx="53974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7" descr="AH016_T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93667" y="0"/>
            <a:ext cx="958851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8" descr="EV032_T">
            <a:hlinkClick r:id="rId9"/>
          </p:cNvPr>
          <p:cNvPicPr preferRelativeResize="0"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51800" y="0"/>
            <a:ext cx="54821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1" descr="ER147_T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35333" y="0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2" descr="DP151_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493251" y="0"/>
            <a:ext cx="53974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31" descr="gseabor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033000" y="0"/>
            <a:ext cx="9588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032" descr="optics1"/>
          <p:cNvPicPr preferRelativeResize="0"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983384" y="0"/>
            <a:ext cx="1208616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4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1" sz="1800">
                <a:latin typeface="+mn-lt"/>
                <a:ea typeface="+mn-ea"/>
              </a:defRPr>
            </a:lvl1pPr>
          </a:lstStyle>
          <a:p>
            <a:pPr>
              <a:defRPr/>
            </a:pPr>
            <a:fld id="{5713EF53-D476-4DBC-B128-4FB4CEF1BF34}" type="datetimeFigureOut">
              <a:rPr lang="zh-CN" altLang="en-US"/>
              <a:t>2022/3/27</a:t>
            </a:fld>
            <a:endParaRPr lang="zh-CN" altLang="en-US"/>
          </a:p>
        </p:txBody>
      </p:sp>
      <p:sp>
        <p:nvSpPr>
          <p:cNvPr id="4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1" sz="18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65226CB0-7B24-4F16-BE42-4833359DA7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advTm="14364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advTm="14364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 advTm="14364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0"/>
          <p:cNvGrpSpPr/>
          <p:nvPr/>
        </p:nvGrpSpPr>
        <p:grpSpPr bwMode="auto">
          <a:xfrm>
            <a:off x="0" y="-26988"/>
            <a:ext cx="12192000" cy="6884988"/>
            <a:chOff x="0" y="-17"/>
            <a:chExt cx="5760" cy="4337"/>
          </a:xfrm>
        </p:grpSpPr>
        <p:pic>
          <p:nvPicPr>
            <p:cNvPr id="3" name="Picture 1" descr="EV163_T">
              <a:hlinkClick r:id="rId2"/>
            </p:cNvPr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430"/>
              <a:ext cx="544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 descr="上标题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64"/>
              <a:ext cx="5760" cy="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3" descr="CAS_logo"/>
            <p:cNvPicPr>
              <a:picLocks noChangeAspect="1" noChangeArrowheads="1"/>
            </p:cNvPicPr>
            <p:nvPr userDrawn="1"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" y="-17"/>
              <a:ext cx="1927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FE088_T">
              <a:hlinkClick r:id="rId6"/>
            </p:cNvPr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562" y="3425"/>
              <a:ext cx="1044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ER004_T">
              <a:hlinkClick r:id="rId8"/>
            </p:cNvPr>
            <p:cNvPicPr>
              <a:picLocks noChangeAspect="1" noChangeArrowheads="1"/>
            </p:cNvPicPr>
            <p:nvPr userDrawn="1"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06" y="3425"/>
              <a:ext cx="545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DP172_T">
              <a:hlinkClick r:id="rId10"/>
            </p:cNvPr>
            <p:cNvPicPr>
              <a:picLocks noChangeAspect="1" noChangeArrowheads="1"/>
            </p:cNvPicPr>
            <p:nvPr userDrawn="1"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150" y="3425"/>
              <a:ext cx="544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DZ006_T">
              <a:hlinkClick r:id="rId12"/>
            </p:cNvPr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216" y="3425"/>
              <a:ext cx="544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 descr="AH016_T">
              <a:hlinkClick r:id="rId14"/>
            </p:cNvPr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066" y="3425"/>
              <a:ext cx="952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ER147_T">
              <a:hlinkClick r:id="rId16"/>
            </p:cNvPr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521" y="3425"/>
              <a:ext cx="545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DP151_T">
              <a:hlinkClick r:id="rId18"/>
            </p:cNvPr>
            <p:cNvPicPr>
              <a:picLocks noChangeAspect="1" noChangeArrowheads="1"/>
            </p:cNvPicPr>
            <p:nvPr userDrawn="1"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018" y="3425"/>
              <a:ext cx="544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1" descr="EV032_T">
              <a:hlinkClick r:id="rId20"/>
            </p:cNvPr>
            <p:cNvPicPr>
              <a:picLocks noChangeAspect="1" noChangeArrowheads="1"/>
            </p:cNvPicPr>
            <p:nvPr userDrawn="1"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694" y="3425"/>
              <a:ext cx="544" cy="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0" y="4139"/>
              <a:ext cx="5760" cy="181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BCD4E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</p:grpSp>
      <p:sp>
        <p:nvSpPr>
          <p:cNvPr id="15" name="Rectangle 0"/>
          <p:cNvSpPr>
            <a:spLocks noChangeArrowheads="1"/>
          </p:cNvSpPr>
          <p:nvPr/>
        </p:nvSpPr>
        <p:spPr bwMode="auto">
          <a:xfrm>
            <a:off x="1583267" y="979488"/>
            <a:ext cx="10608733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kumimoji="0" lang="zh-CN" altLang="en-US" sz="1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4364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advTm="14364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Tm="14364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advTm="14364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advTm="14364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advTm="14364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Tm="14364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4364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Tm="14364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将图片拖动到占位符，或单击添加图标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Tm="14364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advTm="14364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advTm="14364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163_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45125"/>
            <a:ext cx="115146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上标题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12192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AS_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617" y="-26988"/>
            <a:ext cx="4078816" cy="9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E088_T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2900" y="5437188"/>
            <a:ext cx="22098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R004_T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32700" y="5437188"/>
            <a:ext cx="115358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P172_T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84167" y="5437188"/>
            <a:ext cx="115146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Z006_T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040533" y="5437188"/>
            <a:ext cx="115146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H016_T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56367" y="5437188"/>
            <a:ext cx="201506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R147_T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02784" y="5437188"/>
            <a:ext cx="115358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P151_T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271433" y="5437188"/>
            <a:ext cx="115146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EV032_T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9935633" y="5437188"/>
            <a:ext cx="115146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570663"/>
            <a:ext cx="12192000" cy="2873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CD4E2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kumimoji="0" lang="zh-CN" altLang="en-US" sz="1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0"/>
          <p:cNvSpPr>
            <a:spLocks noChangeArrowheads="1"/>
          </p:cNvSpPr>
          <p:nvPr/>
        </p:nvSpPr>
        <p:spPr bwMode="auto">
          <a:xfrm>
            <a:off x="1583267" y="979488"/>
            <a:ext cx="10608733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kumimoji="0" lang="zh-CN" altLang="en-US" sz="1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14364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72800" cy="79208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4569371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Tm="14364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Tm="14364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844824"/>
            <a:ext cx="5384800" cy="42813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44824"/>
            <a:ext cx="5384800" cy="42813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Tm="14364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Tm="14364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84482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484586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84482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484586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Tm="14364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Tm="14364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4364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Tm="14364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Tm="14364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Tm="14364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Tm="14364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2829984" y="0"/>
            <a:ext cx="4322233" cy="539750"/>
          </a:xfrm>
          <a:prstGeom prst="rect">
            <a:avLst/>
          </a:prstGeom>
          <a:gradFill rotWithShape="1">
            <a:gsLst>
              <a:gs pos="0">
                <a:srgbClr val="FFFFFF">
                  <a:alpha val="48000"/>
                </a:srgbClr>
              </a:gs>
              <a:gs pos="100000">
                <a:srgbClr val="0066FF">
                  <a:alpha val="7500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kumimoji="0" lang="zh-CN" altLang="zh-CN" sz="100">
              <a:solidFill>
                <a:srgbClr val="C0504D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624417" y="1916113"/>
            <a:ext cx="11277600" cy="4572000"/>
            <a:chOff x="144" y="480"/>
            <a:chExt cx="5424" cy="384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520" y="480"/>
              <a:ext cx="48" cy="38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328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136" y="1056"/>
              <a:ext cx="48" cy="326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944" y="1296"/>
              <a:ext cx="48" cy="302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752" y="1536"/>
              <a:ext cx="54" cy="278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560" y="1584"/>
              <a:ext cx="48" cy="27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368" y="1680"/>
              <a:ext cx="48" cy="26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176" y="1920"/>
              <a:ext cx="48" cy="24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984" y="2112"/>
              <a:ext cx="48" cy="22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792" y="2256"/>
              <a:ext cx="53" cy="206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00" y="2448"/>
              <a:ext cx="48" cy="18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408" y="2592"/>
              <a:ext cx="48" cy="172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216" y="2736"/>
              <a:ext cx="48" cy="158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024" y="2880"/>
              <a:ext cx="48" cy="1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832" y="2976"/>
              <a:ext cx="53" cy="13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640" y="3072"/>
              <a:ext cx="48" cy="124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448" y="3168"/>
              <a:ext cx="48" cy="115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256" y="3264"/>
              <a:ext cx="48" cy="105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064" y="3360"/>
              <a:ext cx="48" cy="96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872" y="3408"/>
              <a:ext cx="52" cy="91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680" y="3504"/>
              <a:ext cx="48" cy="81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488" y="3600"/>
              <a:ext cx="48" cy="7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296" y="3648"/>
              <a:ext cx="48" cy="6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104" y="3744"/>
              <a:ext cx="48" cy="5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12" y="3744"/>
              <a:ext cx="52" cy="5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20" y="3792"/>
              <a:ext cx="48" cy="52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 flipH="1">
              <a:off x="528" y="3840"/>
              <a:ext cx="48" cy="47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 flipH="1">
              <a:off x="336" y="3888"/>
              <a:ext cx="48" cy="42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 flipH="1">
              <a:off x="144" y="3888"/>
              <a:ext cx="48" cy="428"/>
            </a:xfrm>
            <a:prstGeom prst="rect">
              <a:avLst/>
            </a:prstGeom>
            <a:gradFill rotWithShape="0">
              <a:gsLst>
                <a:gs pos="0">
                  <a:srgbClr val="CCECFF">
                    <a:gamma/>
                    <a:tint val="0"/>
                    <a:invGamma/>
                  </a:srgbClr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kumimoji="0" lang="zh-CN" altLang="zh-CN" sz="1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192617" y="66675"/>
          <a:ext cx="26416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96" name="Image" r:id="rId3" imgW="11874500" imgH="3302000" progId="">
                  <p:embed/>
                </p:oleObj>
              </mc:Choice>
              <mc:Fallback>
                <p:oleObj name="Image" r:id="rId3" imgW="11874500" imgH="3302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17" y="66675"/>
                        <a:ext cx="26416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42"/>
          <p:cNvSpPr>
            <a:spLocks noChangeShapeType="1"/>
          </p:cNvSpPr>
          <p:nvPr/>
        </p:nvSpPr>
        <p:spPr bwMode="auto">
          <a:xfrm>
            <a:off x="431800" y="6524625"/>
            <a:ext cx="11521017" cy="0"/>
          </a:xfrm>
          <a:prstGeom prst="line">
            <a:avLst/>
          </a:prstGeom>
          <a:noFill/>
          <a:ln w="38100">
            <a:pattFill prst="smCheck">
              <a:fgClr>
                <a:srgbClr val="FF3300"/>
              </a:fgClr>
              <a:bgClr>
                <a:srgbClr val="FFFF00"/>
              </a:bgClr>
            </a:pattFill>
            <a:round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431800" y="6538913"/>
            <a:ext cx="575733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fld id="{8E211AE3-AA56-411A-AF6C-6002A125DC82}" type="slidenum">
              <a:rPr kumimoji="0" lang="en-US" altLang="zh-CN" sz="1600">
                <a:solidFill>
                  <a:srgbClr val="C0504D"/>
                </a:solidFill>
                <a:latin typeface="Calibri" panose="020F0502020204030204" pitchFamily="34" charset="0"/>
              </a:rPr>
              <a:t>‹#›</a:t>
            </a:fld>
            <a:endParaRPr kumimoji="0" lang="en-US" altLang="zh-CN" sz="16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pic>
        <p:nvPicPr>
          <p:cNvPr id="38" name="Picture 46" descr="ER004_T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95584" y="0"/>
            <a:ext cx="53974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7" descr="AH016_T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93667" y="0"/>
            <a:ext cx="958851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8" descr="EV032_T">
            <a:hlinkClick r:id="rId9"/>
          </p:cNvPr>
          <p:cNvPicPr preferRelativeResize="0"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51800" y="0"/>
            <a:ext cx="54821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1" descr="ER147_T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35333" y="0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2" descr="DP151_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493251" y="0"/>
            <a:ext cx="53974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31" descr="gseabor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033000" y="0"/>
            <a:ext cx="9588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032" descr="optics1"/>
          <p:cNvPicPr preferRelativeResize="0"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983384" y="0"/>
            <a:ext cx="1208616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kumimoji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782D39A-FC50-4666-AA01-A8DD6FE99A5D}" type="datetimeFigureOut">
              <a:rPr lang="zh-CN" altLang="en-US"/>
              <a:t>2022/3/27</a:t>
            </a:fld>
            <a:endParaRPr lang="en-US" altLang="zh-CN" dirty="0"/>
          </a:p>
        </p:txBody>
      </p:sp>
      <p:sp>
        <p:nvSpPr>
          <p:cNvPr id="4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kumimoji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kumimoji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67B93AF-BB79-4221-9F35-4352159409C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advTm="14364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163_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45125"/>
            <a:ext cx="115146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上标题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12192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AS_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617" y="-26988"/>
            <a:ext cx="4078816" cy="9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E088_T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2900" y="5437188"/>
            <a:ext cx="22098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R004_T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32700" y="5437188"/>
            <a:ext cx="115358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P172_T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84167" y="5437188"/>
            <a:ext cx="115146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Z006_T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040533" y="5437188"/>
            <a:ext cx="115146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H016_T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56367" y="5437188"/>
            <a:ext cx="201506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R147_T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02784" y="5437188"/>
            <a:ext cx="115358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P151_T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271433" y="5437188"/>
            <a:ext cx="115146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EV032_T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9935633" y="5437188"/>
            <a:ext cx="115146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570663"/>
            <a:ext cx="12192000" cy="2873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CD4E2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kumimoji="0" lang="zh-CN" altLang="en-US" sz="1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0"/>
          <p:cNvSpPr>
            <a:spLocks noChangeArrowheads="1"/>
          </p:cNvSpPr>
          <p:nvPr/>
        </p:nvSpPr>
        <p:spPr bwMode="auto">
          <a:xfrm>
            <a:off x="1583267" y="979488"/>
            <a:ext cx="10608733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kumimoji="0" lang="zh-CN" altLang="en-US" sz="1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14364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72800" cy="79208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4569371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Tm="14364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advTm="14364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Tm="14364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844824"/>
            <a:ext cx="5384800" cy="42813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44824"/>
            <a:ext cx="5384800" cy="42813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Tm="14364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84482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484586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84482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484586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Tm="14364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392" y="62068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Tm="14364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4364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Tm="14364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Tm="14364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Tm="14364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Tm="14364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2829984" y="0"/>
            <a:ext cx="4322233" cy="539750"/>
          </a:xfrm>
          <a:prstGeom prst="rect">
            <a:avLst/>
          </a:prstGeom>
          <a:gradFill rotWithShape="1">
            <a:gsLst>
              <a:gs pos="0">
                <a:srgbClr val="FFFFFF">
                  <a:alpha val="48000"/>
                </a:srgbClr>
              </a:gs>
              <a:gs pos="100000">
                <a:srgbClr val="0066FF">
                  <a:alpha val="7500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kumimoji="0" lang="zh-CN" altLang="zh-CN" sz="100">
              <a:solidFill>
                <a:srgbClr val="C0504D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624417" y="1916113"/>
            <a:ext cx="11277600" cy="4572000"/>
            <a:chOff x="144" y="480"/>
            <a:chExt cx="5424" cy="384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520" y="480"/>
              <a:ext cx="48" cy="38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328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136" y="1056"/>
              <a:ext cx="48" cy="326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944" y="1296"/>
              <a:ext cx="48" cy="302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752" y="1536"/>
              <a:ext cx="54" cy="278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560" y="1584"/>
              <a:ext cx="48" cy="27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368" y="1680"/>
              <a:ext cx="48" cy="26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176" y="1920"/>
              <a:ext cx="48" cy="24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984" y="2112"/>
              <a:ext cx="48" cy="22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792" y="2256"/>
              <a:ext cx="53" cy="206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00" y="2448"/>
              <a:ext cx="48" cy="18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408" y="2592"/>
              <a:ext cx="48" cy="172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216" y="2736"/>
              <a:ext cx="48" cy="158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024" y="2880"/>
              <a:ext cx="48" cy="1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832" y="2976"/>
              <a:ext cx="53" cy="13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640" y="3072"/>
              <a:ext cx="48" cy="124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448" y="3168"/>
              <a:ext cx="48" cy="115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256" y="3264"/>
              <a:ext cx="48" cy="105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064" y="3360"/>
              <a:ext cx="48" cy="96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872" y="3408"/>
              <a:ext cx="52" cy="91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680" y="3504"/>
              <a:ext cx="48" cy="81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488" y="3600"/>
              <a:ext cx="48" cy="7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296" y="3648"/>
              <a:ext cx="48" cy="6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104" y="3744"/>
              <a:ext cx="48" cy="5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12" y="3744"/>
              <a:ext cx="52" cy="5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20" y="3792"/>
              <a:ext cx="48" cy="52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 flipH="1">
              <a:off x="528" y="3840"/>
              <a:ext cx="48" cy="47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 flipH="1">
              <a:off x="336" y="3888"/>
              <a:ext cx="48" cy="42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defTabSz="914400"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 flipH="1">
              <a:off x="144" y="3888"/>
              <a:ext cx="48" cy="428"/>
            </a:xfrm>
            <a:prstGeom prst="rect">
              <a:avLst/>
            </a:prstGeom>
            <a:gradFill rotWithShape="0">
              <a:gsLst>
                <a:gs pos="0">
                  <a:srgbClr val="CCECFF">
                    <a:gamma/>
                    <a:tint val="0"/>
                    <a:invGamma/>
                  </a:srgbClr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defTabSz="914400" eaLnBrk="1" hangingPunct="1">
                <a:defRPr/>
              </a:pPr>
              <a:endParaRPr kumimoji="0" lang="zh-CN" altLang="zh-CN" sz="1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192617" y="66675"/>
          <a:ext cx="26416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20" name="Image" r:id="rId3" imgW="11874500" imgH="3302000" progId="">
                  <p:embed/>
                </p:oleObj>
              </mc:Choice>
              <mc:Fallback>
                <p:oleObj name="Image" r:id="rId3" imgW="11874500" imgH="3302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17" y="66675"/>
                        <a:ext cx="26416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42"/>
          <p:cNvSpPr>
            <a:spLocks noChangeShapeType="1"/>
          </p:cNvSpPr>
          <p:nvPr/>
        </p:nvSpPr>
        <p:spPr bwMode="auto">
          <a:xfrm>
            <a:off x="431800" y="6524625"/>
            <a:ext cx="11521017" cy="0"/>
          </a:xfrm>
          <a:prstGeom prst="line">
            <a:avLst/>
          </a:prstGeom>
          <a:noFill/>
          <a:ln w="38100">
            <a:pattFill prst="smCheck">
              <a:fgClr>
                <a:srgbClr val="FF3300"/>
              </a:fgClr>
              <a:bgClr>
                <a:srgbClr val="FFFF00"/>
              </a:bgClr>
            </a:pattFill>
            <a:round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431800" y="6538913"/>
            <a:ext cx="575733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fld id="{4A0D3387-0D62-4247-AED9-51BEA61C76FE}" type="slidenum">
              <a:rPr kumimoji="0" lang="en-US" altLang="zh-CN" sz="1600">
                <a:solidFill>
                  <a:srgbClr val="C0504D"/>
                </a:solidFill>
                <a:latin typeface="Calibri" panose="020F0502020204030204" pitchFamily="34" charset="0"/>
              </a:rPr>
              <a:t>‹#›</a:t>
            </a:fld>
            <a:endParaRPr kumimoji="0" lang="en-US" altLang="zh-CN" sz="16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pic>
        <p:nvPicPr>
          <p:cNvPr id="38" name="Picture 46" descr="ER004_T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95584" y="0"/>
            <a:ext cx="53974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7" descr="AH016_T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93667" y="0"/>
            <a:ext cx="958851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8" descr="EV032_T">
            <a:hlinkClick r:id="rId9"/>
          </p:cNvPr>
          <p:cNvPicPr preferRelativeResize="0"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51800" y="0"/>
            <a:ext cx="54821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1" descr="ER147_T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35333" y="0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2" descr="DP151_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493251" y="0"/>
            <a:ext cx="53974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31" descr="gseabor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033000" y="0"/>
            <a:ext cx="9588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032" descr="optics1"/>
          <p:cNvPicPr preferRelativeResize="0"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983384" y="0"/>
            <a:ext cx="1208616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kumimoji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05957A9-70E6-4E42-81F2-69299A70A560}" type="datetimeFigureOut">
              <a:rPr lang="zh-CN" altLang="en-US"/>
              <a:t>2022/3/27</a:t>
            </a:fld>
            <a:endParaRPr lang="en-US" altLang="zh-CN" dirty="0"/>
          </a:p>
        </p:txBody>
      </p:sp>
      <p:sp>
        <p:nvSpPr>
          <p:cNvPr id="4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kumimoji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kumimoji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0B85A7A-3F56-4FFC-AB9E-4A6D270E9C1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advTm="14364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advTm="14364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163_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45125"/>
            <a:ext cx="115146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上标题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12192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AS_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617" y="-26988"/>
            <a:ext cx="4078816" cy="93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E088_T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2900" y="5437188"/>
            <a:ext cx="22098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R004_T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32700" y="5437188"/>
            <a:ext cx="1153584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P172_T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84167" y="5437188"/>
            <a:ext cx="115146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Z006_T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040533" y="5437188"/>
            <a:ext cx="115146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AH016_T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56367" y="5437188"/>
            <a:ext cx="2015067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R147_T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02784" y="5437188"/>
            <a:ext cx="115358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P151_T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271433" y="5437188"/>
            <a:ext cx="115146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EV032_T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9935633" y="5437188"/>
            <a:ext cx="115146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570663"/>
            <a:ext cx="12192000" cy="2873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CD4E2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kumimoji="0" lang="zh-CN" altLang="en-US" sz="100">
              <a:solidFill>
                <a:srgbClr val="000000"/>
              </a:solidFill>
            </a:endParaRPr>
          </a:p>
        </p:txBody>
      </p:sp>
      <p:sp>
        <p:nvSpPr>
          <p:cNvPr id="14" name="Rectangle 0"/>
          <p:cNvSpPr>
            <a:spLocks noChangeArrowheads="1"/>
          </p:cNvSpPr>
          <p:nvPr/>
        </p:nvSpPr>
        <p:spPr bwMode="auto">
          <a:xfrm>
            <a:off x="1583267" y="979488"/>
            <a:ext cx="10608733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kumimoji="0" lang="zh-CN" altLang="en-US" sz="1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4364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advTm="14364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Tm="14364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advTm="14364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advTm="14364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Tm="14364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4364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Tm="14364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将图片拖动到占位符，或单击添加图标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Tm="14364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advTm="14364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Tm="14364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advTm="14364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2829984" y="0"/>
            <a:ext cx="4322233" cy="539750"/>
          </a:xfrm>
          <a:prstGeom prst="rect">
            <a:avLst/>
          </a:prstGeom>
          <a:gradFill rotWithShape="1">
            <a:gsLst>
              <a:gs pos="0">
                <a:srgbClr val="FFFFFF">
                  <a:alpha val="48000"/>
                </a:srgbClr>
              </a:gs>
              <a:gs pos="100000">
                <a:srgbClr val="0066FF">
                  <a:alpha val="7500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kumimoji="0" lang="zh-CN" altLang="zh-CN" sz="100">
              <a:solidFill>
                <a:srgbClr val="3333CC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5" name="Group 4"/>
          <p:cNvGrpSpPr/>
          <p:nvPr/>
        </p:nvGrpSpPr>
        <p:grpSpPr bwMode="auto">
          <a:xfrm>
            <a:off x="624417" y="1916113"/>
            <a:ext cx="11277600" cy="4572000"/>
            <a:chOff x="144" y="480"/>
            <a:chExt cx="5424" cy="384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520" y="480"/>
              <a:ext cx="48" cy="38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328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136" y="1056"/>
              <a:ext cx="48" cy="326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944" y="1296"/>
              <a:ext cx="48" cy="302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752" y="1536"/>
              <a:ext cx="54" cy="278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560" y="1584"/>
              <a:ext cx="48" cy="27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368" y="1680"/>
              <a:ext cx="48" cy="26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176" y="1920"/>
              <a:ext cx="48" cy="24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984" y="2112"/>
              <a:ext cx="48" cy="22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792" y="2256"/>
              <a:ext cx="53" cy="206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00" y="2448"/>
              <a:ext cx="48" cy="18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408" y="2592"/>
              <a:ext cx="48" cy="172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216" y="2736"/>
              <a:ext cx="48" cy="158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024" y="2880"/>
              <a:ext cx="48" cy="1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832" y="2976"/>
              <a:ext cx="53" cy="13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640" y="3072"/>
              <a:ext cx="48" cy="124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448" y="3168"/>
              <a:ext cx="48" cy="115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256" y="3264"/>
              <a:ext cx="48" cy="105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064" y="3360"/>
              <a:ext cx="48" cy="96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872" y="3408"/>
              <a:ext cx="52" cy="91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680" y="3504"/>
              <a:ext cx="48" cy="81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488" y="3600"/>
              <a:ext cx="48" cy="7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296" y="3648"/>
              <a:ext cx="48" cy="6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104" y="3744"/>
              <a:ext cx="48" cy="5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912" y="3744"/>
              <a:ext cx="52" cy="5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20" y="3792"/>
              <a:ext cx="48" cy="52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 flipH="1">
              <a:off x="528" y="3840"/>
              <a:ext cx="48" cy="47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 flipH="1">
              <a:off x="336" y="3888"/>
              <a:ext cx="48" cy="42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 flipH="1">
              <a:off x="144" y="3888"/>
              <a:ext cx="48" cy="428"/>
            </a:xfrm>
            <a:prstGeom prst="rect">
              <a:avLst/>
            </a:prstGeom>
            <a:gradFill rotWithShape="0">
              <a:gsLst>
                <a:gs pos="0">
                  <a:srgbClr val="CCECFF">
                    <a:gamma/>
                    <a:tint val="0"/>
                    <a:invGamma/>
                  </a:srgbClr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0" lang="zh-CN" altLang="zh-CN" sz="1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192617" y="66675"/>
          <a:ext cx="26416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44" name="Image" r:id="rId3" imgW="11874500" imgH="3302000" progId="">
                  <p:embed/>
                </p:oleObj>
              </mc:Choice>
              <mc:Fallback>
                <p:oleObj name="Image" r:id="rId3" imgW="11874500" imgH="3302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17" y="66675"/>
                        <a:ext cx="26416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Line 42"/>
          <p:cNvSpPr>
            <a:spLocks noChangeShapeType="1"/>
          </p:cNvSpPr>
          <p:nvPr/>
        </p:nvSpPr>
        <p:spPr bwMode="auto">
          <a:xfrm>
            <a:off x="431800" y="6524625"/>
            <a:ext cx="11521017" cy="0"/>
          </a:xfrm>
          <a:prstGeom prst="line">
            <a:avLst/>
          </a:prstGeom>
          <a:noFill/>
          <a:ln w="38100">
            <a:pattFill prst="smCheck">
              <a:fgClr>
                <a:srgbClr val="FF3300"/>
              </a:fgClr>
              <a:bgClr>
                <a:srgbClr val="FFFF00"/>
              </a:bgClr>
            </a:pattFill>
            <a:round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431800" y="6538913"/>
            <a:ext cx="575733" cy="3371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91FA4279-E30B-4F3C-B5F5-163D94D79920}" type="slidenum">
              <a:rPr kumimoji="0" lang="en-US" altLang="zh-CN" sz="1600">
                <a:solidFill>
                  <a:srgbClr val="3333CC"/>
                </a:solidFill>
              </a:rPr>
              <a:t>‹#›</a:t>
            </a:fld>
            <a:endParaRPr kumimoji="0" lang="en-US" altLang="zh-CN" sz="1600">
              <a:solidFill>
                <a:srgbClr val="3333CC"/>
              </a:solidFill>
            </a:endParaRPr>
          </a:p>
        </p:txBody>
      </p:sp>
      <p:pic>
        <p:nvPicPr>
          <p:cNvPr id="38" name="Picture 46" descr="ER004_T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95584" y="0"/>
            <a:ext cx="53974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47" descr="AH016_T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93667" y="0"/>
            <a:ext cx="958851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8" descr="EV032_T">
            <a:hlinkClick r:id="rId9"/>
          </p:cNvPr>
          <p:cNvPicPr preferRelativeResize="0"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51800" y="0"/>
            <a:ext cx="54821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1" descr="ER147_T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35333" y="0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2" descr="DP151_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493251" y="0"/>
            <a:ext cx="53974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031" descr="gseabor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033000" y="0"/>
            <a:ext cx="9588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032" descr="optics1"/>
          <p:cNvPicPr preferRelativeResize="0"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983384" y="0"/>
            <a:ext cx="1208616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  <p:sp>
        <p:nvSpPr>
          <p:cNvPr id="45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8B494E7-9E6E-4297-ACF8-D6D97BCA4255}" type="datetimeFigureOut">
              <a:rPr lang="zh-CN" altLang="en-US"/>
              <a:t>2022/3/27</a:t>
            </a:fld>
            <a:endParaRPr lang="en-US" altLang="zh-CN" dirty="0"/>
          </a:p>
        </p:txBody>
      </p:sp>
      <p:sp>
        <p:nvSpPr>
          <p:cNvPr id="4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C78C50A2-F654-4851-97C6-5C94DC92350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advTm="14364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advTm="14364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4364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Tm="14364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将图片拖动到占位符，或单击添加图标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Tm="14364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26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photo.tlw.cn/2/JPEG640/033/001_050/AH016_L.htm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5" Type="http://schemas.openxmlformats.org/officeDocument/2006/relationships/hyperlink" Target="http://photo.tlw.cn/7/JPEG/Vol_113/ER147_L.htm" TargetMode="Externa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jpeg"/><Relationship Id="rId29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hyperlink" Target="http://photo.tlw.cn/7/JPEG/Vol_117/EV032_L.htm" TargetMode="External"/><Relationship Id="rId28" Type="http://schemas.openxmlformats.org/officeDocument/2006/relationships/image" Target="../media/image6.jpeg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photo.tlw.cn/7/JPEG/Vol_113/ER004_L.ht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Relationship Id="rId27" Type="http://schemas.openxmlformats.org/officeDocument/2006/relationships/hyperlink" Target="http://photo.tlw.cn/5/JPEG640/087/151_200/DP151_L.htm" TargetMode="External"/><Relationship Id="rId30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vmlDrawing" Target="../drawings/vmlDrawing3.vml"/><Relationship Id="rId18" Type="http://schemas.openxmlformats.org/officeDocument/2006/relationships/hyperlink" Target="http://photo.tlw.cn/2/JPEG640/033/001_050/AH016_L.htm" TargetMode="External"/><Relationship Id="rId26" Type="http://schemas.openxmlformats.org/officeDocument/2006/relationships/image" Target="../media/image7.jpeg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7" Type="http://schemas.openxmlformats.org/officeDocument/2006/relationships/image" Target="../media/image2.jpeg"/><Relationship Id="rId25" Type="http://schemas.openxmlformats.org/officeDocument/2006/relationships/image" Target="../media/image6.jpeg"/><Relationship Id="rId2" Type="http://schemas.openxmlformats.org/officeDocument/2006/relationships/slideLayout" Target="../slideLayouts/slideLayout16.xml"/><Relationship Id="rId16" Type="http://schemas.openxmlformats.org/officeDocument/2006/relationships/hyperlink" Target="http://photo.tlw.cn/7/JPEG/Vol_113/ER004_L.htm" TargetMode="External"/><Relationship Id="rId20" Type="http://schemas.openxmlformats.org/officeDocument/2006/relationships/hyperlink" Target="http://photo.tlw.cn/7/JPEG/Vol_117/EV032_L.htm" TargetMode="Externa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hyperlink" Target="http://photo.tlw.cn/5/JPEG640/087/151_200/DP151_L.htm" TargetMode="Externa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23" Type="http://schemas.openxmlformats.org/officeDocument/2006/relationships/image" Target="../media/image5.jpeg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oleObject" Target="../embeddings/oleObject3.bin"/><Relationship Id="rId22" Type="http://schemas.openxmlformats.org/officeDocument/2006/relationships/hyperlink" Target="http://photo.tlw.cn/7/JPEG/Vol_113/ER147_L.htm" TargetMode="External"/><Relationship Id="rId27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18" Type="http://schemas.openxmlformats.org/officeDocument/2006/relationships/image" Target="../media/image2.jpeg"/><Relationship Id="rId26" Type="http://schemas.openxmlformats.org/officeDocument/2006/relationships/image" Target="../media/image6.jpeg"/><Relationship Id="rId3" Type="http://schemas.openxmlformats.org/officeDocument/2006/relationships/slideLayout" Target="../slideLayouts/slideLayout28.xml"/><Relationship Id="rId21" Type="http://schemas.openxmlformats.org/officeDocument/2006/relationships/hyperlink" Target="http://photo.tlw.cn/7/JPEG/Vol_117/EV032_L.htm" TargetMode="Externa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hyperlink" Target="http://photo.tlw.cn/7/JPEG/Vol_113/ER004_L.htm" TargetMode="External"/><Relationship Id="rId25" Type="http://schemas.openxmlformats.org/officeDocument/2006/relationships/hyperlink" Target="http://photo.tlw.cn/5/JPEG640/087/151_200/DP151_L.htm" TargetMode="Externa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png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30.xml"/><Relationship Id="rId15" Type="http://schemas.openxmlformats.org/officeDocument/2006/relationships/oleObject" Target="../embeddings/oleObject4.bin"/><Relationship Id="rId23" Type="http://schemas.openxmlformats.org/officeDocument/2006/relationships/hyperlink" Target="http://photo.tlw.cn/7/JPEG/Vol_113/ER147_L.htm" TargetMode="External"/><Relationship Id="rId28" Type="http://schemas.openxmlformats.org/officeDocument/2006/relationships/image" Target="../media/image8.jpeg"/><Relationship Id="rId10" Type="http://schemas.openxmlformats.org/officeDocument/2006/relationships/slideLayout" Target="../slideLayouts/slideLayout35.xml"/><Relationship Id="rId19" Type="http://schemas.openxmlformats.org/officeDocument/2006/relationships/hyperlink" Target="http://photo.tlw.cn/2/JPEG640/033/001_050/AH016_L.htm" TargetMode="Externa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vmlDrawing" Target="../drawings/vmlDrawing4.vml"/><Relationship Id="rId22" Type="http://schemas.openxmlformats.org/officeDocument/2006/relationships/image" Target="../media/image4.jpeg"/><Relationship Id="rId27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18" Type="http://schemas.openxmlformats.org/officeDocument/2006/relationships/image" Target="../media/image2.jpeg"/><Relationship Id="rId26" Type="http://schemas.openxmlformats.org/officeDocument/2006/relationships/image" Target="../media/image6.jpeg"/><Relationship Id="rId3" Type="http://schemas.openxmlformats.org/officeDocument/2006/relationships/slideLayout" Target="../slideLayouts/slideLayout40.xml"/><Relationship Id="rId21" Type="http://schemas.openxmlformats.org/officeDocument/2006/relationships/hyperlink" Target="http://photo.tlw.cn/7/JPEG/Vol_117/EV032_L.htm" TargetMode="Externa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hyperlink" Target="http://photo.tlw.cn/7/JPEG/Vol_113/ER004_L.htm" TargetMode="External"/><Relationship Id="rId25" Type="http://schemas.openxmlformats.org/officeDocument/2006/relationships/hyperlink" Target="http://photo.tlw.cn/5/JPEG640/087/151_200/DP151_L.htm" TargetMode="Externa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.png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42.xml"/><Relationship Id="rId15" Type="http://schemas.openxmlformats.org/officeDocument/2006/relationships/oleObject" Target="../embeddings/oleObject6.bin"/><Relationship Id="rId23" Type="http://schemas.openxmlformats.org/officeDocument/2006/relationships/hyperlink" Target="http://photo.tlw.cn/7/JPEG/Vol_113/ER147_L.htm" TargetMode="External"/><Relationship Id="rId28" Type="http://schemas.openxmlformats.org/officeDocument/2006/relationships/image" Target="../media/image8.jpeg"/><Relationship Id="rId10" Type="http://schemas.openxmlformats.org/officeDocument/2006/relationships/slideLayout" Target="../slideLayouts/slideLayout47.xml"/><Relationship Id="rId19" Type="http://schemas.openxmlformats.org/officeDocument/2006/relationships/hyperlink" Target="http://photo.tlw.cn/2/JPEG640/033/001_050/AH016_L.htm" TargetMode="Externa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vmlDrawing" Target="../drawings/vmlDrawing6.vml"/><Relationship Id="rId22" Type="http://schemas.openxmlformats.org/officeDocument/2006/relationships/image" Target="../media/image4.jpeg"/><Relationship Id="rId27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hyperlink" Target="http://photo.tlw.cn/7/JPEG/Vol_113/ER004_L.htm" TargetMode="External"/><Relationship Id="rId26" Type="http://schemas.openxmlformats.org/officeDocument/2006/relationships/hyperlink" Target="http://photo.tlw.cn/5/JPEG640/087/151_200/DP151_L.htm" TargetMode="External"/><Relationship Id="rId3" Type="http://schemas.openxmlformats.org/officeDocument/2006/relationships/slideLayout" Target="../slideLayouts/slideLayout52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1.png"/><Relationship Id="rId25" Type="http://schemas.openxmlformats.org/officeDocument/2006/relationships/image" Target="../media/image5.jpeg"/><Relationship Id="rId2" Type="http://schemas.openxmlformats.org/officeDocument/2006/relationships/slideLayout" Target="../slideLayouts/slideLayout51.xml"/><Relationship Id="rId16" Type="http://schemas.openxmlformats.org/officeDocument/2006/relationships/oleObject" Target="../embeddings/oleObject8.bin"/><Relationship Id="rId20" Type="http://schemas.openxmlformats.org/officeDocument/2006/relationships/hyperlink" Target="http://photo.tlw.cn/2/JPEG640/033/001_050/AH016_L.htm" TargetMode="External"/><Relationship Id="rId29" Type="http://schemas.openxmlformats.org/officeDocument/2006/relationships/image" Target="../media/image8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hyperlink" Target="http://photo.tlw.cn/7/JPEG/Vol_113/ER147_L.htm" TargetMode="External"/><Relationship Id="rId5" Type="http://schemas.openxmlformats.org/officeDocument/2006/relationships/slideLayout" Target="../slideLayouts/slideLayout54.xml"/><Relationship Id="rId15" Type="http://schemas.openxmlformats.org/officeDocument/2006/relationships/vmlDrawing" Target="../drawings/vmlDrawing8.vml"/><Relationship Id="rId23" Type="http://schemas.openxmlformats.org/officeDocument/2006/relationships/image" Target="../media/image4.jpeg"/><Relationship Id="rId28" Type="http://schemas.openxmlformats.org/officeDocument/2006/relationships/image" Target="../media/image7.jpeg"/><Relationship Id="rId10" Type="http://schemas.openxmlformats.org/officeDocument/2006/relationships/slideLayout" Target="../slideLayouts/slideLayout59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Relationship Id="rId22" Type="http://schemas.openxmlformats.org/officeDocument/2006/relationships/hyperlink" Target="http://photo.tlw.cn/7/JPEG/Vol_117/EV032_L.htm" TargetMode="External"/><Relationship Id="rId27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ChangeArrowheads="1"/>
          </p:cNvSpPr>
          <p:nvPr/>
        </p:nvSpPr>
        <p:spPr bwMode="auto">
          <a:xfrm>
            <a:off x="2829984" y="0"/>
            <a:ext cx="4322233" cy="539750"/>
          </a:xfrm>
          <a:prstGeom prst="rect">
            <a:avLst/>
          </a:prstGeom>
          <a:gradFill rotWithShape="1">
            <a:gsLst>
              <a:gs pos="0">
                <a:srgbClr val="FFFFFF">
                  <a:alpha val="48000"/>
                </a:srgbClr>
              </a:gs>
              <a:gs pos="100000">
                <a:srgbClr val="0066FF">
                  <a:alpha val="7500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kumimoji="0" lang="zh-CN" altLang="zh-CN" sz="100">
              <a:solidFill>
                <a:schemeClr val="accent2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aphicFrame>
        <p:nvGraphicFramePr>
          <p:cNvPr id="1027" name="Object 220"/>
          <p:cNvGraphicFramePr>
            <a:graphicFrameLocks noChangeAspect="1"/>
          </p:cNvGraphicFramePr>
          <p:nvPr/>
        </p:nvGraphicFramePr>
        <p:xfrm>
          <a:off x="192617" y="66675"/>
          <a:ext cx="26416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" name="Image" r:id="rId17" imgW="11874500" imgH="3302000" progId="">
                  <p:embed/>
                </p:oleObj>
              </mc:Choice>
              <mc:Fallback>
                <p:oleObj name="Image" r:id="rId17" imgW="11874500" imgH="3302000" progId="">
                  <p:embed/>
                  <p:pic>
                    <p:nvPicPr>
                      <p:cNvPr id="0" name="Object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17" y="66675"/>
                        <a:ext cx="26416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42"/>
          <p:cNvSpPr>
            <a:spLocks noChangeShapeType="1"/>
          </p:cNvSpPr>
          <p:nvPr/>
        </p:nvSpPr>
        <p:spPr bwMode="auto">
          <a:xfrm>
            <a:off x="431800" y="6524625"/>
            <a:ext cx="11521017" cy="0"/>
          </a:xfrm>
          <a:prstGeom prst="line">
            <a:avLst/>
          </a:prstGeom>
          <a:noFill/>
          <a:ln w="38100">
            <a:pattFill prst="smCheck">
              <a:fgClr>
                <a:srgbClr val="FF3300"/>
              </a:fgClr>
              <a:bgClr>
                <a:srgbClr val="FFFF00"/>
              </a:bgClr>
            </a:pattFill>
            <a:round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029" name="Text Box 45"/>
          <p:cNvSpPr txBox="1">
            <a:spLocks noChangeArrowheads="1"/>
          </p:cNvSpPr>
          <p:nvPr/>
        </p:nvSpPr>
        <p:spPr bwMode="auto">
          <a:xfrm>
            <a:off x="431800" y="6538913"/>
            <a:ext cx="575733" cy="3371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0E894D1D-33D3-43AD-B032-75DAC0D0D6A8}" type="slidenum">
              <a:rPr kumimoji="0" lang="en-US" altLang="zh-CN" sz="1600">
                <a:solidFill>
                  <a:schemeClr val="accent2"/>
                </a:solidFill>
              </a:rPr>
              <a:t>‹#›</a:t>
            </a:fld>
            <a:endParaRPr kumimoji="0" lang="en-US" altLang="zh-CN" sz="1600">
              <a:solidFill>
                <a:schemeClr val="accent2"/>
              </a:solidFill>
            </a:endParaRPr>
          </a:p>
        </p:txBody>
      </p:sp>
      <p:pic>
        <p:nvPicPr>
          <p:cNvPr id="1030" name="Picture 46" descr="ER004_T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995584" y="0"/>
            <a:ext cx="53974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47" descr="AH016_T">
            <a:hlinkClick r:id="rId21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593667" y="0"/>
            <a:ext cx="958851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8" descr="EV032_T">
            <a:hlinkClick r:id="rId23"/>
          </p:cNvPr>
          <p:cNvPicPr preferRelativeResize="0">
            <a:picLocks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8051800" y="0"/>
            <a:ext cx="54821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51" descr="ER147_T">
            <a:hlinkClick r:id="rId25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535333" y="0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52" descr="DP151_T">
            <a:hlinkClick r:id="rId27"/>
          </p:cNvPr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9493251" y="0"/>
            <a:ext cx="53974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031" descr="gseabor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0033000" y="0"/>
            <a:ext cx="9588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032" descr="optics1"/>
          <p:cNvPicPr preferRelativeResize="0"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0983384" y="0"/>
            <a:ext cx="1208616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Tm="14364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8"/>
          <p:cNvSpPr>
            <a:spLocks noChangeArrowheads="1"/>
          </p:cNvSpPr>
          <p:nvPr/>
        </p:nvSpPr>
        <p:spPr bwMode="auto">
          <a:xfrm>
            <a:off x="2829984" y="0"/>
            <a:ext cx="4322233" cy="539750"/>
          </a:xfrm>
          <a:prstGeom prst="rect">
            <a:avLst/>
          </a:prstGeom>
          <a:gradFill rotWithShape="1">
            <a:gsLst>
              <a:gs pos="0">
                <a:srgbClr val="FFFFFF">
                  <a:alpha val="48000"/>
                </a:srgbClr>
              </a:gs>
              <a:gs pos="100000">
                <a:srgbClr val="0066FF">
                  <a:alpha val="7500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kumimoji="0" lang="zh-CN" altLang="zh-CN" sz="100">
              <a:solidFill>
                <a:srgbClr val="3333CC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2051" name="Group 4"/>
          <p:cNvGrpSpPr/>
          <p:nvPr/>
        </p:nvGrpSpPr>
        <p:grpSpPr bwMode="auto">
          <a:xfrm>
            <a:off x="624417" y="1916113"/>
            <a:ext cx="11277600" cy="4572000"/>
            <a:chOff x="144" y="480"/>
            <a:chExt cx="5424" cy="3840"/>
          </a:xfrm>
        </p:grpSpPr>
        <p:sp>
          <p:nvSpPr>
            <p:cNvPr id="2062" name="Rectangle 5"/>
            <p:cNvSpPr>
              <a:spLocks noChangeArrowheads="1"/>
            </p:cNvSpPr>
            <p:nvPr/>
          </p:nvSpPr>
          <p:spPr bwMode="auto">
            <a:xfrm>
              <a:off x="5520" y="480"/>
              <a:ext cx="48" cy="38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63" name="Rectangle 6"/>
            <p:cNvSpPr>
              <a:spLocks noChangeArrowheads="1"/>
            </p:cNvSpPr>
            <p:nvPr/>
          </p:nvSpPr>
          <p:spPr bwMode="auto">
            <a:xfrm>
              <a:off x="5328" y="768"/>
              <a:ext cx="48" cy="355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64" name="Rectangle 7"/>
            <p:cNvSpPr>
              <a:spLocks noChangeArrowheads="1"/>
            </p:cNvSpPr>
            <p:nvPr/>
          </p:nvSpPr>
          <p:spPr bwMode="auto">
            <a:xfrm>
              <a:off x="5136" y="1056"/>
              <a:ext cx="48" cy="326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65" name="Rectangle 8"/>
            <p:cNvSpPr>
              <a:spLocks noChangeArrowheads="1"/>
            </p:cNvSpPr>
            <p:nvPr/>
          </p:nvSpPr>
          <p:spPr bwMode="auto">
            <a:xfrm>
              <a:off x="4944" y="1296"/>
              <a:ext cx="48" cy="302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66" name="Rectangle 9"/>
            <p:cNvSpPr>
              <a:spLocks noChangeArrowheads="1"/>
            </p:cNvSpPr>
            <p:nvPr/>
          </p:nvSpPr>
          <p:spPr bwMode="auto">
            <a:xfrm>
              <a:off x="4752" y="1536"/>
              <a:ext cx="54" cy="278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67" name="Rectangle 10"/>
            <p:cNvSpPr>
              <a:spLocks noChangeArrowheads="1"/>
            </p:cNvSpPr>
            <p:nvPr/>
          </p:nvSpPr>
          <p:spPr bwMode="auto">
            <a:xfrm>
              <a:off x="4560" y="1584"/>
              <a:ext cx="48" cy="27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68" name="Rectangle 11"/>
            <p:cNvSpPr>
              <a:spLocks noChangeArrowheads="1"/>
            </p:cNvSpPr>
            <p:nvPr/>
          </p:nvSpPr>
          <p:spPr bwMode="auto">
            <a:xfrm>
              <a:off x="4368" y="1680"/>
              <a:ext cx="48" cy="26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69" name="Rectangle 12"/>
            <p:cNvSpPr>
              <a:spLocks noChangeArrowheads="1"/>
            </p:cNvSpPr>
            <p:nvPr/>
          </p:nvSpPr>
          <p:spPr bwMode="auto">
            <a:xfrm>
              <a:off x="4176" y="1920"/>
              <a:ext cx="48" cy="24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70" name="Rectangle 13"/>
            <p:cNvSpPr>
              <a:spLocks noChangeArrowheads="1"/>
            </p:cNvSpPr>
            <p:nvPr/>
          </p:nvSpPr>
          <p:spPr bwMode="auto">
            <a:xfrm>
              <a:off x="3984" y="2112"/>
              <a:ext cx="48" cy="220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71" name="Rectangle 14"/>
            <p:cNvSpPr>
              <a:spLocks noChangeArrowheads="1"/>
            </p:cNvSpPr>
            <p:nvPr/>
          </p:nvSpPr>
          <p:spPr bwMode="auto">
            <a:xfrm>
              <a:off x="3792" y="2256"/>
              <a:ext cx="53" cy="206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72" name="Rectangle 15"/>
            <p:cNvSpPr>
              <a:spLocks noChangeArrowheads="1"/>
            </p:cNvSpPr>
            <p:nvPr/>
          </p:nvSpPr>
          <p:spPr bwMode="auto">
            <a:xfrm>
              <a:off x="3600" y="2448"/>
              <a:ext cx="48" cy="18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73" name="Rectangle 16"/>
            <p:cNvSpPr>
              <a:spLocks noChangeArrowheads="1"/>
            </p:cNvSpPr>
            <p:nvPr/>
          </p:nvSpPr>
          <p:spPr bwMode="auto">
            <a:xfrm>
              <a:off x="3408" y="2592"/>
              <a:ext cx="48" cy="172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74" name="Rectangle 17"/>
            <p:cNvSpPr>
              <a:spLocks noChangeArrowheads="1"/>
            </p:cNvSpPr>
            <p:nvPr/>
          </p:nvSpPr>
          <p:spPr bwMode="auto">
            <a:xfrm>
              <a:off x="3216" y="2736"/>
              <a:ext cx="48" cy="158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75" name="Rectangle 18"/>
            <p:cNvSpPr>
              <a:spLocks noChangeArrowheads="1"/>
            </p:cNvSpPr>
            <p:nvPr/>
          </p:nvSpPr>
          <p:spPr bwMode="auto">
            <a:xfrm>
              <a:off x="3024" y="2880"/>
              <a:ext cx="48" cy="144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76" name="Rectangle 19"/>
            <p:cNvSpPr>
              <a:spLocks noChangeArrowheads="1"/>
            </p:cNvSpPr>
            <p:nvPr/>
          </p:nvSpPr>
          <p:spPr bwMode="auto">
            <a:xfrm>
              <a:off x="2832" y="2976"/>
              <a:ext cx="53" cy="134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77" name="Rectangle 20"/>
            <p:cNvSpPr>
              <a:spLocks noChangeArrowheads="1"/>
            </p:cNvSpPr>
            <p:nvPr/>
          </p:nvSpPr>
          <p:spPr bwMode="auto">
            <a:xfrm>
              <a:off x="2640" y="3072"/>
              <a:ext cx="48" cy="124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78" name="Rectangle 21"/>
            <p:cNvSpPr>
              <a:spLocks noChangeArrowheads="1"/>
            </p:cNvSpPr>
            <p:nvPr/>
          </p:nvSpPr>
          <p:spPr bwMode="auto">
            <a:xfrm>
              <a:off x="2448" y="3168"/>
              <a:ext cx="48" cy="115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79" name="Rectangle 22"/>
            <p:cNvSpPr>
              <a:spLocks noChangeArrowheads="1"/>
            </p:cNvSpPr>
            <p:nvPr/>
          </p:nvSpPr>
          <p:spPr bwMode="auto">
            <a:xfrm>
              <a:off x="2256" y="3264"/>
              <a:ext cx="48" cy="105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80" name="Rectangle 23"/>
            <p:cNvSpPr>
              <a:spLocks noChangeArrowheads="1"/>
            </p:cNvSpPr>
            <p:nvPr/>
          </p:nvSpPr>
          <p:spPr bwMode="auto">
            <a:xfrm>
              <a:off x="2064" y="3360"/>
              <a:ext cx="48" cy="96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81" name="Rectangle 24"/>
            <p:cNvSpPr>
              <a:spLocks noChangeArrowheads="1"/>
            </p:cNvSpPr>
            <p:nvPr/>
          </p:nvSpPr>
          <p:spPr bwMode="auto">
            <a:xfrm>
              <a:off x="1872" y="3408"/>
              <a:ext cx="52" cy="91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82" name="Rectangle 25"/>
            <p:cNvSpPr>
              <a:spLocks noChangeArrowheads="1"/>
            </p:cNvSpPr>
            <p:nvPr/>
          </p:nvSpPr>
          <p:spPr bwMode="auto">
            <a:xfrm>
              <a:off x="1680" y="3504"/>
              <a:ext cx="48" cy="81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83" name="Rectangle 26"/>
            <p:cNvSpPr>
              <a:spLocks noChangeArrowheads="1"/>
            </p:cNvSpPr>
            <p:nvPr/>
          </p:nvSpPr>
          <p:spPr bwMode="auto">
            <a:xfrm>
              <a:off x="1488" y="3600"/>
              <a:ext cx="48" cy="7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84" name="Rectangle 27"/>
            <p:cNvSpPr>
              <a:spLocks noChangeArrowheads="1"/>
            </p:cNvSpPr>
            <p:nvPr/>
          </p:nvSpPr>
          <p:spPr bwMode="auto">
            <a:xfrm>
              <a:off x="1296" y="3648"/>
              <a:ext cx="48" cy="6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85" name="Rectangle 28"/>
            <p:cNvSpPr>
              <a:spLocks noChangeArrowheads="1"/>
            </p:cNvSpPr>
            <p:nvPr/>
          </p:nvSpPr>
          <p:spPr bwMode="auto">
            <a:xfrm>
              <a:off x="1104" y="3744"/>
              <a:ext cx="48" cy="5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86" name="Rectangle 29"/>
            <p:cNvSpPr>
              <a:spLocks noChangeArrowheads="1"/>
            </p:cNvSpPr>
            <p:nvPr/>
          </p:nvSpPr>
          <p:spPr bwMode="auto">
            <a:xfrm>
              <a:off x="912" y="3744"/>
              <a:ext cx="52" cy="57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87" name="Rectangle 30"/>
            <p:cNvSpPr>
              <a:spLocks noChangeArrowheads="1"/>
            </p:cNvSpPr>
            <p:nvPr/>
          </p:nvSpPr>
          <p:spPr bwMode="auto">
            <a:xfrm>
              <a:off x="720" y="3792"/>
              <a:ext cx="48" cy="52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88" name="Rectangle 31"/>
            <p:cNvSpPr>
              <a:spLocks noChangeArrowheads="1"/>
            </p:cNvSpPr>
            <p:nvPr/>
          </p:nvSpPr>
          <p:spPr bwMode="auto">
            <a:xfrm flipH="1">
              <a:off x="528" y="3840"/>
              <a:ext cx="48" cy="47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2089" name="Rectangle 32"/>
            <p:cNvSpPr>
              <a:spLocks noChangeArrowheads="1"/>
            </p:cNvSpPr>
            <p:nvPr/>
          </p:nvSpPr>
          <p:spPr bwMode="auto">
            <a:xfrm flipH="1">
              <a:off x="336" y="3888"/>
              <a:ext cx="48" cy="428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ECFF"/>
                </a:gs>
              </a:gsLst>
              <a:lin ang="5400000" scaled="1"/>
            </a:gradFill>
            <a:ln>
              <a:noFill/>
            </a:ln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kumimoji="0" lang="zh-CN" altLang="en-US" sz="100">
                <a:solidFill>
                  <a:srgbClr val="000000"/>
                </a:solidFill>
              </a:endParaRPr>
            </a:p>
          </p:txBody>
        </p:sp>
        <p:sp>
          <p:nvSpPr>
            <p:cNvPr id="780321" name="Rectangle 33"/>
            <p:cNvSpPr>
              <a:spLocks noChangeArrowheads="1"/>
            </p:cNvSpPr>
            <p:nvPr/>
          </p:nvSpPr>
          <p:spPr bwMode="auto">
            <a:xfrm flipH="1">
              <a:off x="144" y="3888"/>
              <a:ext cx="48" cy="428"/>
            </a:xfrm>
            <a:prstGeom prst="rect">
              <a:avLst/>
            </a:prstGeom>
            <a:gradFill rotWithShape="0">
              <a:gsLst>
                <a:gs pos="0">
                  <a:srgbClr val="CCECFF">
                    <a:gamma/>
                    <a:tint val="0"/>
                    <a:invGamma/>
                  </a:srgbClr>
                </a:gs>
                <a:gs pos="100000">
                  <a:srgbClr val="CCECFF"/>
                </a:gs>
              </a:gsLst>
              <a:lin ang="540000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zh-CN" sz="1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endParaRPr>
            </a:p>
          </p:txBody>
        </p:sp>
      </p:grpSp>
      <p:graphicFrame>
        <p:nvGraphicFramePr>
          <p:cNvPr id="2052" name="Object 341"/>
          <p:cNvGraphicFramePr>
            <a:graphicFrameLocks noChangeAspect="1"/>
          </p:cNvGraphicFramePr>
          <p:nvPr/>
        </p:nvGraphicFramePr>
        <p:xfrm>
          <a:off x="192617" y="66675"/>
          <a:ext cx="26416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" name="Image" r:id="rId14" imgW="11874500" imgH="3302000" progId="">
                  <p:embed/>
                </p:oleObj>
              </mc:Choice>
              <mc:Fallback>
                <p:oleObj name="Image" r:id="rId14" imgW="11874500" imgH="3302000" progId="">
                  <p:embed/>
                  <p:pic>
                    <p:nvPicPr>
                      <p:cNvPr id="0" name="Object 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17" y="66675"/>
                        <a:ext cx="26416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Line 42"/>
          <p:cNvSpPr>
            <a:spLocks noChangeShapeType="1"/>
          </p:cNvSpPr>
          <p:nvPr/>
        </p:nvSpPr>
        <p:spPr bwMode="auto">
          <a:xfrm>
            <a:off x="431800" y="6524625"/>
            <a:ext cx="11521017" cy="0"/>
          </a:xfrm>
          <a:prstGeom prst="line">
            <a:avLst/>
          </a:prstGeom>
          <a:noFill/>
          <a:ln w="38100">
            <a:pattFill prst="smCheck">
              <a:fgClr>
                <a:srgbClr val="FF3300"/>
              </a:fgClr>
              <a:bgClr>
                <a:srgbClr val="FFFF00"/>
              </a:bgClr>
            </a:pattFill>
            <a:round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2054" name="Text Box 45"/>
          <p:cNvSpPr txBox="1">
            <a:spLocks noChangeArrowheads="1"/>
          </p:cNvSpPr>
          <p:nvPr/>
        </p:nvSpPr>
        <p:spPr bwMode="auto">
          <a:xfrm>
            <a:off x="431800" y="6538913"/>
            <a:ext cx="575733" cy="3371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154AE0AF-7B4A-4B45-B022-28758C44DB60}" type="slidenum">
              <a:rPr kumimoji="0" lang="en-US" altLang="zh-CN" sz="1600">
                <a:solidFill>
                  <a:srgbClr val="3333CC"/>
                </a:solidFill>
              </a:rPr>
              <a:t>‹#›</a:t>
            </a:fld>
            <a:endParaRPr kumimoji="0" lang="en-US" altLang="zh-CN" sz="1600">
              <a:solidFill>
                <a:srgbClr val="3333CC"/>
              </a:solidFill>
            </a:endParaRPr>
          </a:p>
        </p:txBody>
      </p:sp>
      <p:pic>
        <p:nvPicPr>
          <p:cNvPr id="2055" name="Picture 46" descr="ER004_T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995584" y="0"/>
            <a:ext cx="53974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7" descr="AH016_T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593667" y="0"/>
            <a:ext cx="958851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8" descr="EV032_T">
            <a:hlinkClick r:id="rId20"/>
          </p:cNvPr>
          <p:cNvPicPr preferRelativeResize="0">
            <a:picLocks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051800" y="0"/>
            <a:ext cx="54821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51" descr="ER147_T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535333" y="0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2" descr="DP151_T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9493251" y="0"/>
            <a:ext cx="53974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031" descr="gseabor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0033000" y="0"/>
            <a:ext cx="9588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032" descr="optics1"/>
          <p:cNvPicPr preferRelativeResize="0"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0983384" y="0"/>
            <a:ext cx="1208616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advTm="14364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8"/>
          <p:cNvSpPr>
            <a:spLocks noChangeArrowheads="1"/>
          </p:cNvSpPr>
          <p:nvPr/>
        </p:nvSpPr>
        <p:spPr bwMode="auto">
          <a:xfrm>
            <a:off x="2829984" y="0"/>
            <a:ext cx="4322233" cy="539750"/>
          </a:xfrm>
          <a:prstGeom prst="rect">
            <a:avLst/>
          </a:prstGeom>
          <a:gradFill rotWithShape="1">
            <a:gsLst>
              <a:gs pos="0">
                <a:srgbClr val="FFFFFF">
                  <a:alpha val="48000"/>
                </a:srgbClr>
              </a:gs>
              <a:gs pos="100000">
                <a:srgbClr val="0066FF">
                  <a:alpha val="7500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kumimoji="0" lang="zh-CN" altLang="zh-CN" sz="100">
              <a:solidFill>
                <a:srgbClr val="C0504D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aphicFrame>
        <p:nvGraphicFramePr>
          <p:cNvPr id="3075" name="Object 220"/>
          <p:cNvGraphicFramePr>
            <a:graphicFrameLocks noChangeAspect="1"/>
          </p:cNvGraphicFramePr>
          <p:nvPr/>
        </p:nvGraphicFramePr>
        <p:xfrm>
          <a:off x="192617" y="66675"/>
          <a:ext cx="26416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" name="Image" r:id="rId15" imgW="11874500" imgH="3302000" progId="">
                  <p:embed/>
                </p:oleObj>
              </mc:Choice>
              <mc:Fallback>
                <p:oleObj name="Image" r:id="rId15" imgW="11874500" imgH="3302000" progId="">
                  <p:embed/>
                  <p:pic>
                    <p:nvPicPr>
                      <p:cNvPr id="0" name="Object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17" y="66675"/>
                        <a:ext cx="26416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Line 42"/>
          <p:cNvSpPr>
            <a:spLocks noChangeShapeType="1"/>
          </p:cNvSpPr>
          <p:nvPr/>
        </p:nvSpPr>
        <p:spPr bwMode="auto">
          <a:xfrm>
            <a:off x="431800" y="6524625"/>
            <a:ext cx="11521017" cy="0"/>
          </a:xfrm>
          <a:prstGeom prst="line">
            <a:avLst/>
          </a:prstGeom>
          <a:noFill/>
          <a:ln w="38100">
            <a:pattFill prst="smCheck">
              <a:fgClr>
                <a:srgbClr val="FF3300"/>
              </a:fgClr>
              <a:bgClr>
                <a:srgbClr val="FFFF00"/>
              </a:bgClr>
            </a:pattFill>
            <a:round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780333" name="Text Box 45"/>
          <p:cNvSpPr txBox="1">
            <a:spLocks noChangeArrowheads="1"/>
          </p:cNvSpPr>
          <p:nvPr/>
        </p:nvSpPr>
        <p:spPr bwMode="auto">
          <a:xfrm>
            <a:off x="431800" y="6538913"/>
            <a:ext cx="575733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fld id="{D7A02133-003A-4B03-83A7-BE64C1ECA3DE}" type="slidenum">
              <a:rPr kumimoji="0" lang="en-US" altLang="zh-CN" sz="1600">
                <a:solidFill>
                  <a:srgbClr val="C0504D"/>
                </a:solidFill>
                <a:latin typeface="Calibri" panose="020F0502020204030204" pitchFamily="34" charset="0"/>
              </a:rPr>
              <a:t>‹#›</a:t>
            </a:fld>
            <a:endParaRPr kumimoji="0" lang="en-US" altLang="zh-CN" sz="16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pic>
        <p:nvPicPr>
          <p:cNvPr id="3078" name="Picture 46" descr="ER004_T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995584" y="0"/>
            <a:ext cx="53974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7" descr="AH016_T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593667" y="0"/>
            <a:ext cx="958851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48" descr="EV032_T">
            <a:hlinkClick r:id="rId21"/>
          </p:cNvPr>
          <p:cNvPicPr preferRelativeResize="0">
            <a:picLocks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51800" y="0"/>
            <a:ext cx="54821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51" descr="ER147_T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535333" y="0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52" descr="DP151_T">
            <a:hlinkClick r:id="rId25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9493251" y="0"/>
            <a:ext cx="53974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031" descr="gseabor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0033000" y="0"/>
            <a:ext cx="9588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032" descr="optics1"/>
          <p:cNvPicPr preferRelativeResize="0"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0983384" y="0"/>
            <a:ext cx="1208616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 advTm="14364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8"/>
          <p:cNvSpPr>
            <a:spLocks noChangeArrowheads="1"/>
          </p:cNvSpPr>
          <p:nvPr/>
        </p:nvSpPr>
        <p:spPr bwMode="auto">
          <a:xfrm>
            <a:off x="2829984" y="0"/>
            <a:ext cx="4322233" cy="539750"/>
          </a:xfrm>
          <a:prstGeom prst="rect">
            <a:avLst/>
          </a:prstGeom>
          <a:gradFill rotWithShape="1">
            <a:gsLst>
              <a:gs pos="0">
                <a:srgbClr val="FFFFFF">
                  <a:alpha val="48000"/>
                </a:srgbClr>
              </a:gs>
              <a:gs pos="100000">
                <a:srgbClr val="0066FF">
                  <a:alpha val="7500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defRPr/>
            </a:pPr>
            <a:endParaRPr kumimoji="0" lang="zh-CN" altLang="zh-CN" sz="100">
              <a:solidFill>
                <a:srgbClr val="C0504D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aphicFrame>
        <p:nvGraphicFramePr>
          <p:cNvPr id="4099" name="Object 220"/>
          <p:cNvGraphicFramePr>
            <a:graphicFrameLocks noChangeAspect="1"/>
          </p:cNvGraphicFramePr>
          <p:nvPr/>
        </p:nvGraphicFramePr>
        <p:xfrm>
          <a:off x="192617" y="66675"/>
          <a:ext cx="26416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" name="Image" r:id="rId15" imgW="11874500" imgH="3302000" progId="">
                  <p:embed/>
                </p:oleObj>
              </mc:Choice>
              <mc:Fallback>
                <p:oleObj name="Image" r:id="rId15" imgW="11874500" imgH="3302000" progId="">
                  <p:embed/>
                  <p:pic>
                    <p:nvPicPr>
                      <p:cNvPr id="0" name="Object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17" y="66675"/>
                        <a:ext cx="26416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Line 42"/>
          <p:cNvSpPr>
            <a:spLocks noChangeShapeType="1"/>
          </p:cNvSpPr>
          <p:nvPr/>
        </p:nvSpPr>
        <p:spPr bwMode="auto">
          <a:xfrm>
            <a:off x="431800" y="6524625"/>
            <a:ext cx="11521017" cy="0"/>
          </a:xfrm>
          <a:prstGeom prst="line">
            <a:avLst/>
          </a:prstGeom>
          <a:noFill/>
          <a:ln w="38100">
            <a:pattFill prst="smCheck">
              <a:fgClr>
                <a:srgbClr val="FF3300"/>
              </a:fgClr>
              <a:bgClr>
                <a:srgbClr val="FFFF00"/>
              </a:bgClr>
            </a:pattFill>
            <a:round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780333" name="Text Box 45"/>
          <p:cNvSpPr txBox="1">
            <a:spLocks noChangeArrowheads="1"/>
          </p:cNvSpPr>
          <p:nvPr/>
        </p:nvSpPr>
        <p:spPr bwMode="auto">
          <a:xfrm>
            <a:off x="431800" y="6538913"/>
            <a:ext cx="575733" cy="3371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914400" eaLnBrk="1" hangingPunct="1">
              <a:spcBef>
                <a:spcPct val="50000"/>
              </a:spcBef>
            </a:pPr>
            <a:fld id="{8CCC20D2-BEA3-41CC-B380-850D1C3D3DC3}" type="slidenum">
              <a:rPr kumimoji="0" lang="en-US" altLang="zh-CN" sz="1600">
                <a:solidFill>
                  <a:srgbClr val="C0504D"/>
                </a:solidFill>
                <a:latin typeface="Calibri" panose="020F0502020204030204" pitchFamily="34" charset="0"/>
              </a:rPr>
              <a:t>‹#›</a:t>
            </a:fld>
            <a:endParaRPr kumimoji="0" lang="en-US" altLang="zh-CN" sz="1600">
              <a:solidFill>
                <a:srgbClr val="C0504D"/>
              </a:solidFill>
              <a:latin typeface="Calibri" panose="020F0502020204030204" pitchFamily="34" charset="0"/>
            </a:endParaRPr>
          </a:p>
        </p:txBody>
      </p:sp>
      <p:pic>
        <p:nvPicPr>
          <p:cNvPr id="4102" name="Picture 46" descr="ER004_T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995584" y="0"/>
            <a:ext cx="53974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47" descr="AH016_T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593667" y="0"/>
            <a:ext cx="958851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8" descr="EV032_T">
            <a:hlinkClick r:id="rId21"/>
          </p:cNvPr>
          <p:cNvPicPr preferRelativeResize="0">
            <a:picLocks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051800" y="0"/>
            <a:ext cx="54821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51" descr="ER147_T">
            <a:hlinkClick r:id="rId23"/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535333" y="0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52" descr="DP151_T">
            <a:hlinkClick r:id="rId25"/>
          </p:cNvPr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9493251" y="0"/>
            <a:ext cx="53974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031" descr="gseabor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10033000" y="0"/>
            <a:ext cx="9588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032" descr="optics1"/>
          <p:cNvPicPr preferRelativeResize="0"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0983384" y="0"/>
            <a:ext cx="1208616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advTm="14364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8"/>
          <p:cNvSpPr>
            <a:spLocks noChangeArrowheads="1"/>
          </p:cNvSpPr>
          <p:nvPr/>
        </p:nvSpPr>
        <p:spPr bwMode="auto">
          <a:xfrm>
            <a:off x="2829984" y="0"/>
            <a:ext cx="4322233" cy="539750"/>
          </a:xfrm>
          <a:prstGeom prst="rect">
            <a:avLst/>
          </a:prstGeom>
          <a:gradFill rotWithShape="1">
            <a:gsLst>
              <a:gs pos="0">
                <a:srgbClr val="FFFFFF">
                  <a:alpha val="48000"/>
                </a:srgbClr>
              </a:gs>
              <a:gs pos="100000">
                <a:srgbClr val="0066FF">
                  <a:alpha val="75000"/>
                </a:srgbClr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kumimoji="0" lang="zh-CN" altLang="zh-CN" sz="100">
              <a:solidFill>
                <a:srgbClr val="3333CC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aphicFrame>
        <p:nvGraphicFramePr>
          <p:cNvPr id="5123" name="Object 87"/>
          <p:cNvGraphicFramePr>
            <a:graphicFrameLocks noChangeAspect="1"/>
          </p:cNvGraphicFramePr>
          <p:nvPr/>
        </p:nvGraphicFramePr>
        <p:xfrm>
          <a:off x="192617" y="66675"/>
          <a:ext cx="26416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" name="Image" r:id="rId16" imgW="11874500" imgH="3302000" progId="">
                  <p:embed/>
                </p:oleObj>
              </mc:Choice>
              <mc:Fallback>
                <p:oleObj name="Image" r:id="rId16" imgW="11874500" imgH="3302000" progId="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17" y="66675"/>
                        <a:ext cx="26416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Line 42"/>
          <p:cNvSpPr>
            <a:spLocks noChangeShapeType="1"/>
          </p:cNvSpPr>
          <p:nvPr/>
        </p:nvSpPr>
        <p:spPr bwMode="auto">
          <a:xfrm>
            <a:off x="431800" y="6524625"/>
            <a:ext cx="11521017" cy="0"/>
          </a:xfrm>
          <a:prstGeom prst="line">
            <a:avLst/>
          </a:prstGeom>
          <a:noFill/>
          <a:ln w="38100">
            <a:pattFill prst="smCheck">
              <a:fgClr>
                <a:srgbClr val="FF3300"/>
              </a:fgClr>
              <a:bgClr>
                <a:srgbClr val="FFFF00"/>
              </a:bgClr>
            </a:pattFill>
            <a:round/>
          </a:ln>
        </p:spPr>
        <p:txBody>
          <a:bodyPr wrap="none"/>
          <a:lstStyle/>
          <a:p>
            <a:endParaRPr lang="zh-CN" altLang="en-US" sz="100"/>
          </a:p>
        </p:txBody>
      </p:sp>
      <p:sp>
        <p:nvSpPr>
          <p:cNvPr id="1029" name="Text Box 45"/>
          <p:cNvSpPr txBox="1">
            <a:spLocks noChangeArrowheads="1"/>
          </p:cNvSpPr>
          <p:nvPr/>
        </p:nvSpPr>
        <p:spPr bwMode="auto">
          <a:xfrm>
            <a:off x="431800" y="6538913"/>
            <a:ext cx="575733" cy="3371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fld id="{EAE96F06-05FB-4709-94AD-C3DC8B066720}" type="slidenum">
              <a:rPr kumimoji="0" lang="en-US" altLang="zh-CN" sz="1600">
                <a:solidFill>
                  <a:srgbClr val="3333CC"/>
                </a:solidFill>
              </a:rPr>
              <a:t>‹#›</a:t>
            </a:fld>
            <a:endParaRPr kumimoji="0" lang="en-US" altLang="zh-CN" sz="1600">
              <a:solidFill>
                <a:srgbClr val="3333CC"/>
              </a:solidFill>
            </a:endParaRPr>
          </a:p>
        </p:txBody>
      </p:sp>
      <p:pic>
        <p:nvPicPr>
          <p:cNvPr id="5126" name="Picture 46" descr="ER004_T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995584" y="0"/>
            <a:ext cx="53974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7" descr="AH016_T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593667" y="0"/>
            <a:ext cx="958851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48" descr="EV032_T">
            <a:hlinkClick r:id="rId22"/>
          </p:cNvPr>
          <p:cNvPicPr preferRelativeResize="0">
            <a:picLocks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051800" y="0"/>
            <a:ext cx="54821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1" descr="ER147_T">
            <a:hlinkClick r:id="rId24"/>
          </p:cNvPr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535333" y="0"/>
            <a:ext cx="5397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2" descr="DP151_T">
            <a:hlinkClick r:id="rId26"/>
          </p:cNvPr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9493251" y="0"/>
            <a:ext cx="539749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031" descr="gseabor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10033000" y="0"/>
            <a:ext cx="958851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032" descr="optics1"/>
          <p:cNvPicPr preferRelativeResize="0"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0983384" y="0"/>
            <a:ext cx="1208616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 advTm="14364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89" name="标题 1"/>
          <p:cNvSpPr txBox="1"/>
          <p:nvPr/>
        </p:nvSpPr>
        <p:spPr bwMode="auto">
          <a:xfrm>
            <a:off x="738186" y="2514894"/>
            <a:ext cx="10715625" cy="175179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eaLnBrk="1" hangingPunct="1">
              <a:spcAft>
                <a:spcPts val="1200"/>
              </a:spcAft>
              <a:defRPr/>
            </a:pPr>
            <a:endParaRPr lang="en-US" altLang="zh-CN" sz="1065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spcAft>
                <a:spcPts val="1200"/>
              </a:spcAft>
              <a:defRPr/>
            </a:pPr>
            <a:r>
              <a:rPr lang="zh-CN" altLang="en-US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工业无线网络安全防护技术研究及应用</a:t>
            </a:r>
            <a:endParaRPr lang="en-US" altLang="zh-CN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7" name="副标题 2"/>
          <p:cNvSpPr txBox="1"/>
          <p:nvPr/>
        </p:nvSpPr>
        <p:spPr bwMode="auto">
          <a:xfrm>
            <a:off x="1828798" y="4109420"/>
            <a:ext cx="8534400" cy="15261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项目负责人：郑萌，博士，研究员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项目申报单位：中国科学院沈阳自动化研究所</a:t>
            </a:r>
            <a:endParaRPr lang="en-US" altLang="zh-CN" sz="24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8492" y="1226884"/>
            <a:ext cx="101350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zh-CN" sz="3200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中国科学院网络安全和信息化专项应用示范项目</a:t>
            </a:r>
            <a:endParaRPr lang="en-US" altLang="zh-CN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先进信息化技术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应用示范（培育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CAS-WX2021PY-0502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zh-CN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600" y="1378129"/>
            <a:ext cx="7093226" cy="4525963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军工等国防重点行业对无线的需求迫切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易爆弹药、导弹等危险行业目前仍以人工进行物流转运，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事故频发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生产现场多人吊装、多人搬运、工人频繁往返于工位与终端计算机，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严重影响生产效率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工业无线是智能制造的核心使能技术之一，但其安全问题较有线更为严峻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无线介质的开放性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易检测、易监听、易攻击</a:t>
            </a:r>
          </a:p>
          <a:p>
            <a:pPr lvl="2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攻击多种多样：信道干扰、数据篡改、重放攻击等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工业的特殊需求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高实时（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10ms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）：时间开销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高可靠（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99.99%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）：报文长度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09600" y="610967"/>
            <a:ext cx="10972800" cy="716915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项目意义</a:t>
            </a: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52" y="1450961"/>
            <a:ext cx="3312368" cy="200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58B007B-B322-4E81-8238-B61BD4E4B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269" y="4217649"/>
            <a:ext cx="2305878" cy="1686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F3502B-86FD-413F-86A1-186C2A70D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7744" y="4217649"/>
            <a:ext cx="2332815" cy="168644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609600" y="1626326"/>
            <a:ext cx="53848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523875" y="1122136"/>
            <a:ext cx="11134725" cy="4526280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攻克工业无线安全防御与入侵检测技术，建立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基于信息物理融合区块链的安全工业无线网络技术体系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研制自主可控的安全无线通信设备及检测系统，构建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“防护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检测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响应”一体化的高安全工业无线网络系统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，实现物理行为可监测、异常行为可制动、信息系统可追溯；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率先在航空、航天、船舶、武器装备制造等行业进行示范，形成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面向多应用场景的完整应用技术体系和应用模式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，为保持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我院在军工无线安全网络领域的领先地位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发挥重要作用。</a:t>
            </a:r>
            <a:endParaRPr lang="zh-CN" alt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05155" y="562022"/>
            <a:ext cx="10972800" cy="716915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项目目标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33606" y="4797479"/>
            <a:ext cx="2256333" cy="1631364"/>
            <a:chOff x="1489250" y="4605923"/>
            <a:chExt cx="2689934" cy="2159881"/>
          </a:xfrm>
        </p:grpSpPr>
        <p:grpSp>
          <p:nvGrpSpPr>
            <p:cNvPr id="9" name="组合 8"/>
            <p:cNvGrpSpPr>
              <a:grpSpLocks noChangeAspect="1"/>
            </p:cNvGrpSpPr>
            <p:nvPr/>
          </p:nvGrpSpPr>
          <p:grpSpPr>
            <a:xfrm>
              <a:off x="1754276" y="4605923"/>
              <a:ext cx="2159881" cy="2159881"/>
              <a:chOff x="2763149" y="1364776"/>
              <a:chExt cx="820089" cy="820089"/>
            </a:xfrm>
          </p:grpSpPr>
          <p:sp>
            <p:nvSpPr>
              <p:cNvPr id="10" name="Oval 11"/>
              <p:cNvSpPr>
                <a:spLocks noChangeArrowheads="1"/>
              </p:cNvSpPr>
              <p:nvPr/>
            </p:nvSpPr>
            <p:spPr bwMode="auto">
              <a:xfrm>
                <a:off x="2763149" y="1364776"/>
                <a:ext cx="820089" cy="820089"/>
              </a:xfrm>
              <a:prstGeom prst="ellipse">
                <a:avLst/>
              </a:prstGeom>
              <a:solidFill>
                <a:srgbClr val="4472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35" tIns="45717" rIns="91435" bIns="45717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8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11" name="Oval 12"/>
              <p:cNvSpPr>
                <a:spLocks noChangeArrowheads="1"/>
              </p:cNvSpPr>
              <p:nvPr/>
            </p:nvSpPr>
            <p:spPr bwMode="auto">
              <a:xfrm>
                <a:off x="2823156" y="1426783"/>
                <a:ext cx="696076" cy="696076"/>
              </a:xfrm>
              <a:prstGeom prst="ellipse">
                <a:avLst/>
              </a:prstGeom>
              <a:gradFill>
                <a:gsLst>
                  <a:gs pos="0">
                    <a:sysClr val="window" lastClr="FFFFFF">
                      <a:lumMod val="75000"/>
                    </a:sysClr>
                  </a:gs>
                  <a:gs pos="100000">
                    <a:sysClr val="window" lastClr="FFFFFF"/>
                  </a:gs>
                </a:gsLst>
                <a:lin ang="18900000" scaled="0"/>
              </a:gradFill>
              <a:ln w="38100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8300000" scaled="0"/>
                </a:gradFill>
              </a:ln>
              <a:effectLst>
                <a:outerShdw blurRad="4445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vert="horz" wrap="square" lIns="91435" tIns="45717" rIns="91435" bIns="45717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80" b="0" i="0" u="none" strike="noStrike" kern="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p:grpSp>
        <p:sp>
          <p:nvSpPr>
            <p:cNvPr id="12" name="TextBox 65"/>
            <p:cNvSpPr txBox="1"/>
            <p:nvPr/>
          </p:nvSpPr>
          <p:spPr>
            <a:xfrm>
              <a:off x="1489250" y="4890131"/>
              <a:ext cx="2689934" cy="1589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CN" altLang="en-US" sz="3600" b="1" dirty="0">
                  <a:solidFill>
                    <a:srgbClr val="4472C4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kumimoji="0" lang="en-US" altLang="zh-CN" sz="3600" b="1" dirty="0">
                <a:solidFill>
                  <a:srgbClr val="4472C4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CN" altLang="en-US" sz="3600" b="1" dirty="0">
                  <a:solidFill>
                    <a:srgbClr val="4472C4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67833" y="4797479"/>
            <a:ext cx="2256333" cy="1631364"/>
            <a:chOff x="4967833" y="4771353"/>
            <a:chExt cx="2256333" cy="1631364"/>
          </a:xfrm>
        </p:grpSpPr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5190137" y="4771353"/>
              <a:ext cx="1811720" cy="163136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8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8" name="Oval 12"/>
            <p:cNvSpPr>
              <a:spLocks noChangeArrowheads="1"/>
            </p:cNvSpPr>
            <p:nvPr/>
          </p:nvSpPr>
          <p:spPr bwMode="auto">
            <a:xfrm>
              <a:off x="5322701" y="4894701"/>
              <a:ext cx="1537754" cy="1384671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100000">
                  <a:sysClr val="window" lastClr="FFFFFF"/>
                </a:gs>
              </a:gsLst>
              <a:lin ang="18900000" scaled="0"/>
            </a:gradFill>
            <a:ln w="38100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300000" scaled="0"/>
              </a:gradFill>
            </a:ln>
            <a:effectLst>
              <a:outerShdw blurRad="444500" dist="101600" dir="8100000" algn="t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8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6" name="TextBox 65"/>
            <p:cNvSpPr txBox="1"/>
            <p:nvPr/>
          </p:nvSpPr>
          <p:spPr>
            <a:xfrm>
              <a:off x="4967833" y="4986016"/>
              <a:ext cx="22563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CN" altLang="en-US" sz="3600" b="1" dirty="0">
                  <a:solidFill>
                    <a:srgbClr val="00B05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</a:t>
              </a:r>
              <a:endParaRPr kumimoji="0" lang="en-US" altLang="zh-CN" sz="3600" b="1" dirty="0">
                <a:solidFill>
                  <a:srgbClr val="00B05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CN" altLang="en-US" sz="3600" b="1" dirty="0">
                  <a:solidFill>
                    <a:srgbClr val="00B05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研制</a:t>
              </a:r>
              <a:endParaRPr kumimoji="0" lang="en-US" altLang="zh-CN" sz="3600" b="1" dirty="0">
                <a:solidFill>
                  <a:srgbClr val="00B05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079756" y="4796624"/>
            <a:ext cx="2256333" cy="1631364"/>
            <a:chOff x="8079756" y="4770498"/>
            <a:chExt cx="2256333" cy="1631364"/>
          </a:xfrm>
        </p:grpSpPr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8302061" y="4770498"/>
              <a:ext cx="1811721" cy="163136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8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8434627" y="4893846"/>
              <a:ext cx="1537754" cy="1384671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100000">
                  <a:sysClr val="window" lastClr="FFFFFF"/>
                </a:gs>
              </a:gsLst>
              <a:lin ang="18900000" scaled="0"/>
            </a:gradFill>
            <a:ln w="38100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300000" scaled="0"/>
              </a:gradFill>
            </a:ln>
            <a:effectLst>
              <a:outerShdw blurRad="444500" dist="101600" dir="8100000" algn="t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8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TextBox 65"/>
            <p:cNvSpPr txBox="1"/>
            <p:nvPr/>
          </p:nvSpPr>
          <p:spPr>
            <a:xfrm>
              <a:off x="8079756" y="4985161"/>
              <a:ext cx="22563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CN" altLang="en-US" sz="3600" b="1" dirty="0">
                  <a:solidFill>
                    <a:srgbClr val="7030A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示范</a:t>
              </a:r>
              <a:endParaRPr kumimoji="0" lang="en-US" altLang="zh-CN" sz="3600" b="1" dirty="0">
                <a:solidFill>
                  <a:srgbClr val="7030A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CN" altLang="en-US" sz="3600" b="1" dirty="0">
                  <a:solidFill>
                    <a:srgbClr val="7030A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</a:t>
              </a:r>
              <a:endParaRPr kumimoji="0" lang="en-US" altLang="zh-CN" sz="3600" b="1" dirty="0">
                <a:solidFill>
                  <a:srgbClr val="7030A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箭头: 右 23"/>
          <p:cNvSpPr/>
          <p:nvPr/>
        </p:nvSpPr>
        <p:spPr bwMode="auto">
          <a:xfrm>
            <a:off x="4027866" y="5372912"/>
            <a:ext cx="873684" cy="477078"/>
          </a:xfrm>
          <a:prstGeom prst="rightArrow">
            <a:avLst/>
          </a:prstGeom>
          <a:solidFill>
            <a:srgbClr val="426EB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4400" eaLnBrk="0" hangingPunct="0">
              <a:spcBef>
                <a:spcPct val="20000"/>
              </a:spcBef>
              <a:buFontTx/>
              <a:buChar char="•"/>
            </a:pPr>
            <a:endParaRPr lang="zh-CN" altLang="en-US" sz="3200" dirty="0"/>
          </a:p>
        </p:txBody>
      </p:sp>
      <p:sp>
        <p:nvSpPr>
          <p:cNvPr id="25" name="箭头: 右 24"/>
          <p:cNvSpPr/>
          <p:nvPr/>
        </p:nvSpPr>
        <p:spPr bwMode="auto">
          <a:xfrm>
            <a:off x="7211750" y="5372912"/>
            <a:ext cx="873684" cy="477078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 defTabSz="914400" eaLnBrk="0" hangingPunct="0">
              <a:spcBef>
                <a:spcPct val="20000"/>
              </a:spcBef>
              <a:buFontTx/>
              <a:buChar char="•"/>
            </a:pPr>
            <a:endParaRPr lang="zh-CN" altLang="en-US" sz="3200" dirty="0"/>
          </a:p>
        </p:txBody>
      </p:sp>
    </p:spTree>
  </p:cSld>
  <p:clrMapOvr>
    <a:masterClrMapping/>
  </p:clrMapOvr>
  <p:transition advTm="14364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09600" y="620713"/>
            <a:ext cx="10972800" cy="716915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项目主要内容</a:t>
            </a:r>
          </a:p>
        </p:txBody>
      </p:sp>
      <p:sp>
        <p:nvSpPr>
          <p:cNvPr id="141" name="矩形: 圆角 66"/>
          <p:cNvSpPr/>
          <p:nvPr/>
        </p:nvSpPr>
        <p:spPr bwMode="auto">
          <a:xfrm>
            <a:off x="1975323" y="5113192"/>
            <a:ext cx="9261672" cy="1282700"/>
          </a:xfrm>
          <a:prstGeom prst="roundRect">
            <a:avLst>
              <a:gd name="adj" fmla="val 6251"/>
            </a:avLst>
          </a:prstGeom>
          <a:solidFill>
            <a:srgbClr val="C00000">
              <a:alpha val="20000"/>
            </a:srgbClr>
          </a:solidFill>
          <a:ln w="12700" cap="flat" cmpd="sng" algn="ctr">
            <a:solidFill>
              <a:srgbClr val="C00000"/>
            </a:solidFill>
            <a:prstDash val="lgDash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2" name="矩形 128"/>
          <p:cNvSpPr>
            <a:spLocks noChangeArrowheads="1"/>
          </p:cNvSpPr>
          <p:nvPr/>
        </p:nvSpPr>
        <p:spPr bwMode="auto">
          <a:xfrm>
            <a:off x="1220251" y="5113192"/>
            <a:ext cx="542205" cy="1282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技术研究</a:t>
            </a:r>
          </a:p>
        </p:txBody>
      </p:sp>
      <p:sp>
        <p:nvSpPr>
          <p:cNvPr id="143" name="矩形: 圆角 77"/>
          <p:cNvSpPr/>
          <p:nvPr/>
        </p:nvSpPr>
        <p:spPr bwMode="auto">
          <a:xfrm>
            <a:off x="1993397" y="1282555"/>
            <a:ext cx="9243598" cy="1166812"/>
          </a:xfrm>
          <a:prstGeom prst="roundRect">
            <a:avLst>
              <a:gd name="adj" fmla="val 7286"/>
            </a:avLst>
          </a:prstGeom>
          <a:solidFill>
            <a:srgbClr val="80A483">
              <a:alpha val="20000"/>
            </a:srgbClr>
          </a:solidFill>
          <a:ln w="12700" cap="flat" cmpd="sng" algn="ctr">
            <a:solidFill>
              <a:srgbClr val="70AD47">
                <a:lumMod val="75000"/>
              </a:srgbClr>
            </a:solidFill>
            <a:prstDash val="lgDash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6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矩形 127"/>
          <p:cNvSpPr>
            <a:spLocks noChangeArrowheads="1"/>
          </p:cNvSpPr>
          <p:nvPr/>
        </p:nvSpPr>
        <p:spPr bwMode="auto">
          <a:xfrm>
            <a:off x="1242342" y="1282555"/>
            <a:ext cx="544213" cy="12350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应用示范</a:t>
            </a:r>
          </a:p>
        </p:txBody>
      </p:sp>
      <p:sp>
        <p:nvSpPr>
          <p:cNvPr id="145" name="矩形: 圆角 128"/>
          <p:cNvSpPr/>
          <p:nvPr/>
        </p:nvSpPr>
        <p:spPr bwMode="auto">
          <a:xfrm>
            <a:off x="1955241" y="2708130"/>
            <a:ext cx="9281754" cy="2154237"/>
          </a:xfrm>
          <a:prstGeom prst="roundRect">
            <a:avLst>
              <a:gd name="adj" fmla="val 8328"/>
            </a:avLst>
          </a:prstGeom>
          <a:solidFill>
            <a:srgbClr val="5B9BD5">
              <a:lumMod val="75000"/>
              <a:alpha val="20000"/>
            </a:srgbClr>
          </a:solidFill>
          <a:ln w="12700" cap="flat" cmpd="sng" algn="ctr">
            <a:solidFill>
              <a:srgbClr val="5B9BD5">
                <a:lumMod val="75000"/>
              </a:srgbClr>
            </a:solidFill>
            <a:prstDash val="lgDash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60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6" name="矩形 125"/>
          <p:cNvSpPr>
            <a:spLocks noChangeArrowheads="1"/>
          </p:cNvSpPr>
          <p:nvPr/>
        </p:nvSpPr>
        <p:spPr bwMode="auto">
          <a:xfrm>
            <a:off x="1220251" y="2708130"/>
            <a:ext cx="542205" cy="21542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设备研制与系统开发</a:t>
            </a:r>
          </a:p>
        </p:txBody>
      </p:sp>
      <p:sp>
        <p:nvSpPr>
          <p:cNvPr id="147" name="箭头: 右 133"/>
          <p:cNvSpPr/>
          <p:nvPr/>
        </p:nvSpPr>
        <p:spPr bwMode="auto">
          <a:xfrm rot="16200000">
            <a:off x="3393350" y="4727043"/>
            <a:ext cx="244475" cy="534173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6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8" name="箭头: 右 134"/>
          <p:cNvSpPr/>
          <p:nvPr/>
        </p:nvSpPr>
        <p:spPr bwMode="auto">
          <a:xfrm rot="16200000">
            <a:off x="9498182" y="4720693"/>
            <a:ext cx="244475" cy="534173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6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9" name="箭头: 右 136"/>
          <p:cNvSpPr/>
          <p:nvPr/>
        </p:nvSpPr>
        <p:spPr bwMode="auto">
          <a:xfrm rot="16200000">
            <a:off x="3393350" y="2312456"/>
            <a:ext cx="244475" cy="534173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6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0" name="箭头: 右 137"/>
          <p:cNvSpPr/>
          <p:nvPr/>
        </p:nvSpPr>
        <p:spPr bwMode="auto">
          <a:xfrm rot="16200000">
            <a:off x="9494166" y="2312456"/>
            <a:ext cx="244475" cy="534173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60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1" name="矩形 131"/>
          <p:cNvSpPr>
            <a:spLocks noChangeArrowheads="1"/>
          </p:cNvSpPr>
          <p:nvPr/>
        </p:nvSpPr>
        <p:spPr bwMode="auto">
          <a:xfrm>
            <a:off x="2173544" y="5688419"/>
            <a:ext cx="2723076" cy="534987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C00000"/>
            </a:solidFill>
            <a:miter lim="800000"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安全工业无线网络与系统体系架构</a:t>
            </a:r>
          </a:p>
        </p:txBody>
      </p:sp>
      <p:sp>
        <p:nvSpPr>
          <p:cNvPr id="152" name="矩形 131"/>
          <p:cNvSpPr>
            <a:spLocks noChangeArrowheads="1"/>
          </p:cNvSpPr>
          <p:nvPr/>
        </p:nvSpPr>
        <p:spPr bwMode="auto">
          <a:xfrm>
            <a:off x="2208269" y="1927080"/>
            <a:ext cx="4211149" cy="3175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92D050"/>
            </a:solidFill>
            <a:miter lim="800000"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</a:t>
            </a:r>
            <a:r>
              <a:rPr lang="en-US" altLang="zh-CN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AGV</a:t>
            </a: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应用场景</a:t>
            </a:r>
          </a:p>
        </p:txBody>
      </p:sp>
      <p:sp>
        <p:nvSpPr>
          <p:cNvPr id="153" name="矩形 131"/>
          <p:cNvSpPr>
            <a:spLocks noChangeArrowheads="1"/>
          </p:cNvSpPr>
          <p:nvPr/>
        </p:nvSpPr>
        <p:spPr bwMode="auto">
          <a:xfrm>
            <a:off x="2208270" y="3329812"/>
            <a:ext cx="2429884" cy="330201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无线通信设备及监测设备</a:t>
            </a:r>
          </a:p>
        </p:txBody>
      </p:sp>
      <p:sp>
        <p:nvSpPr>
          <p:cNvPr id="154" name="矩形 131"/>
          <p:cNvSpPr>
            <a:spLocks noChangeArrowheads="1"/>
          </p:cNvSpPr>
          <p:nvPr/>
        </p:nvSpPr>
        <p:spPr bwMode="auto">
          <a:xfrm>
            <a:off x="2485397" y="3797602"/>
            <a:ext cx="2152756" cy="280987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网关</a:t>
            </a:r>
            <a:r>
              <a:rPr lang="en-US" altLang="zh-CN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接入</a:t>
            </a:r>
            <a:r>
              <a:rPr lang="en-US" altLang="zh-CN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现场设备</a:t>
            </a:r>
          </a:p>
        </p:txBody>
      </p:sp>
      <p:sp>
        <p:nvSpPr>
          <p:cNvPr id="155" name="矩形 131"/>
          <p:cNvSpPr>
            <a:spLocks noChangeArrowheads="1"/>
          </p:cNvSpPr>
          <p:nvPr/>
        </p:nvSpPr>
        <p:spPr bwMode="auto">
          <a:xfrm>
            <a:off x="2481381" y="4246864"/>
            <a:ext cx="2152756" cy="276225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无线探针</a:t>
            </a:r>
          </a:p>
        </p:txBody>
      </p:sp>
      <p:cxnSp>
        <p:nvCxnSpPr>
          <p:cNvPr id="156" name="直接连接符 7"/>
          <p:cNvCxnSpPr>
            <a:cxnSpLocks noChangeShapeType="1"/>
          </p:cNvCxnSpPr>
          <p:nvPr/>
        </p:nvCxnSpPr>
        <p:spPr bwMode="auto">
          <a:xfrm>
            <a:off x="2334786" y="3659489"/>
            <a:ext cx="0" cy="725488"/>
          </a:xfrm>
          <a:prstGeom prst="line">
            <a:avLst/>
          </a:prstGeom>
          <a:noFill/>
          <a:ln w="9525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7" name="直接连接符 16"/>
          <p:cNvCxnSpPr>
            <a:cxnSpLocks noChangeShapeType="1"/>
          </p:cNvCxnSpPr>
          <p:nvPr/>
        </p:nvCxnSpPr>
        <p:spPr bwMode="auto">
          <a:xfrm flipH="1">
            <a:off x="2330769" y="4384977"/>
            <a:ext cx="150612" cy="0"/>
          </a:xfrm>
          <a:prstGeom prst="line">
            <a:avLst/>
          </a:prstGeom>
          <a:noFill/>
          <a:ln w="9525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直接连接符 20"/>
          <p:cNvCxnSpPr>
            <a:cxnSpLocks noChangeShapeType="1"/>
          </p:cNvCxnSpPr>
          <p:nvPr/>
        </p:nvCxnSpPr>
        <p:spPr bwMode="auto">
          <a:xfrm flipH="1">
            <a:off x="2336793" y="3938889"/>
            <a:ext cx="150613" cy="0"/>
          </a:xfrm>
          <a:prstGeom prst="line">
            <a:avLst/>
          </a:prstGeom>
          <a:noFill/>
          <a:ln w="9525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9" name="矩形 131"/>
          <p:cNvSpPr>
            <a:spLocks noChangeArrowheads="1"/>
          </p:cNvSpPr>
          <p:nvPr/>
        </p:nvSpPr>
        <p:spPr bwMode="auto">
          <a:xfrm>
            <a:off x="2208270" y="1390505"/>
            <a:ext cx="8864055" cy="39052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92D050"/>
            </a:solidFill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应用示范</a:t>
            </a:r>
          </a:p>
        </p:txBody>
      </p:sp>
      <p:sp>
        <p:nvSpPr>
          <p:cNvPr id="160" name="矩形 131"/>
          <p:cNvSpPr>
            <a:spLocks noChangeArrowheads="1"/>
          </p:cNvSpPr>
          <p:nvPr/>
        </p:nvSpPr>
        <p:spPr bwMode="auto">
          <a:xfrm>
            <a:off x="8488148" y="5682069"/>
            <a:ext cx="2530955" cy="536575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C00000"/>
            </a:solidFill>
            <a:miter lim="800000"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安全风险检测和态势分析方法</a:t>
            </a:r>
          </a:p>
        </p:txBody>
      </p:sp>
      <p:sp>
        <p:nvSpPr>
          <p:cNvPr id="161" name="矩形 131"/>
          <p:cNvSpPr>
            <a:spLocks noChangeArrowheads="1"/>
          </p:cNvSpPr>
          <p:nvPr/>
        </p:nvSpPr>
        <p:spPr bwMode="auto">
          <a:xfrm>
            <a:off x="5325059" y="5688419"/>
            <a:ext cx="2723076" cy="534987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C00000"/>
            </a:solidFill>
            <a:miter lim="800000"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加密、认证等安全防护机制知识库</a:t>
            </a:r>
          </a:p>
        </p:txBody>
      </p:sp>
      <p:cxnSp>
        <p:nvCxnSpPr>
          <p:cNvPr id="162" name="直接连接符 16"/>
          <p:cNvCxnSpPr>
            <a:cxnSpLocks noChangeShapeType="1"/>
          </p:cNvCxnSpPr>
          <p:nvPr/>
        </p:nvCxnSpPr>
        <p:spPr bwMode="auto">
          <a:xfrm flipH="1">
            <a:off x="2330769" y="4837414"/>
            <a:ext cx="150612" cy="0"/>
          </a:xfrm>
          <a:prstGeom prst="line">
            <a:avLst/>
          </a:prstGeom>
          <a:noFill/>
          <a:ln w="9525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" name="矩形 131"/>
          <p:cNvSpPr>
            <a:spLocks noChangeArrowheads="1"/>
          </p:cNvSpPr>
          <p:nvPr/>
        </p:nvSpPr>
        <p:spPr bwMode="auto">
          <a:xfrm>
            <a:off x="2208270" y="2874024"/>
            <a:ext cx="8864055" cy="362126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安全无线通信设备研制及系统开发</a:t>
            </a:r>
          </a:p>
        </p:txBody>
      </p:sp>
      <p:sp>
        <p:nvSpPr>
          <p:cNvPr id="164" name="矩形 131"/>
          <p:cNvSpPr>
            <a:spLocks noChangeArrowheads="1"/>
          </p:cNvSpPr>
          <p:nvPr/>
        </p:nvSpPr>
        <p:spPr bwMode="auto">
          <a:xfrm>
            <a:off x="8668547" y="3329812"/>
            <a:ext cx="2429884" cy="330201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AGV</a:t>
            </a:r>
            <a:r>
              <a:rPr lang="zh-CN" altLang="en-US" sz="16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异常行为视觉监控系统</a:t>
            </a:r>
          </a:p>
        </p:txBody>
      </p:sp>
      <p:sp>
        <p:nvSpPr>
          <p:cNvPr id="165" name="矩形 131"/>
          <p:cNvSpPr>
            <a:spLocks noChangeArrowheads="1"/>
          </p:cNvSpPr>
          <p:nvPr/>
        </p:nvSpPr>
        <p:spPr bwMode="auto">
          <a:xfrm>
            <a:off x="5438408" y="3334575"/>
            <a:ext cx="2429884" cy="330201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无线网络入侵检测系统</a:t>
            </a:r>
          </a:p>
        </p:txBody>
      </p:sp>
      <p:sp>
        <p:nvSpPr>
          <p:cNvPr id="166" name="矩形 131"/>
          <p:cNvSpPr>
            <a:spLocks noChangeArrowheads="1"/>
          </p:cNvSpPr>
          <p:nvPr/>
        </p:nvSpPr>
        <p:spPr bwMode="auto">
          <a:xfrm>
            <a:off x="5707504" y="3784061"/>
            <a:ext cx="2152756" cy="280987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物理层检测子系统</a:t>
            </a:r>
          </a:p>
        </p:txBody>
      </p:sp>
      <p:sp>
        <p:nvSpPr>
          <p:cNvPr id="167" name="矩形 131"/>
          <p:cNvSpPr>
            <a:spLocks noChangeArrowheads="1"/>
          </p:cNvSpPr>
          <p:nvPr/>
        </p:nvSpPr>
        <p:spPr bwMode="auto">
          <a:xfrm>
            <a:off x="5703488" y="4233323"/>
            <a:ext cx="2152756" cy="276225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协议层检测子系统</a:t>
            </a:r>
          </a:p>
        </p:txBody>
      </p:sp>
      <p:cxnSp>
        <p:nvCxnSpPr>
          <p:cNvPr id="168" name="直接连接符 7"/>
          <p:cNvCxnSpPr>
            <a:cxnSpLocks noChangeShapeType="1"/>
          </p:cNvCxnSpPr>
          <p:nvPr/>
        </p:nvCxnSpPr>
        <p:spPr bwMode="auto">
          <a:xfrm>
            <a:off x="5556892" y="3645948"/>
            <a:ext cx="0" cy="725488"/>
          </a:xfrm>
          <a:prstGeom prst="line">
            <a:avLst/>
          </a:prstGeom>
          <a:noFill/>
          <a:ln w="9525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直接连接符 16"/>
          <p:cNvCxnSpPr>
            <a:cxnSpLocks noChangeShapeType="1"/>
          </p:cNvCxnSpPr>
          <p:nvPr/>
        </p:nvCxnSpPr>
        <p:spPr bwMode="auto">
          <a:xfrm flipH="1">
            <a:off x="5552876" y="4371436"/>
            <a:ext cx="150612" cy="0"/>
          </a:xfrm>
          <a:prstGeom prst="line">
            <a:avLst/>
          </a:prstGeom>
          <a:noFill/>
          <a:ln w="9525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直接连接符 20"/>
          <p:cNvCxnSpPr>
            <a:cxnSpLocks noChangeShapeType="1"/>
          </p:cNvCxnSpPr>
          <p:nvPr/>
        </p:nvCxnSpPr>
        <p:spPr bwMode="auto">
          <a:xfrm flipH="1">
            <a:off x="5558899" y="3925348"/>
            <a:ext cx="150613" cy="0"/>
          </a:xfrm>
          <a:prstGeom prst="line">
            <a:avLst/>
          </a:prstGeom>
          <a:noFill/>
          <a:ln w="9525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直接连接符 16"/>
          <p:cNvCxnSpPr>
            <a:cxnSpLocks noChangeShapeType="1"/>
          </p:cNvCxnSpPr>
          <p:nvPr/>
        </p:nvCxnSpPr>
        <p:spPr bwMode="auto">
          <a:xfrm flipH="1">
            <a:off x="5552876" y="4823873"/>
            <a:ext cx="150612" cy="0"/>
          </a:xfrm>
          <a:prstGeom prst="line">
            <a:avLst/>
          </a:prstGeom>
          <a:noFill/>
          <a:ln w="9525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2" name="矩形 131"/>
          <p:cNvSpPr>
            <a:spLocks noChangeArrowheads="1"/>
          </p:cNvSpPr>
          <p:nvPr/>
        </p:nvSpPr>
        <p:spPr bwMode="auto">
          <a:xfrm>
            <a:off x="8945674" y="3784061"/>
            <a:ext cx="2152756" cy="280987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全局视角监控子系统</a:t>
            </a:r>
          </a:p>
        </p:txBody>
      </p:sp>
      <p:sp>
        <p:nvSpPr>
          <p:cNvPr id="173" name="矩形 131"/>
          <p:cNvSpPr>
            <a:spLocks noChangeArrowheads="1"/>
          </p:cNvSpPr>
          <p:nvPr/>
        </p:nvSpPr>
        <p:spPr bwMode="auto">
          <a:xfrm>
            <a:off x="8941658" y="4233323"/>
            <a:ext cx="2152756" cy="276225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00B0F0"/>
            </a:solidFill>
            <a:miter lim="800000"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第一视角监控子系统</a:t>
            </a:r>
          </a:p>
        </p:txBody>
      </p:sp>
      <p:cxnSp>
        <p:nvCxnSpPr>
          <p:cNvPr id="174" name="直接连接符 7"/>
          <p:cNvCxnSpPr>
            <a:cxnSpLocks noChangeShapeType="1"/>
          </p:cNvCxnSpPr>
          <p:nvPr/>
        </p:nvCxnSpPr>
        <p:spPr bwMode="auto">
          <a:xfrm>
            <a:off x="8795062" y="3645948"/>
            <a:ext cx="0" cy="725488"/>
          </a:xfrm>
          <a:prstGeom prst="line">
            <a:avLst/>
          </a:prstGeom>
          <a:noFill/>
          <a:ln w="9525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" name="直接连接符 16"/>
          <p:cNvCxnSpPr>
            <a:cxnSpLocks noChangeShapeType="1"/>
          </p:cNvCxnSpPr>
          <p:nvPr/>
        </p:nvCxnSpPr>
        <p:spPr bwMode="auto">
          <a:xfrm flipH="1">
            <a:off x="8791046" y="4371436"/>
            <a:ext cx="150612" cy="0"/>
          </a:xfrm>
          <a:prstGeom prst="line">
            <a:avLst/>
          </a:prstGeom>
          <a:noFill/>
          <a:ln w="9525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6" name="直接连接符 20"/>
          <p:cNvCxnSpPr>
            <a:cxnSpLocks noChangeShapeType="1"/>
          </p:cNvCxnSpPr>
          <p:nvPr/>
        </p:nvCxnSpPr>
        <p:spPr bwMode="auto">
          <a:xfrm flipH="1">
            <a:off x="8797070" y="3925348"/>
            <a:ext cx="150613" cy="0"/>
          </a:xfrm>
          <a:prstGeom prst="line">
            <a:avLst/>
          </a:prstGeom>
          <a:noFill/>
          <a:ln w="9525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直接连接符 16"/>
          <p:cNvCxnSpPr>
            <a:cxnSpLocks noChangeShapeType="1"/>
          </p:cNvCxnSpPr>
          <p:nvPr/>
        </p:nvCxnSpPr>
        <p:spPr bwMode="auto">
          <a:xfrm flipH="1">
            <a:off x="8791046" y="4823873"/>
            <a:ext cx="150612" cy="0"/>
          </a:xfrm>
          <a:prstGeom prst="line">
            <a:avLst/>
          </a:prstGeom>
          <a:noFill/>
          <a:ln w="9525" algn="ctr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8" name="矩形 131"/>
          <p:cNvSpPr>
            <a:spLocks noChangeArrowheads="1"/>
          </p:cNvSpPr>
          <p:nvPr/>
        </p:nvSpPr>
        <p:spPr bwMode="auto">
          <a:xfrm>
            <a:off x="6861177" y="1927080"/>
            <a:ext cx="4211149" cy="317500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92D050"/>
            </a:solidFill>
            <a:miter lim="800000"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面向平板电脑应用场景</a:t>
            </a:r>
          </a:p>
        </p:txBody>
      </p:sp>
      <p:sp>
        <p:nvSpPr>
          <p:cNvPr id="179" name="矩形 128"/>
          <p:cNvSpPr>
            <a:spLocks noChangeArrowheads="1"/>
          </p:cNvSpPr>
          <p:nvPr/>
        </p:nvSpPr>
        <p:spPr bwMode="auto">
          <a:xfrm>
            <a:off x="549290" y="5224008"/>
            <a:ext cx="542205" cy="10610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内容一</a:t>
            </a:r>
          </a:p>
        </p:txBody>
      </p:sp>
      <p:sp>
        <p:nvSpPr>
          <p:cNvPr id="180" name="矩形 128"/>
          <p:cNvSpPr>
            <a:spLocks noChangeArrowheads="1"/>
          </p:cNvSpPr>
          <p:nvPr/>
        </p:nvSpPr>
        <p:spPr bwMode="auto">
          <a:xfrm>
            <a:off x="549289" y="3391416"/>
            <a:ext cx="542205" cy="10610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内容二</a:t>
            </a:r>
          </a:p>
        </p:txBody>
      </p:sp>
      <p:sp>
        <p:nvSpPr>
          <p:cNvPr id="181" name="矩形 128"/>
          <p:cNvSpPr>
            <a:spLocks noChangeArrowheads="1"/>
          </p:cNvSpPr>
          <p:nvPr/>
        </p:nvSpPr>
        <p:spPr bwMode="auto">
          <a:xfrm>
            <a:off x="551830" y="1335427"/>
            <a:ext cx="542205" cy="10610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内容三</a:t>
            </a:r>
          </a:p>
        </p:txBody>
      </p:sp>
      <p:sp>
        <p:nvSpPr>
          <p:cNvPr id="182" name="矩形 131"/>
          <p:cNvSpPr>
            <a:spLocks noChangeArrowheads="1"/>
          </p:cNvSpPr>
          <p:nvPr/>
        </p:nvSpPr>
        <p:spPr bwMode="auto">
          <a:xfrm>
            <a:off x="2173543" y="5177380"/>
            <a:ext cx="8864055" cy="363053"/>
          </a:xfrm>
          <a:prstGeom prst="rect">
            <a:avLst/>
          </a:prstGeom>
          <a:solidFill>
            <a:sysClr val="window" lastClr="FFFFFF"/>
          </a:solidFill>
          <a:ln w="9525">
            <a:solidFill>
              <a:srgbClr val="C00000"/>
            </a:solidFill>
            <a:miter lim="800000"/>
          </a:ln>
        </p:spPr>
        <p:txBody>
          <a:bodyPr anchor="ctr"/>
          <a:lstStyle/>
          <a:p>
            <a:pPr algn="ctr" defTabSz="9144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工业无线网络安全防御与入侵检测技术研究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291535-ABC8-4C48-9A8A-46F286CF7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389" y="1730322"/>
            <a:ext cx="9075562" cy="4377307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466181" y="620713"/>
            <a:ext cx="1725819" cy="1277661"/>
            <a:chOff x="8079756" y="4770498"/>
            <a:chExt cx="2256333" cy="1631364"/>
          </a:xfrm>
        </p:grpSpPr>
        <p:sp>
          <p:nvSpPr>
            <p:cNvPr id="4" name="Oval 11"/>
            <p:cNvSpPr>
              <a:spLocks noChangeArrowheads="1"/>
            </p:cNvSpPr>
            <p:nvPr/>
          </p:nvSpPr>
          <p:spPr bwMode="auto">
            <a:xfrm>
              <a:off x="8302061" y="4770498"/>
              <a:ext cx="1811721" cy="163136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" name="Oval 12"/>
            <p:cNvSpPr>
              <a:spLocks noChangeArrowheads="1"/>
            </p:cNvSpPr>
            <p:nvPr/>
          </p:nvSpPr>
          <p:spPr bwMode="auto">
            <a:xfrm>
              <a:off x="8434627" y="4893846"/>
              <a:ext cx="1537754" cy="1384671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100000">
                  <a:sysClr val="window" lastClr="FFFFFF"/>
                </a:gs>
              </a:gsLst>
              <a:lin ang="18900000" scaled="0"/>
            </a:gradFill>
            <a:ln w="38100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300000" scaled="0"/>
              </a:gradFill>
            </a:ln>
            <a:effectLst>
              <a:outerShdw blurRad="444500" dist="101600" dir="8100000" algn="t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" name="TextBox 65"/>
            <p:cNvSpPr txBox="1"/>
            <p:nvPr/>
          </p:nvSpPr>
          <p:spPr>
            <a:xfrm>
              <a:off x="8079756" y="5001840"/>
              <a:ext cx="2256333" cy="121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CN" altLang="en-US" sz="2800" b="1" dirty="0">
                  <a:solidFill>
                    <a:srgbClr val="7030A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kumimoji="0" lang="en-US" altLang="zh-CN" sz="2800" b="1" dirty="0">
                <a:solidFill>
                  <a:srgbClr val="7030A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CN" altLang="en-US" sz="2800" b="1" dirty="0">
                  <a:solidFill>
                    <a:srgbClr val="7030A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</a:t>
              </a:r>
              <a:endParaRPr kumimoji="0" lang="en-US" altLang="zh-CN" sz="2800" b="1" dirty="0">
                <a:solidFill>
                  <a:srgbClr val="7030A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内容占位符 4"/>
          <p:cNvSpPr>
            <a:spLocks noGrp="1"/>
          </p:cNvSpPr>
          <p:nvPr>
            <p:ph idx="1"/>
          </p:nvPr>
        </p:nvSpPr>
        <p:spPr>
          <a:xfrm>
            <a:off x="433672" y="1258111"/>
            <a:ext cx="3419872" cy="4760430"/>
          </a:xfrm>
        </p:spPr>
        <p:txBody>
          <a:bodyPr/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安全工业无线网络与系统体系架构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ts val="3000"/>
              </a:lnSpc>
              <a:spcBef>
                <a:spcPts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网络架构设计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ts val="3000"/>
              </a:lnSpc>
              <a:spcBef>
                <a:spcPts val="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不同业务系统通过防火墙建立单独的应用安全域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ts val="3000"/>
              </a:lnSpc>
              <a:spcBef>
                <a:spcPts val="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安全域划分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ts val="3000"/>
              </a:lnSpc>
              <a:spcBef>
                <a:spcPts val="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业务应用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ts val="3000"/>
              </a:lnSpc>
              <a:spcBef>
                <a:spcPts val="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安全监管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ts val="3000"/>
              </a:lnSpc>
              <a:spcBef>
                <a:spcPts val="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管理终端</a:t>
            </a:r>
          </a:p>
          <a:p>
            <a:pPr lvl="2">
              <a:lnSpc>
                <a:spcPts val="3000"/>
              </a:lnSpc>
              <a:spcBef>
                <a:spcPts val="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无线通信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ts val="3000"/>
              </a:lnSpc>
              <a:spcBef>
                <a:spcPts val="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信号监测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ts val="3000"/>
              </a:lnSpc>
              <a:spcBef>
                <a:spcPts val="0"/>
              </a:spcBef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行为检测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609600" y="620906"/>
            <a:ext cx="10972800" cy="716915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培育期的研究进展</a:t>
            </a:r>
          </a:p>
        </p:txBody>
      </p:sp>
      <p:sp>
        <p:nvSpPr>
          <p:cNvPr id="8" name="矩形 7"/>
          <p:cNvSpPr/>
          <p:nvPr/>
        </p:nvSpPr>
        <p:spPr>
          <a:xfrm>
            <a:off x="5966934" y="6077689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网络和系统体系架构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0492512" y="620713"/>
            <a:ext cx="1699488" cy="1277661"/>
            <a:chOff x="4967833" y="4771353"/>
            <a:chExt cx="2256333" cy="1631364"/>
          </a:xfrm>
        </p:grpSpPr>
        <p:sp>
          <p:nvSpPr>
            <p:cNvPr id="4" name="Oval 11"/>
            <p:cNvSpPr>
              <a:spLocks noChangeArrowheads="1"/>
            </p:cNvSpPr>
            <p:nvPr/>
          </p:nvSpPr>
          <p:spPr bwMode="auto">
            <a:xfrm>
              <a:off x="5190137" y="4771353"/>
              <a:ext cx="1811720" cy="163136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" name="Oval 12"/>
            <p:cNvSpPr>
              <a:spLocks noChangeArrowheads="1"/>
            </p:cNvSpPr>
            <p:nvPr/>
          </p:nvSpPr>
          <p:spPr bwMode="auto">
            <a:xfrm>
              <a:off x="5322701" y="4894701"/>
              <a:ext cx="1537754" cy="1384671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100000">
                  <a:sysClr val="window" lastClr="FFFFFF"/>
                </a:gs>
              </a:gsLst>
              <a:lin ang="18900000" scaled="0"/>
            </a:gradFill>
            <a:ln w="38100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300000" scaled="0"/>
              </a:gradFill>
            </a:ln>
            <a:effectLst>
              <a:outerShdw blurRad="444500" dist="101600" dir="8100000" algn="t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35" tIns="45717" rIns="91435" bIns="45717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6" name="TextBox 65"/>
            <p:cNvSpPr txBox="1"/>
            <p:nvPr/>
          </p:nvSpPr>
          <p:spPr>
            <a:xfrm>
              <a:off x="4967833" y="4986016"/>
              <a:ext cx="2256333" cy="121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CN" altLang="en-US" sz="2800" b="1" dirty="0">
                  <a:solidFill>
                    <a:srgbClr val="00B05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</a:t>
              </a:r>
              <a:endParaRPr kumimoji="0" lang="en-US" altLang="zh-CN" sz="2800" b="1" dirty="0">
                <a:solidFill>
                  <a:srgbClr val="00B05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CN" altLang="en-US" sz="2800" b="1" dirty="0">
                  <a:solidFill>
                    <a:srgbClr val="00B05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研制</a:t>
              </a:r>
              <a:endParaRPr kumimoji="0" lang="en-US" altLang="zh-CN" sz="2800" b="1" dirty="0">
                <a:solidFill>
                  <a:srgbClr val="00B05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内容占位符 4"/>
          <p:cNvSpPr>
            <a:spLocks noGrp="1"/>
          </p:cNvSpPr>
          <p:nvPr>
            <p:ph idx="1"/>
          </p:nvPr>
        </p:nvSpPr>
        <p:spPr>
          <a:xfrm>
            <a:off x="440060" y="1420018"/>
            <a:ext cx="9833400" cy="45259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“防护</a:t>
            </a:r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检测</a:t>
            </a:r>
            <a:r>
              <a:rPr lang="en-US" altLang="zh-CN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响应”一体化的高安全工业无线通信系统研制</a:t>
            </a:r>
          </a:p>
        </p:txBody>
      </p:sp>
      <p:sp>
        <p:nvSpPr>
          <p:cNvPr id="88" name="Rectangle 3"/>
          <p:cNvSpPr txBox="1">
            <a:spLocks noChangeArrowheads="1"/>
          </p:cNvSpPr>
          <p:nvPr/>
        </p:nvSpPr>
        <p:spPr>
          <a:xfrm>
            <a:off x="609600" y="620906"/>
            <a:ext cx="10972800" cy="716915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培育期的研究进展</a:t>
            </a:r>
          </a:p>
        </p:txBody>
      </p:sp>
      <p:sp>
        <p:nvSpPr>
          <p:cNvPr id="9" name="矩形 8"/>
          <p:cNvSpPr/>
          <p:nvPr/>
        </p:nvSpPr>
        <p:spPr>
          <a:xfrm>
            <a:off x="1179300" y="4726773"/>
            <a:ext cx="9833400" cy="1525272"/>
          </a:xfrm>
          <a:prstGeom prst="rect">
            <a:avLst/>
          </a:prstGeom>
          <a:noFill/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kern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4291" y="5163149"/>
            <a:ext cx="280757" cy="64024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硬件设备</a:t>
            </a:r>
            <a:endParaRPr lang="zh-CN" altLang="en-US" sz="16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52711" y="4831261"/>
            <a:ext cx="2065127" cy="1484284"/>
            <a:chOff x="4372248" y="4108450"/>
            <a:chExt cx="3060700" cy="2533588"/>
          </a:xfrm>
        </p:grpSpPr>
        <p:pic>
          <p:nvPicPr>
            <p:cNvPr id="16" name="Picture 2" descr="D:\19.WIA-FA设备\最新宣传用图片（网关，AP，节点）-20180202\网关\3. WIA-FA网关侧视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248" y="4108450"/>
              <a:ext cx="3060700" cy="20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文本框 32"/>
            <p:cNvSpPr txBox="1">
              <a:spLocks noChangeArrowheads="1"/>
            </p:cNvSpPr>
            <p:nvPr/>
          </p:nvSpPr>
          <p:spPr bwMode="auto">
            <a:xfrm>
              <a:off x="5361262" y="6043611"/>
              <a:ext cx="1266825" cy="598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网关设备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021771" y="4726773"/>
            <a:ext cx="1653817" cy="1484284"/>
            <a:chOff x="899592" y="3573016"/>
            <a:chExt cx="2145884" cy="1973059"/>
          </a:xfrm>
        </p:grpSpPr>
        <p:sp>
          <p:nvSpPr>
            <p:cNvPr id="19" name="文本框 32"/>
            <p:cNvSpPr txBox="1">
              <a:spLocks noChangeArrowheads="1"/>
            </p:cNvSpPr>
            <p:nvPr/>
          </p:nvSpPr>
          <p:spPr bwMode="auto">
            <a:xfrm>
              <a:off x="1402993" y="5269076"/>
              <a:ext cx="12668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接入设备</a:t>
              </a:r>
            </a:p>
          </p:txBody>
        </p:sp>
        <p:pic>
          <p:nvPicPr>
            <p:cNvPr id="20" name="Picture 3" descr="D:\19.WIA-FA设备\最新宣传用图片（网关，AP，节点）-20180202\节点\4.WIA-FA现场设备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573016"/>
              <a:ext cx="2145884" cy="1703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文本框 32"/>
          <p:cNvSpPr txBox="1">
            <a:spLocks noChangeArrowheads="1"/>
          </p:cNvSpPr>
          <p:nvPr/>
        </p:nvSpPr>
        <p:spPr bwMode="auto">
          <a:xfrm>
            <a:off x="6559557" y="5984640"/>
            <a:ext cx="1079429" cy="20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现场设备</a:t>
            </a:r>
          </a:p>
        </p:txBody>
      </p:sp>
      <p:pic>
        <p:nvPicPr>
          <p:cNvPr id="23" name="Picture 4" descr="D:\19.WIA-FA设备\最新宣传用图片（网关，AP，节点）-20180202\节点\整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572" y="4748104"/>
            <a:ext cx="1963398" cy="133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8729510" y="4885264"/>
            <a:ext cx="2127823" cy="1319107"/>
            <a:chOff x="5048730" y="2138673"/>
            <a:chExt cx="3366426" cy="2509101"/>
          </a:xfrm>
        </p:grpSpPr>
        <p:sp>
          <p:nvSpPr>
            <p:cNvPr id="25" name="文本框 32"/>
            <p:cNvSpPr txBox="1">
              <a:spLocks noChangeArrowheads="1"/>
            </p:cNvSpPr>
            <p:nvPr/>
          </p:nvSpPr>
          <p:spPr bwMode="auto">
            <a:xfrm>
              <a:off x="5397368" y="4120888"/>
              <a:ext cx="2523631" cy="526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无线探针</a:t>
              </a:r>
            </a:p>
          </p:txBody>
        </p:sp>
        <p:pic>
          <p:nvPicPr>
            <p:cNvPr id="26" name="图片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730" y="2138673"/>
              <a:ext cx="3366426" cy="2065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矩形 29"/>
          <p:cNvSpPr/>
          <p:nvPr/>
        </p:nvSpPr>
        <p:spPr>
          <a:xfrm>
            <a:off x="1179300" y="2177663"/>
            <a:ext cx="9833400" cy="2112441"/>
          </a:xfrm>
          <a:prstGeom prst="rect">
            <a:avLst/>
          </a:prstGeom>
          <a:noFill/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kern="0">
              <a:solidFill>
                <a:srgbClr val="4472C4">
                  <a:lumMod val="7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54141" y="2831000"/>
            <a:ext cx="321056" cy="80576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软件系统</a:t>
            </a:r>
            <a:endParaRPr lang="zh-CN" altLang="en-US" sz="1600" b="1" kern="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5846" y="2493007"/>
            <a:ext cx="2336032" cy="1244775"/>
          </a:xfrm>
          <a:prstGeom prst="rect">
            <a:avLst/>
          </a:prstGeom>
        </p:spPr>
      </p:pic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1346202" y="3823102"/>
            <a:ext cx="2655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网络通信系统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（资源管理、权限管理、安全管理）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61" y="2493007"/>
            <a:ext cx="1540099" cy="1244775"/>
          </a:xfrm>
          <a:prstGeom prst="rect">
            <a:avLst/>
          </a:prstGeom>
        </p:spPr>
      </p:pic>
      <p:pic>
        <p:nvPicPr>
          <p:cNvPr id="35" name="图片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887" y="2493007"/>
            <a:ext cx="1540099" cy="124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13" y="2493007"/>
            <a:ext cx="1540099" cy="1244775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9739" y="2489329"/>
            <a:ext cx="1540099" cy="12447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 bwMode="auto">
          <a:xfrm>
            <a:off x="4021771" y="2376601"/>
            <a:ext cx="6900229" cy="1430012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txBody>
          <a:bodyPr rtlCol="0" anchor="ctr"/>
          <a:lstStyle/>
          <a:p>
            <a:pPr marL="342900" indent="-342900" algn="ctr" defTabSz="914400" eaLnBrk="0" hangingPunct="0">
              <a:spcBef>
                <a:spcPct val="20000"/>
              </a:spcBef>
              <a:buFontTx/>
              <a:buChar char="•"/>
            </a:pPr>
            <a:endParaRPr lang="zh-CN" altLang="en-US" sz="3200" dirty="0"/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5081720" y="3831345"/>
            <a:ext cx="4780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风险检测与态势分析系统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（网络入侵检测、信号强度分析、网络故障诊断、异常行为检测）</a:t>
            </a:r>
          </a:p>
        </p:txBody>
      </p:sp>
      <p:pic>
        <p:nvPicPr>
          <p:cNvPr id="47" name="图片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928" y="4878578"/>
            <a:ext cx="2127823" cy="10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half" idx="1"/>
          </p:nvPr>
        </p:nvSpPr>
        <p:spPr>
          <a:xfrm>
            <a:off x="609600" y="1717767"/>
            <a:ext cx="53848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  <p:sp>
        <p:nvSpPr>
          <p:cNvPr id="8" name="内容占位符 7"/>
          <p:cNvSpPr>
            <a:spLocks noGrp="1"/>
          </p:cNvSpPr>
          <p:nvPr>
            <p:ph sz="half" idx="2"/>
          </p:nvPr>
        </p:nvSpPr>
        <p:spPr>
          <a:xfrm>
            <a:off x="523876" y="1213577"/>
            <a:ext cx="10972800" cy="4526280"/>
          </a:xfrm>
        </p:spPr>
        <p:txBody>
          <a:bodyPr/>
          <a:lstStyle/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下一步工作思考：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1" indent="-342900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在航空、航天、船舶、武器装备制造等行业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家企业进行；面向工业现场中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AGV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、平板电脑等应用场景应用规模不少于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5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个无线节点（即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AGV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、平板电脑数量），无线信道通信应急响应恢复延迟小于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60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秒，生产效率提升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10%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lvl="1" indent="-342900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力争发表论文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1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篇，申请发明专利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1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项。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lvl="1" indent="-342900">
              <a:lnSpc>
                <a:spcPts val="35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项目的结题准备工作，包括财务和技术报告。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建议：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1" indent="-34290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疫情严峻，对项目的企业示范任务带来实施困难，建议适当延长培育期，提高培育期的资助经费强度（</a:t>
            </a:r>
            <a:r>
              <a:rPr lang="en-US" altLang="zh-CN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40-50</a:t>
            </a:r>
            <a:r>
              <a:rPr lang="zh-CN" altLang="en-US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万）。</a:t>
            </a:r>
            <a:endParaRPr lang="en-US" altLang="zh-CN" dirty="0"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05155" y="588148"/>
            <a:ext cx="10972800" cy="716915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下一步的工作思考和建议</a:t>
            </a:r>
          </a:p>
        </p:txBody>
      </p:sp>
    </p:spTree>
    <p:extLst>
      <p:ext uri="{BB962C8B-B14F-4D97-AF65-F5344CB8AC3E}">
        <p14:creationId xmlns:p14="http://schemas.microsoft.com/office/powerpoint/2010/main" val="2506510037"/>
      </p:ext>
    </p:extLst>
  </p:cSld>
  <p:clrMapOvr>
    <a:masterClrMapping/>
  </p:clrMapOvr>
  <p:transition advTm="14364"/>
</p:sld>
</file>

<file path=ppt/theme/theme1.xml><?xml version="1.0" encoding="utf-8"?>
<a:theme xmlns:a="http://schemas.openxmlformats.org/drawingml/2006/main" name="中科院信息领域">
  <a:themeElements>
    <a:clrScheme name="母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母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</a:spPr>
      <a:bodyPr/>
      <a:lstStyle>
        <a:defPPr marL="342900" indent="-342900" defTabSz="914400" eaLnBrk="0" hangingPunct="0">
          <a:spcBef>
            <a:spcPct val="20000"/>
          </a:spcBef>
          <a:buFontTx/>
          <a:buChar char="•"/>
          <a:defRPr sz="3200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母板">
  <a:themeElements>
    <a:clrScheme name="母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母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母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母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中科院信息领域">
  <a:themeElements>
    <a:clrScheme name="母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母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中科院信息领域.thmx</Template>
  <TotalTime>580</TotalTime>
  <Words>1106</Words>
  <Application>Microsoft Office PowerPoint</Application>
  <PresentationFormat>宽屏</PresentationFormat>
  <Paragraphs>106</Paragraphs>
  <Slides>7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等线</vt:lpstr>
      <vt:lpstr>仿宋</vt:lpstr>
      <vt:lpstr>华文隶书</vt:lpstr>
      <vt:lpstr>微软雅黑</vt:lpstr>
      <vt:lpstr>Calibri</vt:lpstr>
      <vt:lpstr>Franklin Gothic Book</vt:lpstr>
      <vt:lpstr>Franklin Gothic Medium</vt:lpstr>
      <vt:lpstr>Times New Roman</vt:lpstr>
      <vt:lpstr>Wingdings</vt:lpstr>
      <vt:lpstr>中科院信息领域</vt:lpstr>
      <vt:lpstr>1_母板</vt:lpstr>
      <vt:lpstr>母板</vt:lpstr>
      <vt:lpstr>2_母板</vt:lpstr>
      <vt:lpstr>1_中科院信息领域</vt:lpstr>
      <vt:lpstr>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 Home</dc:creator>
  <cp:lastModifiedBy>MENG ZHENG</cp:lastModifiedBy>
  <cp:revision>2704</cp:revision>
  <cp:lastPrinted>2012-12-21T02:36:00Z</cp:lastPrinted>
  <dcterms:created xsi:type="dcterms:W3CDTF">2012-09-18T15:56:00Z</dcterms:created>
  <dcterms:modified xsi:type="dcterms:W3CDTF">2022-03-27T01:19:37Z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2B666738C22A4F638B968EED95DA7D5D</vt:lpwstr>
  </property>
  <property fmtid="{D5CDD505-2E9C-101B-9397-08002B2CF9AE}" pid="3" name="KSOProductBuildVer">
    <vt:lpwstr>2052-11.1.0.10314</vt:lpwstr>
  </property>
</Properties>
</file>