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8" r:id="rId4"/>
    <p:sldId id="26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63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57257-52D5-4355-8077-DD703CEE090A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FA40F-4078-47AD-9063-81B4BF1560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B09ACA-9D6C-4652-9D6D-AE1F451A0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FFA7E51-B014-4AB2-A4ED-1F8F49D7C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03858E-A1A6-4AE5-848C-C66D43D2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EE82EF-8182-4723-8219-07BB83C1E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6E4023-890D-4599-B4CC-F4C56B7E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2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D7A702-22E0-4D16-9F71-1F0BF1B46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2118637-515F-4353-A581-AE54FC6B26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11CAC6-90F2-44B9-A03A-22AF75127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3FF356D-0D36-4FD9-ABFE-A17346FE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A0D8D3-B238-45E3-A6C0-6BD3A908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898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1733F4A-E542-4FF0-9AEF-76DA41BD8F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9399DE-CA8C-4D62-A7FC-0CABB20A5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A218BA-C0CB-4137-9404-BDA91258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C95763-BE3B-4F72-80CE-38C4CDD6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E25281-2739-4946-A50B-F474390CA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93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7B4C3A-183C-4211-A5C3-FDA1DC25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7D3CC6-01C3-4339-BCAB-AF4A56370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F95EC1-BFA6-461A-9AE9-135B2AF0C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5E0304-F446-4FC1-8229-E909BAE1E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9EC645-300F-4D87-9246-34DBBB3B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A6F7FF-0850-4521-AB3D-9DB41D50C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9470345-0023-433F-B9DE-14313E531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91E988-86D3-4FA1-9C94-95AF7241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5DED38-7FD2-4353-8764-2CC0620D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BE7F85-595D-41E0-934B-49AC70C11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18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96B1D4-FDF2-4B1B-B52B-C8452D7B1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E8F75C-1651-48D7-B0E3-BDD704528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700CDDD-19F9-480F-8618-ADF53886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8D32C0-B550-4A95-84E3-F99533C0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2B59DE-49B5-4D20-B951-AD3D72A2F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9B2B5B-3184-4902-9A1E-ADB694F0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12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8E78AF-A551-476F-AC42-DE3541960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2AD090F-1478-4BAC-94C1-AD340ED46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2155CE8-A163-47A8-8958-785D92D85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74F1006-D48E-4BCE-82A5-13AC3122A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59EBAD0-F9B4-4DAC-A48C-87F19089C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65B22FC-BF2A-4ED3-BA4A-C026EBD45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D295E64-873D-45BA-9331-AF4BB5E75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A4432AA-11ED-47A5-8223-1C491E51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99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D57FB6-91F0-45E5-8B72-52B081EE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0DE4B2C-962F-4276-ADC4-C69B57C4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1F4F7F5-E878-4FF4-A01A-75BB85F87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EA6D49C-264B-4436-A2E7-4EC3F600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672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0299AA4-9FC1-4422-88D5-1B3BD6E5D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840D5E3-0258-431A-B79C-C18BF0F91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AC31394-8C17-482A-A4A5-75530C61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078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463DA5-E73D-4B9A-9BB6-0830607A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D02CF1-67CC-4AD5-A28C-48212B3E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033A45-7684-4DC0-BCBD-66F51EDBA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81A20A-7E7F-45AA-B076-CB27BC6D2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741D28-96DF-4576-A187-F7650DAA3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400B01-48F2-466C-834C-D8D7F53B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20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C213AC-2E62-4C73-81D7-D73AAB61A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121585F-99DA-4565-AAA6-CED93C99C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82E33B5-17CE-425A-ABEF-7453C0245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428C86-CBC0-43F3-B903-F0E2549FB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51821A-795A-4DC6-9428-7B3E9A49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03D2796-F83C-4B2A-9CC1-85579317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42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B0BE724-6168-4A76-9913-23B32A61B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774E4ED-B6E4-443C-9EE0-76760B3EB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EDBE02-C5E0-4B6F-81DF-95DD9F67D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50622-BD6D-417B-82E8-76BF3FFCC478}" type="datetimeFigureOut">
              <a:rPr lang="zh-CN" altLang="en-US" smtClean="0"/>
              <a:t>2022/4/7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91074D-EF4E-4422-8F68-7253A12C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E85CB2-2DBE-48AD-A74E-6451A0F51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CF93A-7BD8-494E-8F01-85E102B77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596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AC6192-A819-4C9C-B84D-5342A28BD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Ladder design discussion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D3E4AD2-D934-4846-ABCD-F328E888CD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/>
              <a:t>JunHu</a:t>
            </a:r>
            <a:endParaRPr lang="en-US" altLang="zh-CN" dirty="0"/>
          </a:p>
          <a:p>
            <a:r>
              <a:rPr lang="en-US" altLang="zh-CN" dirty="0"/>
              <a:t>2022/4/7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23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81ED726E-35FD-4745-ADFA-82383A643C20}"/>
              </a:ext>
            </a:extLst>
          </p:cNvPr>
          <p:cNvSpPr/>
          <p:nvPr/>
        </p:nvSpPr>
        <p:spPr>
          <a:xfrm>
            <a:off x="3090474" y="1520024"/>
            <a:ext cx="1794679" cy="706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zh-CN" sz="1400" dirty="0"/>
              <a:t>External flex </a:t>
            </a:r>
          </a:p>
          <a:p>
            <a:pPr algn="r"/>
            <a:r>
              <a:rPr lang="en-US" altLang="zh-CN" sz="1400" dirty="0"/>
              <a:t>(147.7 X 17.23)</a:t>
            </a:r>
            <a:endParaRPr lang="zh-CN" altLang="en-US" sz="14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3734167-B04C-4977-AF40-79BE176174C8}"/>
              </a:ext>
            </a:extLst>
          </p:cNvPr>
          <p:cNvSpPr/>
          <p:nvPr/>
        </p:nvSpPr>
        <p:spPr>
          <a:xfrm>
            <a:off x="4886785" y="1520553"/>
            <a:ext cx="2727960" cy="706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Sensor area(257.6 X 17.23)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68D1726-D48C-4D43-B7E4-E0386139620F}"/>
              </a:ext>
            </a:extLst>
          </p:cNvPr>
          <p:cNvSpPr/>
          <p:nvPr/>
        </p:nvSpPr>
        <p:spPr>
          <a:xfrm>
            <a:off x="7614745" y="1520553"/>
            <a:ext cx="1794679" cy="706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/>
              <a:t>External flex</a:t>
            </a:r>
          </a:p>
          <a:p>
            <a:r>
              <a:rPr lang="en-US" altLang="zh-CN" sz="1400" dirty="0"/>
              <a:t> (147.7 X 17.23)</a:t>
            </a:r>
            <a:endParaRPr lang="zh-CN" altLang="en-US" sz="14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0F93274-10DC-4E8D-9245-16C2B717B81E}"/>
              </a:ext>
            </a:extLst>
          </p:cNvPr>
          <p:cNvSpPr txBox="1"/>
          <p:nvPr/>
        </p:nvSpPr>
        <p:spPr>
          <a:xfrm>
            <a:off x="3108655" y="1582631"/>
            <a:ext cx="712096" cy="30777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altLang="zh-CN" sz="1400" dirty="0"/>
              <a:t>socket</a:t>
            </a:r>
            <a:endParaRPr lang="zh-CN" altLang="en-US" sz="1400" dirty="0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A9AFCCD9-C234-406B-B351-B8FC66B3D99D}"/>
              </a:ext>
            </a:extLst>
          </p:cNvPr>
          <p:cNvSpPr/>
          <p:nvPr/>
        </p:nvSpPr>
        <p:spPr>
          <a:xfrm>
            <a:off x="4649659" y="1562486"/>
            <a:ext cx="171494" cy="17149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2BC5922C-35CC-4DF6-85B0-86284322C937}"/>
              </a:ext>
            </a:extLst>
          </p:cNvPr>
          <p:cNvSpPr/>
          <p:nvPr/>
        </p:nvSpPr>
        <p:spPr>
          <a:xfrm>
            <a:off x="7722890" y="1548980"/>
            <a:ext cx="171494" cy="17149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标题 17">
            <a:extLst>
              <a:ext uri="{FF2B5EF4-FFF2-40B4-BE49-F238E27FC236}">
                <a16:creationId xmlns:a16="http://schemas.microsoft.com/office/drawing/2014/main" id="{10FFDFC8-A6AA-49CC-8270-D724636B1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Flex</a:t>
            </a:r>
            <a:endParaRPr lang="zh-CN" altLang="en-US" dirty="0"/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C949171A-C59A-47D2-9D40-AF09A878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916" y="3324226"/>
            <a:ext cx="2478597" cy="1435568"/>
          </a:xfrm>
          <a:prstGeom prst="rect">
            <a:avLst/>
          </a:prstGeom>
        </p:spPr>
      </p:pic>
      <p:sp>
        <p:nvSpPr>
          <p:cNvPr id="63" name="文本框 62">
            <a:extLst>
              <a:ext uri="{FF2B5EF4-FFF2-40B4-BE49-F238E27FC236}">
                <a16:creationId xmlns:a16="http://schemas.microsoft.com/office/drawing/2014/main" id="{74CA02AD-C151-42A9-AEE3-78BD75AB8E94}"/>
              </a:ext>
            </a:extLst>
          </p:cNvPr>
          <p:cNvSpPr txBox="1"/>
          <p:nvPr/>
        </p:nvSpPr>
        <p:spPr>
          <a:xfrm>
            <a:off x="8678131" y="1582631"/>
            <a:ext cx="712096" cy="30777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altLang="zh-CN" sz="1400" dirty="0"/>
              <a:t>socket</a:t>
            </a:r>
            <a:endParaRPr lang="zh-CN" altLang="en-US" sz="1400" dirty="0"/>
          </a:p>
        </p:txBody>
      </p:sp>
      <p:pic>
        <p:nvPicPr>
          <p:cNvPr id="74" name="图片 73">
            <a:extLst>
              <a:ext uri="{FF2B5EF4-FFF2-40B4-BE49-F238E27FC236}">
                <a16:creationId xmlns:a16="http://schemas.microsoft.com/office/drawing/2014/main" id="{5E5746F7-BEA8-492C-9945-BF810EDD01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477" y="2526354"/>
            <a:ext cx="2183153" cy="3997605"/>
          </a:xfrm>
          <a:prstGeom prst="rect">
            <a:avLst/>
          </a:prstGeom>
        </p:spPr>
      </p:pic>
      <p:pic>
        <p:nvPicPr>
          <p:cNvPr id="76" name="图片 75">
            <a:extLst>
              <a:ext uri="{FF2B5EF4-FFF2-40B4-BE49-F238E27FC236}">
                <a16:creationId xmlns:a16="http://schemas.microsoft.com/office/drawing/2014/main" id="{F2293063-6EC3-4A8E-BAF4-B98A1627E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5549" y="2495075"/>
            <a:ext cx="2050404" cy="4204040"/>
          </a:xfrm>
          <a:prstGeom prst="rect">
            <a:avLst/>
          </a:prstGeom>
        </p:spPr>
      </p:pic>
      <p:sp>
        <p:nvSpPr>
          <p:cNvPr id="77" name="文本框 76">
            <a:extLst>
              <a:ext uri="{FF2B5EF4-FFF2-40B4-BE49-F238E27FC236}">
                <a16:creationId xmlns:a16="http://schemas.microsoft.com/office/drawing/2014/main" id="{5CEC0EBE-3D06-4111-A280-98971AAEB76A}"/>
              </a:ext>
            </a:extLst>
          </p:cNvPr>
          <p:cNvSpPr txBox="1"/>
          <p:nvPr/>
        </p:nvSpPr>
        <p:spPr>
          <a:xfrm>
            <a:off x="3492573" y="6215298"/>
            <a:ext cx="656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Left</a:t>
            </a:r>
            <a:endParaRPr lang="zh-CN" altLang="en-US" dirty="0"/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DEB209B1-189D-43BB-816D-461AA57D7086}"/>
              </a:ext>
            </a:extLst>
          </p:cNvPr>
          <p:cNvSpPr txBox="1"/>
          <p:nvPr/>
        </p:nvSpPr>
        <p:spPr>
          <a:xfrm>
            <a:off x="8151277" y="6156787"/>
            <a:ext cx="8484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Right</a:t>
            </a:r>
            <a:endParaRPr lang="zh-CN" altLang="en-US" dirty="0"/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D2C7EDAD-82E5-413B-9004-46A474D9732E}"/>
              </a:ext>
            </a:extLst>
          </p:cNvPr>
          <p:cNvSpPr txBox="1"/>
          <p:nvPr/>
        </p:nvSpPr>
        <p:spPr>
          <a:xfrm>
            <a:off x="1164895" y="2728806"/>
            <a:ext cx="1462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Socket signal definition</a:t>
            </a:r>
            <a:endParaRPr lang="zh-CN" altLang="en-US" dirty="0"/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5256B410-CB4A-4FAE-827F-F6730CDB36C8}"/>
              </a:ext>
            </a:extLst>
          </p:cNvPr>
          <p:cNvSpPr txBox="1"/>
          <p:nvPr/>
        </p:nvSpPr>
        <p:spPr>
          <a:xfrm>
            <a:off x="9461726" y="2251419"/>
            <a:ext cx="28961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553mm length in total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274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84E69C-23C0-42E1-BDCB-72DE8866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Interposer 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A5A5577-7E30-406B-BA45-D3E699507C1D}"/>
              </a:ext>
            </a:extLst>
          </p:cNvPr>
          <p:cNvSpPr/>
          <p:nvPr/>
        </p:nvSpPr>
        <p:spPr>
          <a:xfrm>
            <a:off x="6206387" y="1852000"/>
            <a:ext cx="2783468" cy="2520000"/>
          </a:xfrm>
          <a:prstGeom prst="rect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B0B130C-1D69-4E58-B51B-6C27DD81569F}"/>
              </a:ext>
            </a:extLst>
          </p:cNvPr>
          <p:cNvSpPr txBox="1"/>
          <p:nvPr/>
        </p:nvSpPr>
        <p:spPr>
          <a:xfrm>
            <a:off x="9041655" y="2895196"/>
            <a:ext cx="79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7cm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8270D55-6FF8-425B-A04D-D0983C137161}"/>
              </a:ext>
            </a:extLst>
          </p:cNvPr>
          <p:cNvSpPr txBox="1"/>
          <p:nvPr/>
        </p:nvSpPr>
        <p:spPr>
          <a:xfrm>
            <a:off x="8230870" y="4122689"/>
            <a:ext cx="698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/>
              <a:t>FMC</a:t>
            </a:r>
            <a:endParaRPr lang="zh-CN" altLang="en-US" sz="10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5640580-75D5-41F0-BE7B-28A3AE22E35A}"/>
              </a:ext>
            </a:extLst>
          </p:cNvPr>
          <p:cNvSpPr/>
          <p:nvPr/>
        </p:nvSpPr>
        <p:spPr>
          <a:xfrm>
            <a:off x="6343364" y="3112000"/>
            <a:ext cx="180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9BD3DB-3967-4953-8FA4-BC0E2A8FB6EC}"/>
              </a:ext>
            </a:extLst>
          </p:cNvPr>
          <p:cNvSpPr/>
          <p:nvPr/>
        </p:nvSpPr>
        <p:spPr>
          <a:xfrm>
            <a:off x="6692932" y="3115817"/>
            <a:ext cx="180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25602B8-FC42-46DE-AA5B-FC52415E592E}"/>
              </a:ext>
            </a:extLst>
          </p:cNvPr>
          <p:cNvSpPr txBox="1"/>
          <p:nvPr/>
        </p:nvSpPr>
        <p:spPr>
          <a:xfrm>
            <a:off x="6278997" y="3324183"/>
            <a:ext cx="698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/>
              <a:t>DAC</a:t>
            </a:r>
            <a:endParaRPr lang="zh-CN" altLang="en-US" sz="10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D11A185-DD20-4109-9149-D4F2F751ABB7}"/>
              </a:ext>
            </a:extLst>
          </p:cNvPr>
          <p:cNvSpPr/>
          <p:nvPr/>
        </p:nvSpPr>
        <p:spPr>
          <a:xfrm>
            <a:off x="6747549" y="2135533"/>
            <a:ext cx="234000" cy="19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0449729-9CAA-41CC-8368-68526B49EF46}"/>
              </a:ext>
            </a:extLst>
          </p:cNvPr>
          <p:cNvSpPr/>
          <p:nvPr/>
        </p:nvSpPr>
        <p:spPr>
          <a:xfrm>
            <a:off x="7336658" y="2135533"/>
            <a:ext cx="234000" cy="19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CE8D1C4-66CB-4C36-9C2F-9740C6441F35}"/>
              </a:ext>
            </a:extLst>
          </p:cNvPr>
          <p:cNvSpPr txBox="1"/>
          <p:nvPr/>
        </p:nvSpPr>
        <p:spPr>
          <a:xfrm>
            <a:off x="6612211" y="2313520"/>
            <a:ext cx="1126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/>
              <a:t>LINEAR REGULATOR</a:t>
            </a:r>
            <a:endParaRPr lang="zh-CN" altLang="en-US" sz="10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5F157D82-7003-4657-9FC9-A9510040CD8B}"/>
              </a:ext>
            </a:extLst>
          </p:cNvPr>
          <p:cNvSpPr/>
          <p:nvPr/>
        </p:nvSpPr>
        <p:spPr>
          <a:xfrm>
            <a:off x="6751126" y="2693616"/>
            <a:ext cx="234000" cy="19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EC271D4-CB35-4BD9-B9D2-5BFB3DDEB331}"/>
              </a:ext>
            </a:extLst>
          </p:cNvPr>
          <p:cNvSpPr/>
          <p:nvPr/>
        </p:nvSpPr>
        <p:spPr>
          <a:xfrm>
            <a:off x="7336658" y="2693616"/>
            <a:ext cx="234000" cy="19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A6693A8-1BCC-4C7C-97A2-EE2C3A27BAEB}"/>
              </a:ext>
            </a:extLst>
          </p:cNvPr>
          <p:cNvSpPr/>
          <p:nvPr/>
        </p:nvSpPr>
        <p:spPr>
          <a:xfrm>
            <a:off x="7374007" y="3148027"/>
            <a:ext cx="144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07F40D2-03DC-402B-8AD6-029C28EBCC98}"/>
              </a:ext>
            </a:extLst>
          </p:cNvPr>
          <p:cNvSpPr/>
          <p:nvPr/>
        </p:nvSpPr>
        <p:spPr>
          <a:xfrm>
            <a:off x="7673876" y="3148128"/>
            <a:ext cx="144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9B96846-4B11-4E3E-88E9-8C7E1A83BA2A}"/>
              </a:ext>
            </a:extLst>
          </p:cNvPr>
          <p:cNvSpPr txBox="1"/>
          <p:nvPr/>
        </p:nvSpPr>
        <p:spPr>
          <a:xfrm>
            <a:off x="7248871" y="3283250"/>
            <a:ext cx="698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/>
              <a:t>REF</a:t>
            </a:r>
            <a:endParaRPr lang="zh-CN" altLang="en-US" sz="10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052D3C4-8E04-4CF6-960D-5FDE9D4A7E11}"/>
              </a:ext>
            </a:extLst>
          </p:cNvPr>
          <p:cNvSpPr/>
          <p:nvPr/>
        </p:nvSpPr>
        <p:spPr>
          <a:xfrm>
            <a:off x="6940182" y="3598217"/>
            <a:ext cx="396000" cy="3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5259BEF-D066-4EE3-AC54-25D3A91E0C81}"/>
              </a:ext>
            </a:extLst>
          </p:cNvPr>
          <p:cNvSpPr/>
          <p:nvPr/>
        </p:nvSpPr>
        <p:spPr>
          <a:xfrm>
            <a:off x="7671253" y="3610989"/>
            <a:ext cx="396000" cy="3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054A772D-425A-48CC-9184-DBD4ED58C54D}"/>
              </a:ext>
            </a:extLst>
          </p:cNvPr>
          <p:cNvSpPr txBox="1"/>
          <p:nvPr/>
        </p:nvSpPr>
        <p:spPr>
          <a:xfrm>
            <a:off x="7188408" y="3971680"/>
            <a:ext cx="776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/>
              <a:t>Voltage Regulator</a:t>
            </a:r>
            <a:endParaRPr lang="zh-CN" altLang="en-US" sz="10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4D60CABB-1AAD-4367-BD8C-76BE039682CD}"/>
              </a:ext>
            </a:extLst>
          </p:cNvPr>
          <p:cNvSpPr/>
          <p:nvPr/>
        </p:nvSpPr>
        <p:spPr>
          <a:xfrm>
            <a:off x="2610966" y="2761798"/>
            <a:ext cx="3600000" cy="622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E69BFC3-C1C9-4E77-9022-D64401E8C8BB}"/>
              </a:ext>
            </a:extLst>
          </p:cNvPr>
          <p:cNvSpPr txBox="1"/>
          <p:nvPr/>
        </p:nvSpPr>
        <p:spPr>
          <a:xfrm>
            <a:off x="7237631" y="1538922"/>
            <a:ext cx="1455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10cm max</a:t>
            </a:r>
          </a:p>
          <a:p>
            <a:endParaRPr lang="zh-CN" altLang="en-US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9CFE0A58-F263-4162-A972-DDF312CE9B71}"/>
              </a:ext>
            </a:extLst>
          </p:cNvPr>
          <p:cNvSpPr txBox="1"/>
          <p:nvPr/>
        </p:nvSpPr>
        <p:spPr>
          <a:xfrm>
            <a:off x="4679221" y="2913918"/>
            <a:ext cx="131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100X17.23</a:t>
            </a:r>
            <a:endParaRPr lang="zh-CN" altLang="en-US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288374E-F716-4528-8707-CA50DB32FB58}"/>
              </a:ext>
            </a:extLst>
          </p:cNvPr>
          <p:cNvSpPr/>
          <p:nvPr/>
        </p:nvSpPr>
        <p:spPr>
          <a:xfrm>
            <a:off x="6314663" y="3073713"/>
            <a:ext cx="603434" cy="451914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94AFCA1-A4D2-4233-A6E4-023E951550E9}"/>
              </a:ext>
            </a:extLst>
          </p:cNvPr>
          <p:cNvSpPr/>
          <p:nvPr/>
        </p:nvSpPr>
        <p:spPr>
          <a:xfrm>
            <a:off x="6880549" y="3553440"/>
            <a:ext cx="1264571" cy="790708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6AD80A2-9C03-419D-A587-92BD9592A652}"/>
              </a:ext>
            </a:extLst>
          </p:cNvPr>
          <p:cNvSpPr/>
          <p:nvPr/>
        </p:nvSpPr>
        <p:spPr>
          <a:xfrm>
            <a:off x="7280846" y="3057293"/>
            <a:ext cx="603434" cy="451914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C7EA2456-FE1E-47F0-A29C-8384EA112E11}"/>
              </a:ext>
            </a:extLst>
          </p:cNvPr>
          <p:cNvSpPr/>
          <p:nvPr/>
        </p:nvSpPr>
        <p:spPr>
          <a:xfrm>
            <a:off x="6684419" y="2088599"/>
            <a:ext cx="950778" cy="844720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0458F176-975A-4745-A88C-AC56065BFE6E}"/>
              </a:ext>
            </a:extLst>
          </p:cNvPr>
          <p:cNvSpPr/>
          <p:nvPr/>
        </p:nvSpPr>
        <p:spPr>
          <a:xfrm>
            <a:off x="6206386" y="5049161"/>
            <a:ext cx="2783467" cy="54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983F4438-876B-46C0-A3B3-CCE7B1CE2DA2}"/>
              </a:ext>
            </a:extLst>
          </p:cNvPr>
          <p:cNvSpPr/>
          <p:nvPr/>
        </p:nvSpPr>
        <p:spPr>
          <a:xfrm>
            <a:off x="2648365" y="5109636"/>
            <a:ext cx="3558021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1382E1B-2A5C-431B-95C2-F05F9D5932B8}"/>
              </a:ext>
            </a:extLst>
          </p:cNvPr>
          <p:cNvSpPr/>
          <p:nvPr/>
        </p:nvSpPr>
        <p:spPr>
          <a:xfrm>
            <a:off x="2648365" y="5483889"/>
            <a:ext cx="3558021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71AC5EEF-55AE-4EAA-A448-0E0CDA06E6A7}"/>
              </a:ext>
            </a:extLst>
          </p:cNvPr>
          <p:cNvSpPr txBox="1"/>
          <p:nvPr/>
        </p:nvSpPr>
        <p:spPr>
          <a:xfrm>
            <a:off x="8989853" y="5143289"/>
            <a:ext cx="79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1.6cm</a:t>
            </a:r>
            <a:endParaRPr lang="zh-CN" altLang="en-US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C6C0517-CC2A-4781-93C4-6BB809DBFC80}"/>
              </a:ext>
            </a:extLst>
          </p:cNvPr>
          <p:cNvSpPr txBox="1"/>
          <p:nvPr/>
        </p:nvSpPr>
        <p:spPr>
          <a:xfrm>
            <a:off x="8485793" y="2579375"/>
            <a:ext cx="377271" cy="1015663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FMC</a:t>
            </a:r>
            <a:endParaRPr lang="zh-CN" altLang="en-US" sz="2000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4B55A81-F6B2-434E-8C21-A170A17A8E33}"/>
              </a:ext>
            </a:extLst>
          </p:cNvPr>
          <p:cNvSpPr/>
          <p:nvPr/>
        </p:nvSpPr>
        <p:spPr>
          <a:xfrm>
            <a:off x="2648365" y="5179566"/>
            <a:ext cx="690905" cy="655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A366094D-A5BB-4B4F-978F-1890E282E625}"/>
              </a:ext>
            </a:extLst>
          </p:cNvPr>
          <p:cNvSpPr/>
          <p:nvPr/>
        </p:nvSpPr>
        <p:spPr>
          <a:xfrm>
            <a:off x="2648365" y="5411415"/>
            <a:ext cx="690905" cy="655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E7B1F4F3-9FBE-46D3-84CA-F3AD3413CA2C}"/>
              </a:ext>
            </a:extLst>
          </p:cNvPr>
          <p:cNvSpPr txBox="1"/>
          <p:nvPr/>
        </p:nvSpPr>
        <p:spPr>
          <a:xfrm>
            <a:off x="9910023" y="2607950"/>
            <a:ext cx="1322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Top view</a:t>
            </a:r>
            <a:endParaRPr lang="zh-CN" altLang="en-US" dirty="0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8A6943F5-E1A3-4381-9A27-4C5FF3F4AA19}"/>
              </a:ext>
            </a:extLst>
          </p:cNvPr>
          <p:cNvSpPr txBox="1"/>
          <p:nvPr/>
        </p:nvSpPr>
        <p:spPr>
          <a:xfrm>
            <a:off x="9957693" y="5134495"/>
            <a:ext cx="1322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Side view</a:t>
            </a:r>
            <a:endParaRPr lang="zh-CN" altLang="en-US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583B2E74-1EA7-4656-B1BB-9ADB9B49666D}"/>
              </a:ext>
            </a:extLst>
          </p:cNvPr>
          <p:cNvSpPr txBox="1"/>
          <p:nvPr/>
        </p:nvSpPr>
        <p:spPr>
          <a:xfrm>
            <a:off x="3339270" y="3384443"/>
            <a:ext cx="656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Flex</a:t>
            </a:r>
            <a:endParaRPr lang="zh-CN" altLang="en-US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1B043EB8-C2E5-4CF2-9C33-CD226EC10220}"/>
              </a:ext>
            </a:extLst>
          </p:cNvPr>
          <p:cNvSpPr txBox="1"/>
          <p:nvPr/>
        </p:nvSpPr>
        <p:spPr>
          <a:xfrm>
            <a:off x="1803746" y="5115089"/>
            <a:ext cx="996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Sockets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095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FA6F1A-E212-44B0-AB78-692FAA90F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Assembled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0ACA537-F474-4D7D-8FC9-6AD47910E065}"/>
              </a:ext>
            </a:extLst>
          </p:cNvPr>
          <p:cNvSpPr/>
          <p:nvPr/>
        </p:nvSpPr>
        <p:spPr>
          <a:xfrm>
            <a:off x="8731464" y="2393591"/>
            <a:ext cx="1306934" cy="54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interposer</a:t>
            </a:r>
            <a:endParaRPr lang="zh-CN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89C4113-91F2-4E76-B52A-C431DF511CCF}"/>
              </a:ext>
            </a:extLst>
          </p:cNvPr>
          <p:cNvSpPr/>
          <p:nvPr/>
        </p:nvSpPr>
        <p:spPr>
          <a:xfrm>
            <a:off x="7734859" y="2454066"/>
            <a:ext cx="996604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56776D0-F3B2-4E0F-8E69-5B2C8E660373}"/>
              </a:ext>
            </a:extLst>
          </p:cNvPr>
          <p:cNvSpPr/>
          <p:nvPr/>
        </p:nvSpPr>
        <p:spPr>
          <a:xfrm>
            <a:off x="7734859" y="2828319"/>
            <a:ext cx="996604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EA796A1-04BE-4214-B207-FB53DDDE2598}"/>
              </a:ext>
            </a:extLst>
          </p:cNvPr>
          <p:cNvSpPr/>
          <p:nvPr/>
        </p:nvSpPr>
        <p:spPr>
          <a:xfrm>
            <a:off x="7733287" y="2523464"/>
            <a:ext cx="226042" cy="655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1092A08-47CF-42FE-8F67-67961581B879}"/>
              </a:ext>
            </a:extLst>
          </p:cNvPr>
          <p:cNvSpPr/>
          <p:nvPr/>
        </p:nvSpPr>
        <p:spPr>
          <a:xfrm>
            <a:off x="7733287" y="2755313"/>
            <a:ext cx="226042" cy="655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1E032EC-2E74-47EA-B081-6873913E143D}"/>
              </a:ext>
            </a:extLst>
          </p:cNvPr>
          <p:cNvSpPr txBox="1"/>
          <p:nvPr/>
        </p:nvSpPr>
        <p:spPr>
          <a:xfrm>
            <a:off x="6888667" y="2458987"/>
            <a:ext cx="996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Sockets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2A49A52-45EC-4FC0-9230-83C0777AD3EF}"/>
              </a:ext>
            </a:extLst>
          </p:cNvPr>
          <p:cNvSpPr/>
          <p:nvPr/>
        </p:nvSpPr>
        <p:spPr>
          <a:xfrm>
            <a:off x="9347493" y="2933591"/>
            <a:ext cx="690905" cy="655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CBD4E4A-3AE0-4941-9751-56B4A3740E2E}"/>
              </a:ext>
            </a:extLst>
          </p:cNvPr>
          <p:cNvSpPr/>
          <p:nvPr/>
        </p:nvSpPr>
        <p:spPr>
          <a:xfrm>
            <a:off x="4401308" y="2592861"/>
            <a:ext cx="3558021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E6D0661-3FAD-4B8D-BE74-D7EA9AB8CCB4}"/>
              </a:ext>
            </a:extLst>
          </p:cNvPr>
          <p:cNvSpPr/>
          <p:nvPr/>
        </p:nvSpPr>
        <p:spPr>
          <a:xfrm>
            <a:off x="9347493" y="2999186"/>
            <a:ext cx="2432074" cy="54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FPGA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7727ECD-8ACA-4611-BF8D-2477883D1E2A}"/>
              </a:ext>
            </a:extLst>
          </p:cNvPr>
          <p:cNvSpPr/>
          <p:nvPr/>
        </p:nvSpPr>
        <p:spPr>
          <a:xfrm>
            <a:off x="4401307" y="2682306"/>
            <a:ext cx="3558021" cy="655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73165133-CDC3-463C-B98C-8FB5E42B0D83}"/>
              </a:ext>
            </a:extLst>
          </p:cNvPr>
          <p:cNvGrpSpPr/>
          <p:nvPr/>
        </p:nvGrpSpPr>
        <p:grpSpPr>
          <a:xfrm flipH="1" flipV="1">
            <a:off x="577557" y="1787996"/>
            <a:ext cx="4046280" cy="1145595"/>
            <a:chOff x="3144545" y="3043081"/>
            <a:chExt cx="4046280" cy="1145595"/>
          </a:xfrm>
        </p:grpSpPr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F71AA900-7974-4D1B-B217-0E22A03EB9FB}"/>
                </a:ext>
              </a:extLst>
            </p:cNvPr>
            <p:cNvSpPr/>
            <p:nvPr/>
          </p:nvSpPr>
          <p:spPr>
            <a:xfrm rot="10800000">
              <a:off x="4142722" y="3043081"/>
              <a:ext cx="1306934" cy="540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interposer</a:t>
              </a:r>
              <a:endParaRPr lang="zh-CN" altLang="en-US" dirty="0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AE909F9F-0005-4E10-96B5-4A7B082FA0D5}"/>
                </a:ext>
              </a:extLst>
            </p:cNvPr>
            <p:cNvSpPr/>
            <p:nvPr/>
          </p:nvSpPr>
          <p:spPr>
            <a:xfrm rot="10800000">
              <a:off x="3146117" y="3103556"/>
              <a:ext cx="996604" cy="6559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A9666E6B-8086-45B5-B03C-5A369E3B774E}"/>
                </a:ext>
              </a:extLst>
            </p:cNvPr>
            <p:cNvSpPr/>
            <p:nvPr/>
          </p:nvSpPr>
          <p:spPr>
            <a:xfrm rot="10800000">
              <a:off x="3146117" y="3477809"/>
              <a:ext cx="996604" cy="6559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5D741C8C-8B2D-4542-9544-059D51EB5431}"/>
                </a:ext>
              </a:extLst>
            </p:cNvPr>
            <p:cNvSpPr/>
            <p:nvPr/>
          </p:nvSpPr>
          <p:spPr>
            <a:xfrm rot="10800000">
              <a:off x="3144545" y="3172954"/>
              <a:ext cx="226042" cy="65595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691CA50D-8F64-46D9-B33C-38366D200BD8}"/>
                </a:ext>
              </a:extLst>
            </p:cNvPr>
            <p:cNvSpPr/>
            <p:nvPr/>
          </p:nvSpPr>
          <p:spPr>
            <a:xfrm rot="10800000">
              <a:off x="3144545" y="3404803"/>
              <a:ext cx="226042" cy="65595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D6BCE099-E72E-40C4-9A4D-8B7705B01FE1}"/>
                </a:ext>
              </a:extLst>
            </p:cNvPr>
            <p:cNvSpPr/>
            <p:nvPr/>
          </p:nvSpPr>
          <p:spPr>
            <a:xfrm rot="10800000">
              <a:off x="4758751" y="3583081"/>
              <a:ext cx="690905" cy="65595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75489705-B2BF-4B29-B121-568F1E652D09}"/>
                </a:ext>
              </a:extLst>
            </p:cNvPr>
            <p:cNvSpPr/>
            <p:nvPr/>
          </p:nvSpPr>
          <p:spPr>
            <a:xfrm rot="10800000">
              <a:off x="4758751" y="3648676"/>
              <a:ext cx="2432074" cy="540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FPGA</a:t>
              </a:r>
              <a:endParaRPr lang="zh-CN" altLang="en-US" dirty="0"/>
            </a:p>
          </p:txBody>
        </p:sp>
      </p:grpSp>
      <p:sp>
        <p:nvSpPr>
          <p:cNvPr id="59" name="文本框 58">
            <a:extLst>
              <a:ext uri="{FF2B5EF4-FFF2-40B4-BE49-F238E27FC236}">
                <a16:creationId xmlns:a16="http://schemas.microsoft.com/office/drawing/2014/main" id="{58A7BD0C-A6F9-4662-851B-B03C27141336}"/>
              </a:ext>
            </a:extLst>
          </p:cNvPr>
          <p:cNvSpPr txBox="1"/>
          <p:nvPr/>
        </p:nvSpPr>
        <p:spPr>
          <a:xfrm>
            <a:off x="5890490" y="2688451"/>
            <a:ext cx="67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Flex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FF999A07-9BF2-41E2-B376-8DEDDD75BA55}"/>
              </a:ext>
            </a:extLst>
          </p:cNvPr>
          <p:cNvSpPr txBox="1"/>
          <p:nvPr/>
        </p:nvSpPr>
        <p:spPr>
          <a:xfrm>
            <a:off x="5880612" y="2197610"/>
            <a:ext cx="67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Flex</a:t>
            </a:r>
          </a:p>
        </p:txBody>
      </p:sp>
    </p:spTree>
    <p:extLst>
      <p:ext uri="{BB962C8B-B14F-4D97-AF65-F5344CB8AC3E}">
        <p14:creationId xmlns:p14="http://schemas.microsoft.com/office/powerpoint/2010/main" val="86961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67</Words>
  <Application>Microsoft Office PowerPoint</Application>
  <PresentationFormat>宽屏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Ladder design discussion</vt:lpstr>
      <vt:lpstr>Flex</vt:lpstr>
      <vt:lpstr>Interposer </vt:lpstr>
      <vt:lpstr>Assembled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胡 俊</dc:creator>
  <cp:lastModifiedBy>胡 俊</cp:lastModifiedBy>
  <cp:revision>12</cp:revision>
  <dcterms:created xsi:type="dcterms:W3CDTF">2022-03-16T07:18:59Z</dcterms:created>
  <dcterms:modified xsi:type="dcterms:W3CDTF">2022-04-07T06:01:49Z</dcterms:modified>
</cp:coreProperties>
</file>