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2" r:id="rId4"/>
    <p:sldId id="257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4EC2A-7711-46EF-9979-E70D376CB48D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54BDA-E933-4BEB-82E3-607B1FB14D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761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54BDA-E933-4BEB-82E3-607B1FB14D0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64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43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46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16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26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31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67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41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35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315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02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5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16D1-22EC-4C9D-8D13-435A70A48C39}" type="datetimeFigureOut">
              <a:rPr lang="zh-CN" altLang="en-US" smtClean="0"/>
              <a:t>2022/4/25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86000-0711-4EDB-9A19-BDBF14E297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36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FEA3F-11D2-451E-A87F-B5C6DF34B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Status of Silicon Tracking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3A09F80-5220-4A21-B136-233174B1FA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FU </a:t>
            </a:r>
            <a:r>
              <a:rPr lang="en-US" altLang="zh-CN" dirty="0" err="1"/>
              <a:t>Chengdong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569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0AD1F7-DA6B-4088-A12D-AEF06C7E4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5254"/>
          </a:xfrm>
        </p:spPr>
        <p:txBody>
          <a:bodyPr/>
          <a:lstStyle/>
          <a:p>
            <a:r>
              <a:rPr lang="en-US" altLang="zh-CN" dirty="0"/>
              <a:t>Status and Issues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C4F2D-8D82-4FC3-936A-F2C5C90D2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1119"/>
            <a:ext cx="7886700" cy="4975844"/>
          </a:xfrm>
        </p:spPr>
        <p:txBody>
          <a:bodyPr/>
          <a:lstStyle/>
          <a:p>
            <a:r>
              <a:rPr lang="en-US" altLang="zh-CN" dirty="0"/>
              <a:t>Full silicon tracking chains migrated from </a:t>
            </a:r>
            <a:r>
              <a:rPr lang="en-US" altLang="zh-CN" dirty="0" err="1"/>
              <a:t>cepcsoft</a:t>
            </a:r>
            <a:r>
              <a:rPr lang="en-US" altLang="zh-CN" dirty="0"/>
              <a:t>/</a:t>
            </a:r>
            <a:r>
              <a:rPr lang="en-US" altLang="zh-CN" dirty="0" err="1"/>
              <a:t>ILCSoft</a:t>
            </a:r>
            <a:r>
              <a:rPr lang="en-US" altLang="zh-CN" dirty="0"/>
              <a:t> work</a:t>
            </a:r>
          </a:p>
          <a:p>
            <a:r>
              <a:rPr lang="en-US" altLang="zh-CN" dirty="0"/>
              <a:t>Test on non-uniform magnetic field</a:t>
            </a:r>
          </a:p>
          <a:p>
            <a:pPr lvl="1"/>
            <a:r>
              <a:rPr lang="en-US" altLang="zh-CN" dirty="0"/>
              <a:t>momentum shift</a:t>
            </a:r>
          </a:p>
          <a:p>
            <a:pPr lvl="1"/>
            <a:r>
              <a:rPr lang="en-US" altLang="zh-CN" dirty="0"/>
              <a:t>correction is considering</a:t>
            </a:r>
          </a:p>
          <a:p>
            <a:r>
              <a:rPr lang="en-US" altLang="zh-CN" dirty="0"/>
              <a:t>Study on tracking efficiency</a:t>
            </a:r>
          </a:p>
          <a:p>
            <a:pPr lvl="1"/>
            <a:r>
              <a:rPr lang="en-US" altLang="zh-CN" dirty="0"/>
              <a:t>low efficiency for tracks far away from IP</a:t>
            </a:r>
          </a:p>
          <a:p>
            <a:pPr lvl="2"/>
            <a:r>
              <a:rPr lang="en-US" altLang="zh-CN" dirty="0"/>
              <a:t>fixed through optimizing parameters</a:t>
            </a:r>
            <a:r>
              <a:rPr lang="en-US" altLang="zh-CN"/>
              <a:t>, but…</a:t>
            </a:r>
            <a:endParaRPr lang="en-US" altLang="zh-CN" dirty="0"/>
          </a:p>
          <a:p>
            <a:r>
              <a:rPr lang="en-US" altLang="zh-CN" dirty="0"/>
              <a:t>Shift of track parameters (observed on D0)</a:t>
            </a:r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357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6687D8-1334-452F-9248-CC16D181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525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New Migration: </a:t>
            </a:r>
            <a:r>
              <a:rPr lang="en-US" altLang="zh-CN" dirty="0" err="1"/>
              <a:t>ConformalTracking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FB6135-AD8A-46E5-AD08-3C7B8518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0381"/>
            <a:ext cx="7886700" cy="5076582"/>
          </a:xfrm>
        </p:spPr>
        <p:txBody>
          <a:bodyPr/>
          <a:lstStyle/>
          <a:p>
            <a:r>
              <a:rPr lang="en-US" altLang="zh-CN" dirty="0"/>
              <a:t>status</a:t>
            </a:r>
          </a:p>
          <a:p>
            <a:pPr lvl="1"/>
            <a:r>
              <a:rPr lang="en-US" altLang="zh-CN" dirty="0"/>
              <a:t>works for 4</a:t>
            </a:r>
            <a:r>
              <a:rPr lang="en-US" altLang="zh-CN" baseline="30000" dirty="0"/>
              <a:t>th</a:t>
            </a:r>
            <a:r>
              <a:rPr lang="en-US" altLang="zh-CN" dirty="0"/>
              <a:t> conceptual detector</a:t>
            </a:r>
          </a:p>
          <a:p>
            <a:r>
              <a:rPr lang="en-US" altLang="zh-CN" dirty="0"/>
              <a:t>comparison</a:t>
            </a:r>
          </a:p>
          <a:p>
            <a:pPr lvl="1"/>
            <a:r>
              <a:rPr lang="en-US" altLang="zh-CN" dirty="0"/>
              <a:t>single muon from vertex (1mm,1mm,-50mm) with </a:t>
            </a:r>
            <a:r>
              <a:rPr lang="en-US" altLang="zh-CN" dirty="0">
                <a:sym typeface="Symbol" panose="05050102010706020507" pitchFamily="18" charset="2"/>
              </a:rPr>
              <a:t>=45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F343FEC-1CEA-491D-95E3-2CF09F5A4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741" y="3163227"/>
            <a:ext cx="4353623" cy="32375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A98335A-A9CA-4FC7-BDA7-C9A8CE7A6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41" y="3163227"/>
            <a:ext cx="4223300" cy="319796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9E055BC-929F-428B-9252-2587CD196244}"/>
              </a:ext>
            </a:extLst>
          </p:cNvPr>
          <p:cNvSpPr txBox="1"/>
          <p:nvPr/>
        </p:nvSpPr>
        <p:spPr>
          <a:xfrm>
            <a:off x="604435" y="3215102"/>
            <a:ext cx="1935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ConformalTracking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05AA254-12C0-4213-B732-8325A9464963}"/>
              </a:ext>
            </a:extLst>
          </p:cNvPr>
          <p:cNvSpPr txBox="1"/>
          <p:nvPr/>
        </p:nvSpPr>
        <p:spPr>
          <a:xfrm>
            <a:off x="4856782" y="3215102"/>
            <a:ext cx="2116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SiliconTracking</a:t>
            </a:r>
            <a:r>
              <a:rPr lang="en-US" altLang="zh-CN" dirty="0"/>
              <a:t> chain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2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9308745-D195-4386-8E25-2CEF82470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224" y="895944"/>
            <a:ext cx="3061126" cy="2505745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4EC6D66-DC0D-4A21-8807-DC645C44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95769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History: Resolution in CDR with </a:t>
            </a:r>
            <a:r>
              <a:rPr lang="en-US" altLang="zh-CN" sz="3600" dirty="0" err="1"/>
              <a:t>cepcsoft</a:t>
            </a:r>
            <a:endParaRPr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534846-AD07-45F5-A948-108CF8D0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4881"/>
            <a:ext cx="7886700" cy="5092082"/>
          </a:xfrm>
        </p:spPr>
        <p:txBody>
          <a:bodyPr/>
          <a:lstStyle/>
          <a:p>
            <a:r>
              <a:rPr lang="en-US" altLang="zh-CN" dirty="0"/>
              <a:t>small d0 shift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observed momentum shift by </a:t>
            </a:r>
            <a:r>
              <a:rPr lang="en-US" altLang="zh-CN" dirty="0" err="1"/>
              <a:t>silicon+TPC</a:t>
            </a:r>
            <a:r>
              <a:rPr lang="en-US" altLang="zh-CN" dirty="0"/>
              <a:t> fitting, not obvious by silicon fitting only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AADC647-C213-4D13-A57D-F83E330A8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17" y="3916744"/>
            <a:ext cx="2948250" cy="246273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E64F319-1D80-43C8-84EE-0BCD11199F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5369" y="3931588"/>
            <a:ext cx="2948251" cy="245847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2231709-B78D-4D32-8983-1330486513C7}"/>
              </a:ext>
            </a:extLst>
          </p:cNvPr>
          <p:cNvSpPr txBox="1"/>
          <p:nvPr/>
        </p:nvSpPr>
        <p:spPr>
          <a:xfrm>
            <a:off x="1220014" y="4021811"/>
            <a:ext cx="124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silicon+TPC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6A00E46-931D-4AD9-8FAC-2755015FDDFC}"/>
              </a:ext>
            </a:extLst>
          </p:cNvPr>
          <p:cNvSpPr txBox="1"/>
          <p:nvPr/>
        </p:nvSpPr>
        <p:spPr>
          <a:xfrm>
            <a:off x="5327166" y="4035996"/>
            <a:ext cx="122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silicon only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399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CBA9DB-12E0-4137-A886-C5047BE4D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934"/>
          </a:xfrm>
        </p:spPr>
        <p:txBody>
          <a:bodyPr/>
          <a:lstStyle/>
          <a:p>
            <a:r>
              <a:rPr lang="en-US" altLang="zh-CN" dirty="0"/>
              <a:t>non-combine VS combine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647A58-9798-4543-8F72-9FCA5D347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8D05E49-A7EC-4A5B-BFDB-75D7444F0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9" y="1301060"/>
            <a:ext cx="3276923" cy="256280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2322700-2B3D-45C4-8C67-C109335F7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594" y="1301060"/>
            <a:ext cx="3165538" cy="249306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715B048-2E69-4BA3-B1ED-72C82B9762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594" y="3998803"/>
            <a:ext cx="3165538" cy="248347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CF9D91A-FFEB-4109-BA7F-D154EDAE2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498" y="3998803"/>
            <a:ext cx="3276924" cy="258079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844A769-5105-4499-83DB-97D827854E46}"/>
              </a:ext>
            </a:extLst>
          </p:cNvPr>
          <p:cNvSpPr/>
          <p:nvPr/>
        </p:nvSpPr>
        <p:spPr>
          <a:xfrm>
            <a:off x="6704363" y="650633"/>
            <a:ext cx="2069024" cy="251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5D74B81-A633-4951-A978-053B62B652A7}"/>
              </a:ext>
            </a:extLst>
          </p:cNvPr>
          <p:cNvCxnSpPr/>
          <p:nvPr/>
        </p:nvCxnSpPr>
        <p:spPr>
          <a:xfrm flipV="1">
            <a:off x="7136969" y="139485"/>
            <a:ext cx="1069384" cy="1161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椭圆 10">
            <a:extLst>
              <a:ext uri="{FF2B5EF4-FFF2-40B4-BE49-F238E27FC236}">
                <a16:creationId xmlns:a16="http://schemas.microsoft.com/office/drawing/2014/main" id="{CDBAF84D-EAB4-46DD-AFAE-A6FB31D7A111}"/>
              </a:ext>
            </a:extLst>
          </p:cNvPr>
          <p:cNvSpPr/>
          <p:nvPr/>
        </p:nvSpPr>
        <p:spPr>
          <a:xfrm>
            <a:off x="7648413" y="714503"/>
            <a:ext cx="54244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8B3869-DB34-4991-92BB-8C6491993C66}"/>
              </a:ext>
            </a:extLst>
          </p:cNvPr>
          <p:cNvSpPr txBox="1"/>
          <p:nvPr/>
        </p:nvSpPr>
        <p:spPr>
          <a:xfrm>
            <a:off x="1154624" y="1301059"/>
            <a:ext cx="1935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ConformalTracking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A9927F6-D9AD-4A32-85A0-993A5DD6459D}"/>
              </a:ext>
            </a:extLst>
          </p:cNvPr>
          <p:cNvSpPr txBox="1"/>
          <p:nvPr/>
        </p:nvSpPr>
        <p:spPr>
          <a:xfrm>
            <a:off x="1097797" y="4019101"/>
            <a:ext cx="316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ConformalTracking</a:t>
            </a:r>
            <a:r>
              <a:rPr lang="en-US" altLang="zh-CN" dirty="0"/>
              <a:t> &amp; Combined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E8F58A5-9869-418B-BFA3-F5EEE77B50CA}"/>
              </a:ext>
            </a:extLst>
          </p:cNvPr>
          <p:cNvSpPr txBox="1"/>
          <p:nvPr/>
        </p:nvSpPr>
        <p:spPr>
          <a:xfrm>
            <a:off x="5406971" y="1301059"/>
            <a:ext cx="2116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SiliconTracking</a:t>
            </a:r>
            <a:r>
              <a:rPr lang="en-US" altLang="zh-CN" dirty="0"/>
              <a:t> chain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56313F0-C7C8-4A22-BACA-5D4C5F7246D2}"/>
              </a:ext>
            </a:extLst>
          </p:cNvPr>
          <p:cNvSpPr txBox="1"/>
          <p:nvPr/>
        </p:nvSpPr>
        <p:spPr>
          <a:xfrm>
            <a:off x="5227006" y="4023674"/>
            <a:ext cx="334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SiliconTracking</a:t>
            </a:r>
            <a:r>
              <a:rPr lang="en-US" altLang="zh-CN" dirty="0"/>
              <a:t> chain &amp; Combined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405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CE39AA-CEAA-4AA8-A774-6B6607A4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67D7A7-96A8-4305-B2F0-7E270CB0D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D1C6C09-C723-415C-A362-49FF8F61CB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65127"/>
            <a:ext cx="3947372" cy="306387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754189B-7EB3-4D37-9D42-894EC16D6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0457" y="370171"/>
            <a:ext cx="3947371" cy="307153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9C5A3DA-BE2B-4EF1-8079-4D8DC2692E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438500"/>
            <a:ext cx="3995828" cy="310832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21C29E6-390C-4DC4-B3EC-55C2CD4698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172" y="3438501"/>
            <a:ext cx="4070880" cy="316257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263DBEB-3101-4A5C-9358-6FF08ADA0DA0}"/>
              </a:ext>
            </a:extLst>
          </p:cNvPr>
          <p:cNvSpPr txBox="1"/>
          <p:nvPr/>
        </p:nvSpPr>
        <p:spPr>
          <a:xfrm>
            <a:off x="896323" y="388489"/>
            <a:ext cx="1935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ConformalTracking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334CFB4-60E5-4855-B17C-BED71CADBFFE}"/>
              </a:ext>
            </a:extLst>
          </p:cNvPr>
          <p:cNvSpPr txBox="1"/>
          <p:nvPr/>
        </p:nvSpPr>
        <p:spPr>
          <a:xfrm>
            <a:off x="896323" y="3476661"/>
            <a:ext cx="316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ConformalTracking</a:t>
            </a:r>
            <a:r>
              <a:rPr lang="en-US" altLang="zh-CN" dirty="0"/>
              <a:t> &amp; Combined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0B7B355-A605-4225-B24E-2EA977FBB7F0}"/>
              </a:ext>
            </a:extLst>
          </p:cNvPr>
          <p:cNvSpPr txBox="1"/>
          <p:nvPr/>
        </p:nvSpPr>
        <p:spPr>
          <a:xfrm>
            <a:off x="4901548" y="365013"/>
            <a:ext cx="2116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SiliconTracking</a:t>
            </a:r>
            <a:r>
              <a:rPr lang="en-US" altLang="zh-CN" dirty="0"/>
              <a:t> chain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3524A8-3FD9-489A-9E05-21491D501BDE}"/>
              </a:ext>
            </a:extLst>
          </p:cNvPr>
          <p:cNvSpPr txBox="1"/>
          <p:nvPr/>
        </p:nvSpPr>
        <p:spPr>
          <a:xfrm>
            <a:off x="4901548" y="3481234"/>
            <a:ext cx="334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SiliconTracking</a:t>
            </a:r>
            <a:r>
              <a:rPr lang="en-US" altLang="zh-CN" dirty="0"/>
              <a:t> chain &amp; Combined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8695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B7A50-A90B-48F9-99FE-8EB69F6B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5254"/>
          </a:xfrm>
        </p:spPr>
        <p:txBody>
          <a:bodyPr/>
          <a:lstStyle/>
          <a:p>
            <a:r>
              <a:rPr lang="en-US" altLang="zh-CN" dirty="0"/>
              <a:t>Conclusion and Plan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295756-B3E9-43C5-BC6F-BD8A1575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0381"/>
            <a:ext cx="7886700" cy="5076582"/>
          </a:xfrm>
        </p:spPr>
        <p:txBody>
          <a:bodyPr/>
          <a:lstStyle/>
          <a:p>
            <a:r>
              <a:rPr lang="en-US" altLang="zh-CN" dirty="0"/>
              <a:t>small affect on tracker hits simulation</a:t>
            </a:r>
          </a:p>
          <a:p>
            <a:r>
              <a:rPr lang="en-US" altLang="zh-CN" dirty="0"/>
              <a:t>small momentum shift for only silicon fitting</a:t>
            </a:r>
          </a:p>
          <a:p>
            <a:r>
              <a:rPr lang="en-US" altLang="zh-CN" dirty="0"/>
              <a:t>D0 shift larger than CDR, compare difference between 4</a:t>
            </a:r>
            <a:r>
              <a:rPr lang="en-US" altLang="zh-CN" baseline="30000" dirty="0"/>
              <a:t>th</a:t>
            </a:r>
            <a:r>
              <a:rPr lang="en-US" altLang="zh-CN" dirty="0"/>
              <a:t> conceptual detector with CDR (such as beam pipe), and try to fix</a:t>
            </a:r>
          </a:p>
          <a:p>
            <a:r>
              <a:rPr lang="en-US" altLang="zh-CN" dirty="0"/>
              <a:t>Compare efficiency and CPU time between </a:t>
            </a:r>
            <a:r>
              <a:rPr lang="en-US" altLang="zh-CN" dirty="0" err="1"/>
              <a:t>ConformalTracking</a:t>
            </a:r>
            <a:r>
              <a:rPr lang="en-US" altLang="zh-CN" dirty="0"/>
              <a:t> and </a:t>
            </a:r>
            <a:r>
              <a:rPr lang="en-US" altLang="zh-CN" dirty="0" err="1"/>
              <a:t>SiliconTracking</a:t>
            </a:r>
            <a:endParaRPr lang="en-US" altLang="zh-CN" dirty="0"/>
          </a:p>
          <a:p>
            <a:r>
              <a:rPr lang="en-US" altLang="zh-CN" dirty="0"/>
              <a:t>Optimize fitting for non-uniform field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5564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195</Words>
  <Application>Microsoft Office PowerPoint</Application>
  <PresentationFormat>全屏显示(4:3)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Arial</vt:lpstr>
      <vt:lpstr>Calibri</vt:lpstr>
      <vt:lpstr>Calibri Light</vt:lpstr>
      <vt:lpstr>Symbol</vt:lpstr>
      <vt:lpstr>Office 主题​​</vt:lpstr>
      <vt:lpstr>Status of Silicon Tracking</vt:lpstr>
      <vt:lpstr>Status and Issues</vt:lpstr>
      <vt:lpstr>New Migration: ConformalTracking</vt:lpstr>
      <vt:lpstr>History: Resolution in CDR with cepcsoft</vt:lpstr>
      <vt:lpstr>non-combine VS combine</vt:lpstr>
      <vt:lpstr>PowerPoint 演示文稿</vt:lpstr>
      <vt:lpstr>Conclusion and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Fu Chengdong</dc:creator>
  <cp:lastModifiedBy>Fu Chengdong</cp:lastModifiedBy>
  <cp:revision>22</cp:revision>
  <dcterms:created xsi:type="dcterms:W3CDTF">2022-04-25T02:13:32Z</dcterms:created>
  <dcterms:modified xsi:type="dcterms:W3CDTF">2022-04-25T06:55:50Z</dcterms:modified>
</cp:coreProperties>
</file>