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8" r:id="rId11"/>
    <p:sldId id="270" r:id="rId12"/>
    <p:sldId id="26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8" Type="http://schemas.openxmlformats.org/officeDocument/2006/relationships/image" Target="../media/image5.wmf"/><Relationship Id="rId7" Type="http://schemas.openxmlformats.org/officeDocument/2006/relationships/image" Target="../media/image4.wmf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66.xml"/><Relationship Id="rId12" Type="http://schemas.openxmlformats.org/officeDocument/2006/relationships/image" Target="../media/image9.wmf"/><Relationship Id="rId11" Type="http://schemas.openxmlformats.org/officeDocument/2006/relationships/image" Target="../media/image8.wmf"/><Relationship Id="rId10" Type="http://schemas.openxmlformats.org/officeDocument/2006/relationships/image" Target="../media/image7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image" Target="../media/image23.wmf"/><Relationship Id="rId7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0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3" Type="http://schemas.openxmlformats.org/officeDocument/2006/relationships/image" Target="../media/image28.e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Relationship Id="rId3" Type="http://schemas.openxmlformats.org/officeDocument/2006/relationships/image" Target="../media/image36.wmf"/><Relationship Id="rId2" Type="http://schemas.openxmlformats.org/officeDocument/2006/relationships/image" Target="../media/image35.emf"/><Relationship Id="rId1" Type="http://schemas.openxmlformats.org/officeDocument/2006/relationships/image" Target="../media/image34.wmf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34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S</a:t>
            </a:r>
            <a:r>
              <a:rPr lang="en-US" altLang="zh-CN"/>
              <a:t>imulation On A Single Reansonance Model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付泓瑾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780" y="2001520"/>
            <a:ext cx="8809990" cy="53270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300" y="2001520"/>
            <a:ext cx="1767205" cy="475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3300" y="2771775"/>
            <a:ext cx="2574925" cy="3422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75" y="886530"/>
            <a:ext cx="10969200" cy="70560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问题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模型？程序过程</a:t>
            </a:r>
            <a:r>
              <a:rPr lang="zh-CN" altLang="en-US"/>
              <a:t>？参数？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1.</a:t>
            </a:r>
            <a:r>
              <a:rPr lang="zh-CN" altLang="en-US"/>
              <a:t>单个共振</a:t>
            </a:r>
            <a:r>
              <a:rPr lang="zh-CN" altLang="en-US"/>
              <a:t>模型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横向扰动对自旋进动</a:t>
            </a:r>
            <a:r>
              <a:rPr lang="zh-CN" altLang="en-US"/>
              <a:t>矢量的贡献仅仅包含一个简谐项，这样自旋进动矢量就可以表示</a:t>
            </a:r>
            <a:r>
              <a:rPr lang="zh-CN" altLang="en-US"/>
              <a:t>为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</a:t>
            </a:r>
            <a:endParaRPr lang="en-US" altLang="zh-CN"/>
          </a:p>
          <a:p>
            <a:r>
              <a:rPr lang="en-US" altLang="zh-CN"/>
              <a:t>       </a:t>
            </a:r>
            <a:r>
              <a:rPr lang="zh-CN" altLang="en-US"/>
              <a:t>是对应的去极化扰动信号的相位角，</a:t>
            </a:r>
            <a:r>
              <a:rPr lang="en-US" altLang="zh-CN"/>
              <a:t> </a:t>
            </a:r>
            <a:r>
              <a:rPr lang="zh-CN" altLang="en-US"/>
              <a:t>是对应的共振强度</a:t>
            </a:r>
            <a:r>
              <a:rPr lang="en-US" altLang="zh-CN"/>
              <a:t> 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以</a:t>
            </a:r>
            <a:r>
              <a:rPr lang="en-US" altLang="zh-CN"/>
              <a:t>   </a:t>
            </a:r>
            <a:r>
              <a:rPr lang="zh-CN" altLang="en-US"/>
              <a:t>表示自旋矢量绕</a:t>
            </a:r>
            <a:r>
              <a:rPr lang="en-US" altLang="zh-CN"/>
              <a:t>x</a:t>
            </a:r>
            <a:r>
              <a:rPr lang="zh-CN" altLang="en-US"/>
              <a:t>轴进动的相位角，是绕</a:t>
            </a:r>
            <a:r>
              <a:rPr lang="en-US" altLang="zh-CN"/>
              <a:t>x</a:t>
            </a:r>
            <a:r>
              <a:rPr lang="zh-CN" altLang="en-US"/>
              <a:t>轴转动的转动群的群参量，对应的转动矩阵是</a:t>
            </a:r>
            <a:r>
              <a:rPr lang="en-US" altLang="zh-CN"/>
              <a:t>       </a:t>
            </a:r>
            <a:r>
              <a:rPr lang="zh-CN" altLang="en-US"/>
              <a:t>；同样，类似地有   与       。这样完成转动后的自旋矢量可以表示</a:t>
            </a:r>
            <a:r>
              <a:rPr lang="zh-CN" altLang="en-US"/>
              <a:t>为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aphicFrame>
        <p:nvGraphicFramePr>
          <p:cNvPr id="5" name="对象 4"/>
          <p:cNvGraphicFramePr/>
          <p:nvPr/>
        </p:nvGraphicFramePr>
        <p:xfrm>
          <a:off x="6720840" y="1951355"/>
          <a:ext cx="56134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1" imgW="533400" imgH="393700" progId="Equation.DSMT4">
                  <p:embed/>
                </p:oleObj>
              </mc:Choice>
              <mc:Fallback>
                <p:oleObj name="" r:id="rId1" imgW="533400" imgH="393700" progId="Equation.DSMT4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720840" y="1951355"/>
                        <a:ext cx="56134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1213803" y="2564130"/>
          <a:ext cx="231775" cy="308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171450" imgH="250190" progId="Equation.DSMT4">
                  <p:embed/>
                </p:oleObj>
              </mc:Choice>
              <mc:Fallback>
                <p:oleObj name="" r:id="rId3" imgW="171450" imgH="250190" progId="Equation.DSMT4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803" y="2564130"/>
                        <a:ext cx="231775" cy="308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/>
          <p:nvPr/>
        </p:nvGraphicFramePr>
        <p:xfrm>
          <a:off x="5306060" y="2623820"/>
          <a:ext cx="208280" cy="18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5" imgW="162560" imgH="162560" progId="Equation.DSMT4">
                  <p:embed/>
                </p:oleObj>
              </mc:Choice>
              <mc:Fallback>
                <p:oleObj name="" r:id="rId5" imgW="162560" imgH="162560" progId="Equation.DSMT4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6060" y="2623820"/>
                        <a:ext cx="208280" cy="18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315" y="3017520"/>
            <a:ext cx="222885" cy="314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6045" y="3359150"/>
            <a:ext cx="258445" cy="37973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18495" y="3017520"/>
            <a:ext cx="601980" cy="3143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8175" y="3414395"/>
            <a:ext cx="596900" cy="32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3880" y="1964690"/>
            <a:ext cx="4298315" cy="4025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70760" y="3867785"/>
            <a:ext cx="1759585" cy="32766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792480"/>
            <a:ext cx="10968990" cy="5648960"/>
          </a:xfrm>
        </p:spPr>
        <p:txBody>
          <a:bodyPr/>
          <a:p>
            <a:r>
              <a:rPr lang="zh-CN" altLang="en-US"/>
              <a:t>进动角的</a:t>
            </a:r>
            <a:r>
              <a:rPr lang="zh-CN" altLang="en-US"/>
              <a:t>确定</a:t>
            </a:r>
            <a:endParaRPr lang="zh-CN" altLang="en-US"/>
          </a:p>
          <a:p>
            <a:r>
              <a:rPr lang="zh-CN" altLang="en-US"/>
              <a:t>水平进动角：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(1)</a:t>
            </a:r>
            <a:r>
              <a:rPr lang="zh-CN" altLang="en-US"/>
              <a:t>如果扰动场的谐波数</a:t>
            </a:r>
            <a:r>
              <a:rPr lang="zh-CN" altLang="en-US"/>
              <a:t>不变，那么</a:t>
            </a:r>
            <a:r>
              <a:rPr lang="zh-CN" altLang="en-US"/>
              <a:t>有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取合适的初始相位得，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</a:t>
            </a:r>
            <a:r>
              <a:rPr lang="en-US" altLang="zh-CN"/>
              <a:t>2)</a:t>
            </a:r>
            <a:r>
              <a:rPr lang="zh-CN" altLang="en-US"/>
              <a:t>如果扰动项的相位随时间线性连续变化，那么有扫描速率</a:t>
            </a:r>
            <a:r>
              <a:rPr lang="zh-CN" altLang="en-US"/>
              <a:t>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</a:t>
            </a:r>
            <a:r>
              <a:rPr lang="en-US" altLang="zh-CN"/>
              <a:t>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</a:t>
            </a:r>
            <a:r>
              <a:rPr lang="zh-CN" altLang="en-US"/>
              <a:t>垂直方向的进动角类似可以确定</a:t>
            </a:r>
            <a:r>
              <a:rPr lang="en-US" altLang="zh-CN"/>
              <a:t> </a:t>
            </a:r>
            <a:r>
              <a:rPr lang="zh-CN" altLang="en-US"/>
              <a:t>。</a:t>
            </a:r>
            <a:r>
              <a:rPr lang="en-US" altLang="zh-CN"/>
              <a:t>    </a:t>
            </a:r>
            <a:endParaRPr lang="zh-CN" altLang="en-US"/>
          </a:p>
          <a:p>
            <a:pPr marL="0" indent="0">
              <a:buNone/>
            </a:pP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8885" y="2179955"/>
            <a:ext cx="4789805" cy="297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890" y="1235710"/>
            <a:ext cx="3972560" cy="58229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85" y="2477770"/>
            <a:ext cx="6420485" cy="2908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030" y="2839720"/>
            <a:ext cx="2087245" cy="28956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70" y="3234055"/>
            <a:ext cx="504825" cy="390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395" y="3624580"/>
            <a:ext cx="4121150" cy="5676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2.</a:t>
            </a:r>
            <a:r>
              <a:rPr lang="zh-CN" altLang="en-US"/>
              <a:t>简单</a:t>
            </a:r>
            <a:r>
              <a:rPr lang="zh-CN" altLang="en-US"/>
              <a:t>的同步辐射</a:t>
            </a:r>
            <a:r>
              <a:rPr lang="en-US" altLang="zh-CN"/>
              <a:t>SRM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假设考察的单个粒子的动量较参考粒子的相对动量偏</a:t>
            </a:r>
            <a:r>
              <a:rPr lang="zh-CN" altLang="en-US"/>
              <a:t>移为</a:t>
            </a:r>
            <a:r>
              <a:rPr lang="en-US" altLang="zh-CN"/>
              <a:t>   </a:t>
            </a:r>
            <a:r>
              <a:rPr lang="zh-CN" altLang="en-US"/>
              <a:t>，粒子在环上运动时，处处发生同步辐射，同步辐射会对纵向同步运动产生阻尼，因此</a:t>
            </a:r>
            <a:r>
              <a:rPr lang="en-US" altLang="zh-CN"/>
              <a:t>   </a:t>
            </a:r>
            <a:r>
              <a:rPr lang="zh-CN" altLang="en-US"/>
              <a:t>满足阻尼运动</a:t>
            </a:r>
            <a:r>
              <a:rPr lang="zh-CN" altLang="en-US"/>
              <a:t>方程：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      </a:t>
            </a:r>
            <a:endParaRPr lang="zh-CN" altLang="en-US"/>
          </a:p>
          <a:p>
            <a:r>
              <a:rPr lang="zh-CN" altLang="en-US"/>
              <a:t>那么在单圈</a:t>
            </a:r>
            <a:r>
              <a:rPr lang="zh-CN" altLang="en-US"/>
              <a:t>运行中，</a:t>
            </a:r>
            <a:r>
              <a:rPr lang="zh-CN" altLang="en-US"/>
              <a:t>满足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</a:t>
            </a:r>
            <a:endParaRPr lang="zh-CN" altLang="en-US"/>
          </a:p>
          <a:p>
            <a:r>
              <a:rPr lang="zh-CN" altLang="en-US"/>
              <a:t>垂直</a:t>
            </a:r>
            <a:r>
              <a:rPr lang="zh-CN" altLang="en-US"/>
              <a:t>方向进动角修正</a:t>
            </a:r>
            <a:r>
              <a:rPr lang="zh-CN" altLang="en-US"/>
              <a:t>为：</a:t>
            </a:r>
            <a:endParaRPr lang="zh-CN" altLang="en-US"/>
          </a:p>
          <a:p>
            <a:r>
              <a:rPr lang="zh-CN" altLang="en-US"/>
              <a:t>假设辐射引起的量子涨落仅出现在</a:t>
            </a:r>
            <a:r>
              <a:rPr lang="en-US" altLang="zh-CN"/>
              <a:t>s=0</a:t>
            </a:r>
            <a:r>
              <a:rPr lang="zh-CN" altLang="en-US"/>
              <a:t>处，即此处的动量偏移会发生跃变，跳变到一个满足正态分布</a:t>
            </a:r>
            <a:r>
              <a:rPr lang="en-US" altLang="zh-CN"/>
              <a:t>          </a:t>
            </a:r>
            <a:r>
              <a:rPr lang="zh-CN" altLang="en-US"/>
              <a:t>的数上（平衡态的动量偏移分布），因此分为入口处</a:t>
            </a:r>
            <a:r>
              <a:rPr lang="en-US" altLang="zh-CN"/>
              <a:t>s=0-</a:t>
            </a:r>
            <a:r>
              <a:rPr lang="zh-CN" altLang="en-US"/>
              <a:t>和出口处</a:t>
            </a:r>
            <a:r>
              <a:rPr lang="en-US" altLang="zh-CN"/>
              <a:t>s=0+</a:t>
            </a:r>
            <a:r>
              <a:rPr lang="zh-CN" altLang="en-US"/>
              <a:t>。每一圈的动量偏移有该圈的出口处的初始值和运动方程</a:t>
            </a:r>
            <a:r>
              <a:rPr lang="zh-CN" altLang="en-US"/>
              <a:t>决定。</a:t>
            </a:r>
            <a:endParaRPr lang="zh-CN" altLang="en-US"/>
          </a:p>
          <a:p>
            <a:r>
              <a:rPr lang="zh-CN" altLang="en-US"/>
              <a:t>水平扰动磁场也位于</a:t>
            </a:r>
            <a:r>
              <a:rPr lang="en-US" altLang="zh-CN"/>
              <a:t>s=0</a:t>
            </a:r>
            <a:r>
              <a:rPr lang="zh-CN" altLang="en-US"/>
              <a:t>邻域内</a:t>
            </a:r>
            <a:r>
              <a:rPr lang="zh-CN" altLang="en-US"/>
              <a:t>，这时需要引入自旋响应函数</a:t>
            </a:r>
            <a:r>
              <a:rPr lang="zh-CN" altLang="en-US"/>
              <a:t>进行修正。</a:t>
            </a:r>
            <a:endParaRPr lang="zh-CN" altLang="en-US"/>
          </a:p>
        </p:txBody>
      </p:sp>
      <p:pic>
        <p:nvPicPr>
          <p:cNvPr id="4" name="图片 3" descr="D4(}HWEUE$HO3IJ8~VCS0V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40140" y="93345"/>
            <a:ext cx="3338830" cy="1397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1625600"/>
            <a:ext cx="186690" cy="240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70" y="1987550"/>
            <a:ext cx="177165" cy="2279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575" y="2393950"/>
            <a:ext cx="1829435" cy="3492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90" y="3369945"/>
            <a:ext cx="3355975" cy="3028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365" y="4763135"/>
            <a:ext cx="781050" cy="271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410" y="3362325"/>
            <a:ext cx="3467735" cy="3105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5040" y="3343910"/>
            <a:ext cx="2024380" cy="346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5230" y="3823335"/>
            <a:ext cx="6303010" cy="47498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719455"/>
            <a:ext cx="10968990" cy="5621020"/>
          </a:xfrm>
        </p:spPr>
        <p:txBody>
          <a:bodyPr/>
          <a:p>
            <a:r>
              <a:rPr lang="zh-CN" altLang="en-US"/>
              <a:t>修正后的结果为：</a:t>
            </a:r>
            <a:endParaRPr lang="zh-CN" altLang="en-US"/>
          </a:p>
          <a:p>
            <a:r>
              <a:rPr lang="zh-CN" altLang="en-US"/>
              <a:t> 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3375" y="1235075"/>
            <a:ext cx="1088390" cy="603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365" y="1329690"/>
            <a:ext cx="1483995" cy="413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3.</a:t>
            </a:r>
            <a:r>
              <a:rPr lang="zh-CN" altLang="en-US"/>
              <a:t>计算的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去极化谐波数在时间上准连续</a:t>
            </a:r>
            <a:r>
              <a:rPr lang="zh-CN" altLang="en-US"/>
              <a:t>变化的逐圈</a:t>
            </a:r>
            <a:r>
              <a:rPr lang="zh-CN" altLang="en-US"/>
              <a:t>跟踪：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96655" y="1647190"/>
            <a:ext cx="834390" cy="3130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655" y="1960245"/>
            <a:ext cx="2780665" cy="3968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040890"/>
            <a:ext cx="8422005" cy="51435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796655" y="2508885"/>
            <a:ext cx="33197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{{0.289120</a:t>
            </a:r>
            <a:r>
              <a:rPr lang="en-US" altLang="zh-CN"/>
              <a:t>1</a:t>
            </a:r>
            <a:r>
              <a:rPr lang="zh-CN" altLang="en-US"/>
              <a:t>, 0.7731327}, {0.289020</a:t>
            </a:r>
            <a:r>
              <a:rPr lang="en-US" altLang="zh-CN"/>
              <a:t>9</a:t>
            </a:r>
            <a:r>
              <a:rPr lang="zh-CN" altLang="en-US"/>
              <a:t>, 0.963673</a:t>
            </a:r>
            <a:r>
              <a:rPr lang="en-US" altLang="zh-CN"/>
              <a:t>4</a:t>
            </a:r>
            <a:r>
              <a:rPr lang="zh-CN" altLang="en-US"/>
              <a:t>}}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0" y="3343275"/>
            <a:ext cx="1309370" cy="238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20" y="3769995"/>
            <a:ext cx="1537970" cy="24828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5490" y="1967865"/>
            <a:ext cx="1315085" cy="4305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1967865"/>
            <a:ext cx="2418715" cy="344170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0045" y="1383030"/>
            <a:ext cx="7856220" cy="46158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83550" y="1557020"/>
            <a:ext cx="1826260" cy="260985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65" y="224790"/>
            <a:ext cx="10145395" cy="64090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550" y="1172845"/>
            <a:ext cx="1306830" cy="321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22360" y="2317750"/>
            <a:ext cx="21602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整数点附近极化陡然下降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7660" y="1855470"/>
            <a:ext cx="6651625" cy="41198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285" y="1729740"/>
            <a:ext cx="1059815" cy="3346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150" y="2287270"/>
            <a:ext cx="2181225" cy="311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42910" y="2885440"/>
            <a:ext cx="2089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振荡加强，整数点附近振荡特别</a:t>
            </a:r>
            <a:r>
              <a:rPr lang="zh-CN" altLang="en-US"/>
              <a:t>剧烈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WPS 演示</Application>
  <PresentationFormat>宽屏</PresentationFormat>
  <Paragraphs>53</Paragraphs>
  <Slides>11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Equation.DSMT4</vt:lpstr>
      <vt:lpstr>Equation.DSMT4</vt:lpstr>
      <vt:lpstr>Equation.DSMT4</vt:lpstr>
      <vt:lpstr>Simulation On A Single Reansonance Model</vt:lpstr>
      <vt:lpstr>1.单个共振模型</vt:lpstr>
      <vt:lpstr>PowerPoint 演示文稿</vt:lpstr>
      <vt:lpstr>2.简单的同步辐射SRM</vt:lpstr>
      <vt:lpstr>PowerPoint 演示文稿</vt:lpstr>
      <vt:lpstr>3.计算的结果</vt:lpstr>
      <vt:lpstr>PowerPoint 演示文稿</vt:lpstr>
      <vt:lpstr>PowerPoint 演示文稿</vt:lpstr>
      <vt:lpstr>PowerPoint 演示文稿</vt:lpstr>
      <vt:lpstr>PowerPoint 演示文稿</vt:lpstr>
      <vt:lpstr>问题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坏兽养殖协会</cp:lastModifiedBy>
  <cp:revision>183</cp:revision>
  <dcterms:created xsi:type="dcterms:W3CDTF">2019-06-19T02:08:00Z</dcterms:created>
  <dcterms:modified xsi:type="dcterms:W3CDTF">2022-04-26T05:47:00Z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C7EDB08CE3514A5680F760E31D6D9CBB</vt:lpwstr>
  </property>
</Properties>
</file>