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329" r:id="rId4"/>
    <p:sldId id="677" r:id="rId5"/>
    <p:sldId id="678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04"/>
    <p:restoredTop sz="94704"/>
  </p:normalViewPr>
  <p:slideViewPr>
    <p:cSldViewPr snapToGrid="0" snapToObjects="1">
      <p:cViewPr varScale="1">
        <p:scale>
          <a:sx n="52" d="100"/>
          <a:sy n="52" d="100"/>
        </p:scale>
        <p:origin x="50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Shape 7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73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590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高能环形正负电子对撞机关键技术研发和验证"/>
          <p:cNvSpPr txBox="1"/>
          <p:nvPr/>
        </p:nvSpPr>
        <p:spPr>
          <a:xfrm>
            <a:off x="2533481" y="1538911"/>
            <a:ext cx="19317038" cy="410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高能环形正负电子对撞机关键技术研发和验证</a:t>
            </a:r>
          </a:p>
        </p:txBody>
      </p:sp>
      <p:sp>
        <p:nvSpPr>
          <p:cNvPr id="781" name="课题：        大科学装置前沿研究…"/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  <p:grpSp>
        <p:nvGrpSpPr>
          <p:cNvPr id="789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82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83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84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6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0" name="国家重点研发计划 • 项目年度交流会"/>
          <p:cNvSpPr txBox="1"/>
          <p:nvPr/>
        </p:nvSpPr>
        <p:spPr>
          <a:xfrm>
            <a:off x="9003067" y="-17431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4B57B8-9AFE-8D44-827F-E54E0867DE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246758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495447" y="8616863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785298-5701-4148-BA5C-7996A16A6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5843" y="7154003"/>
            <a:ext cx="5445639" cy="434932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376" y="7067461"/>
            <a:ext cx="6135222" cy="4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393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D8C35-6918-374C-B1BE-E23E5B7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9289C-3592-2648-8D29-CB182C32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Mechanics:</a:t>
            </a:r>
          </a:p>
          <a:p>
            <a:pPr lvl="1"/>
            <a:r>
              <a:rPr lang="en" altLang="zh-CN" dirty="0">
                <a:effectLst/>
              </a:rPr>
              <a:t>Now: Carbon support samples available</a:t>
            </a:r>
          </a:p>
          <a:p>
            <a:pPr lvl="1"/>
            <a:r>
              <a:rPr lang="en" altLang="zh-CN" dirty="0">
                <a:effectLst/>
              </a:rPr>
              <a:t>May: Pre-production carbon support ladders available</a:t>
            </a:r>
          </a:p>
          <a:p>
            <a:pPr lvl="1"/>
            <a:r>
              <a:rPr lang="en" altLang="zh-CN" dirty="0">
                <a:effectLst/>
              </a:rPr>
              <a:t>August: Production of final carbon support ladders (if needed)</a:t>
            </a: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Assembly:</a:t>
            </a:r>
          </a:p>
          <a:p>
            <a:pPr lvl="1"/>
            <a:r>
              <a:rPr lang="en" altLang="zh-CN" dirty="0">
                <a:effectLst/>
              </a:rPr>
              <a:t>May: Flex cable available</a:t>
            </a:r>
          </a:p>
          <a:p>
            <a:pPr lvl="1"/>
            <a:r>
              <a:rPr lang="en" altLang="zh-CN" dirty="0">
                <a:effectLst/>
              </a:rPr>
              <a:t>May: Test of wire bonding and gluing on carbon support</a:t>
            </a:r>
          </a:p>
          <a:p>
            <a:pPr lvl="1"/>
            <a:r>
              <a:rPr lang="en" altLang="zh-CN" dirty="0">
                <a:effectLst/>
              </a:rPr>
              <a:t>July: ASICs arrive to IHEP</a:t>
            </a:r>
          </a:p>
          <a:p>
            <a:pPr lvl="1"/>
            <a:r>
              <a:rPr lang="en" altLang="zh-CN" dirty="0">
                <a:effectLst/>
              </a:rPr>
              <a:t>August: Wafer level test of ASICs</a:t>
            </a:r>
          </a:p>
          <a:p>
            <a:pPr lvl="1"/>
            <a:r>
              <a:rPr lang="en" altLang="zh-CN" dirty="0">
                <a:effectLst/>
              </a:rPr>
              <a:t>September: Single chip and module testing</a:t>
            </a:r>
          </a:p>
          <a:p>
            <a:pPr lvl="1"/>
            <a:r>
              <a:rPr lang="en" altLang="zh-CN" dirty="0">
                <a:effectLst/>
              </a:rPr>
              <a:t>September: Assembly of ladders with chips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0D2BB-C0B2-6442-A6E8-0078F11B5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27771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effectLst/>
              </a:rPr>
              <a:t>June: Production of installation tooling</a:t>
            </a:r>
          </a:p>
          <a:p>
            <a:pPr lvl="1"/>
            <a:r>
              <a:rPr lang="en" altLang="zh-CN" dirty="0">
                <a:effectLst/>
              </a:rPr>
              <a:t>June: Installation mock-up</a:t>
            </a:r>
          </a:p>
          <a:p>
            <a:pPr lvl="1"/>
            <a:r>
              <a:rPr lang="en" altLang="zh-CN" dirty="0">
                <a:effectLst/>
              </a:rPr>
              <a:t>July: Barrel support parts fabricated</a:t>
            </a:r>
          </a:p>
          <a:p>
            <a:pPr lvl="1"/>
            <a:r>
              <a:rPr lang="en" altLang="zh-CN" dirty="0">
                <a:effectLst/>
              </a:rPr>
              <a:t>End September: Assembly first barrels</a:t>
            </a:r>
          </a:p>
          <a:p>
            <a:pPr lvl="1"/>
            <a:r>
              <a:rPr lang="en" altLang="zh-CN" dirty="0">
                <a:effectLst/>
              </a:rPr>
              <a:t>October: Assembly of multiple ladders and readout tests</a:t>
            </a:r>
          </a:p>
          <a:p>
            <a:pPr lvl="1"/>
            <a:r>
              <a:rPr lang="en" altLang="zh-CN" dirty="0">
                <a:effectLst/>
              </a:rPr>
              <a:t>Earlier November: Finish assembly of prototype</a:t>
            </a:r>
          </a:p>
          <a:p>
            <a:pPr lvl="1"/>
            <a:r>
              <a:rPr lang="en" altLang="zh-CN" dirty="0">
                <a:effectLst/>
              </a:rPr>
              <a:t>November: Cosmic ray testing or BEPC beam test</a:t>
            </a:r>
          </a:p>
          <a:p>
            <a:r>
              <a:rPr lang="en" altLang="zh-CN" dirty="0">
                <a:effectLst/>
              </a:rPr>
              <a:t>End November/December: DESY test beam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43443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12997</TotalTime>
  <Words>276</Words>
  <Application>Microsoft Macintosh PowerPoint</Application>
  <PresentationFormat>自定义</PresentationFormat>
  <Paragraphs>53</Paragraphs>
  <Slides>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1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PowerPoint 演示文稿</vt:lpstr>
      <vt:lpstr>   Overview of task2： vertex detector R &amp; D</vt:lpstr>
      <vt:lpstr>Timeline </vt:lpstr>
      <vt:lpstr>Time line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304</cp:revision>
  <dcterms:modified xsi:type="dcterms:W3CDTF">2022-04-28T06:09:51Z</dcterms:modified>
</cp:coreProperties>
</file>