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  <p:sldId id="416" r:id="rId7"/>
    <p:sldId id="417" r:id="rId8"/>
    <p:sldId id="419" r:id="rId9"/>
    <p:sldId id="41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93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6.xml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8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9.xml"/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70.xml"/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1.xml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en-US" altLang="zh-CN"/>
              <a:t>Parameters of the RSD experiment </a:t>
            </a:r>
            <a:r>
              <a:rPr lang="en-US" altLang="zh-CN"/>
              <a:t>in BEPC-</a:t>
            </a:r>
            <a:r>
              <a:rPr lang="en-US" altLang="zh-CN">
                <a:cs typeface="Arial" panose="020B0604020202020204" pitchFamily="34" charset="0"/>
              </a:rPr>
              <a:t>ǁ</a:t>
            </a:r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物理组   </a:t>
            </a:r>
            <a:r>
              <a:rPr lang="zh-CN" altLang="en-US"/>
              <a:t>付泓瑾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1.</a:t>
            </a:r>
            <a:r>
              <a:t>基本的</a:t>
            </a:r>
            <a:r>
              <a:t>束流参数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/>
              <a:t>束流能量</a:t>
            </a:r>
            <a:r>
              <a:rPr lang="en-US" altLang="zh-CN"/>
              <a:t>:</a:t>
            </a:r>
            <a:r>
              <a:rPr lang="en-US" altLang="zh-CN"/>
              <a:t>   E=2.5GeV</a:t>
            </a:r>
            <a:endParaRPr lang="en-US" altLang="zh-CN"/>
          </a:p>
          <a:p>
            <a:pPr marL="0" indent="0">
              <a:buNone/>
            </a:pPr>
            <a:r>
              <a:t>回旋频率：</a:t>
            </a:r>
          </a:p>
          <a:p>
            <a:pPr marL="0" indent="0">
              <a:buNone/>
            </a:pPr>
            <a:r>
              <a:t>自旋谐波数： </a:t>
            </a:r>
            <a:r>
              <a:t> </a:t>
            </a:r>
            <a:endParaRPr lang="en-US" altLang="zh-CN"/>
          </a:p>
          <a:p>
            <a:pPr marL="0" indent="0">
              <a:buNone/>
            </a:pPr>
            <a:r>
              <a:t>自然色散：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16760" y="2056765"/>
            <a:ext cx="1727200" cy="3625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435" y="2538095"/>
            <a:ext cx="1339850" cy="29781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760" y="2999105"/>
            <a:ext cx="1422400" cy="3486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2.</a:t>
            </a:r>
            <a:r>
              <a:t>去极化共振的参数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10968990" cy="5009515"/>
          </a:xfrm>
        </p:spPr>
        <p:txBody>
          <a:bodyPr>
            <a:normAutofit lnSpcReduction="10000"/>
          </a:bodyPr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）慢穿越条件</a:t>
            </a:r>
            <a:endParaRPr lang="zh-CN" altLang="en-US"/>
          </a:p>
          <a:p>
            <a:r>
              <a:rPr lang="zh-CN" altLang="en-US"/>
              <a:t>  自旋响应函数的模值：</a:t>
            </a:r>
            <a:r>
              <a:rPr lang="en-US" altLang="zh-CN"/>
              <a:t>|F|=50</a:t>
            </a:r>
            <a:endParaRPr lang="zh-CN" altLang="en-US"/>
          </a:p>
          <a:p>
            <a:r>
              <a:rPr lang="zh-CN" altLang="en-US"/>
              <a:t>   自旋矢量的绕垂直方向的转动角：</a:t>
            </a:r>
            <a:endParaRPr lang="zh-CN" altLang="en-US"/>
          </a:p>
          <a:p>
            <a:r>
              <a:rPr lang="zh-CN" altLang="en-US"/>
              <a:t>   共振强度的大小：</a:t>
            </a:r>
            <a:endParaRPr lang="zh-CN" altLang="en-US"/>
          </a:p>
          <a:p>
            <a:r>
              <a:rPr lang="zh-CN" altLang="en-US"/>
              <a:t>   扫描范围：中心附近±0.005</a:t>
            </a:r>
            <a:endParaRPr lang="zh-CN" altLang="en-US"/>
          </a:p>
          <a:p>
            <a:r>
              <a:rPr lang="zh-CN" altLang="en-US"/>
              <a:t>   扫频速率：</a:t>
            </a:r>
            <a:r>
              <a:rPr lang="en-US" altLang="zh-CN"/>
              <a:t>df/dt=100Hz/s</a:t>
            </a:r>
            <a:endParaRPr lang="zh-CN" altLang="en-US"/>
          </a:p>
          <a:p>
            <a:r>
              <a:rPr lang="zh-CN" altLang="en-US"/>
              <a:t>   去极化时间：</a:t>
            </a:r>
            <a:r>
              <a:rPr lang="en-US" altLang="zh-CN"/>
              <a:t>td=3.138s</a:t>
            </a:r>
            <a:r>
              <a:rPr lang="zh-CN" altLang="en-US"/>
              <a:t>     </a:t>
            </a:r>
            <a:endParaRPr lang="zh-CN" altLang="en-US"/>
          </a:p>
          <a:p>
            <a:r>
              <a:rPr lang="zh-CN" altLang="en-US"/>
              <a:t>   扫描时间：</a:t>
            </a:r>
            <a:r>
              <a:rPr lang="en-US" altLang="zh-CN"/>
              <a:t>ts=49.76s</a:t>
            </a:r>
            <a:r>
              <a:rPr lang="zh-CN" altLang="en-US"/>
              <a:t>   </a:t>
            </a:r>
            <a:endParaRPr lang="zh-CN" altLang="en-US"/>
          </a:p>
          <a:p>
            <a:r>
              <a:rPr lang="zh-CN" altLang="en-US"/>
              <a:t>   慢穿越条件：</a:t>
            </a:r>
            <a:r>
              <a:rPr lang="en-US" altLang="zh-CN"/>
              <a:t>ts&gt;&gt;td!    td/ts=0.063</a:t>
            </a:r>
            <a:endParaRPr lang="en-US" altLang="zh-CN"/>
          </a:p>
          <a:p>
            <a:r>
              <a:rPr lang="en-US" altLang="zh-CN"/>
              <a:t>   </a:t>
            </a:r>
            <a:r>
              <a:t>由于是慢穿越，</a:t>
            </a:r>
            <a:r>
              <a:rPr lang="en-US" altLang="zh-CN"/>
              <a:t> Froissart</a:t>
            </a:r>
            <a:r>
              <a:t>公式给出的平衡极化度</a:t>
            </a:r>
            <a:r>
              <a:rPr lang="en-US" altLang="zh-CN"/>
              <a:t>~ -1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97120" y="2402840"/>
            <a:ext cx="1809115" cy="39433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885" y="2896870"/>
            <a:ext cx="3385185" cy="4089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491490"/>
            <a:ext cx="10968990" cy="5758180"/>
          </a:xfrm>
        </p:spPr>
        <p:txBody>
          <a:bodyPr/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）退极化的必要条件</a:t>
            </a:r>
            <a:r>
              <a:rPr lang="zh-CN" altLang="en-US"/>
              <a:t>：</a:t>
            </a:r>
            <a:endParaRPr lang="zh-CN" altLang="en-US"/>
          </a:p>
          <a:p>
            <a:r>
              <a:rPr lang="zh-CN" altLang="en-US"/>
              <a:t>   退极化信号的固有展宽：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）退极化信号的噪声带影响</a:t>
            </a:r>
            <a:endParaRPr lang="zh-CN" altLang="en-US"/>
          </a:p>
          <a:p>
            <a:r>
              <a:rPr lang="zh-CN" altLang="en-US"/>
              <a:t>   笼统地用束团水平</a:t>
            </a:r>
            <a:r>
              <a:rPr lang="en-US" altLang="zh-CN"/>
              <a:t>RMS</a:t>
            </a:r>
            <a:r>
              <a:t>尺寸，得到固有自旋线宽：</a:t>
            </a:r>
          </a:p>
          <a:p/>
          <a:p/>
          <a:p>
            <a:r>
              <a:t>   显然不是噪声带内退极化，因此没法作近似替换           和</a:t>
            </a:r>
            <a:endParaRPr lang="zh-CN" altLang="en-US"/>
          </a:p>
          <a:p>
            <a:r>
              <a:rPr lang="zh-CN" altLang="en-US"/>
              <a:t> 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33190" y="1130935"/>
            <a:ext cx="1485265" cy="3721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125" y="1503045"/>
            <a:ext cx="3692525" cy="77660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270" y="2989580"/>
            <a:ext cx="906145" cy="35623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0145" y="3558540"/>
            <a:ext cx="4697095" cy="70231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4450" y="4335780"/>
            <a:ext cx="840740" cy="57340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3810" y="4301490"/>
            <a:ext cx="1613535" cy="64262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）同步振荡调制</a:t>
            </a:r>
            <a:endParaRPr lang="zh-CN" altLang="en-US"/>
          </a:p>
          <a:p>
            <a:r>
              <a:rPr lang="zh-CN" altLang="en-US"/>
              <a:t>  引入同步振荡后                     ，复共振驱动项变为</a:t>
            </a:r>
            <a:endParaRPr lang="zh-CN" altLang="en-US"/>
          </a:p>
          <a:p>
            <a:r>
              <a:rPr lang="zh-CN" altLang="en-US"/>
              <a:t> 这里考察同步振荡引起的较高阶项对退极化的贡献</a:t>
            </a:r>
            <a:r>
              <a:rPr lang="zh-CN" altLang="en-US"/>
              <a:t>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因此退极化仍是零阶项占主导</a:t>
            </a:r>
            <a:r>
              <a:rPr lang="zh-CN" altLang="en-US"/>
              <a:t>  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28165" y="2898775"/>
            <a:ext cx="2820035" cy="15646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425" y="2084070"/>
            <a:ext cx="1662430" cy="3746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740" y="1947545"/>
            <a:ext cx="1771015" cy="64770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930275"/>
            <a:ext cx="10968990" cy="5457190"/>
          </a:xfrm>
        </p:spPr>
        <p:txBody>
          <a:bodyPr/>
          <a:p>
            <a:r>
              <a:rPr lang="zh-CN" altLang="en-US"/>
              <a:t>（</a:t>
            </a:r>
            <a:r>
              <a:rPr lang="en-US" altLang="zh-CN"/>
              <a:t>5</a:t>
            </a:r>
            <a:r>
              <a:rPr lang="zh-CN" altLang="en-US"/>
              <a:t>）共振穿越的非关联性</a:t>
            </a:r>
            <a:endParaRPr lang="zh-CN" altLang="en-US"/>
          </a:p>
          <a:p>
            <a:r>
              <a:rPr lang="zh-CN" altLang="en-US"/>
              <a:t>    如果不改变前面的参数设置，仅将扫描模式从单次扫描变为连续扫描，且</a:t>
            </a:r>
            <a:r>
              <a:rPr lang="zh-CN" altLang="en-US"/>
              <a:t>单次扫描时间是连续扫描的周期</a:t>
            </a:r>
            <a:endParaRPr lang="zh-CN" altLang="en-US"/>
          </a:p>
          <a:p>
            <a:r>
              <a:rPr lang="zh-CN" altLang="en-US"/>
              <a:t>    理论</a:t>
            </a:r>
            <a:r>
              <a:rPr lang="zh-CN" altLang="en-US"/>
              <a:t>极化时间：</a:t>
            </a:r>
            <a:r>
              <a:rPr lang="en-US" altLang="zh-CN"/>
              <a:t>tp=3468s</a:t>
            </a:r>
            <a:endParaRPr lang="en-US" altLang="zh-CN"/>
          </a:p>
          <a:p>
            <a:r>
              <a:rPr lang="en-US" altLang="zh-CN"/>
              <a:t>                               </a:t>
            </a:r>
            <a:r>
              <a:t>满足非关联条件</a:t>
            </a:r>
          </a:p>
          <a:p>
            <a:r>
              <a:t>   即使考虑了同步振荡              ，也满足非关联条件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3015" y="2698750"/>
            <a:ext cx="1962785" cy="6242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450" y="3175635"/>
            <a:ext cx="1714500" cy="60452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4095" y="3322955"/>
            <a:ext cx="942340" cy="3232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参数汇总</a:t>
            </a:r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8330" y="1356360"/>
            <a:ext cx="3653790" cy="4145280"/>
          </a:xfrm>
          <a:prstGeom prst="rect">
            <a:avLst/>
          </a:prstGeom>
        </p:spPr>
      </p:pic>
      <p:pic>
        <p:nvPicPr>
          <p:cNvPr id="5" name="图片 4" descr="$4)LHH6%R[(D_9QQ4AYQJ$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5855" y="2871470"/>
            <a:ext cx="2800350" cy="609600"/>
          </a:xfrm>
          <a:prstGeom prst="rect">
            <a:avLst/>
          </a:prstGeom>
        </p:spPr>
      </p:pic>
      <p:pic>
        <p:nvPicPr>
          <p:cNvPr id="6" name="图片 5" descr="(A(RC2A6SHNZNVC]~]VN6@X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5855" y="3481070"/>
            <a:ext cx="1194435" cy="575310"/>
          </a:xfrm>
          <a:prstGeom prst="rect">
            <a:avLst/>
          </a:prstGeom>
        </p:spPr>
      </p:pic>
      <p:pic>
        <p:nvPicPr>
          <p:cNvPr id="7" name="图片 6" descr="9C4]L5$2TE1~L{7@%DF1PE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5520" y="3481070"/>
            <a:ext cx="1670050" cy="574675"/>
          </a:xfrm>
          <a:prstGeom prst="rect">
            <a:avLst/>
          </a:prstGeom>
        </p:spPr>
      </p:pic>
      <p:sp>
        <p:nvSpPr>
          <p:cNvPr id="8" name="内容占位符 2"/>
          <p:cNvSpPr>
            <a:spLocks noGrp="1"/>
          </p:cNvSpPr>
          <p:nvPr/>
        </p:nvSpPr>
        <p:spPr>
          <a:xfrm>
            <a:off x="4474845" y="1168400"/>
            <a:ext cx="7102475" cy="547751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考虑到去理论极化时间为</a:t>
            </a:r>
            <a:r>
              <a:rPr lang="en-US" altLang="zh-CN"/>
              <a:t>3s</a:t>
            </a:r>
            <a:r>
              <a:t>左右，从共振</a:t>
            </a:r>
            <a:r>
              <a:t>退极化开始到结束，扫频变化约</a:t>
            </a:r>
            <a:r>
              <a:rPr lang="en-US" altLang="zh-CN"/>
              <a:t>300Hz</a:t>
            </a:r>
            <a:r>
              <a:t>，扫频变化产生的最大相对误差约为</a:t>
            </a:r>
            <a:r>
              <a:rPr lang="en-US" altLang="zh-CN"/>
              <a:t>4*10E-5.</a:t>
            </a:r>
            <a:endParaRPr lang="en-US" altLang="zh-CN"/>
          </a:p>
        </p:txBody>
      </p:sp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续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t>目前计算</a:t>
            </a:r>
            <a:r>
              <a:rPr lang="en-US" altLang="zh-CN"/>
              <a:t>BEPC</a:t>
            </a:r>
            <a:r>
              <a:t>的反馈系统横向</a:t>
            </a:r>
            <a:r>
              <a:rPr lang="en-US" altLang="zh-CN"/>
              <a:t>kicker</a:t>
            </a:r>
            <a:r>
              <a:t>中的自旋转动角是用</a:t>
            </a:r>
            <a:r>
              <a:rPr lang="en-US" altLang="zh-CN"/>
              <a:t>HEPS</a:t>
            </a:r>
            <a:r>
              <a:t>的</a:t>
            </a:r>
            <a:r>
              <a:rPr lang="en-US" altLang="zh-CN"/>
              <a:t>kicker</a:t>
            </a:r>
            <a:r>
              <a:t>的参数估算，两者磁场幅值大小据说是在</a:t>
            </a:r>
            <a:r>
              <a:t>同一数量级。</a:t>
            </a:r>
          </a:p>
          <a:p/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6460" y="2524125"/>
            <a:ext cx="4739640" cy="28022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63110" y="5472430"/>
            <a:ext cx="26841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HEPS</a:t>
            </a:r>
            <a:r>
              <a:rPr lang="zh-CN" altLang="en-US"/>
              <a:t>的反馈系统</a:t>
            </a:r>
            <a:r>
              <a:rPr lang="zh-CN" altLang="en-US"/>
              <a:t>横向</a:t>
            </a:r>
            <a:r>
              <a:rPr lang="en-US" altLang="zh-CN"/>
              <a:t>kicker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802</Words>
  <Application>WPS 演示</Application>
  <PresentationFormat>宽屏</PresentationFormat>
  <Paragraphs>61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Parameters of the RSD experiment in BEPC-ǁ </vt:lpstr>
      <vt:lpstr>1.基本的束流参数</vt:lpstr>
      <vt:lpstr>2.去极化共振的参数</vt:lpstr>
      <vt:lpstr>PowerPoint 演示文稿</vt:lpstr>
      <vt:lpstr>PowerPoint 演示文稿</vt:lpstr>
      <vt:lpstr>PowerPoint 演示文稿</vt:lpstr>
      <vt:lpstr>PowerPoint 演示文稿</vt:lpstr>
      <vt:lpstr>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坏兽养殖协会</cp:lastModifiedBy>
  <cp:revision>178</cp:revision>
  <dcterms:created xsi:type="dcterms:W3CDTF">2019-06-19T02:08:00Z</dcterms:created>
  <dcterms:modified xsi:type="dcterms:W3CDTF">2022-05-17T04:17:26Z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2052-11.1.0.9914</vt:lpwstr>
  </property>
</Properties>
</file>