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58" r:id="rId6"/>
    <p:sldId id="275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ACC0A-50AB-46F8-BB80-349DBA1DD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FCD5BF-9740-46A8-BD8D-7CCC4588A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63C1D7-3973-4FCA-B040-5A9AB8B9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0ACE9-3472-4ED8-BBBF-24A19A31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03168F-4F9A-4E57-8499-D67CC56C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17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D8376-DC77-4C42-A4B0-29D78329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777E9D-64D1-475E-95FD-AE77679E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D1DCB4-F050-4C4F-96F0-1E04D0D8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0FAE0A-61C0-4783-A67C-3D6FFE2E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BB2759-0546-4FB5-B313-1443F1AC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6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591C94F-8188-4D6F-8E61-1187C33DC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90822E-5582-455F-A3D8-0A8F18B1E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049F3D-C9BD-48F6-A608-7240FC21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6E6FBD-AFFD-4F58-99AF-A4FEA263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050EF1-DD8F-4E58-8940-2BEDC9DC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68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DB824-17F1-460A-8D14-D003B8B3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A184A2-8D68-4206-80BC-4C3726B37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2A8AE9-7A25-414B-96F2-5C0FE8A0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F9319D-92BD-4EDF-8A4A-BEE9F258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F2C80-30A2-40D7-996D-A754578E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2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B6E678-99A4-47E6-9AEB-44A0E2A1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0D33A5-E0E2-4693-9D40-35CA3BD5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EACB57-D292-46D5-B40B-C719486B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D3B292-BE8C-497B-B01B-761246C4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AA9D39-17D9-4B44-A612-813731E2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90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6F2E2-A0EA-40C6-8EE3-BCC340CF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656A5-8DA0-42FB-ABF6-7CB0DD132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4FEF2-2BA7-4E42-9E6E-8218B7634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A65F79-7103-4D4E-8734-41C639A0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F8FB3E-701E-4B29-AA62-C94E63A9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0A5E41-8E62-44F9-A8F2-7DF1D179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B30564-5020-4084-84E4-713D46BE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1ED306-67C4-4DD6-A12D-B8E1F10A6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B87E8A-3C77-4830-9BE6-A8AB63FCE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D1ABD-4197-407C-B99A-C590BC148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56E173-B308-47F3-BE2E-DECF30EFE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AF433F-16A5-4A5E-AFF4-28158486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C06905D-366A-4725-AFD5-0B47D675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311E3E-0DD1-456F-9686-B0879E11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36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7602D-8EA4-4D05-BD0B-D32D3572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A29639C-AFC3-4DAA-BDEE-E084C4A7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500BB5-C5D7-45FF-BE49-FDCBB259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9AB6A7-DA90-4BCD-ADBF-53B6BFC0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4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CEE360-757C-4E85-8DAD-8141C4C9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DFF74D-3253-44CE-B831-11030650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F7E503-2BD0-4A30-AAEB-413F8003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88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D9F6D-30BC-4899-90CB-4EE61CF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CE60B0-21FA-407C-9C26-CD9560FB7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D4B516-8384-4D3D-8748-31510184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C726F8-08F4-44B6-B69C-21918B55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9E59D-A00E-4CC6-A0DB-BCAFA8A39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82C500-3247-46B1-9F3A-EA2CEA9F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5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C1981D-9BAC-4591-A57E-35B8F70A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0CE251-4011-44CD-BFAF-8278DB9D2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EABA0A-BB0F-4558-AB5A-03A14D184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F4B40-62E2-4038-9842-68ED639C7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86533C-325B-46A5-9D58-CE96CA77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FC56AA-D6DA-4E37-9513-BB7C70C9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68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A35BD83-6C33-40C6-A826-C980F97F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53F433-556E-45C0-B67C-2B1ABBD5B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96EAAA-A0A9-4503-A204-E4248B25D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EE3E-0A57-4852-9314-C5E6E54C7A4C}" type="datetimeFigureOut">
              <a:rPr lang="zh-CN" altLang="en-US" smtClean="0"/>
              <a:t>2022/6/9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A1A49C-6F7B-43C1-87B9-153B72065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ACC599-124F-4592-A586-F110201BB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CCC3-D883-4FB2-A392-574257AAA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4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3AD5C-5BD5-4ECB-8EE1-4FF959C43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137" y="868362"/>
            <a:ext cx="8185726" cy="2387600"/>
          </a:xfrm>
        </p:spPr>
        <p:txBody>
          <a:bodyPr/>
          <a:lstStyle/>
          <a:p>
            <a:r>
              <a:rPr lang="en-US" altLang="zh-CN" sz="5400" dirty="0"/>
              <a:t>INTEROSER DESIGN</a:t>
            </a:r>
            <a:r>
              <a:rPr lang="zh-CN" altLang="en-US" dirty="0"/>
              <a:t> </a:t>
            </a:r>
            <a:r>
              <a:rPr lang="en-US" altLang="zh-CN" dirty="0"/>
              <a:t>UPDATES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63BDA1-BB2D-4F85-894B-74797690B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Ziyue</a:t>
            </a:r>
            <a:r>
              <a:rPr lang="en-US" altLang="zh-CN" dirty="0"/>
              <a:t> Yan</a:t>
            </a:r>
          </a:p>
          <a:p>
            <a:r>
              <a:rPr lang="en-US" altLang="zh-CN" dirty="0"/>
              <a:t>2022/6/2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64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10295-19C4-425E-A111-703A473B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Former Design </a:t>
            </a:r>
            <a:endParaRPr lang="zh-CN" alt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4414B8-D866-4378-B398-EEC1812A5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00" b="1384"/>
          <a:stretch/>
        </p:blipFill>
        <p:spPr>
          <a:xfrm>
            <a:off x="7429290" y="1178781"/>
            <a:ext cx="4762710" cy="50862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770767E-D15F-4AB7-A8F0-F823AECC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5" y="1846690"/>
            <a:ext cx="6654343" cy="3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6660B-682A-49D9-9A31-F6581B7E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30" y="111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Layout Updates</a:t>
            </a:r>
            <a:endParaRPr lang="zh-CN" altLang="en-US" sz="48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D2DCD82-687E-4ACD-A8E1-AC95CB40B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005" y="280157"/>
            <a:ext cx="6189671" cy="3005969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108CC97-FB5C-44E0-97E5-7017FA8BE74A}"/>
              </a:ext>
            </a:extLst>
          </p:cNvPr>
          <p:cNvSpPr txBox="1"/>
          <p:nvPr/>
        </p:nvSpPr>
        <p:spPr>
          <a:xfrm>
            <a:off x="1217670" y="1373982"/>
            <a:ext cx="25813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rigid part from the former design remains the same.</a:t>
            </a:r>
          </a:p>
          <a:p>
            <a:endParaRPr lang="en-US" altLang="zh-CN" dirty="0"/>
          </a:p>
          <a:p>
            <a:r>
              <a:rPr lang="en-US" altLang="zh-CN" dirty="0"/>
              <a:t>The flex parts’ positions from top view have been adjusted apart like shown in the layout above.</a:t>
            </a:r>
          </a:p>
          <a:p>
            <a:endParaRPr lang="en-US" altLang="zh-CN" dirty="0"/>
          </a:p>
          <a:p>
            <a:r>
              <a:rPr lang="en-US" altLang="zh-CN" dirty="0"/>
              <a:t>Two flex parts need to be bent to the install position similar to the right picture .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16B019-88A6-42EE-85A2-6F091043B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93" t="33148" b="926"/>
          <a:stretch/>
        </p:blipFill>
        <p:spPr>
          <a:xfrm>
            <a:off x="4762005" y="3530377"/>
            <a:ext cx="6189671" cy="31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7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2846734-8C7D-4E76-9C0B-7CFEB7543CCC}"/>
              </a:ext>
            </a:extLst>
          </p:cNvPr>
          <p:cNvSpPr/>
          <p:nvPr/>
        </p:nvSpPr>
        <p:spPr>
          <a:xfrm>
            <a:off x="8383279" y="909000"/>
            <a:ext cx="2286000" cy="25200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B101A23-55BC-4FC3-9CCC-6094B10799E3}"/>
              </a:ext>
            </a:extLst>
          </p:cNvPr>
          <p:cNvSpPr txBox="1"/>
          <p:nvPr/>
        </p:nvSpPr>
        <p:spPr>
          <a:xfrm>
            <a:off x="8929875" y="500628"/>
            <a:ext cx="106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6.35cm</a:t>
            </a:r>
            <a:endParaRPr lang="zh-CN" altLang="en-US" sz="14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D22B5DB-25CD-466D-BDFB-4CA3CB656B9D}"/>
              </a:ext>
            </a:extLst>
          </p:cNvPr>
          <p:cNvSpPr/>
          <p:nvPr/>
        </p:nvSpPr>
        <p:spPr>
          <a:xfrm>
            <a:off x="9985298" y="1062803"/>
            <a:ext cx="540000" cy="216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EB4BF98-A8EE-457A-86AA-9DCAA6BEDB95}"/>
              </a:ext>
            </a:extLst>
          </p:cNvPr>
          <p:cNvSpPr/>
          <p:nvPr/>
        </p:nvSpPr>
        <p:spPr>
          <a:xfrm>
            <a:off x="3802782" y="1520219"/>
            <a:ext cx="972000" cy="62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3AD7641-2FDA-40D0-8FAA-08A545285A1D}"/>
              </a:ext>
            </a:extLst>
          </p:cNvPr>
          <p:cNvSpPr/>
          <p:nvPr/>
        </p:nvSpPr>
        <p:spPr>
          <a:xfrm>
            <a:off x="4780599" y="1520003"/>
            <a:ext cx="3600000" cy="6228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1E0115F-99DA-4CE7-A716-57AF5CEAA409}"/>
              </a:ext>
            </a:extLst>
          </p:cNvPr>
          <p:cNvSpPr txBox="1"/>
          <p:nvPr/>
        </p:nvSpPr>
        <p:spPr>
          <a:xfrm>
            <a:off x="6219934" y="1239857"/>
            <a:ext cx="79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10cm</a:t>
            </a:r>
            <a:endParaRPr lang="zh-CN" altLang="en-US" sz="1400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4C61219-A8ED-4513-976D-76830F1D885F}"/>
              </a:ext>
            </a:extLst>
          </p:cNvPr>
          <p:cNvSpPr/>
          <p:nvPr/>
        </p:nvSpPr>
        <p:spPr>
          <a:xfrm>
            <a:off x="4065393" y="1839869"/>
            <a:ext cx="713865" cy="27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1957724-BB42-4B54-99F4-EA7A2836045C}"/>
              </a:ext>
            </a:extLst>
          </p:cNvPr>
          <p:cNvSpPr/>
          <p:nvPr/>
        </p:nvSpPr>
        <p:spPr>
          <a:xfrm>
            <a:off x="3059298" y="194634"/>
            <a:ext cx="8844028" cy="3505299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98B57D9-5DBE-4422-944D-20308922999C}"/>
              </a:ext>
            </a:extLst>
          </p:cNvPr>
          <p:cNvSpPr txBox="1"/>
          <p:nvPr/>
        </p:nvSpPr>
        <p:spPr>
          <a:xfrm>
            <a:off x="3059298" y="268884"/>
            <a:ext cx="14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TOP VIEW</a:t>
            </a:r>
            <a:endParaRPr lang="zh-CN" altLang="en-US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E98B2002-905A-4006-BF12-42B304A286E5}"/>
              </a:ext>
            </a:extLst>
          </p:cNvPr>
          <p:cNvSpPr/>
          <p:nvPr/>
        </p:nvSpPr>
        <p:spPr>
          <a:xfrm>
            <a:off x="3059298" y="3812080"/>
            <a:ext cx="8844028" cy="2935968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43373B7-D01F-405C-8E84-48224B69229F}"/>
              </a:ext>
            </a:extLst>
          </p:cNvPr>
          <p:cNvSpPr txBox="1"/>
          <p:nvPr/>
        </p:nvSpPr>
        <p:spPr>
          <a:xfrm>
            <a:off x="3092443" y="3872048"/>
            <a:ext cx="14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SIDE VIEW</a:t>
            </a:r>
            <a:endParaRPr lang="zh-CN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C7949C9-48E2-40B1-A48C-9EABAA71B05B}"/>
              </a:ext>
            </a:extLst>
          </p:cNvPr>
          <p:cNvSpPr/>
          <p:nvPr/>
        </p:nvSpPr>
        <p:spPr>
          <a:xfrm>
            <a:off x="4783280" y="2195668"/>
            <a:ext cx="3600000" cy="622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237A825-335C-4816-8A15-522F03F46A4C}"/>
              </a:ext>
            </a:extLst>
          </p:cNvPr>
          <p:cNvSpPr/>
          <p:nvPr/>
        </p:nvSpPr>
        <p:spPr>
          <a:xfrm>
            <a:off x="3806216" y="2195668"/>
            <a:ext cx="972000" cy="62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71E87ED-7D55-4B51-968F-F0A752F5AB01}"/>
              </a:ext>
            </a:extLst>
          </p:cNvPr>
          <p:cNvSpPr/>
          <p:nvPr/>
        </p:nvSpPr>
        <p:spPr>
          <a:xfrm>
            <a:off x="4065392" y="2228280"/>
            <a:ext cx="713865" cy="27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17D7B4B-DDBA-4728-A5A4-58B2B8AE5A15}"/>
              </a:ext>
            </a:extLst>
          </p:cNvPr>
          <p:cNvSpPr txBox="1"/>
          <p:nvPr/>
        </p:nvSpPr>
        <p:spPr>
          <a:xfrm>
            <a:off x="10732248" y="2109869"/>
            <a:ext cx="79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7cm</a:t>
            </a:r>
            <a:endParaRPr lang="zh-CN" altLang="en-US" sz="1400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3739CD0-E90F-4DBA-802F-DC9230FD97D7}"/>
              </a:ext>
            </a:extLst>
          </p:cNvPr>
          <p:cNvSpPr txBox="1"/>
          <p:nvPr/>
        </p:nvSpPr>
        <p:spPr>
          <a:xfrm>
            <a:off x="3070516" y="1625396"/>
            <a:ext cx="106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1.73cm</a:t>
            </a:r>
            <a:endParaRPr lang="zh-CN" altLang="en-US" sz="1400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9B72B47-5279-4929-8CD2-BC9B5E55B0C0}"/>
              </a:ext>
            </a:extLst>
          </p:cNvPr>
          <p:cNvSpPr/>
          <p:nvPr/>
        </p:nvSpPr>
        <p:spPr>
          <a:xfrm>
            <a:off x="8377919" y="4582803"/>
            <a:ext cx="2291360" cy="369117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59963E6-C1B9-4653-AA42-F106CF1F1EFD}"/>
              </a:ext>
            </a:extLst>
          </p:cNvPr>
          <p:cNvSpPr txBox="1"/>
          <p:nvPr/>
        </p:nvSpPr>
        <p:spPr>
          <a:xfrm>
            <a:off x="9176844" y="4910178"/>
            <a:ext cx="106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6.35cm</a:t>
            </a:r>
            <a:endParaRPr lang="zh-CN" altLang="en-US" sz="1400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E8705064-0808-40D6-9DF5-05D2BE16DFA3}"/>
              </a:ext>
            </a:extLst>
          </p:cNvPr>
          <p:cNvSpPr txBox="1"/>
          <p:nvPr/>
        </p:nvSpPr>
        <p:spPr>
          <a:xfrm>
            <a:off x="1871625" y="1299178"/>
            <a:ext cx="698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/>
              <a:t>RIGID</a:t>
            </a:r>
            <a:endParaRPr lang="zh-CN" altLang="en-US" sz="1050" dirty="0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84E6B932-73F4-4FE2-89AC-5BD91976BDC2}"/>
              </a:ext>
            </a:extLst>
          </p:cNvPr>
          <p:cNvSpPr/>
          <p:nvPr/>
        </p:nvSpPr>
        <p:spPr>
          <a:xfrm>
            <a:off x="3800102" y="4583018"/>
            <a:ext cx="972000" cy="369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6AA64519-43F2-4428-B329-46021A4A0042}"/>
              </a:ext>
            </a:extLst>
          </p:cNvPr>
          <p:cNvSpPr/>
          <p:nvPr/>
        </p:nvSpPr>
        <p:spPr>
          <a:xfrm>
            <a:off x="4772102" y="4777417"/>
            <a:ext cx="3600000" cy="12294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EF3AB7D-5CD9-4CDC-AF0C-28CCC7C2A24F}"/>
              </a:ext>
            </a:extLst>
          </p:cNvPr>
          <p:cNvSpPr txBox="1"/>
          <p:nvPr/>
        </p:nvSpPr>
        <p:spPr>
          <a:xfrm>
            <a:off x="6175328" y="4426380"/>
            <a:ext cx="795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10cm</a:t>
            </a:r>
            <a:endParaRPr lang="zh-CN" altLang="en-US" sz="1400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4C9EEAA-DDD5-4403-9C37-17C538C1A317}"/>
              </a:ext>
            </a:extLst>
          </p:cNvPr>
          <p:cNvSpPr/>
          <p:nvPr/>
        </p:nvSpPr>
        <p:spPr>
          <a:xfrm>
            <a:off x="4058237" y="4446704"/>
            <a:ext cx="713865" cy="136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3CCA56AF-AADA-4D61-847D-9A3AD7ED89C6}"/>
              </a:ext>
            </a:extLst>
          </p:cNvPr>
          <p:cNvSpPr/>
          <p:nvPr/>
        </p:nvSpPr>
        <p:spPr>
          <a:xfrm>
            <a:off x="4058479" y="4956434"/>
            <a:ext cx="713865" cy="1367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67788F4-FECC-442D-9BD5-E82B71973AAB}"/>
              </a:ext>
            </a:extLst>
          </p:cNvPr>
          <p:cNvSpPr txBox="1"/>
          <p:nvPr/>
        </p:nvSpPr>
        <p:spPr>
          <a:xfrm>
            <a:off x="10621615" y="4640578"/>
            <a:ext cx="181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No feedback yet</a:t>
            </a:r>
            <a:endParaRPr lang="zh-CN" altLang="en-US" sz="1200" dirty="0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11AFD10C-53C0-46AC-9534-D23DE1E793BA}"/>
              </a:ext>
            </a:extLst>
          </p:cNvPr>
          <p:cNvSpPr/>
          <p:nvPr/>
        </p:nvSpPr>
        <p:spPr>
          <a:xfrm>
            <a:off x="9980824" y="4443531"/>
            <a:ext cx="543588" cy="1367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2D1B49F4-68AB-4B5D-8A20-83E25FE997B3}"/>
              </a:ext>
            </a:extLst>
          </p:cNvPr>
          <p:cNvSpPr/>
          <p:nvPr/>
        </p:nvSpPr>
        <p:spPr>
          <a:xfrm>
            <a:off x="1278189" y="1306177"/>
            <a:ext cx="713865" cy="27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3AB029D-467E-4E14-A66D-BCD83E77D201}"/>
              </a:ext>
            </a:extLst>
          </p:cNvPr>
          <p:cNvSpPr txBox="1"/>
          <p:nvPr/>
        </p:nvSpPr>
        <p:spPr>
          <a:xfrm>
            <a:off x="1877975" y="1819878"/>
            <a:ext cx="698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/>
              <a:t>FLEX1</a:t>
            </a:r>
            <a:endParaRPr lang="zh-CN" altLang="en-US" sz="1050" dirty="0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F718EED2-A649-4126-BFC9-086C498FCB1E}"/>
              </a:ext>
            </a:extLst>
          </p:cNvPr>
          <p:cNvSpPr/>
          <p:nvPr/>
        </p:nvSpPr>
        <p:spPr>
          <a:xfrm>
            <a:off x="1279513" y="1807827"/>
            <a:ext cx="713865" cy="27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1D2D5099-4EAC-457B-AF21-FC410E993803}"/>
              </a:ext>
            </a:extLst>
          </p:cNvPr>
          <p:cNvSpPr txBox="1"/>
          <p:nvPr/>
        </p:nvSpPr>
        <p:spPr>
          <a:xfrm>
            <a:off x="1935011" y="2723172"/>
            <a:ext cx="1157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/>
              <a:t>CONNECTOR1</a:t>
            </a:r>
            <a:endParaRPr lang="zh-CN" altLang="en-US" sz="1050" dirty="0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2CAF7DCD-D9C2-47D5-B299-97AFB625AC27}"/>
              </a:ext>
            </a:extLst>
          </p:cNvPr>
          <p:cNvSpPr/>
          <p:nvPr/>
        </p:nvSpPr>
        <p:spPr>
          <a:xfrm>
            <a:off x="1278189" y="2730171"/>
            <a:ext cx="713865" cy="27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E5AE104-D251-45E0-99D5-72D1F295D3D9}"/>
              </a:ext>
            </a:extLst>
          </p:cNvPr>
          <p:cNvSpPr txBox="1"/>
          <p:nvPr/>
        </p:nvSpPr>
        <p:spPr>
          <a:xfrm>
            <a:off x="1935011" y="3244189"/>
            <a:ext cx="1157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/>
              <a:t>CONNECTOR2</a:t>
            </a:r>
            <a:endParaRPr lang="zh-CN" altLang="en-US" sz="1050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663B83BD-3A2F-4D5B-A050-2053EA72ADDA}"/>
              </a:ext>
            </a:extLst>
          </p:cNvPr>
          <p:cNvSpPr/>
          <p:nvPr/>
        </p:nvSpPr>
        <p:spPr>
          <a:xfrm>
            <a:off x="1279513" y="3231821"/>
            <a:ext cx="713865" cy="27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9EC6183-109A-45F1-9AE3-D64ED38BFC94}"/>
              </a:ext>
            </a:extLst>
          </p:cNvPr>
          <p:cNvSpPr txBox="1"/>
          <p:nvPr/>
        </p:nvSpPr>
        <p:spPr>
          <a:xfrm>
            <a:off x="1882700" y="3757651"/>
            <a:ext cx="698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/>
              <a:t>FMC</a:t>
            </a:r>
            <a:endParaRPr lang="zh-CN" altLang="en-US" sz="1050" dirty="0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B9938C71-703B-4072-AF04-D51D5682AEEC}"/>
              </a:ext>
            </a:extLst>
          </p:cNvPr>
          <p:cNvSpPr/>
          <p:nvPr/>
        </p:nvSpPr>
        <p:spPr>
          <a:xfrm>
            <a:off x="1284238" y="3745600"/>
            <a:ext cx="713865" cy="27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96AD4560-4E81-4BB5-BDD5-428DC293CD24}"/>
              </a:ext>
            </a:extLst>
          </p:cNvPr>
          <p:cNvSpPr txBox="1"/>
          <p:nvPr/>
        </p:nvSpPr>
        <p:spPr>
          <a:xfrm>
            <a:off x="3955182" y="1239857"/>
            <a:ext cx="106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2.7cm</a:t>
            </a:r>
            <a:endParaRPr lang="zh-CN" altLang="en-US" sz="1400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A2F68D26-B849-4109-B5EB-720159AD9557}"/>
              </a:ext>
            </a:extLst>
          </p:cNvPr>
          <p:cNvSpPr/>
          <p:nvPr/>
        </p:nvSpPr>
        <p:spPr>
          <a:xfrm>
            <a:off x="1278188" y="2281891"/>
            <a:ext cx="713865" cy="27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008F95A2-667F-465A-907A-19410171169F}"/>
              </a:ext>
            </a:extLst>
          </p:cNvPr>
          <p:cNvSpPr txBox="1"/>
          <p:nvPr/>
        </p:nvSpPr>
        <p:spPr>
          <a:xfrm>
            <a:off x="1898421" y="2280796"/>
            <a:ext cx="698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/>
              <a:t>FLEX2</a:t>
            </a:r>
            <a:endParaRPr lang="zh-CN" altLang="en-US" sz="1050" dirty="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61F50555-F549-4A0C-BA87-49279B33F7EF}"/>
              </a:ext>
            </a:extLst>
          </p:cNvPr>
          <p:cNvSpPr/>
          <p:nvPr/>
        </p:nvSpPr>
        <p:spPr>
          <a:xfrm>
            <a:off x="4774248" y="4672685"/>
            <a:ext cx="3600000" cy="1229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C836F28E-5B77-454B-BD0C-2C83702F7927}"/>
              </a:ext>
            </a:extLst>
          </p:cNvPr>
          <p:cNvSpPr/>
          <p:nvPr/>
        </p:nvSpPr>
        <p:spPr>
          <a:xfrm>
            <a:off x="3797956" y="5455847"/>
            <a:ext cx="972000" cy="369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B17A8886-214C-42A1-A99C-1EE33276CC83}"/>
              </a:ext>
            </a:extLst>
          </p:cNvPr>
          <p:cNvSpPr/>
          <p:nvPr/>
        </p:nvSpPr>
        <p:spPr>
          <a:xfrm>
            <a:off x="4056333" y="5829263"/>
            <a:ext cx="713865" cy="1367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CBFC7443-5559-48B1-922B-AA1A77D32E5C}"/>
              </a:ext>
            </a:extLst>
          </p:cNvPr>
          <p:cNvSpPr/>
          <p:nvPr/>
        </p:nvSpPr>
        <p:spPr>
          <a:xfrm>
            <a:off x="4772102" y="5545514"/>
            <a:ext cx="3600000" cy="1229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0A833480-1FD6-4773-AFB1-197E0F5FD8BC}"/>
              </a:ext>
            </a:extLst>
          </p:cNvPr>
          <p:cNvSpPr/>
          <p:nvPr/>
        </p:nvSpPr>
        <p:spPr>
          <a:xfrm>
            <a:off x="3797956" y="6127482"/>
            <a:ext cx="972000" cy="369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7C024D90-8D02-43FF-9532-B18B2A82E374}"/>
              </a:ext>
            </a:extLst>
          </p:cNvPr>
          <p:cNvSpPr/>
          <p:nvPr/>
        </p:nvSpPr>
        <p:spPr>
          <a:xfrm>
            <a:off x="4769956" y="6321881"/>
            <a:ext cx="3600000" cy="12294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229DACE5-5889-43EA-AED9-C815950BF271}"/>
              </a:ext>
            </a:extLst>
          </p:cNvPr>
          <p:cNvSpPr/>
          <p:nvPr/>
        </p:nvSpPr>
        <p:spPr>
          <a:xfrm>
            <a:off x="4056091" y="5991168"/>
            <a:ext cx="713865" cy="136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5658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CF4BF1-712F-4B47-8D4E-54FEC439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Cross-section</a:t>
            </a:r>
            <a:endParaRPr lang="zh-CN" altLang="en-US" sz="3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5E76DD0-65DC-4802-A073-19E3E3E335EF}"/>
              </a:ext>
            </a:extLst>
          </p:cNvPr>
          <p:cNvSpPr txBox="1"/>
          <p:nvPr/>
        </p:nvSpPr>
        <p:spPr>
          <a:xfrm>
            <a:off x="838200" y="2440817"/>
            <a:ext cx="30509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new rigid part shares the same cross-section with the primary part.</a:t>
            </a:r>
          </a:p>
          <a:p>
            <a:endParaRPr lang="en-US" altLang="zh-CN" dirty="0"/>
          </a:p>
          <a:p>
            <a:r>
              <a:rPr lang="en-US" altLang="zh-CN" dirty="0"/>
              <a:t>Flex boards would be manufactured by deep milling.</a:t>
            </a:r>
            <a:endParaRPr lang="zh-CN" altLang="en-US" dirty="0"/>
          </a:p>
        </p:txBody>
      </p:sp>
      <p:pic>
        <p:nvPicPr>
          <p:cNvPr id="28" name="内容占位符 27">
            <a:extLst>
              <a:ext uri="{FF2B5EF4-FFF2-40B4-BE49-F238E27FC236}">
                <a16:creationId xmlns:a16="http://schemas.microsoft.com/office/drawing/2014/main" id="{062D7226-6651-410E-8B61-03616A986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005" y="1690688"/>
            <a:ext cx="73305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4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4986F1-CB56-4429-BECF-0AE9A377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CF93A-7BD8-494E-8F01-85E102B77540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8818A3-1FD8-C5A3-3ABF-639AE452A1A2}"/>
              </a:ext>
            </a:extLst>
          </p:cNvPr>
          <p:cNvSpPr/>
          <p:nvPr/>
        </p:nvSpPr>
        <p:spPr>
          <a:xfrm>
            <a:off x="8731464" y="2393591"/>
            <a:ext cx="1306934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Interposer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E1158A-9983-0184-5AFB-48CBB5427CE9}"/>
              </a:ext>
            </a:extLst>
          </p:cNvPr>
          <p:cNvSpPr/>
          <p:nvPr/>
        </p:nvSpPr>
        <p:spPr>
          <a:xfrm>
            <a:off x="7734859" y="2454066"/>
            <a:ext cx="996604" cy="655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113254E-CE15-0FA4-7216-450E1AE8EE80}"/>
              </a:ext>
            </a:extLst>
          </p:cNvPr>
          <p:cNvSpPr/>
          <p:nvPr/>
        </p:nvSpPr>
        <p:spPr>
          <a:xfrm>
            <a:off x="7734859" y="2828319"/>
            <a:ext cx="996604" cy="655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9FA35F-1F46-71F7-B67C-1999C1278973}"/>
              </a:ext>
            </a:extLst>
          </p:cNvPr>
          <p:cNvSpPr/>
          <p:nvPr/>
        </p:nvSpPr>
        <p:spPr>
          <a:xfrm>
            <a:off x="7733287" y="2523464"/>
            <a:ext cx="226042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6B68BB-F058-AC70-B735-4A96E47018CF}"/>
              </a:ext>
            </a:extLst>
          </p:cNvPr>
          <p:cNvSpPr/>
          <p:nvPr/>
        </p:nvSpPr>
        <p:spPr>
          <a:xfrm>
            <a:off x="7733287" y="2755313"/>
            <a:ext cx="226042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0A98ED-8409-E321-3406-7C01E69F062C}"/>
              </a:ext>
            </a:extLst>
          </p:cNvPr>
          <p:cNvSpPr txBox="1"/>
          <p:nvPr/>
        </p:nvSpPr>
        <p:spPr>
          <a:xfrm>
            <a:off x="7685892" y="2924507"/>
            <a:ext cx="996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Sockets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11EAC2-CC75-CEFB-EB98-29C1E7DDA76D}"/>
              </a:ext>
            </a:extLst>
          </p:cNvPr>
          <p:cNvSpPr/>
          <p:nvPr/>
        </p:nvSpPr>
        <p:spPr>
          <a:xfrm>
            <a:off x="9347493" y="2933591"/>
            <a:ext cx="690905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47DF0A7-095D-A888-A33E-1D1082EC7A18}"/>
              </a:ext>
            </a:extLst>
          </p:cNvPr>
          <p:cNvSpPr/>
          <p:nvPr/>
        </p:nvSpPr>
        <p:spPr>
          <a:xfrm>
            <a:off x="4401307" y="2552096"/>
            <a:ext cx="3558021" cy="655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499D7A-4990-EF02-63C2-4A8DD2C89ECE}"/>
              </a:ext>
            </a:extLst>
          </p:cNvPr>
          <p:cNvSpPr/>
          <p:nvPr/>
        </p:nvSpPr>
        <p:spPr>
          <a:xfrm>
            <a:off x="9347493" y="2999186"/>
            <a:ext cx="2432074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FPGA board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C15558A-B5B3-1A36-0C19-3DF3790E4D88}"/>
              </a:ext>
            </a:extLst>
          </p:cNvPr>
          <p:cNvSpPr/>
          <p:nvPr/>
        </p:nvSpPr>
        <p:spPr>
          <a:xfrm>
            <a:off x="4401307" y="2682306"/>
            <a:ext cx="3558021" cy="655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6EF198-3C76-37C7-1874-A135B97EB723}"/>
              </a:ext>
            </a:extLst>
          </p:cNvPr>
          <p:cNvGrpSpPr/>
          <p:nvPr/>
        </p:nvGrpSpPr>
        <p:grpSpPr>
          <a:xfrm flipH="1" flipV="1">
            <a:off x="577557" y="1787996"/>
            <a:ext cx="4046280" cy="1145595"/>
            <a:chOff x="3144545" y="3043081"/>
            <a:chExt cx="4046280" cy="114559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B90D3CD-F143-B2CD-B5F4-934E070EBE6A}"/>
                </a:ext>
              </a:extLst>
            </p:cNvPr>
            <p:cNvSpPr/>
            <p:nvPr/>
          </p:nvSpPr>
          <p:spPr>
            <a:xfrm rot="10800000">
              <a:off x="4142722" y="3043081"/>
              <a:ext cx="1306934" cy="540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Interposer</a:t>
              </a:r>
              <a:endParaRPr lang="zh-CN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54FED9C-101C-CF41-7FEC-B4DDA549FF0C}"/>
                </a:ext>
              </a:extLst>
            </p:cNvPr>
            <p:cNvSpPr/>
            <p:nvPr/>
          </p:nvSpPr>
          <p:spPr>
            <a:xfrm rot="10800000">
              <a:off x="3146117" y="3103556"/>
              <a:ext cx="996604" cy="65596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9CF2211-FB6F-3ADA-BA72-A1D9939DFB1B}"/>
                </a:ext>
              </a:extLst>
            </p:cNvPr>
            <p:cNvSpPr/>
            <p:nvPr/>
          </p:nvSpPr>
          <p:spPr>
            <a:xfrm rot="10800000">
              <a:off x="3146117" y="3477809"/>
              <a:ext cx="996604" cy="65596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4B394FB-D214-DD9F-FA36-4775F93C4AA9}"/>
                </a:ext>
              </a:extLst>
            </p:cNvPr>
            <p:cNvSpPr/>
            <p:nvPr/>
          </p:nvSpPr>
          <p:spPr>
            <a:xfrm rot="10800000">
              <a:off x="3144545" y="3172954"/>
              <a:ext cx="226042" cy="6559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DD6619C-7C36-AC4B-456E-44ACF464537A}"/>
                </a:ext>
              </a:extLst>
            </p:cNvPr>
            <p:cNvSpPr/>
            <p:nvPr/>
          </p:nvSpPr>
          <p:spPr>
            <a:xfrm rot="10800000">
              <a:off x="3144545" y="3404803"/>
              <a:ext cx="226042" cy="6559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16BB623-7A06-25C7-338A-B37309E65E11}"/>
                </a:ext>
              </a:extLst>
            </p:cNvPr>
            <p:cNvSpPr/>
            <p:nvPr/>
          </p:nvSpPr>
          <p:spPr>
            <a:xfrm rot="10800000">
              <a:off x="4758751" y="3583081"/>
              <a:ext cx="690905" cy="6559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0A439EF-A97A-2A12-9C08-01BFA6AEB6DF}"/>
                </a:ext>
              </a:extLst>
            </p:cNvPr>
            <p:cNvSpPr/>
            <p:nvPr/>
          </p:nvSpPr>
          <p:spPr>
            <a:xfrm rot="10800000">
              <a:off x="4758751" y="3648676"/>
              <a:ext cx="2432074" cy="540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FPGA board</a:t>
              </a:r>
              <a:endParaRPr lang="zh-CN" altLang="en-US" dirty="0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7E49643C-2EE8-8F30-A5C0-99B91E6B61FE}"/>
              </a:ext>
            </a:extLst>
          </p:cNvPr>
          <p:cNvSpPr txBox="1"/>
          <p:nvPr/>
        </p:nvSpPr>
        <p:spPr>
          <a:xfrm>
            <a:off x="5890490" y="2688451"/>
            <a:ext cx="67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Flex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76EB4F-269B-533D-0F58-965FB4DAF040}"/>
              </a:ext>
            </a:extLst>
          </p:cNvPr>
          <p:cNvSpPr txBox="1"/>
          <p:nvPr/>
        </p:nvSpPr>
        <p:spPr>
          <a:xfrm>
            <a:off x="5880612" y="2197610"/>
            <a:ext cx="67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Flex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CCD19AC-B7B3-29AA-297F-A465DB716590}"/>
              </a:ext>
            </a:extLst>
          </p:cNvPr>
          <p:cNvSpPr/>
          <p:nvPr/>
        </p:nvSpPr>
        <p:spPr>
          <a:xfrm>
            <a:off x="5131041" y="1849120"/>
            <a:ext cx="2087880" cy="161821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8FCCA22-AEB6-470E-7F4C-F9DAF46A27D0}"/>
              </a:ext>
            </a:extLst>
          </p:cNvPr>
          <p:cNvSpPr txBox="1"/>
          <p:nvPr/>
        </p:nvSpPr>
        <p:spPr>
          <a:xfrm>
            <a:off x="5172428" y="3085513"/>
            <a:ext cx="208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Internal detector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3CE1667-5EC8-10B5-A35C-3ECCB40E02C1}"/>
              </a:ext>
            </a:extLst>
          </p:cNvPr>
          <p:cNvSpPr txBox="1"/>
          <p:nvPr/>
        </p:nvSpPr>
        <p:spPr>
          <a:xfrm>
            <a:off x="10617840" y="707516"/>
            <a:ext cx="996604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highlight>
                  <a:srgbClr val="FF0000"/>
                </a:highlight>
              </a:rPr>
              <a:t>Rigid</a:t>
            </a:r>
            <a:endParaRPr lang="zh-CN" altLang="en-US" dirty="0">
              <a:highlight>
                <a:srgbClr val="FF0000"/>
              </a:highligh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2FCD518-019E-EAFF-FDCA-0C75EE09BDC8}"/>
              </a:ext>
            </a:extLst>
          </p:cNvPr>
          <p:cNvSpPr txBox="1"/>
          <p:nvPr/>
        </p:nvSpPr>
        <p:spPr>
          <a:xfrm>
            <a:off x="10612216" y="1226384"/>
            <a:ext cx="996604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Flex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996577D-195D-CAAB-1D09-CE83AEA7501C}"/>
              </a:ext>
            </a:extLst>
          </p:cNvPr>
          <p:cNvSpPr txBox="1"/>
          <p:nvPr/>
        </p:nvSpPr>
        <p:spPr>
          <a:xfrm>
            <a:off x="10612216" y="1775701"/>
            <a:ext cx="996604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Sockets</a:t>
            </a:r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A1E3B1B-C0CC-65EA-4505-7D5534BBEC0A}"/>
              </a:ext>
            </a:extLst>
          </p:cNvPr>
          <p:cNvSpPr/>
          <p:nvPr/>
        </p:nvSpPr>
        <p:spPr>
          <a:xfrm>
            <a:off x="8731464" y="4734150"/>
            <a:ext cx="1306934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Interposer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9910732-9179-44C3-DBE4-EC66BF815C5E}"/>
              </a:ext>
            </a:extLst>
          </p:cNvPr>
          <p:cNvSpPr/>
          <p:nvPr/>
        </p:nvSpPr>
        <p:spPr>
          <a:xfrm>
            <a:off x="7734859" y="5004069"/>
            <a:ext cx="996604" cy="655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E15AD10-1186-13D2-4CEF-FE266F3E0599}"/>
              </a:ext>
            </a:extLst>
          </p:cNvPr>
          <p:cNvSpPr/>
          <p:nvPr/>
        </p:nvSpPr>
        <p:spPr>
          <a:xfrm>
            <a:off x="7733287" y="4951435"/>
            <a:ext cx="226042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5AAA523-BB9E-A63E-BA8C-BFECDBD2B885}"/>
              </a:ext>
            </a:extLst>
          </p:cNvPr>
          <p:cNvSpPr/>
          <p:nvPr/>
        </p:nvSpPr>
        <p:spPr>
          <a:xfrm>
            <a:off x="7948655" y="5069993"/>
            <a:ext cx="226042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A11B49E-6AC2-E7D7-D708-E541378AB39B}"/>
              </a:ext>
            </a:extLst>
          </p:cNvPr>
          <p:cNvSpPr txBox="1"/>
          <p:nvPr/>
        </p:nvSpPr>
        <p:spPr>
          <a:xfrm>
            <a:off x="7685892" y="5387133"/>
            <a:ext cx="996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Sockets</a:t>
            </a:r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4BF4DF4-A163-7ED5-A430-8147788574A9}"/>
              </a:ext>
            </a:extLst>
          </p:cNvPr>
          <p:cNvSpPr/>
          <p:nvPr/>
        </p:nvSpPr>
        <p:spPr>
          <a:xfrm>
            <a:off x="9347493" y="5281724"/>
            <a:ext cx="690905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49957AD-E742-D98B-3DB4-03CC2E5ADCD3}"/>
              </a:ext>
            </a:extLst>
          </p:cNvPr>
          <p:cNvSpPr/>
          <p:nvPr/>
        </p:nvSpPr>
        <p:spPr>
          <a:xfrm>
            <a:off x="4175263" y="4901127"/>
            <a:ext cx="3780551" cy="4571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0210448-8CFE-84EB-0CD6-7EECEDBDFA8A}"/>
              </a:ext>
            </a:extLst>
          </p:cNvPr>
          <p:cNvSpPr/>
          <p:nvPr/>
        </p:nvSpPr>
        <p:spPr>
          <a:xfrm>
            <a:off x="9347493" y="5361616"/>
            <a:ext cx="2432074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FPGA board</a:t>
            </a:r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B493800-76CC-669E-46B8-2D80ED424618}"/>
              </a:ext>
            </a:extLst>
          </p:cNvPr>
          <p:cNvSpPr/>
          <p:nvPr/>
        </p:nvSpPr>
        <p:spPr>
          <a:xfrm>
            <a:off x="4401307" y="5144932"/>
            <a:ext cx="3805433" cy="5314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B04D759-5C98-A5DC-43B3-486E05D85D0D}"/>
              </a:ext>
            </a:extLst>
          </p:cNvPr>
          <p:cNvSpPr/>
          <p:nvPr/>
        </p:nvSpPr>
        <p:spPr>
          <a:xfrm rot="10800000" flipH="1" flipV="1">
            <a:off x="2311564" y="4776210"/>
            <a:ext cx="1306934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Interposer</a:t>
            </a:r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AF96773-001F-9DEE-8F6E-E75DE49FF4BC}"/>
              </a:ext>
            </a:extLst>
          </p:cNvPr>
          <p:cNvSpPr/>
          <p:nvPr/>
        </p:nvSpPr>
        <p:spPr>
          <a:xfrm rot="10800000" flipH="1" flipV="1">
            <a:off x="3634561" y="5013412"/>
            <a:ext cx="996604" cy="6559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AAD4C4B-E6B5-6702-B372-B2445407A8CC}"/>
              </a:ext>
            </a:extLst>
          </p:cNvPr>
          <p:cNvSpPr/>
          <p:nvPr/>
        </p:nvSpPr>
        <p:spPr>
          <a:xfrm rot="10800000" flipH="1" flipV="1">
            <a:off x="4397794" y="5087710"/>
            <a:ext cx="226042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D3F742E0-A65A-EBAA-0DAD-7C76E6612B59}"/>
              </a:ext>
            </a:extLst>
          </p:cNvPr>
          <p:cNvSpPr/>
          <p:nvPr/>
        </p:nvSpPr>
        <p:spPr>
          <a:xfrm rot="10800000" flipH="1" flipV="1">
            <a:off x="4175265" y="4951434"/>
            <a:ext cx="226042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204D252-6969-FB58-7B81-75836C1F7415}"/>
              </a:ext>
            </a:extLst>
          </p:cNvPr>
          <p:cNvSpPr/>
          <p:nvPr/>
        </p:nvSpPr>
        <p:spPr>
          <a:xfrm rot="10800000" flipH="1" flipV="1">
            <a:off x="2318726" y="4707451"/>
            <a:ext cx="690905" cy="655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BBEE348-563A-B281-5716-700D40C488C2}"/>
              </a:ext>
            </a:extLst>
          </p:cNvPr>
          <p:cNvSpPr/>
          <p:nvPr/>
        </p:nvSpPr>
        <p:spPr>
          <a:xfrm rot="10800000" flipH="1" flipV="1">
            <a:off x="577557" y="4164287"/>
            <a:ext cx="2432074" cy="54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FPGA board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493CA8B-50C0-F430-FEC8-A53087892063}"/>
              </a:ext>
            </a:extLst>
          </p:cNvPr>
          <p:cNvSpPr txBox="1"/>
          <p:nvPr/>
        </p:nvSpPr>
        <p:spPr>
          <a:xfrm>
            <a:off x="5890490" y="5151077"/>
            <a:ext cx="67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Flex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8A22AF4-40DA-BE49-CAEA-BF613405072E}"/>
              </a:ext>
            </a:extLst>
          </p:cNvPr>
          <p:cNvSpPr txBox="1"/>
          <p:nvPr/>
        </p:nvSpPr>
        <p:spPr>
          <a:xfrm>
            <a:off x="5890490" y="4453850"/>
            <a:ext cx="67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Flex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EA54573-79F2-8063-AE02-1087E90E68A2}"/>
              </a:ext>
            </a:extLst>
          </p:cNvPr>
          <p:cNvSpPr/>
          <p:nvPr/>
        </p:nvSpPr>
        <p:spPr>
          <a:xfrm>
            <a:off x="5131041" y="4311746"/>
            <a:ext cx="2087880" cy="161821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ED3FA32-3698-EF43-36A1-7DDE2FC06E01}"/>
              </a:ext>
            </a:extLst>
          </p:cNvPr>
          <p:cNvSpPr txBox="1"/>
          <p:nvPr/>
        </p:nvSpPr>
        <p:spPr>
          <a:xfrm>
            <a:off x="5172428" y="5548139"/>
            <a:ext cx="208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Internal detector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4046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126</Words>
  <Application>Microsoft Office PowerPoint</Application>
  <PresentationFormat>宽屏</PresentationFormat>
  <Paragraphs>50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等线</vt:lpstr>
      <vt:lpstr>等线 Light</vt:lpstr>
      <vt:lpstr>Arial</vt:lpstr>
      <vt:lpstr>Office 主题​​</vt:lpstr>
      <vt:lpstr>INTEROSER DESIGN UPDATES</vt:lpstr>
      <vt:lpstr>Former Design </vt:lpstr>
      <vt:lpstr>Layout Updates</vt:lpstr>
      <vt:lpstr>PowerPoint 演示文稿</vt:lpstr>
      <vt:lpstr>Cross-section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严 子越</dc:creator>
  <cp:lastModifiedBy>严 子越</cp:lastModifiedBy>
  <cp:revision>22</cp:revision>
  <dcterms:created xsi:type="dcterms:W3CDTF">2022-06-02T02:13:26Z</dcterms:created>
  <dcterms:modified xsi:type="dcterms:W3CDTF">2022-06-09T03:45:12Z</dcterms:modified>
</cp:coreProperties>
</file>