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63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FDBA11-BD07-2916-0B9F-D782CE5776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FDC5682-ACC6-E54B-8215-852A4233A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B20F7BF-7214-49F9-5047-1DF53198A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D238-299A-4027-9C6D-FB05AC6FC5B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D0CD362-9685-7D29-6E2F-6F11E06BD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7B579D3-9B62-397C-C1CD-039709B37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F46-8D88-4A12-B05F-A55B04106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6337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27541B-60D2-F656-37FC-63F2232C5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7962C32-C623-8BE4-9630-BBA63C586D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D1398B4-186E-450B-82EB-5E442F413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D238-299A-4027-9C6D-FB05AC6FC5B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1D8EBB2-1931-B304-1C3D-BE2F1F895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2DE54C7-325C-0150-7BA0-067AB2339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F46-8D88-4A12-B05F-A55B04106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6137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4F1BAF1-4D19-A1A9-9C8A-917FD22D6A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7160A1B-34CA-2608-0D34-F6CA75D1D5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6559127-C8A3-3B82-8A3D-1F7A8D8BD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D238-299A-4027-9C6D-FB05AC6FC5B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9577F98-BDE5-8493-1454-351FD2766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F66270A-ABD2-3B52-BB8E-4BDD72872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F46-8D88-4A12-B05F-A55B04106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5872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7E2647-5F2B-6998-1EF8-B5F7130DF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64FDB4-A990-95FC-1778-64CD026AD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A4EC281-8AC2-D79D-B5F0-8DBCEA69B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D238-299A-4027-9C6D-FB05AC6FC5B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1A79D55-7840-D9CE-7B35-1B04E6B30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768E35-BB32-3E64-2AAE-511ED707B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F46-8D88-4A12-B05F-A55B04106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3074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03FB5-D439-48D1-5DFA-DE9C14A31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698DD3D-2BFF-6D67-873B-7D854195D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8D691FC-DA60-96A9-A93D-BAAB20BB6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D238-299A-4027-9C6D-FB05AC6FC5B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A7A0A0D-FD16-9D5D-255A-7C92E1A0C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25D5520-BE0A-C42C-5B03-DBC69DAB4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F46-8D88-4A12-B05F-A55B04106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127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90CA7C-FC85-B9F5-90B8-AE87A7294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35D710A-CC96-BA09-176E-AD61EDB0CC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01CE071-D983-3943-5002-C97EC4D028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935DA7E-FBA3-82C0-9415-6DF11B3FA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D238-299A-4027-9C6D-FB05AC6FC5B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23F46D6-54E2-6EBF-8D93-6814D9D49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ED3DA35-60D6-4510-3963-0DADF022D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F46-8D88-4A12-B05F-A55B04106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630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38829F-5FEF-CF4E-8A48-243CB032A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4A689E1-C455-EE03-99B0-3C03CD615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ECDF3A0-EE70-EF1B-DBD8-BF0F6B3679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FB9FEA7-EA26-9A1B-5657-0FB333CEF3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BD8C242-3232-ED39-832F-2A429EAFA6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C095F2C-5962-14A9-085F-1426EDFA7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D238-299A-4027-9C6D-FB05AC6FC5B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ED0F19B-9452-6399-B8BC-3042CC1FE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3775EED-992F-2BED-C0CB-FAA575058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F46-8D88-4A12-B05F-A55B04106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9144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C55AAA-3EA7-2C98-D1F0-5FF95EA37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97BD238-16E2-46BF-179D-686F606E5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D238-299A-4027-9C6D-FB05AC6FC5B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5BA1043-DEB0-8D86-9D48-AFF23C412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58610A5-E7A8-8CAA-2FB6-91716517B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F46-8D88-4A12-B05F-A55B04106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627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F5234F7-6075-6A62-535A-7C1D52A1D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D238-299A-4027-9C6D-FB05AC6FC5B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D469E92-31FF-6F87-2426-D8F338C1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698C750-AE3F-93BC-D61D-BD2C1B04F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F46-8D88-4A12-B05F-A55B04106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485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CFC44E-8E9B-06E1-4D84-222ECB9FD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8D3A011-54A8-E11A-A93A-F2C2EB110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0FB88E1-B3B7-00F0-1A12-6328E546B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4A2E19F-D68F-9272-4966-3F01D9EF2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D238-299A-4027-9C6D-FB05AC6FC5B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A5CB9F4-9066-9FB4-F79E-343DAF79E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DC25BFC-AE75-0A2D-6CCE-1533BADE0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F46-8D88-4A12-B05F-A55B04106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095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232361-E461-1C82-6EF6-E2354D628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8254227-4563-6D17-C3DF-BB2A666A9B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EAF4611-EEA2-D269-B458-28DEFDABA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8BF9EBE-D027-B639-A015-72E45240E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D238-299A-4027-9C6D-FB05AC6FC5B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C04C115-6C3B-016C-4F7D-E894B9E0C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6AC723D-CCD2-6E0D-4B9A-6FF5354CC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F46-8D88-4A12-B05F-A55B04106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598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76C194C-C07D-FFC7-668F-9A2C9CE47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38A01BB-5810-DF45-6354-6C406E1C9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B7F7A3-37EC-A1AD-086C-D1412D92BB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1D238-299A-4027-9C6D-FB05AC6FC5B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ED4B9FF-4F7E-D639-8E65-15191284CF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508F442-2F27-B5EC-D1AE-AA68BE15DF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5CF46-8D88-4A12-B05F-A55B04106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2685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99B373-147D-C11C-49BC-C09F74C50E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Ladder design status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13F02E1-1FA0-E858-4C42-F156E4786E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Jun Hu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48206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06E431-FF2B-4FD1-A78D-6D1774AD8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Change interposer structure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A4986F1-CB56-4429-BECF-0AE9A3773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CF93A-7BD8-494E-8F01-85E102B77540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1A8818A3-1FD8-C5A3-3ABF-639AE452A1A2}"/>
              </a:ext>
            </a:extLst>
          </p:cNvPr>
          <p:cNvSpPr/>
          <p:nvPr/>
        </p:nvSpPr>
        <p:spPr>
          <a:xfrm>
            <a:off x="8731464" y="2393591"/>
            <a:ext cx="1306934" cy="54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Interposer</a:t>
            </a:r>
            <a:endParaRPr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2E1158A-9983-0184-5AFB-48CBB5427CE9}"/>
              </a:ext>
            </a:extLst>
          </p:cNvPr>
          <p:cNvSpPr/>
          <p:nvPr/>
        </p:nvSpPr>
        <p:spPr>
          <a:xfrm>
            <a:off x="7734859" y="2454066"/>
            <a:ext cx="996604" cy="6559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113254E-CE15-0FA4-7216-450E1AE8EE80}"/>
              </a:ext>
            </a:extLst>
          </p:cNvPr>
          <p:cNvSpPr/>
          <p:nvPr/>
        </p:nvSpPr>
        <p:spPr>
          <a:xfrm>
            <a:off x="7734859" y="2828319"/>
            <a:ext cx="996604" cy="6559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89FA35F-1F46-71F7-B67C-1999C1278973}"/>
              </a:ext>
            </a:extLst>
          </p:cNvPr>
          <p:cNvSpPr/>
          <p:nvPr/>
        </p:nvSpPr>
        <p:spPr>
          <a:xfrm>
            <a:off x="7733287" y="2523464"/>
            <a:ext cx="226042" cy="65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26B68BB-F058-AC70-B735-4A96E47018CF}"/>
              </a:ext>
            </a:extLst>
          </p:cNvPr>
          <p:cNvSpPr/>
          <p:nvPr/>
        </p:nvSpPr>
        <p:spPr>
          <a:xfrm>
            <a:off x="7733287" y="2755313"/>
            <a:ext cx="226042" cy="65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20A98ED-8409-E321-3406-7C01E69F062C}"/>
              </a:ext>
            </a:extLst>
          </p:cNvPr>
          <p:cNvSpPr txBox="1"/>
          <p:nvPr/>
        </p:nvSpPr>
        <p:spPr>
          <a:xfrm>
            <a:off x="7685892" y="2924507"/>
            <a:ext cx="9966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Sockets</a:t>
            </a:r>
            <a:endParaRPr lang="zh-CN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C11EAC2-CC75-CEFB-EB98-29C1E7DDA76D}"/>
              </a:ext>
            </a:extLst>
          </p:cNvPr>
          <p:cNvSpPr/>
          <p:nvPr/>
        </p:nvSpPr>
        <p:spPr>
          <a:xfrm>
            <a:off x="9347493" y="2933591"/>
            <a:ext cx="690905" cy="65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F47DF0A7-095D-A888-A33E-1D1082EC7A18}"/>
              </a:ext>
            </a:extLst>
          </p:cNvPr>
          <p:cNvSpPr/>
          <p:nvPr/>
        </p:nvSpPr>
        <p:spPr>
          <a:xfrm>
            <a:off x="4401307" y="2552096"/>
            <a:ext cx="3558021" cy="6559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88499D7A-4990-EF02-63C2-4A8DD2C89ECE}"/>
              </a:ext>
            </a:extLst>
          </p:cNvPr>
          <p:cNvSpPr/>
          <p:nvPr/>
        </p:nvSpPr>
        <p:spPr>
          <a:xfrm>
            <a:off x="9347493" y="2999186"/>
            <a:ext cx="2432074" cy="54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FPGA board</a:t>
            </a:r>
            <a:endParaRPr lang="zh-CN" alt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4C15558A-B5B3-1A36-0C19-3DF3790E4D88}"/>
              </a:ext>
            </a:extLst>
          </p:cNvPr>
          <p:cNvSpPr/>
          <p:nvPr/>
        </p:nvSpPr>
        <p:spPr>
          <a:xfrm>
            <a:off x="4401307" y="2682306"/>
            <a:ext cx="3558021" cy="6559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A76EF198-3C76-37C7-1874-A135B97EB723}"/>
              </a:ext>
            </a:extLst>
          </p:cNvPr>
          <p:cNvGrpSpPr/>
          <p:nvPr/>
        </p:nvGrpSpPr>
        <p:grpSpPr>
          <a:xfrm flipH="1" flipV="1">
            <a:off x="577557" y="1787996"/>
            <a:ext cx="4046280" cy="1145595"/>
            <a:chOff x="3144545" y="3043081"/>
            <a:chExt cx="4046280" cy="1145595"/>
          </a:xfrm>
        </p:grpSpPr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FB90D3CD-F143-B2CD-B5F4-934E070EBE6A}"/>
                </a:ext>
              </a:extLst>
            </p:cNvPr>
            <p:cNvSpPr/>
            <p:nvPr/>
          </p:nvSpPr>
          <p:spPr>
            <a:xfrm rot="10800000">
              <a:off x="4142722" y="3043081"/>
              <a:ext cx="1306934" cy="5400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Interposer</a:t>
              </a:r>
              <a:endParaRPr lang="zh-CN" altLang="en-US" dirty="0"/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A54FED9C-101C-CF41-7FEC-B4DDA549FF0C}"/>
                </a:ext>
              </a:extLst>
            </p:cNvPr>
            <p:cNvSpPr/>
            <p:nvPr/>
          </p:nvSpPr>
          <p:spPr>
            <a:xfrm rot="10800000">
              <a:off x="3146117" y="3103556"/>
              <a:ext cx="996604" cy="65596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B9CF2211-FB6F-3ADA-BA72-A1D9939DFB1B}"/>
                </a:ext>
              </a:extLst>
            </p:cNvPr>
            <p:cNvSpPr/>
            <p:nvPr/>
          </p:nvSpPr>
          <p:spPr>
            <a:xfrm rot="10800000">
              <a:off x="3146117" y="3477809"/>
              <a:ext cx="996604" cy="65596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A4B394FB-D214-DD9F-FA36-4775F93C4AA9}"/>
                </a:ext>
              </a:extLst>
            </p:cNvPr>
            <p:cNvSpPr/>
            <p:nvPr/>
          </p:nvSpPr>
          <p:spPr>
            <a:xfrm rot="10800000">
              <a:off x="3144545" y="3172954"/>
              <a:ext cx="226042" cy="65595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FDD6619C-7C36-AC4B-456E-44ACF464537A}"/>
                </a:ext>
              </a:extLst>
            </p:cNvPr>
            <p:cNvSpPr/>
            <p:nvPr/>
          </p:nvSpPr>
          <p:spPr>
            <a:xfrm rot="10800000">
              <a:off x="3144545" y="3404803"/>
              <a:ext cx="226042" cy="65595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B16BB623-7A06-25C7-338A-B37309E65E11}"/>
                </a:ext>
              </a:extLst>
            </p:cNvPr>
            <p:cNvSpPr/>
            <p:nvPr/>
          </p:nvSpPr>
          <p:spPr>
            <a:xfrm rot="10800000">
              <a:off x="4758751" y="3583081"/>
              <a:ext cx="690905" cy="65595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50A439EF-A97A-2A12-9C08-01BFA6AEB6DF}"/>
                </a:ext>
              </a:extLst>
            </p:cNvPr>
            <p:cNvSpPr/>
            <p:nvPr/>
          </p:nvSpPr>
          <p:spPr>
            <a:xfrm rot="10800000">
              <a:off x="4758751" y="3648676"/>
              <a:ext cx="2432074" cy="5400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FPGA board</a:t>
              </a:r>
              <a:endParaRPr lang="zh-CN" altLang="en-US" dirty="0"/>
            </a:p>
          </p:txBody>
        </p:sp>
      </p:grpSp>
      <p:sp>
        <p:nvSpPr>
          <p:cNvPr id="23" name="文本框 22">
            <a:extLst>
              <a:ext uri="{FF2B5EF4-FFF2-40B4-BE49-F238E27FC236}">
                <a16:creationId xmlns:a16="http://schemas.microsoft.com/office/drawing/2014/main" id="{7E49643C-2EE8-8F30-A5C0-99B91E6B61FE}"/>
              </a:ext>
            </a:extLst>
          </p:cNvPr>
          <p:cNvSpPr txBox="1"/>
          <p:nvPr/>
        </p:nvSpPr>
        <p:spPr>
          <a:xfrm>
            <a:off x="5890490" y="2688451"/>
            <a:ext cx="6715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Flex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7E76EB4F-269B-533D-0F58-965FB4DAF040}"/>
              </a:ext>
            </a:extLst>
          </p:cNvPr>
          <p:cNvSpPr txBox="1"/>
          <p:nvPr/>
        </p:nvSpPr>
        <p:spPr>
          <a:xfrm>
            <a:off x="5880612" y="2197610"/>
            <a:ext cx="6715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Flex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4CCD19AC-B7B3-29AA-297F-A465DB716590}"/>
              </a:ext>
            </a:extLst>
          </p:cNvPr>
          <p:cNvSpPr/>
          <p:nvPr/>
        </p:nvSpPr>
        <p:spPr>
          <a:xfrm>
            <a:off x="5131041" y="1849120"/>
            <a:ext cx="2087880" cy="161821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78FCCA22-AEB6-470E-7F4C-F9DAF46A27D0}"/>
              </a:ext>
            </a:extLst>
          </p:cNvPr>
          <p:cNvSpPr txBox="1"/>
          <p:nvPr/>
        </p:nvSpPr>
        <p:spPr>
          <a:xfrm>
            <a:off x="5172428" y="3085513"/>
            <a:ext cx="20878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Internal detector</a:t>
            </a:r>
            <a:endParaRPr lang="zh-CN" altLang="en-US" dirty="0"/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A3CE1667-5EC8-10B5-A35C-3ECCB40E02C1}"/>
              </a:ext>
            </a:extLst>
          </p:cNvPr>
          <p:cNvSpPr txBox="1"/>
          <p:nvPr/>
        </p:nvSpPr>
        <p:spPr>
          <a:xfrm>
            <a:off x="10617840" y="707516"/>
            <a:ext cx="996604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US" altLang="zh-CN" dirty="0">
                <a:highlight>
                  <a:srgbClr val="FF0000"/>
                </a:highlight>
              </a:rPr>
              <a:t>Rigid</a:t>
            </a:r>
            <a:endParaRPr lang="zh-CN" altLang="en-US" dirty="0">
              <a:highlight>
                <a:srgbClr val="FF0000"/>
              </a:highlight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82FCD518-019E-EAFF-FDCA-0C75EE09BDC8}"/>
              </a:ext>
            </a:extLst>
          </p:cNvPr>
          <p:cNvSpPr txBox="1"/>
          <p:nvPr/>
        </p:nvSpPr>
        <p:spPr>
          <a:xfrm>
            <a:off x="10612216" y="1226384"/>
            <a:ext cx="9966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US" altLang="zh-CN" dirty="0"/>
              <a:t>Flex</a:t>
            </a:r>
            <a:endParaRPr lang="zh-CN" altLang="en-US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5996577D-195D-CAAB-1D09-CE83AEA7501C}"/>
              </a:ext>
            </a:extLst>
          </p:cNvPr>
          <p:cNvSpPr txBox="1"/>
          <p:nvPr/>
        </p:nvSpPr>
        <p:spPr>
          <a:xfrm>
            <a:off x="10612216" y="1775701"/>
            <a:ext cx="996604" cy="369332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r>
              <a:rPr lang="en-US" altLang="zh-CN" dirty="0"/>
              <a:t>Sockets</a:t>
            </a:r>
            <a:endParaRPr lang="zh-CN" altLang="en-US" dirty="0"/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3A1E3B1B-C0CC-65EA-4505-7D5534BBEC0A}"/>
              </a:ext>
            </a:extLst>
          </p:cNvPr>
          <p:cNvSpPr/>
          <p:nvPr/>
        </p:nvSpPr>
        <p:spPr>
          <a:xfrm>
            <a:off x="8731464" y="4734150"/>
            <a:ext cx="1306934" cy="54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Interposer</a:t>
            </a:r>
            <a:endParaRPr lang="zh-CN" altLang="en-US" dirty="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99910732-9179-44C3-DBE4-EC66BF815C5E}"/>
              </a:ext>
            </a:extLst>
          </p:cNvPr>
          <p:cNvSpPr/>
          <p:nvPr/>
        </p:nvSpPr>
        <p:spPr>
          <a:xfrm>
            <a:off x="7734859" y="5004069"/>
            <a:ext cx="996604" cy="6559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BE15AD10-1186-13D2-4CEF-FE266F3E0599}"/>
              </a:ext>
            </a:extLst>
          </p:cNvPr>
          <p:cNvSpPr/>
          <p:nvPr/>
        </p:nvSpPr>
        <p:spPr>
          <a:xfrm>
            <a:off x="7729773" y="4895091"/>
            <a:ext cx="226042" cy="65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A5AAA523-BB9E-A63E-BA8C-BFECDBD2B885}"/>
              </a:ext>
            </a:extLst>
          </p:cNvPr>
          <p:cNvSpPr/>
          <p:nvPr/>
        </p:nvSpPr>
        <p:spPr>
          <a:xfrm>
            <a:off x="7733287" y="5073600"/>
            <a:ext cx="226042" cy="65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1A11B49E-6AC2-E7D7-D708-E541378AB39B}"/>
              </a:ext>
            </a:extLst>
          </p:cNvPr>
          <p:cNvSpPr txBox="1"/>
          <p:nvPr/>
        </p:nvSpPr>
        <p:spPr>
          <a:xfrm>
            <a:off x="7685892" y="5387133"/>
            <a:ext cx="9966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Sockets</a:t>
            </a:r>
            <a:endParaRPr lang="zh-CN" altLang="en-US" dirty="0"/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B4BF4DF4-A163-7ED5-A430-8147788574A9}"/>
              </a:ext>
            </a:extLst>
          </p:cNvPr>
          <p:cNvSpPr/>
          <p:nvPr/>
        </p:nvSpPr>
        <p:spPr>
          <a:xfrm>
            <a:off x="9347493" y="5281724"/>
            <a:ext cx="690905" cy="65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B49957AD-E742-D98B-3DB4-03CC2E5ADCD3}"/>
              </a:ext>
            </a:extLst>
          </p:cNvPr>
          <p:cNvSpPr/>
          <p:nvPr/>
        </p:nvSpPr>
        <p:spPr>
          <a:xfrm>
            <a:off x="4390633" y="4841413"/>
            <a:ext cx="3565182" cy="45719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C0210448-8CFE-84EB-0CD6-7EECEDBDFA8A}"/>
              </a:ext>
            </a:extLst>
          </p:cNvPr>
          <p:cNvSpPr/>
          <p:nvPr/>
        </p:nvSpPr>
        <p:spPr>
          <a:xfrm>
            <a:off x="9347493" y="5361616"/>
            <a:ext cx="2432074" cy="54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FPGA board</a:t>
            </a:r>
            <a:endParaRPr lang="zh-CN" altLang="en-US" dirty="0"/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EB493800-76CC-669E-46B8-2D80ED424618}"/>
              </a:ext>
            </a:extLst>
          </p:cNvPr>
          <p:cNvSpPr/>
          <p:nvPr/>
        </p:nvSpPr>
        <p:spPr>
          <a:xfrm>
            <a:off x="4401308" y="5144931"/>
            <a:ext cx="3547348" cy="67299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CB04D759-5C98-A5DC-43B3-486E05D85D0D}"/>
              </a:ext>
            </a:extLst>
          </p:cNvPr>
          <p:cNvSpPr/>
          <p:nvPr/>
        </p:nvSpPr>
        <p:spPr>
          <a:xfrm rot="10800000" flipH="1" flipV="1">
            <a:off x="2311564" y="4776210"/>
            <a:ext cx="1306934" cy="54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Interposer</a:t>
            </a:r>
            <a:endParaRPr lang="zh-CN" altLang="en-US" dirty="0"/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EAF96773-001F-9DEE-8F6E-E75DE49FF4BC}"/>
              </a:ext>
            </a:extLst>
          </p:cNvPr>
          <p:cNvSpPr/>
          <p:nvPr/>
        </p:nvSpPr>
        <p:spPr>
          <a:xfrm rot="10800000" flipH="1" flipV="1">
            <a:off x="3634561" y="5013412"/>
            <a:ext cx="996604" cy="6559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DAAD4C4B-E6B5-6702-B372-B2445407A8CC}"/>
              </a:ext>
            </a:extLst>
          </p:cNvPr>
          <p:cNvSpPr/>
          <p:nvPr/>
        </p:nvSpPr>
        <p:spPr>
          <a:xfrm rot="10800000" flipH="1" flipV="1">
            <a:off x="4397794" y="5087710"/>
            <a:ext cx="226042" cy="65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D3F742E0-A65A-EBAA-0DAD-7C76E6612B59}"/>
              </a:ext>
            </a:extLst>
          </p:cNvPr>
          <p:cNvSpPr/>
          <p:nvPr/>
        </p:nvSpPr>
        <p:spPr>
          <a:xfrm rot="10800000" flipH="1" flipV="1">
            <a:off x="4397793" y="4895833"/>
            <a:ext cx="226042" cy="65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E204D252-6969-FB58-7B81-75836C1F7415}"/>
              </a:ext>
            </a:extLst>
          </p:cNvPr>
          <p:cNvSpPr/>
          <p:nvPr/>
        </p:nvSpPr>
        <p:spPr>
          <a:xfrm rot="10800000" flipH="1" flipV="1">
            <a:off x="2318726" y="4707451"/>
            <a:ext cx="690905" cy="65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ABBEE348-563A-B281-5716-700D40C488C2}"/>
              </a:ext>
            </a:extLst>
          </p:cNvPr>
          <p:cNvSpPr/>
          <p:nvPr/>
        </p:nvSpPr>
        <p:spPr>
          <a:xfrm rot="10800000" flipH="1" flipV="1">
            <a:off x="577557" y="4164287"/>
            <a:ext cx="2432074" cy="54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FPGA board</a:t>
            </a:r>
            <a:endParaRPr lang="zh-CN" altLang="en-US" dirty="0"/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B493CA8B-50C0-F430-FEC8-A53087892063}"/>
              </a:ext>
            </a:extLst>
          </p:cNvPr>
          <p:cNvSpPr txBox="1"/>
          <p:nvPr/>
        </p:nvSpPr>
        <p:spPr>
          <a:xfrm>
            <a:off x="5890490" y="5151077"/>
            <a:ext cx="6715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Flex</a:t>
            </a: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88A22AF4-40DA-BE49-CAEA-BF613405072E}"/>
              </a:ext>
            </a:extLst>
          </p:cNvPr>
          <p:cNvSpPr txBox="1"/>
          <p:nvPr/>
        </p:nvSpPr>
        <p:spPr>
          <a:xfrm>
            <a:off x="5890490" y="4453850"/>
            <a:ext cx="6715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Flex</a:t>
            </a: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FEA54573-79F2-8063-AE02-1087E90E68A2}"/>
              </a:ext>
            </a:extLst>
          </p:cNvPr>
          <p:cNvSpPr/>
          <p:nvPr/>
        </p:nvSpPr>
        <p:spPr>
          <a:xfrm>
            <a:off x="5131041" y="4311746"/>
            <a:ext cx="2087880" cy="161821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4ED3FA32-3698-EF43-36A1-7DDE2FC06E01}"/>
              </a:ext>
            </a:extLst>
          </p:cNvPr>
          <p:cNvSpPr txBox="1"/>
          <p:nvPr/>
        </p:nvSpPr>
        <p:spPr>
          <a:xfrm>
            <a:off x="5172428" y="5548139"/>
            <a:ext cx="20878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Internal detector</a:t>
            </a:r>
            <a:endParaRPr lang="zh-CN" altLang="en-US" dirty="0"/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6D09A782-2863-8BD9-3AA6-97F82A1A8337}"/>
              </a:ext>
            </a:extLst>
          </p:cNvPr>
          <p:cNvSpPr/>
          <p:nvPr/>
        </p:nvSpPr>
        <p:spPr>
          <a:xfrm>
            <a:off x="7742019" y="4930899"/>
            <a:ext cx="996604" cy="6559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D830440B-76F7-B15F-9A23-6FD388B27028}"/>
              </a:ext>
            </a:extLst>
          </p:cNvPr>
          <p:cNvSpPr/>
          <p:nvPr/>
        </p:nvSpPr>
        <p:spPr>
          <a:xfrm>
            <a:off x="3634561" y="4947816"/>
            <a:ext cx="996604" cy="6559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D9B37EF4-1ADF-0768-9BF7-64025A698F6B}"/>
              </a:ext>
            </a:extLst>
          </p:cNvPr>
          <p:cNvSpPr/>
          <p:nvPr/>
        </p:nvSpPr>
        <p:spPr>
          <a:xfrm rot="10800000" flipH="1" flipV="1">
            <a:off x="1398037" y="6000577"/>
            <a:ext cx="1306934" cy="54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Interposer</a:t>
            </a:r>
            <a:endParaRPr lang="zh-CN" altLang="en-US" dirty="0"/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id="{24979BC3-3065-EB55-0462-BE1993059D71}"/>
              </a:ext>
            </a:extLst>
          </p:cNvPr>
          <p:cNvSpPr/>
          <p:nvPr/>
        </p:nvSpPr>
        <p:spPr>
          <a:xfrm rot="10800000" flipH="1" flipV="1">
            <a:off x="2721034" y="6237779"/>
            <a:ext cx="996604" cy="6559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A3836570-A635-4DBE-E1CB-8FD4D243B9A0}"/>
              </a:ext>
            </a:extLst>
          </p:cNvPr>
          <p:cNvSpPr/>
          <p:nvPr/>
        </p:nvSpPr>
        <p:spPr>
          <a:xfrm rot="10800000" flipH="1" flipV="1">
            <a:off x="3484267" y="6312077"/>
            <a:ext cx="226042" cy="65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3BD3C8CB-5B3C-00A0-77DD-89CE1295BD3D}"/>
              </a:ext>
            </a:extLst>
          </p:cNvPr>
          <p:cNvSpPr/>
          <p:nvPr/>
        </p:nvSpPr>
        <p:spPr>
          <a:xfrm rot="10800000" flipH="1" flipV="1">
            <a:off x="3484266" y="6120200"/>
            <a:ext cx="226042" cy="65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6BFC990F-6AEE-3284-492B-A98468D36B97}"/>
              </a:ext>
            </a:extLst>
          </p:cNvPr>
          <p:cNvSpPr/>
          <p:nvPr/>
        </p:nvSpPr>
        <p:spPr>
          <a:xfrm rot="10800000" flipH="1" flipV="1">
            <a:off x="1405199" y="5931818"/>
            <a:ext cx="690905" cy="65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8BE6C6D2-4FF0-29F6-4595-85BEADAACB1E}"/>
              </a:ext>
            </a:extLst>
          </p:cNvPr>
          <p:cNvSpPr/>
          <p:nvPr/>
        </p:nvSpPr>
        <p:spPr>
          <a:xfrm>
            <a:off x="2721034" y="6172183"/>
            <a:ext cx="996604" cy="6559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4046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6F94BA-EC2A-9A53-1B37-908CB7254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Schedule </a:t>
            </a:r>
            <a:endParaRPr lang="zh-CN" altLang="en-US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DA3EA03C-03A3-B751-DF2D-1B2A19D286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961978"/>
              </p:ext>
            </p:extLst>
          </p:nvPr>
        </p:nvGraphicFramePr>
        <p:xfrm>
          <a:off x="1833562" y="2005541"/>
          <a:ext cx="8250239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8764">
                  <a:extLst>
                    <a:ext uri="{9D8B030D-6E8A-4147-A177-3AD203B41FA5}">
                      <a16:colId xmlns:a16="http://schemas.microsoft.com/office/drawing/2014/main" val="932873189"/>
                    </a:ext>
                  </a:extLst>
                </a:gridCol>
                <a:gridCol w="2911475">
                  <a:extLst>
                    <a:ext uri="{9D8B030D-6E8A-4147-A177-3AD203B41FA5}">
                      <a16:colId xmlns:a16="http://schemas.microsoft.com/office/drawing/2014/main" val="25938973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Item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Time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865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TAICHU test board v1.1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6.9 - 6.23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484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TAICHU standalone test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6.24 - </a:t>
                      </a:r>
                      <a:r>
                        <a:rPr lang="zh-CN" altLang="en-US" dirty="0"/>
                        <a:t>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230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Bonding and test with flex4 v1.1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6.30 – 7.23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61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Interposer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board production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6.13 - 7.11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079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Power board (light interposer)  production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6.13 – 6.30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958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Flex2 v1.3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production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6.13 – 7.4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69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Flex2 v1.3+interposer+fpga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test (first prototype)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7.23 – 8.23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777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Optimize and batch production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8.23-</a:t>
                      </a:r>
                      <a:r>
                        <a:rPr lang="zh-CN" altLang="en-US" dirty="0"/>
                        <a:t>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230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Final system test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399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759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106</Words>
  <Application>Microsoft Office PowerPoint</Application>
  <PresentationFormat>宽屏</PresentationFormat>
  <Paragraphs>44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等线</vt:lpstr>
      <vt:lpstr>等线 Light</vt:lpstr>
      <vt:lpstr>Arial</vt:lpstr>
      <vt:lpstr>Office 主题​​</vt:lpstr>
      <vt:lpstr>Ladder design status</vt:lpstr>
      <vt:lpstr>Change interposer structure</vt:lpstr>
      <vt:lpstr>Schedule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Ladder design status</dc:title>
  <dc:creator>胡 俊</dc:creator>
  <cp:lastModifiedBy>胡 俊</cp:lastModifiedBy>
  <cp:revision>1</cp:revision>
  <dcterms:created xsi:type="dcterms:W3CDTF">2022-06-09T05:48:22Z</dcterms:created>
  <dcterms:modified xsi:type="dcterms:W3CDTF">2022-06-09T06:23:56Z</dcterms:modified>
</cp:coreProperties>
</file>