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3"/>
  </p:notesMasterIdLst>
  <p:handoutMasterIdLst>
    <p:handoutMasterId r:id="rId24"/>
  </p:handoutMasterIdLst>
  <p:sldIdLst>
    <p:sldId id="256" r:id="rId2"/>
    <p:sldId id="271" r:id="rId3"/>
    <p:sldId id="288" r:id="rId4"/>
    <p:sldId id="287" r:id="rId5"/>
    <p:sldId id="305" r:id="rId6"/>
    <p:sldId id="289" r:id="rId7"/>
    <p:sldId id="290" r:id="rId8"/>
    <p:sldId id="306" r:id="rId9"/>
    <p:sldId id="274" r:id="rId10"/>
    <p:sldId id="276" r:id="rId11"/>
    <p:sldId id="304" r:id="rId12"/>
    <p:sldId id="342" r:id="rId13"/>
    <p:sldId id="344" r:id="rId14"/>
    <p:sldId id="338" r:id="rId15"/>
    <p:sldId id="343" r:id="rId16"/>
    <p:sldId id="345" r:id="rId17"/>
    <p:sldId id="339" r:id="rId18"/>
    <p:sldId id="346" r:id="rId19"/>
    <p:sldId id="347" r:id="rId20"/>
    <p:sldId id="282" r:id="rId21"/>
    <p:sldId id="265" r:id="rId22"/>
  </p:sldIdLst>
  <p:sldSz cx="9144000" cy="6858000" type="screen4x3"/>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7F1E4"/>
    <a:srgbClr val="0000FF"/>
    <a:srgbClr val="197DCE"/>
    <a:srgbClr val="B8D3E8"/>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860" autoAdjust="0"/>
  </p:normalViewPr>
  <p:slideViewPr>
    <p:cSldViewPr snapToGrid="0" showGuides="1">
      <p:cViewPr varScale="1">
        <p:scale>
          <a:sx n="96" d="100"/>
          <a:sy n="96" d="100"/>
        </p:scale>
        <p:origin x="1520" y="168"/>
      </p:cViewPr>
      <p:guideLst>
        <p:guide pos="2880"/>
        <p:guide orient="horz" pos="2160"/>
      </p:guideLst>
    </p:cSldViewPr>
  </p:slideViewPr>
  <p:notesTextViewPr>
    <p:cViewPr>
      <p:scale>
        <a:sx n="1" d="1"/>
        <a:sy n="1" d="1"/>
      </p:scale>
      <p:origin x="0" y="0"/>
    </p:cViewPr>
  </p:notesTextViewPr>
  <p:notesViewPr>
    <p:cSldViewPr snapToGrid="0">
      <p:cViewPr varScale="1">
        <p:scale>
          <a:sx n="91" d="100"/>
          <a:sy n="91" d="100"/>
        </p:scale>
        <p:origin x="375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5F861F19-DF91-4F64-BE48-EFD1CA52A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418CB0A0-0989-4B5B-B154-0629656CFC06}"/>
              </a:ext>
            </a:extLst>
          </p:cNvPr>
          <p:cNvSpPr>
            <a:spLocks noGrp="1"/>
          </p:cNvSpPr>
          <p:nvPr>
            <p:ph type="dt" sz="quarter" idx="1"/>
          </p:nvPr>
        </p:nvSpPr>
        <p:spPr>
          <a:xfrm>
            <a:off x="3884613" y="-11017"/>
            <a:ext cx="2971800" cy="458788"/>
          </a:xfrm>
          <a:prstGeom prst="rect">
            <a:avLst/>
          </a:prstGeom>
        </p:spPr>
        <p:txBody>
          <a:bodyPr vert="horz" lIns="91440" tIns="45720" rIns="91440" bIns="45720" rtlCol="0"/>
          <a:lstStyle>
            <a:lvl1pPr algn="r">
              <a:defRPr sz="1200"/>
            </a:lvl1pPr>
          </a:lstStyle>
          <a:p>
            <a:pPr rtl="0"/>
            <a:fld id="{260C9011-0B7A-46BC-91B1-6351CAD07A71}" type="datetime1">
              <a:rPr lang="zh-CN" altLang="en-US" smtClean="0">
                <a:latin typeface="Microsoft YaHei UI" panose="020B0503020204020204" pitchFamily="34" charset="-122"/>
                <a:ea typeface="Microsoft YaHei UI" panose="020B0503020204020204" pitchFamily="34" charset="-122"/>
              </a:rPr>
              <a:t>2022/10/24</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61DD27BA-B4B9-4D27-9656-D54AFCB9F8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0B101362-2FBF-46C0-B19B-AA1AE1D4B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442E760-7E3D-4B19-8755-B96625BD0FBD}"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035330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7B69002-8A56-4C2A-8C1B-E475ACC60290}" type="datetime1">
              <a:rPr lang="zh-CN" altLang="en-US" smtClean="0"/>
              <a:pPr/>
              <a:t>2022/10/24</a:t>
            </a:fld>
            <a:endParaRPr lang="zh-CN" altLang="en-US" dirty="0"/>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53D78A92-0141-4330-8F3E-FAADFAC23844}" type="slidenum">
              <a:rPr lang="en-US" altLang="zh-CN" noProof="0" smtClean="0"/>
              <a:pPr/>
              <a:t>‹#›</a:t>
            </a:fld>
            <a:endParaRPr lang="zh-CN" altLang="en-US" noProof="0"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a:t>
            </a:fld>
            <a:endParaRPr lang="zh-CN" altLang="ru-RU" dirty="0"/>
          </a:p>
        </p:txBody>
      </p:sp>
    </p:spTree>
    <p:extLst>
      <p:ext uri="{BB962C8B-B14F-4D97-AF65-F5344CB8AC3E}">
        <p14:creationId xmlns:p14="http://schemas.microsoft.com/office/powerpoint/2010/main" val="208752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10</a:t>
            </a:fld>
            <a:endParaRPr lang="zh-CN" altLang="ru-RU" dirty="0"/>
          </a:p>
        </p:txBody>
      </p:sp>
    </p:spTree>
    <p:extLst>
      <p:ext uri="{BB962C8B-B14F-4D97-AF65-F5344CB8AC3E}">
        <p14:creationId xmlns:p14="http://schemas.microsoft.com/office/powerpoint/2010/main" val="728309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11</a:t>
            </a:fld>
            <a:endParaRPr lang="zh-CN" altLang="ru-RU" dirty="0"/>
          </a:p>
        </p:txBody>
      </p:sp>
    </p:spTree>
    <p:extLst>
      <p:ext uri="{BB962C8B-B14F-4D97-AF65-F5344CB8AC3E}">
        <p14:creationId xmlns:p14="http://schemas.microsoft.com/office/powerpoint/2010/main" val="97794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12</a:t>
            </a:fld>
            <a:endParaRPr lang="zh-CN" altLang="ru-RU" dirty="0"/>
          </a:p>
        </p:txBody>
      </p:sp>
    </p:spTree>
    <p:extLst>
      <p:ext uri="{BB962C8B-B14F-4D97-AF65-F5344CB8AC3E}">
        <p14:creationId xmlns:p14="http://schemas.microsoft.com/office/powerpoint/2010/main" val="2390737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13</a:t>
            </a:fld>
            <a:endParaRPr lang="zh-CN" altLang="ru-RU" dirty="0"/>
          </a:p>
        </p:txBody>
      </p:sp>
    </p:spTree>
    <p:extLst>
      <p:ext uri="{BB962C8B-B14F-4D97-AF65-F5344CB8AC3E}">
        <p14:creationId xmlns:p14="http://schemas.microsoft.com/office/powerpoint/2010/main" val="220915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14</a:t>
            </a:fld>
            <a:endParaRPr lang="zh-CN" altLang="ru-RU" dirty="0"/>
          </a:p>
        </p:txBody>
      </p:sp>
    </p:spTree>
    <p:extLst>
      <p:ext uri="{BB962C8B-B14F-4D97-AF65-F5344CB8AC3E}">
        <p14:creationId xmlns:p14="http://schemas.microsoft.com/office/powerpoint/2010/main" val="349031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15</a:t>
            </a:fld>
            <a:endParaRPr lang="zh-CN" altLang="ru-RU" dirty="0"/>
          </a:p>
        </p:txBody>
      </p:sp>
    </p:spTree>
    <p:extLst>
      <p:ext uri="{BB962C8B-B14F-4D97-AF65-F5344CB8AC3E}">
        <p14:creationId xmlns:p14="http://schemas.microsoft.com/office/powerpoint/2010/main" val="429401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16</a:t>
            </a:fld>
            <a:endParaRPr lang="zh-CN" altLang="ru-RU" dirty="0"/>
          </a:p>
        </p:txBody>
      </p:sp>
    </p:spTree>
    <p:extLst>
      <p:ext uri="{BB962C8B-B14F-4D97-AF65-F5344CB8AC3E}">
        <p14:creationId xmlns:p14="http://schemas.microsoft.com/office/powerpoint/2010/main" val="106945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17</a:t>
            </a:fld>
            <a:endParaRPr lang="zh-CN" altLang="ru-RU" dirty="0"/>
          </a:p>
        </p:txBody>
      </p:sp>
    </p:spTree>
    <p:extLst>
      <p:ext uri="{BB962C8B-B14F-4D97-AF65-F5344CB8AC3E}">
        <p14:creationId xmlns:p14="http://schemas.microsoft.com/office/powerpoint/2010/main" val="271735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18</a:t>
            </a:fld>
            <a:endParaRPr lang="zh-CN" altLang="ru-RU" dirty="0"/>
          </a:p>
        </p:txBody>
      </p:sp>
    </p:spTree>
    <p:extLst>
      <p:ext uri="{BB962C8B-B14F-4D97-AF65-F5344CB8AC3E}">
        <p14:creationId xmlns:p14="http://schemas.microsoft.com/office/powerpoint/2010/main" val="3646950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19</a:t>
            </a:fld>
            <a:endParaRPr lang="zh-CN" altLang="ru-RU" dirty="0"/>
          </a:p>
        </p:txBody>
      </p:sp>
    </p:spTree>
    <p:extLst>
      <p:ext uri="{BB962C8B-B14F-4D97-AF65-F5344CB8AC3E}">
        <p14:creationId xmlns:p14="http://schemas.microsoft.com/office/powerpoint/2010/main" val="344568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2</a:t>
            </a:fld>
            <a:endParaRPr lang="zh-CN" altLang="ru-RU" dirty="0"/>
          </a:p>
        </p:txBody>
      </p:sp>
    </p:spTree>
    <p:extLst>
      <p:ext uri="{BB962C8B-B14F-4D97-AF65-F5344CB8AC3E}">
        <p14:creationId xmlns:p14="http://schemas.microsoft.com/office/powerpoint/2010/main" val="3641942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20</a:t>
            </a:fld>
            <a:endParaRPr lang="zh-CN" altLang="ru-RU" dirty="0"/>
          </a:p>
        </p:txBody>
      </p:sp>
    </p:spTree>
    <p:extLst>
      <p:ext uri="{BB962C8B-B14F-4D97-AF65-F5344CB8AC3E}">
        <p14:creationId xmlns:p14="http://schemas.microsoft.com/office/powerpoint/2010/main" val="3199119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灯片编号占位符 3"/>
          <p:cNvSpPr>
            <a:spLocks noGrp="1"/>
          </p:cNvSpPr>
          <p:nvPr>
            <p:ph type="sldNum" sz="quarter" idx="5"/>
          </p:nvPr>
        </p:nvSpPr>
        <p:spPr/>
        <p:txBody>
          <a:bodyPr rtlCol="0"/>
          <a:lstStyle/>
          <a:p>
            <a:pPr rtl="0"/>
            <a:fld id="{53D78A92-0141-4330-8F3E-FAADFAC23844}" type="slidenum">
              <a:rPr lang="ru-RU" altLang="zh-CN" smtClean="0"/>
              <a:t>21</a:t>
            </a:fld>
            <a:endParaRPr lang="zh-CN" altLang="ru-RU" dirty="0"/>
          </a:p>
        </p:txBody>
      </p:sp>
    </p:spTree>
    <p:extLst>
      <p:ext uri="{BB962C8B-B14F-4D97-AF65-F5344CB8AC3E}">
        <p14:creationId xmlns:p14="http://schemas.microsoft.com/office/powerpoint/2010/main" val="4140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3</a:t>
            </a:fld>
            <a:endParaRPr lang="zh-CN" altLang="ru-RU" dirty="0"/>
          </a:p>
        </p:txBody>
      </p:sp>
    </p:spTree>
    <p:extLst>
      <p:ext uri="{BB962C8B-B14F-4D97-AF65-F5344CB8AC3E}">
        <p14:creationId xmlns:p14="http://schemas.microsoft.com/office/powerpoint/2010/main" val="223797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4</a:t>
            </a:fld>
            <a:endParaRPr lang="zh-CN" altLang="ru-RU" dirty="0"/>
          </a:p>
        </p:txBody>
      </p:sp>
    </p:spTree>
    <p:extLst>
      <p:ext uri="{BB962C8B-B14F-4D97-AF65-F5344CB8AC3E}">
        <p14:creationId xmlns:p14="http://schemas.microsoft.com/office/powerpoint/2010/main" val="48306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5</a:t>
            </a:fld>
            <a:endParaRPr lang="zh-CN" altLang="ru-RU" dirty="0"/>
          </a:p>
        </p:txBody>
      </p:sp>
    </p:spTree>
    <p:extLst>
      <p:ext uri="{BB962C8B-B14F-4D97-AF65-F5344CB8AC3E}">
        <p14:creationId xmlns:p14="http://schemas.microsoft.com/office/powerpoint/2010/main" val="2994486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6</a:t>
            </a:fld>
            <a:endParaRPr lang="zh-CN" altLang="ru-RU" dirty="0"/>
          </a:p>
        </p:txBody>
      </p:sp>
    </p:spTree>
    <p:extLst>
      <p:ext uri="{BB962C8B-B14F-4D97-AF65-F5344CB8AC3E}">
        <p14:creationId xmlns:p14="http://schemas.microsoft.com/office/powerpoint/2010/main" val="3084554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7</a:t>
            </a:fld>
            <a:endParaRPr lang="zh-CN" altLang="ru-RU" dirty="0"/>
          </a:p>
        </p:txBody>
      </p:sp>
    </p:spTree>
    <p:extLst>
      <p:ext uri="{BB962C8B-B14F-4D97-AF65-F5344CB8AC3E}">
        <p14:creationId xmlns:p14="http://schemas.microsoft.com/office/powerpoint/2010/main" val="111573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8</a:t>
            </a:fld>
            <a:endParaRPr lang="zh-CN" altLang="ru-RU" dirty="0"/>
          </a:p>
        </p:txBody>
      </p:sp>
    </p:spTree>
    <p:extLst>
      <p:ext uri="{BB962C8B-B14F-4D97-AF65-F5344CB8AC3E}">
        <p14:creationId xmlns:p14="http://schemas.microsoft.com/office/powerpoint/2010/main" val="308455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53D78A92-0141-4330-8F3E-FAADFAC23844}" type="slidenum">
              <a:rPr lang="ru-RU" altLang="zh-CN" smtClean="0"/>
              <a:t>9</a:t>
            </a:fld>
            <a:endParaRPr lang="zh-CN" altLang="ru-RU" dirty="0"/>
          </a:p>
        </p:txBody>
      </p:sp>
    </p:spTree>
    <p:extLst>
      <p:ext uri="{BB962C8B-B14F-4D97-AF65-F5344CB8AC3E}">
        <p14:creationId xmlns:p14="http://schemas.microsoft.com/office/powerpoint/2010/main" val="3688629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带日期的标题幻灯片">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F3C0C995-565B-4516-BC98-CCDEE529B154}"/>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5380845"/>
            <a:ext cx="3275648" cy="324417"/>
          </a:xfrm>
        </p:spPr>
        <p:txBody>
          <a:bodyPr rtlCol="0">
            <a:noAutofit/>
          </a:bodyPr>
          <a:lstStyle>
            <a:lvl1pPr marL="0" indent="0" algn="ctr">
              <a:buNone/>
              <a:defRPr sz="150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20XX</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5034597"/>
            <a:ext cx="3275648" cy="324417"/>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月</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890309"/>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zh-CN" altLang="en-US" noProof="0" dirty="0"/>
              <a:t>演示文稿标语</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382082"/>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3612714"/>
            <a:ext cx="3731400" cy="114227"/>
          </a:xfrm>
          <a:prstGeom prst="rect">
            <a:avLst/>
          </a:prstGeom>
        </p:spPr>
      </p:pic>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媒体布局">
    <p:spTree>
      <p:nvGrpSpPr>
        <p:cNvPr id="1" name=""/>
        <p:cNvGrpSpPr/>
        <p:nvPr/>
      </p:nvGrpSpPr>
      <p:grpSpPr>
        <a:xfrm>
          <a:off x="0" y="0"/>
          <a:ext cx="0" cy="0"/>
          <a:chOff x="0" y="0"/>
          <a:chExt cx="0" cy="0"/>
        </a:xfrm>
      </p:grpSpPr>
      <p:sp>
        <p:nvSpPr>
          <p:cNvPr id="7" name="椭圆形 6">
            <a:extLst>
              <a:ext uri="{FF2B5EF4-FFF2-40B4-BE49-F238E27FC236}">
                <a16:creationId xmlns:a16="http://schemas.microsoft.com/office/drawing/2014/main" id="{477C40CB-E014-6746-B13E-D12CBBAA5F76}"/>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5" name="灯片编号占位符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10" name="标题 1">
            <a:extLst>
              <a:ext uri="{FF2B5EF4-FFF2-40B4-BE49-F238E27FC236}">
                <a16:creationId xmlns:a16="http://schemas.microsoft.com/office/drawing/2014/main" id="{36869C46-B57A-4B80-BC7B-965AF70D6343}"/>
              </a:ext>
            </a:extLst>
          </p:cNvPr>
          <p:cNvSpPr>
            <a:spLocks noGrp="1"/>
          </p:cNvSpPr>
          <p:nvPr>
            <p:ph type="title" hasCustomPrompt="1"/>
          </p:nvPr>
        </p:nvSpPr>
        <p:spPr>
          <a:xfrm>
            <a:off x="1509963" y="5868367"/>
            <a:ext cx="6124074" cy="363600"/>
          </a:xfrm>
        </p:spPr>
        <p:txBody>
          <a:bodyPr rtlCol="0">
            <a:normAutofit/>
          </a:bodyPr>
          <a:lstStyle>
            <a:lvl1pPr algn="ctr">
              <a:defRPr lang="ru-RU" sz="1350" b="0" i="0" kern="1200" dirty="0">
                <a:solidFill>
                  <a:schemeClr val="tx2"/>
                </a:solidFill>
                <a:latin typeface="Microsoft YaHei UI" panose="020B0503020204020204" pitchFamily="34" charset="-122"/>
                <a:ea typeface="Microsoft YaHei UI" panose="020B0503020204020204" pitchFamily="34" charset="-122"/>
                <a:cs typeface="+mn-cs"/>
              </a:defRPr>
            </a:lvl1pPr>
          </a:lstStyle>
          <a:p>
            <a:pPr rtl="0"/>
            <a:r>
              <a:rPr lang="zh-CN" altLang="en-US" noProof="0" dirty="0"/>
              <a:t>单击以编辑模板标题样式</a:t>
            </a:r>
          </a:p>
        </p:txBody>
      </p:sp>
      <p:sp>
        <p:nvSpPr>
          <p:cNvPr id="8" name="媒体占位符 7">
            <a:extLst>
              <a:ext uri="{FF2B5EF4-FFF2-40B4-BE49-F238E27FC236}">
                <a16:creationId xmlns:a16="http://schemas.microsoft.com/office/drawing/2014/main" id="{42411445-9429-45B8-9A2F-EB86451B6B14}"/>
              </a:ext>
            </a:extLst>
          </p:cNvPr>
          <p:cNvSpPr>
            <a:spLocks noGrp="1"/>
          </p:cNvSpPr>
          <p:nvPr>
            <p:ph type="media" sz="quarter" idx="17"/>
          </p:nvPr>
        </p:nvSpPr>
        <p:spPr>
          <a:xfrm>
            <a:off x="621792" y="827052"/>
            <a:ext cx="7900416" cy="4818888"/>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单击图标添加媒体</a:t>
            </a:r>
            <a:endParaRPr lang="zh-CN" altLang="en-US" noProof="0" dirty="0"/>
          </a:p>
        </p:txBody>
      </p:sp>
    </p:spTree>
    <p:extLst>
      <p:ext uri="{BB962C8B-B14F-4D97-AF65-F5344CB8AC3E}">
        <p14:creationId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参考文献幻灯片">
    <p:spTree>
      <p:nvGrpSpPr>
        <p:cNvPr id="1" name=""/>
        <p:cNvGrpSpPr/>
        <p:nvPr/>
      </p:nvGrpSpPr>
      <p:grpSpPr>
        <a:xfrm>
          <a:off x="0" y="0"/>
          <a:ext cx="0" cy="0"/>
          <a:chOff x="0" y="0"/>
          <a:chExt cx="0" cy="0"/>
        </a:xfrm>
      </p:grpSpPr>
      <p:sp>
        <p:nvSpPr>
          <p:cNvPr id="8" name="椭圆形 7">
            <a:extLst>
              <a:ext uri="{FF2B5EF4-FFF2-40B4-BE49-F238E27FC236}">
                <a16:creationId xmlns:a16="http://schemas.microsoft.com/office/drawing/2014/main" id="{AB26BB24-F7CA-D343-93C8-2EAC64AB35D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参考文献</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3742191"/>
          </a:xfrm>
        </p:spPr>
        <p:txBody>
          <a:bodyPr rtlCol="0">
            <a:normAutofit/>
          </a:bodyPr>
          <a:lstStyle>
            <a:lvl1pPr marL="214313" indent="-214313" algn="l">
              <a:buClr>
                <a:schemeClr val="bg2"/>
              </a:buClr>
              <a:buFont typeface="Arial" panose="020B0604020202020204" pitchFamily="34" charset="0"/>
              <a:buChar char="•"/>
              <a:defRPr lang="en-US"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a:defRPr sz="1350"/>
            </a:lvl2pPr>
            <a:lvl3pPr>
              <a:defRPr sz="1350"/>
            </a:lvl3pPr>
            <a:lvl4pPr>
              <a:defRPr sz="1350"/>
            </a:lvl4pPr>
            <a:lvl5pPr>
              <a:defRPr sz="1350"/>
            </a:lvl5pPr>
          </a:lstStyle>
          <a:p>
            <a:pPr marL="135000" lvl="0" indent="-135000" algn="l" defTabSz="685800" rtl="0" eaLnBrk="1" latinLnBrk="0" hangingPunct="1">
              <a:lnSpc>
                <a:spcPct val="90000"/>
              </a:lnSpc>
              <a:spcBef>
                <a:spcPts val="450"/>
              </a:spcBef>
              <a:buClr>
                <a:schemeClr val="bg2"/>
              </a:buClr>
              <a:buFont typeface="Arial" panose="020B0604020202020204" pitchFamily="34" charset="0"/>
              <a:buChar char="•"/>
            </a:pPr>
            <a:r>
              <a:rPr lang="zh-CN" altLang="en-US" noProof="0" dirty="0"/>
              <a:t>编辑模板文本样式</a:t>
            </a:r>
          </a:p>
        </p:txBody>
      </p:sp>
      <p:pic>
        <p:nvPicPr>
          <p:cNvPr id="9" name="图形 8">
            <a:extLst>
              <a:ext uri="{FF2B5EF4-FFF2-40B4-BE49-F238E27FC236}">
                <a16:creationId xmlns:a16="http://schemas.microsoft.com/office/drawing/2014/main" id="{D3F5050C-5FCE-4873-9B10-9668F66C2788}"/>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3546000" y="1583062"/>
            <a:ext cx="2052000" cy="133200"/>
          </a:xfrm>
          <a:prstGeom prst="rect">
            <a:avLst/>
          </a:prstGeom>
        </p:spPr>
      </p:pic>
    </p:spTree>
    <p:extLst>
      <p:ext uri="{BB962C8B-B14F-4D97-AF65-F5344CB8AC3E}">
        <p14:creationId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日程表布局">
    <p:spTree>
      <p:nvGrpSpPr>
        <p:cNvPr id="1" name=""/>
        <p:cNvGrpSpPr/>
        <p:nvPr/>
      </p:nvGrpSpPr>
      <p:grpSpPr>
        <a:xfrm>
          <a:off x="0" y="0"/>
          <a:ext cx="0" cy="0"/>
          <a:chOff x="0" y="0"/>
          <a:chExt cx="0" cy="0"/>
        </a:xfrm>
      </p:grpSpPr>
      <p:sp>
        <p:nvSpPr>
          <p:cNvPr id="33" name="椭圆形 32">
            <a:extLst>
              <a:ext uri="{FF2B5EF4-FFF2-40B4-BE49-F238E27FC236}">
                <a16:creationId xmlns:a16="http://schemas.microsoft.com/office/drawing/2014/main" id="{93CAE97F-7AA1-7243-A2C2-945FB7C81FF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日程表</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904875"/>
          </a:xfrm>
        </p:spPr>
        <p:txBody>
          <a:bodyPr rtlCol="0">
            <a:normAutofit/>
          </a:bodyPr>
          <a:lstStyle>
            <a:lvl1pPr marL="0" indent="0" algn="ctr">
              <a:buNone/>
              <a:defRPr sz="1350">
                <a:latin typeface="Microsoft YaHei UI" panose="020B0503020204020204" pitchFamily="34" charset="-122"/>
                <a:ea typeface="Microsoft YaHei UI" panose="020B0503020204020204" pitchFamily="34" charset="-122"/>
              </a:defRPr>
            </a:lvl1pPr>
            <a:lvl2pPr>
              <a:defRPr sz="1350"/>
            </a:lvl2pPr>
            <a:lvl3pPr>
              <a:defRPr sz="1350"/>
            </a:lvl3pPr>
            <a:lvl4pPr>
              <a:defRPr sz="1350"/>
            </a:lvl4pPr>
            <a:lvl5pPr>
              <a:defRPr sz="1350"/>
            </a:lvl5pPr>
          </a:lstStyle>
          <a:p>
            <a:pPr lvl="0" rtl="0"/>
            <a:r>
              <a:rPr lang="zh-CN" altLang="en-US" noProof="0" dirty="0"/>
              <a:t>编辑模板文本样式</a:t>
            </a:r>
          </a:p>
        </p:txBody>
      </p:sp>
      <p:pic>
        <p:nvPicPr>
          <p:cNvPr id="8" name="图形 7">
            <a:extLst>
              <a:ext uri="{FF2B5EF4-FFF2-40B4-BE49-F238E27FC236}">
                <a16:creationId xmlns:a16="http://schemas.microsoft.com/office/drawing/2014/main" id="{4E7124FD-A9E6-49DA-B2D3-4C868E3C90AD}"/>
              </a:ext>
            </a:extLst>
          </p:cNvPr>
          <p:cNvPicPr>
            <a:picLocks/>
          </p:cNvPicPr>
          <p:nvPr userDrawn="1"/>
        </p:nvPicPr>
        <p:blipFill>
          <a:blip r:embed="rId2">
            <a:extLst>
              <a:ext uri="{96DAC541-7B7A-43D3-8B79-37D633B846F1}">
                <asvg:svgBlip xmlns:asvg="http://schemas.microsoft.com/office/drawing/2016/SVG/main" r:embed="rId3"/>
              </a:ext>
            </a:extLst>
          </a:blip>
          <a:stretch>
            <a:fillRect/>
          </a:stretch>
        </p:blipFill>
        <p:spPr>
          <a:xfrm>
            <a:off x="3546000" y="1583062"/>
            <a:ext cx="2052000" cy="133200"/>
          </a:xfrm>
          <a:prstGeom prst="rect">
            <a:avLst/>
          </a:prstGeom>
        </p:spPr>
      </p:pic>
      <p:cxnSp>
        <p:nvCxnSpPr>
          <p:cNvPr id="9" name="直接连接符​​(S) 8">
            <a:extLst>
              <a:ext uri="{FF2B5EF4-FFF2-40B4-BE49-F238E27FC236}">
                <a16:creationId xmlns:a16="http://schemas.microsoft.com/office/drawing/2014/main" id="{0128AD04-D032-4ED8-B747-79E215221BC3}"/>
              </a:ext>
            </a:extLst>
          </p:cNvPr>
          <p:cNvCxnSpPr/>
          <p:nvPr userDrawn="1"/>
        </p:nvCxnSpPr>
        <p:spPr>
          <a:xfrm>
            <a:off x="752395" y="3429000"/>
            <a:ext cx="805129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椭圆形 9">
            <a:extLst>
              <a:ext uri="{FF2B5EF4-FFF2-40B4-BE49-F238E27FC236}">
                <a16:creationId xmlns:a16="http://schemas.microsoft.com/office/drawing/2014/main" id="{7CADBD86-8962-4775-A03E-4D2D3F35D72C}"/>
              </a:ext>
            </a:extLst>
          </p:cNvPr>
          <p:cNvSpPr/>
          <p:nvPr userDrawn="1"/>
        </p:nvSpPr>
        <p:spPr>
          <a:xfrm>
            <a:off x="752395"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椭圆形 12">
            <a:extLst>
              <a:ext uri="{FF2B5EF4-FFF2-40B4-BE49-F238E27FC236}">
                <a16:creationId xmlns:a16="http://schemas.microsoft.com/office/drawing/2014/main" id="{325884FD-7D59-4699-84D1-14B6900E99F4}"/>
              </a:ext>
            </a:extLst>
          </p:cNvPr>
          <p:cNvSpPr/>
          <p:nvPr userDrawn="1"/>
        </p:nvSpPr>
        <p:spPr>
          <a:xfrm>
            <a:off x="4536458"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椭圆形 15">
            <a:extLst>
              <a:ext uri="{FF2B5EF4-FFF2-40B4-BE49-F238E27FC236}">
                <a16:creationId xmlns:a16="http://schemas.microsoft.com/office/drawing/2014/main" id="{F6A6A55C-2C42-4004-8120-A8A22C86DD6F}"/>
              </a:ext>
            </a:extLst>
          </p:cNvPr>
          <p:cNvSpPr/>
          <p:nvPr userDrawn="1"/>
        </p:nvSpPr>
        <p:spPr>
          <a:xfrm>
            <a:off x="7059168"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7" name="椭圆形 16">
            <a:extLst>
              <a:ext uri="{FF2B5EF4-FFF2-40B4-BE49-F238E27FC236}">
                <a16:creationId xmlns:a16="http://schemas.microsoft.com/office/drawing/2014/main" id="{213A8FD8-4E6D-4DB1-8DA5-82151D87BDFF}"/>
              </a:ext>
            </a:extLst>
          </p:cNvPr>
          <p:cNvSpPr/>
          <p:nvPr userDrawn="1"/>
        </p:nvSpPr>
        <p:spPr>
          <a:xfrm>
            <a:off x="2013749"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9" name="椭圆形 18">
            <a:extLst>
              <a:ext uri="{FF2B5EF4-FFF2-40B4-BE49-F238E27FC236}">
                <a16:creationId xmlns:a16="http://schemas.microsoft.com/office/drawing/2014/main" id="{71E5BFBE-FB31-40FB-971E-8340FDBDE99A}"/>
              </a:ext>
            </a:extLst>
          </p:cNvPr>
          <p:cNvSpPr/>
          <p:nvPr userDrawn="1"/>
        </p:nvSpPr>
        <p:spPr>
          <a:xfrm>
            <a:off x="3275104"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0" name="椭圆形 19">
            <a:extLst>
              <a:ext uri="{FF2B5EF4-FFF2-40B4-BE49-F238E27FC236}">
                <a16:creationId xmlns:a16="http://schemas.microsoft.com/office/drawing/2014/main" id="{99956DA3-E64C-494F-8908-AC1D9418DC10}"/>
              </a:ext>
            </a:extLst>
          </p:cNvPr>
          <p:cNvSpPr/>
          <p:nvPr userDrawn="1"/>
        </p:nvSpPr>
        <p:spPr>
          <a:xfrm>
            <a:off x="5797813" y="3346704"/>
            <a:ext cx="123444" cy="164592"/>
          </a:xfrm>
          <a:prstGeom prst="ellipse">
            <a:avLst/>
          </a:prstGeom>
          <a:solidFill>
            <a:schemeClr val="bg2"/>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4" name="文本占位符 13">
            <a:extLst>
              <a:ext uri="{FF2B5EF4-FFF2-40B4-BE49-F238E27FC236}">
                <a16:creationId xmlns:a16="http://schemas.microsoft.com/office/drawing/2014/main" id="{F925B8D3-7699-4838-BB92-099F0752EF4D}"/>
              </a:ext>
            </a:extLst>
          </p:cNvPr>
          <p:cNvSpPr>
            <a:spLocks noGrp="1"/>
          </p:cNvSpPr>
          <p:nvPr>
            <p:ph type="body" sz="quarter" idx="14" hasCustomPrompt="1"/>
          </p:nvPr>
        </p:nvSpPr>
        <p:spPr>
          <a:xfrm>
            <a:off x="754688"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1" name="文本占位符 13">
            <a:extLst>
              <a:ext uri="{FF2B5EF4-FFF2-40B4-BE49-F238E27FC236}">
                <a16:creationId xmlns:a16="http://schemas.microsoft.com/office/drawing/2014/main" id="{F0ED1E4A-D0B2-44B6-AE21-6DC45B20C67E}"/>
              </a:ext>
            </a:extLst>
          </p:cNvPr>
          <p:cNvSpPr>
            <a:spLocks noGrp="1"/>
          </p:cNvSpPr>
          <p:nvPr>
            <p:ph type="body" sz="quarter" idx="15"/>
          </p:nvPr>
        </p:nvSpPr>
        <p:spPr>
          <a:xfrm>
            <a:off x="717708"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3" name="文本占位符 13">
            <a:extLst>
              <a:ext uri="{FF2B5EF4-FFF2-40B4-BE49-F238E27FC236}">
                <a16:creationId xmlns:a16="http://schemas.microsoft.com/office/drawing/2014/main" id="{4648B297-D9C8-4F98-BBDB-5A2891F9499E}"/>
              </a:ext>
            </a:extLst>
          </p:cNvPr>
          <p:cNvSpPr>
            <a:spLocks noGrp="1"/>
          </p:cNvSpPr>
          <p:nvPr>
            <p:ph type="body" sz="quarter" idx="16" hasCustomPrompt="1"/>
          </p:nvPr>
        </p:nvSpPr>
        <p:spPr>
          <a:xfrm>
            <a:off x="2016215"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4" name="文本占位符 13">
            <a:extLst>
              <a:ext uri="{FF2B5EF4-FFF2-40B4-BE49-F238E27FC236}">
                <a16:creationId xmlns:a16="http://schemas.microsoft.com/office/drawing/2014/main" id="{C5B52EBA-EDDF-4C7B-A681-393B771D3437}"/>
              </a:ext>
            </a:extLst>
          </p:cNvPr>
          <p:cNvSpPr>
            <a:spLocks noGrp="1"/>
          </p:cNvSpPr>
          <p:nvPr>
            <p:ph type="body" sz="quarter" idx="17"/>
          </p:nvPr>
        </p:nvSpPr>
        <p:spPr>
          <a:xfrm>
            <a:off x="1979234"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5" name="文本占位符 13">
            <a:extLst>
              <a:ext uri="{FF2B5EF4-FFF2-40B4-BE49-F238E27FC236}">
                <a16:creationId xmlns:a16="http://schemas.microsoft.com/office/drawing/2014/main" id="{97BC10B9-E990-4199-8B1A-8B69D6F40D81}"/>
              </a:ext>
            </a:extLst>
          </p:cNvPr>
          <p:cNvSpPr>
            <a:spLocks noGrp="1"/>
          </p:cNvSpPr>
          <p:nvPr>
            <p:ph type="body" sz="quarter" idx="18" hasCustomPrompt="1"/>
          </p:nvPr>
        </p:nvSpPr>
        <p:spPr>
          <a:xfrm>
            <a:off x="3277741"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6" name="文本占位符 13">
            <a:extLst>
              <a:ext uri="{FF2B5EF4-FFF2-40B4-BE49-F238E27FC236}">
                <a16:creationId xmlns:a16="http://schemas.microsoft.com/office/drawing/2014/main" id="{5876A64D-FA56-4565-8EBF-B9D51A8B20DC}"/>
              </a:ext>
            </a:extLst>
          </p:cNvPr>
          <p:cNvSpPr>
            <a:spLocks noGrp="1"/>
          </p:cNvSpPr>
          <p:nvPr>
            <p:ph type="body" sz="quarter" idx="19"/>
          </p:nvPr>
        </p:nvSpPr>
        <p:spPr>
          <a:xfrm>
            <a:off x="3240761"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7" name="文本占位符 13">
            <a:extLst>
              <a:ext uri="{FF2B5EF4-FFF2-40B4-BE49-F238E27FC236}">
                <a16:creationId xmlns:a16="http://schemas.microsoft.com/office/drawing/2014/main" id="{CA843817-8244-446A-9618-257B5329B463}"/>
              </a:ext>
            </a:extLst>
          </p:cNvPr>
          <p:cNvSpPr>
            <a:spLocks noGrp="1"/>
          </p:cNvSpPr>
          <p:nvPr>
            <p:ph type="body" sz="quarter" idx="20" hasCustomPrompt="1"/>
          </p:nvPr>
        </p:nvSpPr>
        <p:spPr>
          <a:xfrm>
            <a:off x="4539267"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28" name="文本占位符 13">
            <a:extLst>
              <a:ext uri="{FF2B5EF4-FFF2-40B4-BE49-F238E27FC236}">
                <a16:creationId xmlns:a16="http://schemas.microsoft.com/office/drawing/2014/main" id="{86A6FE38-5036-4D35-93E4-07C5DEC4010D}"/>
              </a:ext>
            </a:extLst>
          </p:cNvPr>
          <p:cNvSpPr>
            <a:spLocks noGrp="1"/>
          </p:cNvSpPr>
          <p:nvPr>
            <p:ph type="body" sz="quarter" idx="21"/>
          </p:nvPr>
        </p:nvSpPr>
        <p:spPr>
          <a:xfrm>
            <a:off x="4502287"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29" name="文本占位符 13">
            <a:extLst>
              <a:ext uri="{FF2B5EF4-FFF2-40B4-BE49-F238E27FC236}">
                <a16:creationId xmlns:a16="http://schemas.microsoft.com/office/drawing/2014/main" id="{1966E981-C557-4255-9DCC-162A429B5EE2}"/>
              </a:ext>
            </a:extLst>
          </p:cNvPr>
          <p:cNvSpPr>
            <a:spLocks noGrp="1"/>
          </p:cNvSpPr>
          <p:nvPr>
            <p:ph type="body" sz="quarter" idx="22" hasCustomPrompt="1"/>
          </p:nvPr>
        </p:nvSpPr>
        <p:spPr>
          <a:xfrm>
            <a:off x="5800793"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30" name="文本占位符 13">
            <a:extLst>
              <a:ext uri="{FF2B5EF4-FFF2-40B4-BE49-F238E27FC236}">
                <a16:creationId xmlns:a16="http://schemas.microsoft.com/office/drawing/2014/main" id="{C386D796-CB69-4D7D-9C52-C41187CC88DB}"/>
              </a:ext>
            </a:extLst>
          </p:cNvPr>
          <p:cNvSpPr>
            <a:spLocks noGrp="1"/>
          </p:cNvSpPr>
          <p:nvPr>
            <p:ph type="body" sz="quarter" idx="23"/>
          </p:nvPr>
        </p:nvSpPr>
        <p:spPr>
          <a:xfrm>
            <a:off x="5763813"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
        <p:nvSpPr>
          <p:cNvPr id="31" name="文本占位符 13">
            <a:extLst>
              <a:ext uri="{FF2B5EF4-FFF2-40B4-BE49-F238E27FC236}">
                <a16:creationId xmlns:a16="http://schemas.microsoft.com/office/drawing/2014/main" id="{24441BBA-89B7-4AE6-91F6-04DB373B54F3}"/>
              </a:ext>
            </a:extLst>
          </p:cNvPr>
          <p:cNvSpPr>
            <a:spLocks noGrp="1"/>
          </p:cNvSpPr>
          <p:nvPr>
            <p:ph type="body" sz="quarter" idx="24" hasCustomPrompt="1"/>
          </p:nvPr>
        </p:nvSpPr>
        <p:spPr>
          <a:xfrm>
            <a:off x="7062318" y="2809758"/>
            <a:ext cx="878541" cy="484441"/>
          </a:xfrm>
        </p:spPr>
        <p:txBody>
          <a:bodyPr rtlCol="0">
            <a:noAutofit/>
          </a:bodyPr>
          <a:lstStyle>
            <a:lvl1pPr marL="0" indent="0">
              <a:buNone/>
              <a:defRPr sz="2625">
                <a:latin typeface="Microsoft YaHei UI" panose="020B0503020204020204" pitchFamily="34" charset="-122"/>
                <a:ea typeface="Microsoft YaHei UI" panose="020B0503020204020204" pitchFamily="34" charset="-122"/>
              </a:defRPr>
            </a:lvl1pPr>
          </a:lstStyle>
          <a:p>
            <a:pPr lvl="0" rtl="0"/>
            <a:r>
              <a:rPr lang="zh-CN" altLang="en-US" noProof="0" dirty="0"/>
              <a:t>年</a:t>
            </a:r>
          </a:p>
        </p:txBody>
      </p:sp>
      <p:sp>
        <p:nvSpPr>
          <p:cNvPr id="32" name="文本占位符 13">
            <a:extLst>
              <a:ext uri="{FF2B5EF4-FFF2-40B4-BE49-F238E27FC236}">
                <a16:creationId xmlns:a16="http://schemas.microsoft.com/office/drawing/2014/main" id="{B117E4C6-D10A-4738-8283-D63AB1B314D2}"/>
              </a:ext>
            </a:extLst>
          </p:cNvPr>
          <p:cNvSpPr>
            <a:spLocks noGrp="1"/>
          </p:cNvSpPr>
          <p:nvPr>
            <p:ph type="body" sz="quarter" idx="25"/>
          </p:nvPr>
        </p:nvSpPr>
        <p:spPr>
          <a:xfrm>
            <a:off x="7025338" y="3579014"/>
            <a:ext cx="1234941" cy="1907381"/>
          </a:xfrm>
        </p:spPr>
        <p:txBody>
          <a:bodyPr rtlCol="0">
            <a:noAutofit/>
          </a:bodyPr>
          <a:lstStyle>
            <a:lvl1pPr marL="0" indent="0">
              <a:buNone/>
              <a:defRPr lang="ru-RU" sz="1200" kern="1200" dirty="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stStyle>
          <a:p>
            <a:pPr lvl="0" rtl="0"/>
            <a:r>
              <a:rPr lang="zh-CN" altLang="en-US" noProof="0"/>
              <a:t>编辑母版文本样式</a:t>
            </a:r>
          </a:p>
        </p:txBody>
      </p:sp>
    </p:spTree>
    <p:extLst>
      <p:ext uri="{BB962C8B-B14F-4D97-AF65-F5344CB8AC3E}">
        <p14:creationId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感谢布局">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t="-6775" b="-5725"/>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7" name="长方形 16">
            <a:extLst>
              <a:ext uri="{FF2B5EF4-FFF2-40B4-BE49-F238E27FC236}">
                <a16:creationId xmlns:a16="http://schemas.microsoft.com/office/drawing/2014/main" id="{08C75CBB-4E7D-408E-AF76-442117F41B42}"/>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4447557"/>
            <a:ext cx="3275648"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678-555-0128</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1663690"/>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非常感谢！</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4152286"/>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电话</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264671"/>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ALEXANDER MARTENSSON</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004104"/>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2987076"/>
            <a:ext cx="3731400" cy="114227"/>
          </a:xfrm>
          <a:prstGeom prst="rect">
            <a:avLst/>
          </a:prstGeom>
        </p:spPr>
      </p:pic>
      <p:sp>
        <p:nvSpPr>
          <p:cNvPr id="12" name="文本占位符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171700" y="5423228"/>
            <a:ext cx="4800600"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MARTENSSON@EXAMPLE.COM</a:t>
            </a:r>
          </a:p>
        </p:txBody>
      </p:sp>
      <p:sp>
        <p:nvSpPr>
          <p:cNvPr id="14" name="文本占位符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2934177" y="5121518"/>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电子邮件</a:t>
            </a:r>
          </a:p>
        </p:txBody>
      </p:sp>
    </p:spTree>
    <p:extLst>
      <p:ext uri="{BB962C8B-B14F-4D97-AF65-F5344CB8AC3E}">
        <p14:creationId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感谢布局">
    <p:spTree>
      <p:nvGrpSpPr>
        <p:cNvPr id="1" name=""/>
        <p:cNvGrpSpPr/>
        <p:nvPr/>
      </p:nvGrpSpPr>
      <p:grpSpPr>
        <a:xfrm>
          <a:off x="0" y="0"/>
          <a:ext cx="0" cy="0"/>
          <a:chOff x="0" y="0"/>
          <a:chExt cx="0" cy="0"/>
        </a:xfrm>
      </p:grpSpPr>
      <p:sp>
        <p:nvSpPr>
          <p:cNvPr id="18" name="图片占位符 6">
            <a:extLst>
              <a:ext uri="{FF2B5EF4-FFF2-40B4-BE49-F238E27FC236}">
                <a16:creationId xmlns:a16="http://schemas.microsoft.com/office/drawing/2014/main" id="{EDD611DF-9DFE-B043-8BAE-EE27852FDACD}"/>
              </a:ext>
            </a:extLst>
          </p:cNvPr>
          <p:cNvSpPr>
            <a:spLocks noGrp="1"/>
          </p:cNvSpPr>
          <p:nvPr>
            <p:ph type="pic" sz="quarter" idx="18"/>
          </p:nvPr>
        </p:nvSpPr>
        <p:spPr>
          <a:xfrm>
            <a:off x="0" y="0"/>
            <a:ext cx="9144000" cy="6858000"/>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4447557"/>
            <a:ext cx="3275648"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678-555-0128</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1663690"/>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非常感谢！</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4152286"/>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电话</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264671"/>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ALEXANDER MARTENSSON</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cxnSp>
        <p:nvCxnSpPr>
          <p:cNvPr id="6" name="直接连接符​​(S) 5">
            <a:extLst>
              <a:ext uri="{FF2B5EF4-FFF2-40B4-BE49-F238E27FC236}">
                <a16:creationId xmlns:a16="http://schemas.microsoft.com/office/drawing/2014/main" id="{2B62C84D-B809-41CE-8FCD-935E2343985F}"/>
              </a:ext>
            </a:extLst>
          </p:cNvPr>
          <p:cNvCxnSpPr/>
          <p:nvPr userDrawn="1"/>
        </p:nvCxnSpPr>
        <p:spPr>
          <a:xfrm>
            <a:off x="4283964" y="5004104"/>
            <a:ext cx="576072"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文本占位符 26">
            <a:extLst>
              <a:ext uri="{FF2B5EF4-FFF2-40B4-BE49-F238E27FC236}">
                <a16:creationId xmlns:a16="http://schemas.microsoft.com/office/drawing/2014/main" id="{21AF3F24-9D59-456A-9130-8C4049C34FAB}"/>
              </a:ext>
            </a:extLst>
          </p:cNvPr>
          <p:cNvSpPr>
            <a:spLocks noGrp="1"/>
          </p:cNvSpPr>
          <p:nvPr>
            <p:ph type="body" sz="quarter" idx="22" hasCustomPrompt="1"/>
          </p:nvPr>
        </p:nvSpPr>
        <p:spPr>
          <a:xfrm>
            <a:off x="2351792" y="5423228"/>
            <a:ext cx="4440417" cy="474519"/>
          </a:xfrm>
        </p:spPr>
        <p:txBody>
          <a:bodyPr rtlCol="0">
            <a:noAutofit/>
          </a:bodyPr>
          <a:lstStyle>
            <a:lvl1pPr marL="0" indent="0" algn="ctr">
              <a:buNone/>
              <a:defRPr sz="225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MARTENSSON@GMAIL.COM</a:t>
            </a:r>
          </a:p>
        </p:txBody>
      </p:sp>
      <p:sp>
        <p:nvSpPr>
          <p:cNvPr id="14" name="文本占位符 26">
            <a:extLst>
              <a:ext uri="{FF2B5EF4-FFF2-40B4-BE49-F238E27FC236}">
                <a16:creationId xmlns:a16="http://schemas.microsoft.com/office/drawing/2014/main" id="{716B9C4F-E33C-4EA7-A4F7-A2137CFCF2FD}"/>
              </a:ext>
            </a:extLst>
          </p:cNvPr>
          <p:cNvSpPr>
            <a:spLocks noGrp="1"/>
          </p:cNvSpPr>
          <p:nvPr>
            <p:ph type="body" sz="quarter" idx="23" hasCustomPrompt="1"/>
          </p:nvPr>
        </p:nvSpPr>
        <p:spPr>
          <a:xfrm>
            <a:off x="2934177" y="5121518"/>
            <a:ext cx="3275648" cy="288000"/>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电子邮件</a:t>
            </a:r>
          </a:p>
        </p:txBody>
      </p:sp>
    </p:spTree>
    <p:extLst>
      <p:ext uri="{BB962C8B-B14F-4D97-AF65-F5344CB8AC3E}">
        <p14:creationId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1DAC5403-E1D0-4032-A9FE-410B2982643C}"/>
              </a:ext>
            </a:extLst>
          </p:cNvPr>
          <p:cNvSpPr/>
          <p:nvPr userDrawn="1"/>
        </p:nvSpPr>
        <p:spPr>
          <a:xfrm>
            <a:off x="0" y="0"/>
            <a:ext cx="9144000" cy="6858000"/>
          </a:xfrm>
          <a:prstGeom prst="rect">
            <a:avLst/>
          </a:prstGeom>
          <a:blipFill>
            <a:blip r:embed="rId2"/>
            <a:srcRect/>
            <a:stretch>
              <a:fillRect/>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F3C0C995-565B-4516-BC98-CCDEE529B154}"/>
              </a:ext>
            </a:extLst>
          </p:cNvPr>
          <p:cNvSpPr/>
          <p:nvPr userDrawn="1"/>
        </p:nvSpPr>
        <p:spPr>
          <a:xfrm>
            <a:off x="0" y="0"/>
            <a:ext cx="9144000" cy="6858000"/>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15" name="长方形 14">
            <a:extLst>
              <a:ext uri="{FF2B5EF4-FFF2-40B4-BE49-F238E27FC236}">
                <a16:creationId xmlns:a16="http://schemas.microsoft.com/office/drawing/2014/main" id="{B1AB1BF5-25AE-4D07-8C5B-8ED82109AAFD}"/>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40356ECE-618B-4CAE-B0AA-1F1C86CF382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13" name="图形 12">
            <a:extLst>
              <a:ext uri="{FF2B5EF4-FFF2-40B4-BE49-F238E27FC236}">
                <a16:creationId xmlns:a16="http://schemas.microsoft.com/office/drawing/2014/main" id="{B0670BD7-5166-40F4-A6FC-B5B1D91577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06300" y="3612714"/>
            <a:ext cx="3731400" cy="114227"/>
          </a:xfrm>
          <a:prstGeom prst="rect">
            <a:avLst/>
          </a:prstGeom>
        </p:spPr>
      </p:pic>
      <p:sp>
        <p:nvSpPr>
          <p:cNvPr id="9" name="副标题 2">
            <a:extLst>
              <a:ext uri="{FF2B5EF4-FFF2-40B4-BE49-F238E27FC236}">
                <a16:creationId xmlns:a16="http://schemas.microsoft.com/office/drawing/2014/main" id="{16A87704-FE99-4EBD-97FB-FBB15A227FC8}"/>
              </a:ext>
            </a:extLst>
          </p:cNvPr>
          <p:cNvSpPr>
            <a:spLocks noGrp="1"/>
          </p:cNvSpPr>
          <p:nvPr>
            <p:ph type="subTitle" idx="1" hasCustomPrompt="1"/>
          </p:nvPr>
        </p:nvSpPr>
        <p:spPr>
          <a:xfrm>
            <a:off x="777766" y="3890309"/>
            <a:ext cx="7588469" cy="606659"/>
          </a:xfrm>
        </p:spPr>
        <p:txBody>
          <a:bodyPr vert="horz" lIns="91440" tIns="45720" rIns="91440" bIns="45720" rtlCol="0">
            <a:noAutofit/>
          </a:bodyPr>
          <a:lstStyle>
            <a:lvl1pPr marL="0" indent="0" algn="ctr">
              <a:buNone/>
              <a:defRPr lang="en-US" sz="2250" b="0" i="0">
                <a:solidFill>
                  <a:schemeClr val="bg2"/>
                </a:solidFill>
                <a:latin typeface="Microsoft YaHei UI" panose="020B0503020204020204" pitchFamily="34" charset="-122"/>
                <a:ea typeface="Microsoft YaHei UI" panose="020B0503020204020204" pitchFamily="34" charset="-122"/>
              </a:defRPr>
            </a:lvl1pPr>
          </a:lstStyle>
          <a:p>
            <a:pPr marL="171450" lvl="0" indent="-171450" algn="ctr" rtl="0"/>
            <a:r>
              <a:rPr lang="zh-CN" altLang="en-US" noProof="0" dirty="0"/>
              <a:t>单击此处编辑母版副标题样式</a:t>
            </a:r>
          </a:p>
        </p:txBody>
      </p:sp>
    </p:spTree>
    <p:extLst>
      <p:ext uri="{BB962C8B-B14F-4D97-AF65-F5344CB8AC3E}">
        <p14:creationId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9" name="椭圆形 8">
            <a:extLst>
              <a:ext uri="{FF2B5EF4-FFF2-40B4-BE49-F238E27FC236}">
                <a16:creationId xmlns:a16="http://schemas.microsoft.com/office/drawing/2014/main" id="{4D6B2F7A-6215-4548-B8BA-BFBFA46660C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分隔幻灯片</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5" name="图形 13">
            <a:extLst>
              <a:ext uri="{FF2B5EF4-FFF2-40B4-BE49-F238E27FC236}">
                <a16:creationId xmlns:a16="http://schemas.microsoft.com/office/drawing/2014/main" id="{6B7C1ECA-416B-4ED3-9B96-F05BED98E498}"/>
              </a:ext>
            </a:extLst>
          </p:cNvPr>
          <p:cNvSpPr/>
          <p:nvPr/>
        </p:nvSpPr>
        <p:spPr>
          <a:xfrm>
            <a:off x="3400859" y="1568995"/>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9685C8FD-6063-414E-B2AC-D07168DE1813}"/>
              </a:ext>
            </a:extLst>
          </p:cNvPr>
          <p:cNvSpPr/>
          <p:nvPr userDrawn="1"/>
        </p:nvSpPr>
        <p:spPr>
          <a:xfrm>
            <a:off x="0" y="2483224"/>
            <a:ext cx="9144000" cy="3465576"/>
          </a:xfrm>
          <a:prstGeom prst="rect">
            <a:avLst/>
          </a:prstGeom>
          <a:blipFill>
            <a:blip r:embed="rId2"/>
            <a:srcRect/>
            <a:stretch>
              <a:fillRect t="-48945" b="-48945"/>
            </a:stretch>
          </a:blip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2BA38A80-B4F3-4560-B2F9-C0652AAB2188}"/>
              </a:ext>
            </a:extLst>
          </p:cNvPr>
          <p:cNvSpPr/>
          <p:nvPr userDrawn="1"/>
        </p:nvSpPr>
        <p:spPr>
          <a:xfrm>
            <a:off x="0" y="2483223"/>
            <a:ext cx="9144000" cy="3465576"/>
          </a:xfrm>
          <a:prstGeom prst="rect">
            <a:avLst/>
          </a:prstGeom>
          <a:solidFill>
            <a:schemeClr val="tx1">
              <a:alpha val="80000"/>
            </a:schemeClr>
          </a:solidFill>
          <a:ln w="12700" cap="flat">
            <a:no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1" name="文本占位符 2">
            <a:extLst>
              <a:ext uri="{FF2B5EF4-FFF2-40B4-BE49-F238E27FC236}">
                <a16:creationId xmlns:a16="http://schemas.microsoft.com/office/drawing/2014/main" id="{214241DF-0B07-491C-8CA2-1BD10F84525C}"/>
              </a:ext>
            </a:extLst>
          </p:cNvPr>
          <p:cNvSpPr>
            <a:spLocks noGrp="1"/>
          </p:cNvSpPr>
          <p:nvPr>
            <p:ph type="body" idx="1"/>
          </p:nvPr>
        </p:nvSpPr>
        <p:spPr>
          <a:xfrm>
            <a:off x="628650" y="1882722"/>
            <a:ext cx="7886700" cy="468594"/>
          </a:xfrm>
        </p:spPr>
        <p:txBody>
          <a:bodyPr vert="horz" lIns="91440" tIns="45720" rIns="91440" bIns="45720" rtlCol="0">
            <a:normAutofit/>
          </a:bodyPr>
          <a:lstStyle>
            <a:lvl1pPr marL="0" indent="0" algn="ctr">
              <a:buNone/>
              <a:defRPr lang="en-US" sz="1350">
                <a:latin typeface="Microsoft YaHei UI" panose="020B0503020204020204" pitchFamily="34" charset="-122"/>
                <a:ea typeface="Microsoft YaHei UI" panose="020B0503020204020204" pitchFamily="34" charset="-122"/>
              </a:defRPr>
            </a:lvl1pPr>
          </a:lstStyle>
          <a:p>
            <a:pPr marL="171450" lvl="0" indent="-171450" algn="ctr" rtl="0"/>
            <a:r>
              <a:rPr lang="zh-CN" altLang="en-US" noProof="0"/>
              <a:t>编辑母版文本样式</a:t>
            </a:r>
          </a:p>
        </p:txBody>
      </p:sp>
    </p:spTree>
    <p:extLst>
      <p:ext uri="{BB962C8B-B14F-4D97-AF65-F5344CB8AC3E}">
        <p14:creationId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AF4CE-F455-4A31-8ED6-5841DF599BE9}"/>
              </a:ext>
            </a:extLst>
          </p:cNvPr>
          <p:cNvSpPr>
            <a:spLocks noGrp="1"/>
          </p:cNvSpPr>
          <p:nvPr>
            <p:ph type="title"/>
          </p:nvPr>
        </p:nvSpPr>
        <p:spPr>
          <a:xfrm>
            <a:off x="628650" y="365126"/>
            <a:ext cx="7886700" cy="1325563"/>
          </a:xfrm>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3A82F029-D8CC-4FE7-9C30-98E576ED41F1}"/>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F891442-6C1A-4969-A4A2-EFCF20E7917B}"/>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64457F0D-7504-4879-BCFD-DDEA424C0A3A}"/>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内容占位符 2">
            <a:extLst>
              <a:ext uri="{FF2B5EF4-FFF2-40B4-BE49-F238E27FC236}">
                <a16:creationId xmlns:a16="http://schemas.microsoft.com/office/drawing/2014/main" id="{50CCCB36-FE7F-43C1-810B-49BBAB494861}"/>
              </a:ext>
            </a:extLst>
          </p:cNvPr>
          <p:cNvSpPr>
            <a:spLocks noGrp="1"/>
          </p:cNvSpPr>
          <p:nvPr>
            <p:ph idx="1"/>
          </p:nvPr>
        </p:nvSpPr>
        <p:spPr>
          <a:xfrm>
            <a:off x="628650" y="1825626"/>
            <a:ext cx="78867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6609-6A41-45F4-9B8B-9A6DEABB9A21}"/>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4FFD4558-495E-4FE3-B256-7B6A8637C69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65C0E450-E490-45F1-909F-5831583C56B7}"/>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BBD7E109-C0EE-4D25-9A01-E58D7476D07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内容占位符 2">
            <a:extLst>
              <a:ext uri="{FF2B5EF4-FFF2-40B4-BE49-F238E27FC236}">
                <a16:creationId xmlns:a16="http://schemas.microsoft.com/office/drawing/2014/main" id="{62C48FC5-1EDF-4F7E-9E82-D342C4D45907}"/>
              </a:ext>
            </a:extLst>
          </p:cNvPr>
          <p:cNvSpPr>
            <a:spLocks noGrp="1"/>
          </p:cNvSpPr>
          <p:nvPr>
            <p:ph sz="half" idx="1"/>
          </p:nvPr>
        </p:nvSpPr>
        <p:spPr>
          <a:xfrm>
            <a:off x="628650" y="1825626"/>
            <a:ext cx="38862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7" name="内容占位符 3">
            <a:extLst>
              <a:ext uri="{FF2B5EF4-FFF2-40B4-BE49-F238E27FC236}">
                <a16:creationId xmlns:a16="http://schemas.microsoft.com/office/drawing/2014/main" id="{7245FF27-1D81-4487-86EE-A8826AB33310}"/>
              </a:ext>
            </a:extLst>
          </p:cNvPr>
          <p:cNvSpPr>
            <a:spLocks noGrp="1"/>
          </p:cNvSpPr>
          <p:nvPr>
            <p:ph sz="half" idx="2"/>
          </p:nvPr>
        </p:nvSpPr>
        <p:spPr>
          <a:xfrm>
            <a:off x="4629150" y="1825626"/>
            <a:ext cx="3886200" cy="412432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F85B3E-9C3B-48E3-BA88-7B18BAC8BCD5}"/>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06E55B65-81AB-463F-B78F-208BABF731FC}"/>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37814494-7E7B-41F9-984C-51671FC7B60B}"/>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17932FB9-9355-4718-A3AF-2991AEFD5EA7}"/>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文本占位符 2">
            <a:extLst>
              <a:ext uri="{FF2B5EF4-FFF2-40B4-BE49-F238E27FC236}">
                <a16:creationId xmlns:a16="http://schemas.microsoft.com/office/drawing/2014/main" id="{E0E064FB-456B-4012-A632-907E0F6363EF}"/>
              </a:ext>
            </a:extLst>
          </p:cNvPr>
          <p:cNvSpPr>
            <a:spLocks noGrp="1"/>
          </p:cNvSpPr>
          <p:nvPr>
            <p:ph type="body" idx="1"/>
          </p:nvPr>
        </p:nvSpPr>
        <p:spPr>
          <a:xfrm>
            <a:off x="629842" y="1866900"/>
            <a:ext cx="3868340" cy="44582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CN" altLang="en-US" noProof="0"/>
              <a:t>编辑母版文本样式</a:t>
            </a:r>
          </a:p>
        </p:txBody>
      </p:sp>
      <p:sp>
        <p:nvSpPr>
          <p:cNvPr id="8" name="内容占位符 3">
            <a:extLst>
              <a:ext uri="{FF2B5EF4-FFF2-40B4-BE49-F238E27FC236}">
                <a16:creationId xmlns:a16="http://schemas.microsoft.com/office/drawing/2014/main" id="{D7224228-301B-4143-AE44-555A65ECB365}"/>
              </a:ext>
            </a:extLst>
          </p:cNvPr>
          <p:cNvSpPr>
            <a:spLocks noGrp="1"/>
          </p:cNvSpPr>
          <p:nvPr>
            <p:ph sz="half" idx="2"/>
          </p:nvPr>
        </p:nvSpPr>
        <p:spPr>
          <a:xfrm>
            <a:off x="629842" y="2488937"/>
            <a:ext cx="3868340" cy="3461014"/>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
        <p:nvSpPr>
          <p:cNvPr id="9" name="文本占位符 4">
            <a:extLst>
              <a:ext uri="{FF2B5EF4-FFF2-40B4-BE49-F238E27FC236}">
                <a16:creationId xmlns:a16="http://schemas.microsoft.com/office/drawing/2014/main" id="{421B5496-F2D7-450B-A1AF-12FC29E4548C}"/>
              </a:ext>
            </a:extLst>
          </p:cNvPr>
          <p:cNvSpPr>
            <a:spLocks noGrp="1"/>
          </p:cNvSpPr>
          <p:nvPr>
            <p:ph type="body" sz="quarter" idx="3"/>
          </p:nvPr>
        </p:nvSpPr>
        <p:spPr>
          <a:xfrm>
            <a:off x="4629150" y="1866900"/>
            <a:ext cx="3887391" cy="445824"/>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CN" altLang="en-US" noProof="0"/>
              <a:t>编辑母版文本样式</a:t>
            </a:r>
          </a:p>
        </p:txBody>
      </p:sp>
      <p:sp>
        <p:nvSpPr>
          <p:cNvPr id="10" name="内容占位符 5">
            <a:extLst>
              <a:ext uri="{FF2B5EF4-FFF2-40B4-BE49-F238E27FC236}">
                <a16:creationId xmlns:a16="http://schemas.microsoft.com/office/drawing/2014/main" id="{D087222D-3611-4518-AD76-AC2E042CD5A8}"/>
              </a:ext>
            </a:extLst>
          </p:cNvPr>
          <p:cNvSpPr>
            <a:spLocks noGrp="1"/>
          </p:cNvSpPr>
          <p:nvPr>
            <p:ph sz="quarter" idx="4"/>
          </p:nvPr>
        </p:nvSpPr>
        <p:spPr>
          <a:xfrm>
            <a:off x="4629150" y="2488937"/>
            <a:ext cx="3887391" cy="3461014"/>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2" name="图片占位符 6">
            <a:extLst>
              <a:ext uri="{FF2B5EF4-FFF2-40B4-BE49-F238E27FC236}">
                <a16:creationId xmlns:a16="http://schemas.microsoft.com/office/drawing/2014/main" id="{4A7545D6-9827-7E4A-AB92-664BB510D96A}"/>
              </a:ext>
            </a:extLst>
          </p:cNvPr>
          <p:cNvSpPr>
            <a:spLocks noGrp="1"/>
          </p:cNvSpPr>
          <p:nvPr>
            <p:ph type="pic" sz="quarter" idx="18"/>
          </p:nvPr>
        </p:nvSpPr>
        <p:spPr>
          <a:xfrm>
            <a:off x="0" y="0"/>
            <a:ext cx="9144000" cy="6858000"/>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1" name="文本占位符 26">
            <a:extLst>
              <a:ext uri="{FF2B5EF4-FFF2-40B4-BE49-F238E27FC236}">
                <a16:creationId xmlns:a16="http://schemas.microsoft.com/office/drawing/2014/main" id="{E013E669-E15F-4096-81CC-6637C4A9F9E7}"/>
              </a:ext>
            </a:extLst>
          </p:cNvPr>
          <p:cNvSpPr>
            <a:spLocks noGrp="1"/>
          </p:cNvSpPr>
          <p:nvPr>
            <p:ph type="body" sz="quarter" idx="21" hasCustomPrompt="1"/>
          </p:nvPr>
        </p:nvSpPr>
        <p:spPr>
          <a:xfrm>
            <a:off x="2934177" y="5380845"/>
            <a:ext cx="3275648" cy="324417"/>
          </a:xfrm>
        </p:spPr>
        <p:txBody>
          <a:bodyPr rtlCol="0">
            <a:noAutofit/>
          </a:bodyPr>
          <a:lstStyle>
            <a:lvl1pPr marL="0" indent="0" algn="ctr">
              <a:buNone/>
              <a:defRPr sz="1500" b="0" i="0">
                <a:solidFill>
                  <a:schemeClr val="bg1"/>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en-US" altLang="zh-CN" noProof="0" dirty="0"/>
              <a:t>20XX</a:t>
            </a:r>
          </a:p>
        </p:txBody>
      </p:sp>
      <p:sp>
        <p:nvSpPr>
          <p:cNvPr id="2" name="标题 1">
            <a:extLst>
              <a:ext uri="{FF2B5EF4-FFF2-40B4-BE49-F238E27FC236}">
                <a16:creationId xmlns:a16="http://schemas.microsoft.com/office/drawing/2014/main" id="{199AD403-A15F-4A2F-B050-AB874136E732}"/>
              </a:ext>
            </a:extLst>
          </p:cNvPr>
          <p:cNvSpPr>
            <a:spLocks noGrp="1"/>
          </p:cNvSpPr>
          <p:nvPr>
            <p:ph type="title" hasCustomPrompt="1"/>
          </p:nvPr>
        </p:nvSpPr>
        <p:spPr>
          <a:xfrm>
            <a:off x="777766" y="2289328"/>
            <a:ext cx="7588469" cy="1517356"/>
          </a:xfrm>
        </p:spPr>
        <p:txBody>
          <a:bodyPr rtlCol="0">
            <a:noAutofit/>
          </a:bodyPr>
          <a:lstStyle>
            <a:lvl1pPr algn="ctr">
              <a:defRPr sz="7500" b="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演示文稿标题    </a:t>
            </a:r>
          </a:p>
        </p:txBody>
      </p:sp>
      <p:sp>
        <p:nvSpPr>
          <p:cNvPr id="23" name="文本占位符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2934177" y="5034597"/>
            <a:ext cx="3275648" cy="324417"/>
          </a:xfrm>
        </p:spPr>
        <p:txBody>
          <a:bodyPr rtlCol="0">
            <a:noAutofit/>
          </a:bodyPr>
          <a:lstStyle>
            <a:lvl1pPr marL="0" indent="0" algn="ctr">
              <a:buNone/>
              <a:defRPr sz="1500" b="0" i="0">
                <a:solidFill>
                  <a:schemeClr val="bg2"/>
                </a:solidFill>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月</a:t>
            </a:r>
          </a:p>
        </p:txBody>
      </p:sp>
      <p:sp>
        <p:nvSpPr>
          <p:cNvPr id="36" name="文本占位符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8143" y="3890309"/>
            <a:ext cx="7567715" cy="606659"/>
          </a:xfrm>
        </p:spPr>
        <p:txBody>
          <a:bodyPr rtlCol="0">
            <a:noAutofit/>
          </a:bodyPr>
          <a:lstStyle>
            <a:lvl1pPr marL="0" indent="0" algn="ctr">
              <a:buNone/>
              <a:defRPr sz="2250" b="0" i="0">
                <a:solidFill>
                  <a:schemeClr val="bg2"/>
                </a:solidFill>
                <a:latin typeface="Microsoft YaHei UI" panose="020B0503020204020204" pitchFamily="34" charset="-122"/>
                <a:ea typeface="Microsoft YaHei UI" panose="020B0503020204020204" pitchFamily="34" charset="-122"/>
              </a:defRPr>
            </a:lvl1pPr>
          </a:lstStyle>
          <a:p>
            <a:pPr lvl="0" rtl="0"/>
            <a:r>
              <a:rPr lang="zh-CN" altLang="en-US" noProof="0" dirty="0"/>
              <a:t>演示文稿标语</a:t>
            </a:r>
          </a:p>
        </p:txBody>
      </p:sp>
    </p:spTree>
    <p:extLst>
      <p:ext uri="{BB962C8B-B14F-4D97-AF65-F5344CB8AC3E}">
        <p14:creationId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带标题的内容">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图形 12">
            <a:extLst>
              <a:ext uri="{FF2B5EF4-FFF2-40B4-BE49-F238E27FC236}">
                <a16:creationId xmlns:a16="http://schemas.microsoft.com/office/drawing/2014/main" id="{ACBF854A-65B9-4A5D-97C6-BA041A37CD22}"/>
              </a:ext>
            </a:extLst>
          </p:cNvPr>
          <p:cNvSpPr/>
          <p:nvPr userDrawn="1"/>
        </p:nvSpPr>
        <p:spPr>
          <a:xfrm>
            <a:off x="1081773" y="2135539"/>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p>
        </p:txBody>
      </p:sp>
      <p:sp>
        <p:nvSpPr>
          <p:cNvPr id="7" name="标题 1">
            <a:extLst>
              <a:ext uri="{FF2B5EF4-FFF2-40B4-BE49-F238E27FC236}">
                <a16:creationId xmlns:a16="http://schemas.microsoft.com/office/drawing/2014/main" id="{C3E8E02D-385B-477A-BAE1-4A97C6E9D720}"/>
              </a:ext>
            </a:extLst>
          </p:cNvPr>
          <p:cNvSpPr>
            <a:spLocks noGrp="1"/>
          </p:cNvSpPr>
          <p:nvPr>
            <p:ph type="title"/>
          </p:nvPr>
        </p:nvSpPr>
        <p:spPr>
          <a:xfrm>
            <a:off x="629841" y="908051"/>
            <a:ext cx="2949178" cy="1149349"/>
          </a:xfrm>
        </p:spPr>
        <p:txBody>
          <a:bodyPr rtlCol="0" anchor="b"/>
          <a:lstStyle>
            <a:lvl1pPr>
              <a:defRPr sz="2400"/>
            </a:lvl1pPr>
          </a:lstStyle>
          <a:p>
            <a:pPr rtl="0"/>
            <a:r>
              <a:rPr lang="zh-CN" altLang="en-US" noProof="0"/>
              <a:t>单击此处编辑母版标题样式</a:t>
            </a:r>
            <a:endParaRPr lang="zh-CN" altLang="en-US" noProof="0" dirty="0"/>
          </a:p>
        </p:txBody>
      </p:sp>
      <p:sp>
        <p:nvSpPr>
          <p:cNvPr id="8" name="文本占位符 3">
            <a:extLst>
              <a:ext uri="{FF2B5EF4-FFF2-40B4-BE49-F238E27FC236}">
                <a16:creationId xmlns:a16="http://schemas.microsoft.com/office/drawing/2014/main" id="{E6CA7378-0B2D-435D-B34B-744CA89114AF}"/>
              </a:ext>
            </a:extLst>
          </p:cNvPr>
          <p:cNvSpPr>
            <a:spLocks noGrp="1"/>
          </p:cNvSpPr>
          <p:nvPr>
            <p:ph type="body" sz="half" idx="2"/>
          </p:nvPr>
        </p:nvSpPr>
        <p:spPr>
          <a:xfrm>
            <a:off x="629841" y="2353201"/>
            <a:ext cx="2949178" cy="351578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CN" altLang="en-US" noProof="0"/>
              <a:t>编辑母版文本样式</a:t>
            </a:r>
          </a:p>
        </p:txBody>
      </p:sp>
      <p:sp>
        <p:nvSpPr>
          <p:cNvPr id="9" name="内容占位符 2">
            <a:extLst>
              <a:ext uri="{FF2B5EF4-FFF2-40B4-BE49-F238E27FC236}">
                <a16:creationId xmlns:a16="http://schemas.microsoft.com/office/drawing/2014/main" id="{9BB017D3-0E4A-43F4-BC02-DB826A7FDC3D}"/>
              </a:ext>
            </a:extLst>
          </p:cNvPr>
          <p:cNvSpPr>
            <a:spLocks noGrp="1"/>
          </p:cNvSpPr>
          <p:nvPr>
            <p:ph idx="1"/>
          </p:nvPr>
        </p:nvSpPr>
        <p:spPr>
          <a:xfrm>
            <a:off x="3885009" y="908051"/>
            <a:ext cx="4629150" cy="4957762"/>
          </a:xfrm>
        </p:spPr>
        <p:txBody>
          <a:bodyPr rtlCol="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endParaRPr lang="zh-CN" altLang="en-US" noProof="0" dirty="0"/>
          </a:p>
        </p:txBody>
      </p:sp>
    </p:spTree>
    <p:extLst>
      <p:ext uri="{BB962C8B-B14F-4D97-AF65-F5344CB8AC3E}">
        <p14:creationId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带标题的图片">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E90DEAF0-9B16-4335-875E-3D5B654FA9B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0680122F-A667-467F-9ABE-57A77934DD7D}"/>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29B5B8C5-3BA1-4EE6-9D72-5F3863E69D01}"/>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
        <p:nvSpPr>
          <p:cNvPr id="6" name="图形 12">
            <a:extLst>
              <a:ext uri="{FF2B5EF4-FFF2-40B4-BE49-F238E27FC236}">
                <a16:creationId xmlns:a16="http://schemas.microsoft.com/office/drawing/2014/main" id="{ACBF854A-65B9-4A5D-97C6-BA041A37CD22}"/>
              </a:ext>
            </a:extLst>
          </p:cNvPr>
          <p:cNvSpPr/>
          <p:nvPr userDrawn="1"/>
        </p:nvSpPr>
        <p:spPr>
          <a:xfrm>
            <a:off x="1081773" y="2135539"/>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p>
        </p:txBody>
      </p:sp>
      <p:sp>
        <p:nvSpPr>
          <p:cNvPr id="7" name="标题 1">
            <a:extLst>
              <a:ext uri="{FF2B5EF4-FFF2-40B4-BE49-F238E27FC236}">
                <a16:creationId xmlns:a16="http://schemas.microsoft.com/office/drawing/2014/main" id="{C3E8E02D-385B-477A-BAE1-4A97C6E9D720}"/>
              </a:ext>
            </a:extLst>
          </p:cNvPr>
          <p:cNvSpPr>
            <a:spLocks noGrp="1"/>
          </p:cNvSpPr>
          <p:nvPr>
            <p:ph type="title"/>
          </p:nvPr>
        </p:nvSpPr>
        <p:spPr>
          <a:xfrm>
            <a:off x="629841" y="908050"/>
            <a:ext cx="2949178" cy="1149350"/>
          </a:xfrm>
        </p:spPr>
        <p:txBody>
          <a:bodyPr rtlCol="0" anchor="b"/>
          <a:lstStyle>
            <a:lvl1pPr>
              <a:defRPr sz="2400"/>
            </a:lvl1pPr>
          </a:lstStyle>
          <a:p>
            <a:pPr rtl="0"/>
            <a:r>
              <a:rPr lang="zh-CN" altLang="en-US" noProof="0"/>
              <a:t>单击此处编辑母版标题样式</a:t>
            </a:r>
            <a:endParaRPr lang="zh-CN" altLang="en-US" noProof="0" dirty="0"/>
          </a:p>
        </p:txBody>
      </p:sp>
      <p:sp>
        <p:nvSpPr>
          <p:cNvPr id="8" name="文本占位符 3">
            <a:extLst>
              <a:ext uri="{FF2B5EF4-FFF2-40B4-BE49-F238E27FC236}">
                <a16:creationId xmlns:a16="http://schemas.microsoft.com/office/drawing/2014/main" id="{E6CA7378-0B2D-435D-B34B-744CA89114AF}"/>
              </a:ext>
            </a:extLst>
          </p:cNvPr>
          <p:cNvSpPr>
            <a:spLocks noGrp="1"/>
          </p:cNvSpPr>
          <p:nvPr>
            <p:ph type="body" sz="half" idx="2"/>
          </p:nvPr>
        </p:nvSpPr>
        <p:spPr>
          <a:xfrm>
            <a:off x="629841" y="2353201"/>
            <a:ext cx="2949178" cy="3515787"/>
          </a:xfrm>
        </p:spPr>
        <p:txBody>
          <a:bodyPr rtlCol="0"/>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CN" altLang="en-US" noProof="0"/>
              <a:t>编辑母版文本样式</a:t>
            </a:r>
          </a:p>
        </p:txBody>
      </p:sp>
      <p:sp>
        <p:nvSpPr>
          <p:cNvPr id="9" name="图片占位符 2">
            <a:extLst>
              <a:ext uri="{FF2B5EF4-FFF2-40B4-BE49-F238E27FC236}">
                <a16:creationId xmlns:a16="http://schemas.microsoft.com/office/drawing/2014/main" id="{9A7D37A5-CD8F-499C-BFFD-2D0EB08556C3}"/>
              </a:ext>
            </a:extLst>
          </p:cNvPr>
          <p:cNvSpPr>
            <a:spLocks noGrp="1"/>
          </p:cNvSpPr>
          <p:nvPr>
            <p:ph type="pic" idx="1"/>
          </p:nvPr>
        </p:nvSpPr>
        <p:spPr>
          <a:xfrm>
            <a:off x="3887391" y="908051"/>
            <a:ext cx="4629150" cy="4953000"/>
          </a:xfrm>
        </p:spPr>
        <p:txBody>
          <a:bodyPr rtlCol="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3336D-E3BE-45DB-B625-753732F9F7F0}"/>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54C2EC4E-2A4D-4B8B-8C10-D8F4A649E564}"/>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A7027D07-F714-4E3C-97FC-7AB8C42FA927}"/>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ADE3BA64-4F34-452B-AA1F-BB90A0F05EFD}"/>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D57916-404D-41BC-B080-9B6CBA9F95C2}"/>
              </a:ext>
            </a:extLst>
          </p:cNvPr>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日期占位符 2">
            <a:extLst>
              <a:ext uri="{FF2B5EF4-FFF2-40B4-BE49-F238E27FC236}">
                <a16:creationId xmlns:a16="http://schemas.microsoft.com/office/drawing/2014/main" id="{F920C85E-02E3-4F3E-8E6F-4467C6127090}"/>
              </a:ext>
            </a:extLst>
          </p:cNvPr>
          <p:cNvSpPr>
            <a:spLocks noGrp="1"/>
          </p:cNvSpPr>
          <p:nvPr>
            <p:ph type="dt" sz="half" idx="10"/>
          </p:nvPr>
        </p:nvSpPr>
        <p:spPr/>
        <p:txBody>
          <a:bodyPr rtlCol="0"/>
          <a:lstStyle/>
          <a:p>
            <a:pPr rtl="0"/>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952F5317-A8A3-406A-96EA-4BB58C35AFB2}"/>
              </a:ext>
            </a:extLst>
          </p:cNvPr>
          <p:cNvSpPr>
            <a:spLocks noGrp="1"/>
          </p:cNvSpPr>
          <p:nvPr>
            <p:ph type="ftr" sz="quarter" idx="11"/>
          </p:nvPr>
        </p:nvSpPr>
        <p:spPr/>
        <p:txBody>
          <a:bodyPr rtlCol="0"/>
          <a:lstStyle/>
          <a:p>
            <a:pPr rtl="0"/>
            <a:r>
              <a:rPr lang="zh-CN" altLang="en-US" noProof="0" dirty="0"/>
              <a:t>添加页脚</a:t>
            </a:r>
          </a:p>
        </p:txBody>
      </p:sp>
      <p:sp>
        <p:nvSpPr>
          <p:cNvPr id="5" name="灯片编号占位符 4">
            <a:extLst>
              <a:ext uri="{FF2B5EF4-FFF2-40B4-BE49-F238E27FC236}">
                <a16:creationId xmlns:a16="http://schemas.microsoft.com/office/drawing/2014/main" id="{5B2A1141-BD97-42C5-A257-A2C0668A1BA8}"/>
              </a:ext>
            </a:extLst>
          </p:cNvPr>
          <p:cNvSpPr>
            <a:spLocks noGrp="1"/>
          </p:cNvSpPr>
          <p:nvPr>
            <p:ph type="sldNum" sz="quarter" idx="12"/>
          </p:nvPr>
        </p:nvSpPr>
        <p:spPr/>
        <p:txBody>
          <a:bodyPr rtlCol="0"/>
          <a:lstStyle/>
          <a:p>
            <a:pPr rtl="0"/>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手动">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文本占位符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509337" y="1815793"/>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1</a:t>
            </a:r>
          </a:p>
        </p:txBody>
      </p:sp>
      <p:sp>
        <p:nvSpPr>
          <p:cNvPr id="26" name="文本占位符 24">
            <a:extLst>
              <a:ext uri="{FF2B5EF4-FFF2-40B4-BE49-F238E27FC236}">
                <a16:creationId xmlns:a16="http://schemas.microsoft.com/office/drawing/2014/main" id="{C8BBE7AC-17E7-4828-A40C-39EED5284E6D}"/>
              </a:ext>
            </a:extLst>
          </p:cNvPr>
          <p:cNvSpPr>
            <a:spLocks noGrp="1"/>
          </p:cNvSpPr>
          <p:nvPr>
            <p:ph type="body" sz="quarter" idx="11"/>
          </p:nvPr>
        </p:nvSpPr>
        <p:spPr>
          <a:xfrm>
            <a:off x="1045807" y="1920004"/>
            <a:ext cx="2327333"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3" name="文本占位符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3579387" y="1815793"/>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2</a:t>
            </a:r>
          </a:p>
        </p:txBody>
      </p:sp>
      <p:sp>
        <p:nvSpPr>
          <p:cNvPr id="34" name="文本占位符 24">
            <a:extLst>
              <a:ext uri="{FF2B5EF4-FFF2-40B4-BE49-F238E27FC236}">
                <a16:creationId xmlns:a16="http://schemas.microsoft.com/office/drawing/2014/main" id="{A65257E6-B10F-49C0-862A-53648E3F2D0B}"/>
              </a:ext>
            </a:extLst>
          </p:cNvPr>
          <p:cNvSpPr>
            <a:spLocks noGrp="1"/>
          </p:cNvSpPr>
          <p:nvPr>
            <p:ph type="body" sz="quarter" idx="13"/>
          </p:nvPr>
        </p:nvSpPr>
        <p:spPr>
          <a:xfrm>
            <a:off x="4168612" y="1920004"/>
            <a:ext cx="1682939"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37" name="文本占位符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5893972" y="1833572"/>
            <a:ext cx="662015" cy="1092200"/>
          </a:xfrm>
        </p:spPr>
        <p:txBody>
          <a:bodyPr lIns="0" tIns="0" rIns="0" bIns="0" rtlCol="0">
            <a:noAutofit/>
          </a:bodyPr>
          <a:lstStyle>
            <a:lvl1pPr marL="0" indent="0">
              <a:buNone/>
              <a:defRPr sz="7500" b="1">
                <a:solidFill>
                  <a:schemeClr val="bg2"/>
                </a:solidFill>
                <a:latin typeface="Microsoft YaHei UI" panose="020B0503020204020204" pitchFamily="34" charset="-122"/>
                <a:ea typeface="Microsoft YaHei UI" panose="020B0503020204020204" pitchFamily="34" charset="-122"/>
              </a:defRPr>
            </a:lvl1pPr>
          </a:lstStyle>
          <a:p>
            <a:pPr lvl="0" rtl="0"/>
            <a:r>
              <a:rPr lang="en-US" altLang="zh-CN" noProof="0" dirty="0"/>
              <a:t>3</a:t>
            </a:r>
          </a:p>
        </p:txBody>
      </p:sp>
      <p:sp>
        <p:nvSpPr>
          <p:cNvPr id="38" name="文本占位符 24">
            <a:extLst>
              <a:ext uri="{FF2B5EF4-FFF2-40B4-BE49-F238E27FC236}">
                <a16:creationId xmlns:a16="http://schemas.microsoft.com/office/drawing/2014/main" id="{BCE98261-6A42-49F1-B208-2E6C24DFCF83}"/>
              </a:ext>
            </a:extLst>
          </p:cNvPr>
          <p:cNvSpPr>
            <a:spLocks noGrp="1"/>
          </p:cNvSpPr>
          <p:nvPr>
            <p:ph type="body" sz="quarter" idx="15"/>
          </p:nvPr>
        </p:nvSpPr>
        <p:spPr>
          <a:xfrm>
            <a:off x="6483197" y="1937783"/>
            <a:ext cx="2219337" cy="1032355"/>
          </a:xfrm>
        </p:spPr>
        <p:txBody>
          <a:bodyPr rtlCol="0">
            <a:noAutofit/>
          </a:bodyPr>
          <a:lstStyle>
            <a:lvl1pPr marL="0" indent="0">
              <a:lnSpc>
                <a:spcPct val="75000"/>
              </a:lnSpc>
              <a:spcBef>
                <a:spcPts val="450"/>
              </a:spcBef>
              <a:buNone/>
              <a:defRPr sz="3000" b="0">
                <a:solidFill>
                  <a:schemeClr val="tx2"/>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0" name="文本占位符 24">
            <a:extLst>
              <a:ext uri="{FF2B5EF4-FFF2-40B4-BE49-F238E27FC236}">
                <a16:creationId xmlns:a16="http://schemas.microsoft.com/office/drawing/2014/main" id="{937F4311-EBEC-44E3-8542-07503B54D770}"/>
              </a:ext>
            </a:extLst>
          </p:cNvPr>
          <p:cNvSpPr>
            <a:spLocks noGrp="1"/>
          </p:cNvSpPr>
          <p:nvPr>
            <p:ph type="body" sz="quarter" idx="16"/>
          </p:nvPr>
        </p:nvSpPr>
        <p:spPr>
          <a:xfrm>
            <a:off x="668793"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3" name="文本占位符 24">
            <a:extLst>
              <a:ext uri="{FF2B5EF4-FFF2-40B4-BE49-F238E27FC236}">
                <a16:creationId xmlns:a16="http://schemas.microsoft.com/office/drawing/2014/main" id="{FED4B056-A42A-4115-B98D-177B9AFDABFE}"/>
              </a:ext>
            </a:extLst>
          </p:cNvPr>
          <p:cNvSpPr>
            <a:spLocks noGrp="1"/>
          </p:cNvSpPr>
          <p:nvPr>
            <p:ph type="body" sz="quarter" idx="17"/>
          </p:nvPr>
        </p:nvSpPr>
        <p:spPr>
          <a:xfrm>
            <a:off x="1942761"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5" name="文本占位符 24">
            <a:extLst>
              <a:ext uri="{FF2B5EF4-FFF2-40B4-BE49-F238E27FC236}">
                <a16:creationId xmlns:a16="http://schemas.microsoft.com/office/drawing/2014/main" id="{2D359611-5488-43D7-A2A6-E60DB2E1D872}"/>
              </a:ext>
            </a:extLst>
          </p:cNvPr>
          <p:cNvSpPr>
            <a:spLocks noGrp="1"/>
          </p:cNvSpPr>
          <p:nvPr>
            <p:ph type="body" sz="quarter" idx="18"/>
          </p:nvPr>
        </p:nvSpPr>
        <p:spPr>
          <a:xfrm>
            <a:off x="3596095" y="3007741"/>
            <a:ext cx="1273969"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6" name="文本占位符 24">
            <a:extLst>
              <a:ext uri="{FF2B5EF4-FFF2-40B4-BE49-F238E27FC236}">
                <a16:creationId xmlns:a16="http://schemas.microsoft.com/office/drawing/2014/main" id="{F2182E7C-B18B-4F73-B0D1-86196D992B18}"/>
              </a:ext>
            </a:extLst>
          </p:cNvPr>
          <p:cNvSpPr>
            <a:spLocks noGrp="1"/>
          </p:cNvSpPr>
          <p:nvPr>
            <p:ph type="body" sz="quarter" idx="19"/>
          </p:nvPr>
        </p:nvSpPr>
        <p:spPr>
          <a:xfrm>
            <a:off x="5907717" y="3006198"/>
            <a:ext cx="2794817" cy="800100"/>
          </a:xfrm>
        </p:spPr>
        <p:txBody>
          <a:bodyPr rtlCol="0">
            <a:normAutofit/>
          </a:bodyPr>
          <a:lstStyle>
            <a:lvl1pPr marL="0" indent="0">
              <a:buNone/>
              <a:defRPr sz="1200" b="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8" name="文本占位符 24">
            <a:extLst>
              <a:ext uri="{FF2B5EF4-FFF2-40B4-BE49-F238E27FC236}">
                <a16:creationId xmlns:a16="http://schemas.microsoft.com/office/drawing/2014/main" id="{3D51A445-889E-44A8-AF12-58BC161D148C}"/>
              </a:ext>
            </a:extLst>
          </p:cNvPr>
          <p:cNvSpPr>
            <a:spLocks noGrp="1"/>
          </p:cNvSpPr>
          <p:nvPr>
            <p:ph type="body" sz="quarter" idx="20"/>
          </p:nvPr>
        </p:nvSpPr>
        <p:spPr>
          <a:xfrm>
            <a:off x="1242780" y="5751926"/>
            <a:ext cx="6658440" cy="470478"/>
          </a:xfrm>
        </p:spPr>
        <p:txBody>
          <a:bodyPr rtlCol="0">
            <a:normAutofit/>
          </a:bodyPr>
          <a:lstStyle>
            <a:lvl1pPr marL="0" indent="0" algn="ctr">
              <a:buNone/>
              <a:defRPr sz="1200" b="0">
                <a:solidFill>
                  <a:schemeClr val="accent3"/>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49" name="文本占位符 24">
            <a:extLst>
              <a:ext uri="{FF2B5EF4-FFF2-40B4-BE49-F238E27FC236}">
                <a16:creationId xmlns:a16="http://schemas.microsoft.com/office/drawing/2014/main" id="{358BC44E-644D-4E21-A055-1178CD0D2698}"/>
              </a:ext>
            </a:extLst>
          </p:cNvPr>
          <p:cNvSpPr>
            <a:spLocks noGrp="1"/>
          </p:cNvSpPr>
          <p:nvPr>
            <p:ph type="body" sz="quarter" idx="21"/>
          </p:nvPr>
        </p:nvSpPr>
        <p:spPr>
          <a:xfrm>
            <a:off x="3596094" y="4974002"/>
            <a:ext cx="1949399" cy="800100"/>
          </a:xfrm>
        </p:spPr>
        <p:txBody>
          <a:bodyPr rtlCol="0">
            <a:normAutofit/>
          </a:bodyPr>
          <a:lstStyle>
            <a:lvl1pPr marL="0" indent="0">
              <a:buNone/>
              <a:defRPr sz="1200" b="0">
                <a:solidFill>
                  <a:schemeClr val="accent1"/>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50" name="文本占位符 24">
            <a:extLst>
              <a:ext uri="{FF2B5EF4-FFF2-40B4-BE49-F238E27FC236}">
                <a16:creationId xmlns:a16="http://schemas.microsoft.com/office/drawing/2014/main" id="{32C60917-FE9C-4C02-976E-9F4DF95F1614}"/>
              </a:ext>
            </a:extLst>
          </p:cNvPr>
          <p:cNvSpPr>
            <a:spLocks noGrp="1"/>
          </p:cNvSpPr>
          <p:nvPr>
            <p:ph type="body" sz="quarter" idx="22"/>
          </p:nvPr>
        </p:nvSpPr>
        <p:spPr>
          <a:xfrm>
            <a:off x="5918035" y="4974002"/>
            <a:ext cx="2784499" cy="800100"/>
          </a:xfrm>
        </p:spPr>
        <p:txBody>
          <a:bodyPr rtlCol="0">
            <a:normAutofit/>
          </a:bodyPr>
          <a:lstStyle>
            <a:lvl1pPr marL="0" indent="0">
              <a:buNone/>
              <a:defRPr sz="1200" b="0">
                <a:solidFill>
                  <a:schemeClr val="accent1"/>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55" name="图片占位符 12">
            <a:extLst>
              <a:ext uri="{FF2B5EF4-FFF2-40B4-BE49-F238E27FC236}">
                <a16:creationId xmlns:a16="http://schemas.microsoft.com/office/drawing/2014/main" id="{2535BC4C-3D36-473A-B9EF-EC6F3BA67113}"/>
              </a:ext>
            </a:extLst>
          </p:cNvPr>
          <p:cNvSpPr>
            <a:spLocks noGrp="1"/>
          </p:cNvSpPr>
          <p:nvPr>
            <p:ph type="pic" sz="quarter" idx="37"/>
          </p:nvPr>
        </p:nvSpPr>
        <p:spPr>
          <a:xfrm>
            <a:off x="668792" y="3880614"/>
            <a:ext cx="1227582" cy="1618488"/>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6" name="图片占位符 12">
            <a:extLst>
              <a:ext uri="{FF2B5EF4-FFF2-40B4-BE49-F238E27FC236}">
                <a16:creationId xmlns:a16="http://schemas.microsoft.com/office/drawing/2014/main" id="{A1E61843-0C1E-4581-98C1-C9247F7043AC}"/>
              </a:ext>
            </a:extLst>
          </p:cNvPr>
          <p:cNvSpPr>
            <a:spLocks noGrp="1"/>
          </p:cNvSpPr>
          <p:nvPr>
            <p:ph type="pic" sz="quarter" idx="38"/>
          </p:nvPr>
        </p:nvSpPr>
        <p:spPr>
          <a:xfrm>
            <a:off x="1942761" y="3880614"/>
            <a:ext cx="1227582" cy="1618488"/>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7" name="图片占位符 12">
            <a:extLst>
              <a:ext uri="{FF2B5EF4-FFF2-40B4-BE49-F238E27FC236}">
                <a16:creationId xmlns:a16="http://schemas.microsoft.com/office/drawing/2014/main" id="{F3B39F0E-B245-4510-8C07-0EC29B83F1BA}"/>
              </a:ext>
            </a:extLst>
          </p:cNvPr>
          <p:cNvSpPr>
            <a:spLocks noGrp="1"/>
          </p:cNvSpPr>
          <p:nvPr>
            <p:ph type="pic" sz="quarter" idx="43"/>
          </p:nvPr>
        </p:nvSpPr>
        <p:spPr>
          <a:xfrm>
            <a:off x="3596095" y="3944782"/>
            <a:ext cx="1949399" cy="896112"/>
          </a:xfrm>
        </p:spPr>
        <p:txBody>
          <a:bodyPr rtlCol="0" anchor="ctr" anchorCtr="0">
            <a:no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58" name="图片占位符 9">
            <a:extLst>
              <a:ext uri="{FF2B5EF4-FFF2-40B4-BE49-F238E27FC236}">
                <a16:creationId xmlns:a16="http://schemas.microsoft.com/office/drawing/2014/main" id="{A9E755CD-1A38-4F75-A18E-2D31E4934C8A}"/>
              </a:ext>
            </a:extLst>
          </p:cNvPr>
          <p:cNvSpPr>
            <a:spLocks noGrp="1"/>
          </p:cNvSpPr>
          <p:nvPr>
            <p:ph type="pic" sz="quarter" idx="44"/>
          </p:nvPr>
        </p:nvSpPr>
        <p:spPr>
          <a:xfrm>
            <a:off x="5907716" y="3944782"/>
            <a:ext cx="1949400" cy="896400"/>
          </a:xfrm>
        </p:spPr>
        <p:txBody>
          <a:bodyPr rtlCol="0" anchor="ctr" anchorCtr="0">
            <a:normAutofit/>
          </a:bodyPr>
          <a:lstStyle>
            <a:lvl1pPr marL="0" indent="0" algn="ctr">
              <a:buNone/>
              <a:defRPr sz="105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标题 1">
            <a:extLst>
              <a:ext uri="{FF2B5EF4-FFF2-40B4-BE49-F238E27FC236}">
                <a16:creationId xmlns:a16="http://schemas.microsoft.com/office/drawing/2014/main" id="{1C750AC0-7255-417F-919C-19DF42857E05}"/>
              </a:ext>
            </a:extLst>
          </p:cNvPr>
          <p:cNvSpPr>
            <a:spLocks noGrp="1"/>
          </p:cNvSpPr>
          <p:nvPr>
            <p:ph type="title" hasCustomPrompt="1"/>
          </p:nvPr>
        </p:nvSpPr>
        <p:spPr>
          <a:xfrm>
            <a:off x="1605915" y="558203"/>
            <a:ext cx="5932170" cy="1069848"/>
          </a:xfrm>
          <a:noFill/>
        </p:spPr>
        <p:txBody>
          <a:bodyPr lIns="0" tIns="0" rIns="0" bIns="0" rtlCol="0">
            <a:normAutofit/>
          </a:bodyPr>
          <a:lstStyle>
            <a:lvl1pPr algn="ctr">
              <a:defRPr lang="ru-RU" sz="4500" b="0" kern="1200" dirty="0">
                <a:solidFill>
                  <a:schemeClr val="tx2"/>
                </a:solidFill>
                <a:latin typeface="Microsoft YaHei UI" panose="020B0503020204020204" pitchFamily="34" charset="-122"/>
                <a:ea typeface="Microsoft YaHei UI" panose="020B0503020204020204" pitchFamily="34" charset="-122"/>
                <a:cs typeface="+mj-cs"/>
              </a:defRPr>
            </a:lvl1pPr>
          </a:lstStyle>
          <a:p>
            <a:pPr rtl="0"/>
            <a:r>
              <a:rPr lang="zh-CN" altLang="en-US" noProof="0" dirty="0"/>
              <a:t>如何使用此模板</a:t>
            </a:r>
          </a:p>
        </p:txBody>
      </p:sp>
      <p:pic>
        <p:nvPicPr>
          <p:cNvPr id="21" name="图形 20">
            <a:extLst>
              <a:ext uri="{FF2B5EF4-FFF2-40B4-BE49-F238E27FC236}">
                <a16:creationId xmlns:a16="http://schemas.microsoft.com/office/drawing/2014/main" id="{08EB3F0B-0F1D-42D2-B6C2-D4D6D82571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6300" y="1568995"/>
            <a:ext cx="3731400" cy="114227"/>
          </a:xfrm>
          <a:prstGeom prst="rect">
            <a:avLst/>
          </a:prstGeom>
        </p:spPr>
      </p:pic>
    </p:spTree>
    <p:extLst>
      <p:ext uri="{BB962C8B-B14F-4D97-AF65-F5344CB8AC3E}">
        <p14:creationId xmlns:p14="http://schemas.microsoft.com/office/powerpoint/2010/main" val="351468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隔幻灯片">
    <p:spTree>
      <p:nvGrpSpPr>
        <p:cNvPr id="1" name=""/>
        <p:cNvGrpSpPr/>
        <p:nvPr/>
      </p:nvGrpSpPr>
      <p:grpSpPr>
        <a:xfrm>
          <a:off x="0" y="0"/>
          <a:ext cx="0" cy="0"/>
          <a:chOff x="0" y="0"/>
          <a:chExt cx="0" cy="0"/>
        </a:xfrm>
      </p:grpSpPr>
      <p:sp>
        <p:nvSpPr>
          <p:cNvPr id="9" name="椭圆形 8">
            <a:extLst>
              <a:ext uri="{FF2B5EF4-FFF2-40B4-BE49-F238E27FC236}">
                <a16:creationId xmlns:a16="http://schemas.microsoft.com/office/drawing/2014/main" id="{4D6B2F7A-6215-4548-B8BA-BFBFA46660CF}"/>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C4B419-8728-4000-B6EF-1ECF88F80B8B}"/>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A62FC5F7-2AC0-4A53-8E2A-D6A7F4B4D77C}"/>
              </a:ext>
            </a:extLst>
          </p:cNvPr>
          <p:cNvSpPr>
            <a:spLocks noGrp="1"/>
          </p:cNvSpPr>
          <p:nvPr>
            <p:ph type="title" hasCustomPrompt="1"/>
          </p:nvPr>
        </p:nvSpPr>
        <p:spPr>
          <a:xfrm>
            <a:off x="628650" y="652987"/>
            <a:ext cx="7886700" cy="904875"/>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分隔幻灯片</a:t>
            </a:r>
          </a:p>
        </p:txBody>
      </p:sp>
      <p:sp>
        <p:nvSpPr>
          <p:cNvPr id="3" name="日期占位符 2">
            <a:extLst>
              <a:ext uri="{FF2B5EF4-FFF2-40B4-BE49-F238E27FC236}">
                <a16:creationId xmlns:a16="http://schemas.microsoft.com/office/drawing/2014/main" id="{B516B06F-92DB-40BB-B026-E443732F67C8}"/>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11FF27C1-06BD-4F55-BB58-DC1D0892188F}"/>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15" name="图形 13">
            <a:extLst>
              <a:ext uri="{FF2B5EF4-FFF2-40B4-BE49-F238E27FC236}">
                <a16:creationId xmlns:a16="http://schemas.microsoft.com/office/drawing/2014/main" id="{6B7C1ECA-416B-4ED3-9B96-F05BED98E498}"/>
              </a:ext>
            </a:extLst>
          </p:cNvPr>
          <p:cNvSpPr/>
          <p:nvPr/>
        </p:nvSpPr>
        <p:spPr>
          <a:xfrm>
            <a:off x="3400859" y="1568995"/>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8" name="文本占位符 17">
            <a:extLst>
              <a:ext uri="{FF2B5EF4-FFF2-40B4-BE49-F238E27FC236}">
                <a16:creationId xmlns:a16="http://schemas.microsoft.com/office/drawing/2014/main" id="{4F134C5C-60EE-4E07-8A4F-120C1B5AA0AF}"/>
              </a:ext>
            </a:extLst>
          </p:cNvPr>
          <p:cNvSpPr>
            <a:spLocks noGrp="1"/>
          </p:cNvSpPr>
          <p:nvPr>
            <p:ph type="body" sz="quarter" idx="13" hasCustomPrompt="1"/>
          </p:nvPr>
        </p:nvSpPr>
        <p:spPr>
          <a:xfrm>
            <a:off x="628650" y="1874839"/>
            <a:ext cx="7886700" cy="476476"/>
          </a:xfrm>
        </p:spPr>
        <p:txBody>
          <a:bodyPr rtlCol="0">
            <a:normAutofit/>
          </a:bodyPr>
          <a:lstStyle>
            <a:lvl1pPr marL="0" indent="0" algn="ctr">
              <a:buNone/>
              <a:defRPr sz="1350">
                <a:latin typeface="Microsoft YaHei UI" panose="020B0503020204020204" pitchFamily="34" charset="-122"/>
                <a:ea typeface="Microsoft YaHei UI" panose="020B0503020204020204" pitchFamily="34" charset="-122"/>
              </a:defRPr>
            </a:lvl1pPr>
            <a:lvl2pPr>
              <a:defRPr sz="1350"/>
            </a:lvl2pPr>
            <a:lvl3pPr>
              <a:defRPr sz="1350"/>
            </a:lvl3pPr>
            <a:lvl4pPr>
              <a:defRPr sz="1350"/>
            </a:lvl4pPr>
            <a:lvl5pPr>
              <a:defRPr sz="1350"/>
            </a:lvl5pPr>
          </a:lstStyle>
          <a:p>
            <a:pPr lvl="0" rtl="0"/>
            <a:r>
              <a:rPr lang="zh-CN" altLang="en-US" noProof="0" dirty="0"/>
              <a:t>编辑模板文本样式</a:t>
            </a:r>
          </a:p>
        </p:txBody>
      </p:sp>
      <p:sp>
        <p:nvSpPr>
          <p:cNvPr id="20" name="图片占位符 19">
            <a:extLst>
              <a:ext uri="{FF2B5EF4-FFF2-40B4-BE49-F238E27FC236}">
                <a16:creationId xmlns:a16="http://schemas.microsoft.com/office/drawing/2014/main" id="{C71C2E69-8C3C-4E87-BC9D-9810F56121BC}"/>
              </a:ext>
            </a:extLst>
          </p:cNvPr>
          <p:cNvSpPr>
            <a:spLocks noGrp="1"/>
          </p:cNvSpPr>
          <p:nvPr>
            <p:ph type="pic" sz="quarter" idx="14"/>
          </p:nvPr>
        </p:nvSpPr>
        <p:spPr>
          <a:xfrm>
            <a:off x="0" y="2483223"/>
            <a:ext cx="9144000" cy="3465576"/>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包含图像的内容">
    <p:spTree>
      <p:nvGrpSpPr>
        <p:cNvPr id="1" name=""/>
        <p:cNvGrpSpPr/>
        <p:nvPr/>
      </p:nvGrpSpPr>
      <p:grpSpPr>
        <a:xfrm>
          <a:off x="0" y="0"/>
          <a:ext cx="0" cy="0"/>
          <a:chOff x="0" y="0"/>
          <a:chExt cx="0" cy="0"/>
        </a:xfrm>
      </p:grpSpPr>
      <p:sp>
        <p:nvSpPr>
          <p:cNvPr id="10" name="椭圆形 9">
            <a:extLst>
              <a:ext uri="{FF2B5EF4-FFF2-40B4-BE49-F238E27FC236}">
                <a16:creationId xmlns:a16="http://schemas.microsoft.com/office/drawing/2014/main" id="{DFFF6C81-E769-CE4D-B9C0-858E073D198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371695AE-7720-4633-B467-CD5DD1A9EC27}"/>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
        <p:nvSpPr>
          <p:cNvPr id="2" name="标题 1">
            <a:extLst>
              <a:ext uri="{FF2B5EF4-FFF2-40B4-BE49-F238E27FC236}">
                <a16:creationId xmlns:a16="http://schemas.microsoft.com/office/drawing/2014/main" id="{94940C99-75CB-4A48-894F-EA35F7C9189E}"/>
              </a:ext>
            </a:extLst>
          </p:cNvPr>
          <p:cNvSpPr>
            <a:spLocks noGrp="1"/>
          </p:cNvSpPr>
          <p:nvPr>
            <p:ph type="title" hasCustomPrompt="1"/>
          </p:nvPr>
        </p:nvSpPr>
        <p:spPr>
          <a:xfrm>
            <a:off x="5193402" y="922104"/>
            <a:ext cx="3193429" cy="1325563"/>
          </a:xfrm>
        </p:spPr>
        <p:txBody>
          <a:bodyPr rtlCol="0"/>
          <a:lstStyle>
            <a:lvl1pPr>
              <a:defRPr b="0">
                <a:latin typeface="Microsoft YaHei UI" panose="020B0503020204020204" pitchFamily="34" charset="-122"/>
                <a:ea typeface="Microsoft YaHei UI" panose="020B0503020204020204" pitchFamily="34" charset="-122"/>
              </a:defRPr>
            </a:lvl1pPr>
          </a:lstStyle>
          <a:p>
            <a:pPr rtl="0"/>
            <a:r>
              <a:rPr lang="zh-CN" altLang="en-US" noProof="0" dirty="0"/>
              <a:t>文本版式 </a:t>
            </a:r>
            <a:r>
              <a:rPr lang="en-US" altLang="zh-CN" noProof="0" dirty="0"/>
              <a:t>1</a:t>
            </a:r>
            <a:endParaRPr lang="zh-CN" altLang="en-US" noProof="0" dirty="0"/>
          </a:p>
        </p:txBody>
      </p:sp>
      <p:sp>
        <p:nvSpPr>
          <p:cNvPr id="4" name="页脚占位符 3">
            <a:extLst>
              <a:ext uri="{FF2B5EF4-FFF2-40B4-BE49-F238E27FC236}">
                <a16:creationId xmlns:a16="http://schemas.microsoft.com/office/drawing/2014/main" id="{C97E3AD6-C295-45C8-8FC7-AD342840364A}"/>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6" name="文本占位符 14">
            <a:extLst>
              <a:ext uri="{FF2B5EF4-FFF2-40B4-BE49-F238E27FC236}">
                <a16:creationId xmlns:a16="http://schemas.microsoft.com/office/drawing/2014/main" id="{780797F8-0544-4DFB-8D2C-CC50CB7F4AAD}"/>
              </a:ext>
            </a:extLst>
          </p:cNvPr>
          <p:cNvSpPr>
            <a:spLocks noGrp="1"/>
          </p:cNvSpPr>
          <p:nvPr>
            <p:ph type="body" sz="quarter" idx="13"/>
          </p:nvPr>
        </p:nvSpPr>
        <p:spPr>
          <a:xfrm>
            <a:off x="4997462" y="2384296"/>
            <a:ext cx="3389369" cy="639683"/>
          </a:xfrm>
        </p:spPr>
        <p:txBody>
          <a:bodyPr rtlCol="0">
            <a:normAutofit/>
          </a:bodyPr>
          <a:lstStyle>
            <a:lvl1pPr marL="0" indent="0" rtl="0">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7" name="文本占位符 14">
            <a:extLst>
              <a:ext uri="{FF2B5EF4-FFF2-40B4-BE49-F238E27FC236}">
                <a16:creationId xmlns:a16="http://schemas.microsoft.com/office/drawing/2014/main" id="{F7A942D6-FCE6-4DCD-BD15-F6399EC2A21E}"/>
              </a:ext>
            </a:extLst>
          </p:cNvPr>
          <p:cNvSpPr>
            <a:spLocks noGrp="1"/>
          </p:cNvSpPr>
          <p:nvPr>
            <p:ph type="body" sz="quarter" idx="14"/>
          </p:nvPr>
        </p:nvSpPr>
        <p:spPr>
          <a:xfrm>
            <a:off x="4855949" y="3173535"/>
            <a:ext cx="3530882" cy="2588637"/>
          </a:xfrm>
        </p:spPr>
        <p:txBody>
          <a:bodyPr rtlCol="0">
            <a:normAutofit/>
          </a:bodyPr>
          <a:lstStyle>
            <a:lvl1pPr marL="135000" indent="-135000">
              <a:spcBef>
                <a:spcPts val="450"/>
              </a:spcBef>
              <a:buClr>
                <a:schemeClr val="bg2"/>
              </a:buClr>
              <a:buFont typeface="Arial" panose="020B0604020202020204" pitchFamily="34" charset="0"/>
              <a:buChar char="•"/>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9" name="图形 13">
            <a:extLst>
              <a:ext uri="{FF2B5EF4-FFF2-40B4-BE49-F238E27FC236}">
                <a16:creationId xmlns:a16="http://schemas.microsoft.com/office/drawing/2014/main" id="{BE348D43-6DEE-4E32-B9F5-235CB8EC9257}"/>
              </a:ext>
            </a:extLst>
          </p:cNvPr>
          <p:cNvSpPr/>
          <p:nvPr userDrawn="1"/>
        </p:nvSpPr>
        <p:spPr>
          <a:xfrm>
            <a:off x="5294973" y="2076986"/>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2" name="图片占位符 11">
            <a:extLst>
              <a:ext uri="{FF2B5EF4-FFF2-40B4-BE49-F238E27FC236}">
                <a16:creationId xmlns:a16="http://schemas.microsoft.com/office/drawing/2014/main" id="{32A28410-C401-4876-8DE7-D0EFCDE41D2C}"/>
              </a:ext>
            </a:extLst>
          </p:cNvPr>
          <p:cNvSpPr>
            <a:spLocks noGrp="1"/>
          </p:cNvSpPr>
          <p:nvPr>
            <p:ph type="pic" sz="quarter" idx="15"/>
          </p:nvPr>
        </p:nvSpPr>
        <p:spPr>
          <a:xfrm>
            <a:off x="683418" y="0"/>
            <a:ext cx="3470148" cy="6858000"/>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Tree>
    <p:extLst>
      <p:ext uri="{BB962C8B-B14F-4D97-AF65-F5344CB8AC3E}">
        <p14:creationId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幻灯片">
    <p:spTree>
      <p:nvGrpSpPr>
        <p:cNvPr id="1" name=""/>
        <p:cNvGrpSpPr/>
        <p:nvPr/>
      </p:nvGrpSpPr>
      <p:grpSpPr>
        <a:xfrm>
          <a:off x="0" y="0"/>
          <a:ext cx="0" cy="0"/>
          <a:chOff x="0" y="0"/>
          <a:chExt cx="0" cy="0"/>
        </a:xfrm>
      </p:grpSpPr>
      <p:sp>
        <p:nvSpPr>
          <p:cNvPr id="11" name="椭圆形 10">
            <a:extLst>
              <a:ext uri="{FF2B5EF4-FFF2-40B4-BE49-F238E27FC236}">
                <a16:creationId xmlns:a16="http://schemas.microsoft.com/office/drawing/2014/main" id="{275CB319-C744-E641-8907-1470D3DF159D}"/>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AAFC21D-31CF-420D-A654-B62708C71952}"/>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2" name="标题 1">
            <a:extLst>
              <a:ext uri="{FF2B5EF4-FFF2-40B4-BE49-F238E27FC236}">
                <a16:creationId xmlns:a16="http://schemas.microsoft.com/office/drawing/2014/main" id="{F5D078D9-85B9-4D7C-BCDC-31053365B378}"/>
              </a:ext>
            </a:extLst>
          </p:cNvPr>
          <p:cNvSpPr>
            <a:spLocks noGrp="1"/>
          </p:cNvSpPr>
          <p:nvPr>
            <p:ph type="title" hasCustomPrompt="1"/>
          </p:nvPr>
        </p:nvSpPr>
        <p:spPr>
          <a:xfrm>
            <a:off x="879021" y="3938140"/>
            <a:ext cx="3322864" cy="893080"/>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文本版式 </a:t>
            </a:r>
            <a:r>
              <a:rPr lang="en-US" altLang="zh-CN" noProof="0" dirty="0"/>
              <a:t>2</a:t>
            </a:r>
          </a:p>
        </p:txBody>
      </p:sp>
      <p:sp>
        <p:nvSpPr>
          <p:cNvPr id="3" name="日期占位符 2">
            <a:extLst>
              <a:ext uri="{FF2B5EF4-FFF2-40B4-BE49-F238E27FC236}">
                <a16:creationId xmlns:a16="http://schemas.microsoft.com/office/drawing/2014/main" id="{5F5253D9-2D52-4F01-9ED9-4E2A3C0E6A1B}"/>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dirty="0"/>
              <a:t>MM.DD.20XX</a:t>
            </a:r>
            <a:endParaRPr lang="zh-CN" altLang="en-US" dirty="0"/>
          </a:p>
        </p:txBody>
      </p:sp>
      <p:sp>
        <p:nvSpPr>
          <p:cNvPr id="4" name="页脚占位符 3">
            <a:extLst>
              <a:ext uri="{FF2B5EF4-FFF2-40B4-BE49-F238E27FC236}">
                <a16:creationId xmlns:a16="http://schemas.microsoft.com/office/drawing/2014/main" id="{D3BDB2FC-0867-44DF-98D6-C443802B8C26}"/>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7" name="图片占位符 6">
            <a:extLst>
              <a:ext uri="{FF2B5EF4-FFF2-40B4-BE49-F238E27FC236}">
                <a16:creationId xmlns:a16="http://schemas.microsoft.com/office/drawing/2014/main" id="{2E25E660-4559-4CC8-852F-94402A454C17}"/>
              </a:ext>
            </a:extLst>
          </p:cNvPr>
          <p:cNvSpPr>
            <a:spLocks noGrp="1"/>
          </p:cNvSpPr>
          <p:nvPr>
            <p:ph type="pic" sz="quarter" idx="13"/>
          </p:nvPr>
        </p:nvSpPr>
        <p:spPr>
          <a:xfrm>
            <a:off x="0" y="797608"/>
            <a:ext cx="9144000" cy="2843784"/>
          </a:xfrm>
        </p:spPr>
        <p:txBody>
          <a:bodyPr rtlCol="0" anchor="ctr" anchorCtr="0">
            <a:normAutofit/>
          </a:bodyPr>
          <a:lstStyle>
            <a:lvl1pPr marL="0" indent="0" algn="ctr">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9" name="图形 13">
            <a:extLst>
              <a:ext uri="{FF2B5EF4-FFF2-40B4-BE49-F238E27FC236}">
                <a16:creationId xmlns:a16="http://schemas.microsoft.com/office/drawing/2014/main" id="{A4B61220-F8A1-4859-BA99-F5EC0CC36B0F}"/>
              </a:ext>
            </a:extLst>
          </p:cNvPr>
          <p:cNvSpPr/>
          <p:nvPr userDrawn="1"/>
        </p:nvSpPr>
        <p:spPr>
          <a:xfrm>
            <a:off x="1369310" y="4882454"/>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0" name="文本占位符 14">
            <a:extLst>
              <a:ext uri="{FF2B5EF4-FFF2-40B4-BE49-F238E27FC236}">
                <a16:creationId xmlns:a16="http://schemas.microsoft.com/office/drawing/2014/main" id="{1A39E620-8448-42D8-85B7-A6BF45A2FBDD}"/>
              </a:ext>
            </a:extLst>
          </p:cNvPr>
          <p:cNvSpPr>
            <a:spLocks noGrp="1"/>
          </p:cNvSpPr>
          <p:nvPr>
            <p:ph type="body" sz="quarter" idx="14"/>
          </p:nvPr>
        </p:nvSpPr>
        <p:spPr>
          <a:xfrm>
            <a:off x="879021" y="5192861"/>
            <a:ext cx="3322864" cy="639683"/>
          </a:xfrm>
        </p:spPr>
        <p:txBody>
          <a:bodyPr rtlCol="0">
            <a:normAutofit/>
          </a:bodyPr>
          <a:lstStyle>
            <a:lvl1pPr marL="0" indent="0" algn="ctr" rtl="0">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
        <p:nvSpPr>
          <p:cNvPr id="12" name="文本占位符 14">
            <a:extLst>
              <a:ext uri="{FF2B5EF4-FFF2-40B4-BE49-F238E27FC236}">
                <a16:creationId xmlns:a16="http://schemas.microsoft.com/office/drawing/2014/main" id="{F2FF44AF-6A6B-4742-B58D-DF26808AFD83}"/>
              </a:ext>
            </a:extLst>
          </p:cNvPr>
          <p:cNvSpPr>
            <a:spLocks noGrp="1"/>
          </p:cNvSpPr>
          <p:nvPr>
            <p:ph type="body" sz="quarter" idx="15"/>
          </p:nvPr>
        </p:nvSpPr>
        <p:spPr>
          <a:xfrm>
            <a:off x="4855949" y="4064001"/>
            <a:ext cx="3409031" cy="1698171"/>
          </a:xfrm>
        </p:spPr>
        <p:txBody>
          <a:bodyPr rtlCol="0">
            <a:normAutofit/>
          </a:bodyPr>
          <a:lstStyle>
            <a:lvl1pPr marL="135000" indent="-135000">
              <a:spcBef>
                <a:spcPts val="450"/>
              </a:spcBef>
              <a:buClr>
                <a:schemeClr val="bg2"/>
              </a:buClr>
              <a:buFont typeface="Arial" panose="020B0604020202020204" pitchFamily="34" charset="0"/>
              <a:buChar char="•"/>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stStyle>
          <a:p>
            <a:pPr lvl="0" rtl="0"/>
            <a:r>
              <a:rPr lang="zh-CN" altLang="en-US" noProof="0"/>
              <a:t>编辑母版文本样式</a:t>
            </a:r>
          </a:p>
        </p:txBody>
      </p:sp>
    </p:spTree>
    <p:extLst>
      <p:ext uri="{BB962C8B-B14F-4D97-AF65-F5344CB8AC3E}">
        <p14:creationId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节布局">
    <p:spTree>
      <p:nvGrpSpPr>
        <p:cNvPr id="1" name=""/>
        <p:cNvGrpSpPr/>
        <p:nvPr/>
      </p:nvGrpSpPr>
      <p:grpSpPr>
        <a:xfrm>
          <a:off x="0" y="0"/>
          <a:ext cx="0" cy="0"/>
          <a:chOff x="0" y="0"/>
          <a:chExt cx="0" cy="0"/>
        </a:xfrm>
      </p:grpSpPr>
      <p:sp>
        <p:nvSpPr>
          <p:cNvPr id="14" name="椭圆形 13">
            <a:extLst>
              <a:ext uri="{FF2B5EF4-FFF2-40B4-BE49-F238E27FC236}">
                <a16:creationId xmlns:a16="http://schemas.microsoft.com/office/drawing/2014/main" id="{213AAFFC-6E5A-D44A-ADBF-E9D307CE6349}"/>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72DABAFE-C077-44F7-8606-FCEAD364C17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3" name="日期占位符 2">
            <a:extLst>
              <a:ext uri="{FF2B5EF4-FFF2-40B4-BE49-F238E27FC236}">
                <a16:creationId xmlns:a16="http://schemas.microsoft.com/office/drawing/2014/main" id="{F8D0EF65-ABFF-4900-A2AD-12A8C47ECC15}"/>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D1E8D827-86E9-4228-B43C-616FE3F73BC2}"/>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7" name="文本占位符 2">
            <a:extLst>
              <a:ext uri="{FF2B5EF4-FFF2-40B4-BE49-F238E27FC236}">
                <a16:creationId xmlns:a16="http://schemas.microsoft.com/office/drawing/2014/main" id="{D2BEBEF9-0DCC-4DA2-9828-D5A83238CD9F}"/>
              </a:ext>
            </a:extLst>
          </p:cNvPr>
          <p:cNvSpPr>
            <a:spLocks noGrp="1"/>
          </p:cNvSpPr>
          <p:nvPr>
            <p:ph type="body" idx="1" hasCustomPrompt="1"/>
          </p:nvPr>
        </p:nvSpPr>
        <p:spPr>
          <a:xfrm>
            <a:off x="1550505" y="2738212"/>
            <a:ext cx="3137738" cy="454353"/>
          </a:xfrm>
        </p:spPr>
        <p:txBody>
          <a:bodyPr rtlCol="0">
            <a:noAutofit/>
          </a:bodyPr>
          <a:lstStyle>
            <a:lvl1pPr marL="0" indent="0">
              <a:buNone/>
              <a:defRPr sz="3000"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CN" altLang="en-US" noProof="0" dirty="0"/>
              <a:t>第 </a:t>
            </a:r>
            <a:r>
              <a:rPr lang="en-US" altLang="zh-CN" noProof="0" dirty="0"/>
              <a:t>1 </a:t>
            </a:r>
            <a:r>
              <a:rPr lang="zh-CN" altLang="en-US" noProof="0" dirty="0"/>
              <a:t>节标题</a:t>
            </a:r>
          </a:p>
        </p:txBody>
      </p:sp>
      <p:sp>
        <p:nvSpPr>
          <p:cNvPr id="8" name="文本占位符 26">
            <a:extLst>
              <a:ext uri="{FF2B5EF4-FFF2-40B4-BE49-F238E27FC236}">
                <a16:creationId xmlns:a16="http://schemas.microsoft.com/office/drawing/2014/main" id="{CE9C552F-C732-4E4C-8B62-DE62A58BADF0}"/>
              </a:ext>
            </a:extLst>
          </p:cNvPr>
          <p:cNvSpPr>
            <a:spLocks noGrp="1"/>
          </p:cNvSpPr>
          <p:nvPr>
            <p:ph type="body" sz="quarter" idx="16" hasCustomPrompt="1"/>
          </p:nvPr>
        </p:nvSpPr>
        <p:spPr>
          <a:xfrm>
            <a:off x="628651" y="2043791"/>
            <a:ext cx="7886699" cy="629105"/>
          </a:xfrm>
        </p:spPr>
        <p:txBody>
          <a:bodyPr rtlCol="0">
            <a:noAutofit/>
          </a:bodyPr>
          <a:lstStyle>
            <a:lvl1pPr marL="0" indent="0" algn="ctr">
              <a:buNone/>
              <a:defRPr sz="1350" b="0" i="0">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编辑模板文本样式</a:t>
            </a:r>
          </a:p>
        </p:txBody>
      </p:sp>
      <p:sp>
        <p:nvSpPr>
          <p:cNvPr id="9" name="文本占位符 2">
            <a:extLst>
              <a:ext uri="{FF2B5EF4-FFF2-40B4-BE49-F238E27FC236}">
                <a16:creationId xmlns:a16="http://schemas.microsoft.com/office/drawing/2014/main" id="{100DDA39-3A33-4AF8-BB2F-B80A8696D428}"/>
              </a:ext>
            </a:extLst>
          </p:cNvPr>
          <p:cNvSpPr>
            <a:spLocks noGrp="1"/>
          </p:cNvSpPr>
          <p:nvPr>
            <p:ph type="body" idx="18" hasCustomPrompt="1"/>
          </p:nvPr>
        </p:nvSpPr>
        <p:spPr>
          <a:xfrm>
            <a:off x="5651110" y="2738212"/>
            <a:ext cx="3137738" cy="454353"/>
          </a:xfrm>
        </p:spPr>
        <p:txBody>
          <a:bodyPr rtlCol="0">
            <a:noAutofit/>
          </a:bodyPr>
          <a:lstStyle>
            <a:lvl1pPr marL="0" indent="0">
              <a:buNone/>
              <a:defRPr sz="3000"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CN" altLang="en-US" noProof="0" dirty="0"/>
              <a:t>第 </a:t>
            </a:r>
            <a:r>
              <a:rPr lang="en-US" altLang="zh-CN" noProof="0" dirty="0"/>
              <a:t>2 </a:t>
            </a:r>
            <a:r>
              <a:rPr lang="zh-CN" altLang="en-US" noProof="0" dirty="0"/>
              <a:t>节标题</a:t>
            </a:r>
          </a:p>
        </p:txBody>
      </p:sp>
      <p:sp>
        <p:nvSpPr>
          <p:cNvPr id="10" name="文本占位符 26">
            <a:extLst>
              <a:ext uri="{FF2B5EF4-FFF2-40B4-BE49-F238E27FC236}">
                <a16:creationId xmlns:a16="http://schemas.microsoft.com/office/drawing/2014/main" id="{D01D7372-B596-424A-8437-BCA847E03CF1}"/>
              </a:ext>
            </a:extLst>
          </p:cNvPr>
          <p:cNvSpPr>
            <a:spLocks noGrp="1"/>
          </p:cNvSpPr>
          <p:nvPr>
            <p:ph type="body" sz="quarter" idx="20"/>
          </p:nvPr>
        </p:nvSpPr>
        <p:spPr>
          <a:xfrm>
            <a:off x="869737" y="3428502"/>
            <a:ext cx="3274219" cy="2333625"/>
          </a:xfrm>
        </p:spPr>
        <p:txBody>
          <a:bodyPr rtlCol="0">
            <a:normAutofit/>
          </a:bodyPr>
          <a:lstStyle>
            <a:lvl1pPr marL="135000" indent="-135000">
              <a:spcBef>
                <a:spcPts val="450"/>
              </a:spcBef>
              <a:buClr>
                <a:schemeClr val="bg2"/>
              </a:buClr>
              <a:defRPr sz="12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a:t>编辑母版文本样式</a:t>
            </a:r>
          </a:p>
        </p:txBody>
      </p:sp>
      <p:sp>
        <p:nvSpPr>
          <p:cNvPr id="11" name="文本占位符 26">
            <a:extLst>
              <a:ext uri="{FF2B5EF4-FFF2-40B4-BE49-F238E27FC236}">
                <a16:creationId xmlns:a16="http://schemas.microsoft.com/office/drawing/2014/main" id="{F78DB58E-1DC8-42B6-8950-A39F9249D51D}"/>
              </a:ext>
            </a:extLst>
          </p:cNvPr>
          <p:cNvSpPr>
            <a:spLocks noGrp="1"/>
          </p:cNvSpPr>
          <p:nvPr>
            <p:ph type="body" sz="quarter" idx="21"/>
          </p:nvPr>
        </p:nvSpPr>
        <p:spPr>
          <a:xfrm>
            <a:off x="4970341" y="3428502"/>
            <a:ext cx="3274219" cy="2333625"/>
          </a:xfrm>
        </p:spPr>
        <p:txBody>
          <a:bodyPr rtlCol="0">
            <a:normAutofit/>
          </a:bodyPr>
          <a:lstStyle>
            <a:lvl1pPr marL="135000" indent="-135000">
              <a:spcBef>
                <a:spcPts val="450"/>
              </a:spcBef>
              <a:buClr>
                <a:schemeClr val="bg2"/>
              </a:buClr>
              <a:defRPr sz="120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a:t>编辑母版文本样式</a:t>
            </a:r>
          </a:p>
        </p:txBody>
      </p:sp>
      <p:sp>
        <p:nvSpPr>
          <p:cNvPr id="12" name="图形 13">
            <a:extLst>
              <a:ext uri="{FF2B5EF4-FFF2-40B4-BE49-F238E27FC236}">
                <a16:creationId xmlns:a16="http://schemas.microsoft.com/office/drawing/2014/main" id="{6E7BE306-50F4-4966-B172-8808A97D9FF4}"/>
              </a:ext>
            </a:extLst>
          </p:cNvPr>
          <p:cNvSpPr/>
          <p:nvPr userDrawn="1"/>
        </p:nvSpPr>
        <p:spPr>
          <a:xfrm>
            <a:off x="3400859" y="1718436"/>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3" name="标题 1">
            <a:extLst>
              <a:ext uri="{FF2B5EF4-FFF2-40B4-BE49-F238E27FC236}">
                <a16:creationId xmlns:a16="http://schemas.microsoft.com/office/drawing/2014/main" id="{17DEC651-98F0-44EE-BAB8-8B3FE702A36A}"/>
              </a:ext>
            </a:extLst>
          </p:cNvPr>
          <p:cNvSpPr>
            <a:spLocks noGrp="1"/>
          </p:cNvSpPr>
          <p:nvPr>
            <p:ph type="title" hasCustomPrompt="1"/>
          </p:nvPr>
        </p:nvSpPr>
        <p:spPr>
          <a:xfrm>
            <a:off x="628650" y="562883"/>
            <a:ext cx="7886700" cy="1325563"/>
          </a:xfrm>
        </p:spPr>
        <p:txBody>
          <a:bodyPr rtlCol="0"/>
          <a:lstStyle>
            <a:lvl1pPr algn="ctr">
              <a:defRPr b="0">
                <a:latin typeface="Microsoft YaHei UI" panose="020B0503020204020204" pitchFamily="34" charset="-122"/>
                <a:ea typeface="Microsoft YaHei UI" panose="020B0503020204020204" pitchFamily="34" charset="-122"/>
              </a:defRPr>
            </a:lvl1pPr>
          </a:lstStyle>
          <a:p>
            <a:pPr rtl="0"/>
            <a:r>
              <a:rPr lang="zh-CN" altLang="en-US" noProof="0" dirty="0"/>
              <a:t>比较</a:t>
            </a:r>
          </a:p>
        </p:txBody>
      </p:sp>
    </p:spTree>
    <p:extLst>
      <p:ext uri="{BB962C8B-B14F-4D97-AF65-F5344CB8AC3E}">
        <p14:creationId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表布局">
    <p:spTree>
      <p:nvGrpSpPr>
        <p:cNvPr id="1" name=""/>
        <p:cNvGrpSpPr/>
        <p:nvPr/>
      </p:nvGrpSpPr>
      <p:grpSpPr>
        <a:xfrm>
          <a:off x="0" y="0"/>
          <a:ext cx="0" cy="0"/>
          <a:chOff x="0" y="0"/>
          <a:chExt cx="0" cy="0"/>
        </a:xfrm>
      </p:grpSpPr>
      <p:sp>
        <p:nvSpPr>
          <p:cNvPr id="23" name="椭圆形 22">
            <a:extLst>
              <a:ext uri="{FF2B5EF4-FFF2-40B4-BE49-F238E27FC236}">
                <a16:creationId xmlns:a16="http://schemas.microsoft.com/office/drawing/2014/main" id="{99E16AA7-5075-3449-AB21-5E8037339A90}"/>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280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E523D6FB-BDF5-462B-9DFB-6A2531254435}"/>
              </a:ext>
            </a:extLst>
          </p:cNvPr>
          <p:cNvSpPr>
            <a:spLocks noGrp="1"/>
          </p:cNvSpPr>
          <p:nvPr>
            <p:ph type="sldNum" sz="quarter" idx="12"/>
          </p:nvPr>
        </p:nvSpPr>
        <p:spPr>
          <a:xfrm>
            <a:off x="4342106" y="6273661"/>
            <a:ext cx="468434" cy="365125"/>
          </a:xfrm>
        </p:spPr>
        <p:txBody>
          <a:bodyPr rtlCol="0"/>
          <a:lstStyle>
            <a:lvl1pPr>
              <a:defRPr sz="1600">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3" name="日期占位符 2">
            <a:extLst>
              <a:ext uri="{FF2B5EF4-FFF2-40B4-BE49-F238E27FC236}">
                <a16:creationId xmlns:a16="http://schemas.microsoft.com/office/drawing/2014/main" id="{3CAFBD2F-FD90-4C8F-BEA1-91BB2D242EED}"/>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5F47FDA8-53F5-4098-B6D5-32456ABFAE67}"/>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6" name="图表占位符 18">
            <a:extLst>
              <a:ext uri="{FF2B5EF4-FFF2-40B4-BE49-F238E27FC236}">
                <a16:creationId xmlns:a16="http://schemas.microsoft.com/office/drawing/2014/main" id="{270B440B-C39E-47E6-9CBA-0BA4EB1EF522}"/>
              </a:ext>
            </a:extLst>
          </p:cNvPr>
          <p:cNvSpPr>
            <a:spLocks noGrp="1"/>
          </p:cNvSpPr>
          <p:nvPr>
            <p:ph type="chart" sz="quarter" idx="32"/>
          </p:nvPr>
        </p:nvSpPr>
        <p:spPr>
          <a:xfrm>
            <a:off x="5236029" y="1246189"/>
            <a:ext cx="3213497" cy="4365625"/>
          </a:xfrm>
        </p:spPr>
        <p:txBody>
          <a:bodyPr rtlCol="0" anchor="ctr" anchorCtr="0">
            <a:normAutofit/>
          </a:bodyPr>
          <a:lstStyle>
            <a:lvl1pPr marL="0" indent="0" algn="ctr">
              <a:buNone/>
              <a:defRPr sz="1200">
                <a:solidFill>
                  <a:schemeClr val="tx1">
                    <a:lumMod val="50000"/>
                    <a:lumOff val="50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单击图标添加图表</a:t>
            </a:r>
            <a:endParaRPr lang="zh-CN" altLang="en-US" noProof="0" dirty="0"/>
          </a:p>
        </p:txBody>
      </p:sp>
      <p:sp>
        <p:nvSpPr>
          <p:cNvPr id="9" name="文本占位符 14">
            <a:extLst>
              <a:ext uri="{FF2B5EF4-FFF2-40B4-BE49-F238E27FC236}">
                <a16:creationId xmlns:a16="http://schemas.microsoft.com/office/drawing/2014/main" id="{B1A41807-9D03-4167-89E4-C5D1E8143661}"/>
              </a:ext>
            </a:extLst>
          </p:cNvPr>
          <p:cNvSpPr>
            <a:spLocks noGrp="1"/>
          </p:cNvSpPr>
          <p:nvPr>
            <p:ph type="body" sz="quarter" idx="14" hasCustomPrompt="1"/>
          </p:nvPr>
        </p:nvSpPr>
        <p:spPr>
          <a:xfrm>
            <a:off x="694475" y="2478695"/>
            <a:ext cx="3877525" cy="758536"/>
          </a:xfrm>
        </p:spPr>
        <p:txBody>
          <a:bodyPr rtlCol="0">
            <a:normAutofit/>
          </a:bodyPr>
          <a:lstStyle>
            <a:lvl1pPr marL="0" indent="0" algn="ctr">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dirty="0"/>
              <a:t>编辑模板文本样式</a:t>
            </a:r>
          </a:p>
        </p:txBody>
      </p:sp>
      <p:sp>
        <p:nvSpPr>
          <p:cNvPr id="10" name="标题 1">
            <a:extLst>
              <a:ext uri="{FF2B5EF4-FFF2-40B4-BE49-F238E27FC236}">
                <a16:creationId xmlns:a16="http://schemas.microsoft.com/office/drawing/2014/main" id="{CBDF72AB-A1AE-464E-A9E1-C5CDA8D5CCFE}"/>
              </a:ext>
            </a:extLst>
          </p:cNvPr>
          <p:cNvSpPr>
            <a:spLocks noGrp="1"/>
          </p:cNvSpPr>
          <p:nvPr>
            <p:ph type="title" hasCustomPrompt="1"/>
          </p:nvPr>
        </p:nvSpPr>
        <p:spPr>
          <a:xfrm>
            <a:off x="1468394" y="1289573"/>
            <a:ext cx="2329686" cy="758536"/>
          </a:xfrm>
        </p:spPr>
        <p:txBody>
          <a:bodyPr lIns="0" tIns="0" rIns="0" bIns="0" rtlCol="0">
            <a:noAutofit/>
          </a:bodyPr>
          <a:lstStyle>
            <a:lvl1pPr algn="ctr">
              <a:defRPr>
                <a:latin typeface="Microsoft YaHei UI" panose="020B0503020204020204" pitchFamily="34" charset="-122"/>
                <a:ea typeface="Microsoft YaHei UI" panose="020B0503020204020204" pitchFamily="34" charset="-122"/>
              </a:defRPr>
            </a:lvl1pPr>
          </a:lstStyle>
          <a:p>
            <a:pPr rtl="0"/>
            <a:r>
              <a:rPr lang="zh-CN" altLang="en-US" noProof="0" dirty="0"/>
              <a:t>图表幻灯片</a:t>
            </a:r>
          </a:p>
        </p:txBody>
      </p:sp>
      <p:sp>
        <p:nvSpPr>
          <p:cNvPr id="12" name="文本占位符 2">
            <a:extLst>
              <a:ext uri="{FF2B5EF4-FFF2-40B4-BE49-F238E27FC236}">
                <a16:creationId xmlns:a16="http://schemas.microsoft.com/office/drawing/2014/main" id="{B83C9A6F-A614-4B31-91D5-3B5CB932149C}"/>
              </a:ext>
            </a:extLst>
          </p:cNvPr>
          <p:cNvSpPr>
            <a:spLocks noGrp="1"/>
          </p:cNvSpPr>
          <p:nvPr>
            <p:ph type="body" idx="18" hasCustomPrompt="1"/>
          </p:nvPr>
        </p:nvSpPr>
        <p:spPr>
          <a:xfrm>
            <a:off x="1522873" y="3408556"/>
            <a:ext cx="1198417" cy="482453"/>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30%</a:t>
            </a:r>
          </a:p>
        </p:txBody>
      </p:sp>
      <p:sp>
        <p:nvSpPr>
          <p:cNvPr id="13" name="文本占位符 26">
            <a:extLst>
              <a:ext uri="{FF2B5EF4-FFF2-40B4-BE49-F238E27FC236}">
                <a16:creationId xmlns:a16="http://schemas.microsoft.com/office/drawing/2014/main" id="{A985BA82-9C97-475F-8775-0F16D2FB4047}"/>
              </a:ext>
            </a:extLst>
          </p:cNvPr>
          <p:cNvSpPr>
            <a:spLocks noGrp="1"/>
          </p:cNvSpPr>
          <p:nvPr>
            <p:ph type="body" sz="quarter" idx="21" hasCustomPrompt="1"/>
          </p:nvPr>
        </p:nvSpPr>
        <p:spPr>
          <a:xfrm>
            <a:off x="1522874" y="373910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15" name="文本占位符 2">
            <a:extLst>
              <a:ext uri="{FF2B5EF4-FFF2-40B4-BE49-F238E27FC236}">
                <a16:creationId xmlns:a16="http://schemas.microsoft.com/office/drawing/2014/main" id="{E5376509-D29C-46DE-948E-15D430CE432A}"/>
              </a:ext>
            </a:extLst>
          </p:cNvPr>
          <p:cNvSpPr>
            <a:spLocks noGrp="1"/>
          </p:cNvSpPr>
          <p:nvPr>
            <p:ph type="body" idx="22" hasCustomPrompt="1"/>
          </p:nvPr>
        </p:nvSpPr>
        <p:spPr>
          <a:xfrm>
            <a:off x="1522892" y="414222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10%</a:t>
            </a:r>
          </a:p>
        </p:txBody>
      </p:sp>
      <p:sp>
        <p:nvSpPr>
          <p:cNvPr id="16" name="文本占位符 26">
            <a:extLst>
              <a:ext uri="{FF2B5EF4-FFF2-40B4-BE49-F238E27FC236}">
                <a16:creationId xmlns:a16="http://schemas.microsoft.com/office/drawing/2014/main" id="{A581FA6A-566D-4068-A898-F86FB96D4A93}"/>
              </a:ext>
            </a:extLst>
          </p:cNvPr>
          <p:cNvSpPr>
            <a:spLocks noGrp="1"/>
          </p:cNvSpPr>
          <p:nvPr>
            <p:ph type="body" sz="quarter" idx="23" hasCustomPrompt="1"/>
          </p:nvPr>
        </p:nvSpPr>
        <p:spPr>
          <a:xfrm>
            <a:off x="1522893" y="447277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18" name="文本占位符 2">
            <a:extLst>
              <a:ext uri="{FF2B5EF4-FFF2-40B4-BE49-F238E27FC236}">
                <a16:creationId xmlns:a16="http://schemas.microsoft.com/office/drawing/2014/main" id="{503636CF-AD49-411E-BE27-63C28BDE068C}"/>
              </a:ext>
            </a:extLst>
          </p:cNvPr>
          <p:cNvSpPr>
            <a:spLocks noGrp="1"/>
          </p:cNvSpPr>
          <p:nvPr>
            <p:ph type="body" idx="24" hasCustomPrompt="1"/>
          </p:nvPr>
        </p:nvSpPr>
        <p:spPr>
          <a:xfrm>
            <a:off x="2977509" y="3408556"/>
            <a:ext cx="1198417" cy="482453"/>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25%</a:t>
            </a:r>
          </a:p>
        </p:txBody>
      </p:sp>
      <p:sp>
        <p:nvSpPr>
          <p:cNvPr id="19" name="文本占位符 26">
            <a:extLst>
              <a:ext uri="{FF2B5EF4-FFF2-40B4-BE49-F238E27FC236}">
                <a16:creationId xmlns:a16="http://schemas.microsoft.com/office/drawing/2014/main" id="{F2C67681-C89E-4F74-A7C1-BD0812A9422A}"/>
              </a:ext>
            </a:extLst>
          </p:cNvPr>
          <p:cNvSpPr>
            <a:spLocks noGrp="1"/>
          </p:cNvSpPr>
          <p:nvPr>
            <p:ph type="body" sz="quarter" idx="25" hasCustomPrompt="1"/>
          </p:nvPr>
        </p:nvSpPr>
        <p:spPr>
          <a:xfrm>
            <a:off x="2977509" y="3739109"/>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1" name="文本占位符 2">
            <a:extLst>
              <a:ext uri="{FF2B5EF4-FFF2-40B4-BE49-F238E27FC236}">
                <a16:creationId xmlns:a16="http://schemas.microsoft.com/office/drawing/2014/main" id="{5742559E-6662-49A7-A091-9472A31ED26B}"/>
              </a:ext>
            </a:extLst>
          </p:cNvPr>
          <p:cNvSpPr>
            <a:spLocks noGrp="1"/>
          </p:cNvSpPr>
          <p:nvPr>
            <p:ph type="body" idx="26" hasCustomPrompt="1"/>
          </p:nvPr>
        </p:nvSpPr>
        <p:spPr>
          <a:xfrm>
            <a:off x="2977527" y="414222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10%</a:t>
            </a:r>
          </a:p>
        </p:txBody>
      </p:sp>
      <p:sp>
        <p:nvSpPr>
          <p:cNvPr id="22" name="文本占位符 26">
            <a:extLst>
              <a:ext uri="{FF2B5EF4-FFF2-40B4-BE49-F238E27FC236}">
                <a16:creationId xmlns:a16="http://schemas.microsoft.com/office/drawing/2014/main" id="{E514B383-1886-4E45-9DB3-6DF4FFCA6FCD}"/>
              </a:ext>
            </a:extLst>
          </p:cNvPr>
          <p:cNvSpPr>
            <a:spLocks noGrp="1"/>
          </p:cNvSpPr>
          <p:nvPr>
            <p:ph type="body" sz="quarter" idx="27" hasCustomPrompt="1"/>
          </p:nvPr>
        </p:nvSpPr>
        <p:spPr>
          <a:xfrm>
            <a:off x="2977528" y="447278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4" name="文本占位符 2">
            <a:extLst>
              <a:ext uri="{FF2B5EF4-FFF2-40B4-BE49-F238E27FC236}">
                <a16:creationId xmlns:a16="http://schemas.microsoft.com/office/drawing/2014/main" id="{2734F2A5-6B16-40E3-8EBB-0E1A0984BAB7}"/>
              </a:ext>
            </a:extLst>
          </p:cNvPr>
          <p:cNvSpPr>
            <a:spLocks noGrp="1"/>
          </p:cNvSpPr>
          <p:nvPr>
            <p:ph type="body" idx="28" hasCustomPrompt="1"/>
          </p:nvPr>
        </p:nvSpPr>
        <p:spPr>
          <a:xfrm>
            <a:off x="1522873" y="4875898"/>
            <a:ext cx="1198417" cy="482452"/>
          </a:xfrm>
        </p:spPr>
        <p:txBody>
          <a:bodyPr rtlCol="0" anchor="b" anchorCtr="0">
            <a:norm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20%</a:t>
            </a:r>
          </a:p>
        </p:txBody>
      </p:sp>
      <p:sp>
        <p:nvSpPr>
          <p:cNvPr id="25" name="文本占位符 26">
            <a:extLst>
              <a:ext uri="{FF2B5EF4-FFF2-40B4-BE49-F238E27FC236}">
                <a16:creationId xmlns:a16="http://schemas.microsoft.com/office/drawing/2014/main" id="{01D6AF2B-2CA0-4F6A-9C29-4AE73FCAB4E2}"/>
              </a:ext>
            </a:extLst>
          </p:cNvPr>
          <p:cNvSpPr>
            <a:spLocks noGrp="1"/>
          </p:cNvSpPr>
          <p:nvPr>
            <p:ph type="body" sz="quarter" idx="29" hasCustomPrompt="1"/>
          </p:nvPr>
        </p:nvSpPr>
        <p:spPr>
          <a:xfrm>
            <a:off x="1522874" y="520645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
        <p:nvSpPr>
          <p:cNvPr id="27" name="文本占位符 2">
            <a:extLst>
              <a:ext uri="{FF2B5EF4-FFF2-40B4-BE49-F238E27FC236}">
                <a16:creationId xmlns:a16="http://schemas.microsoft.com/office/drawing/2014/main" id="{C3E000C2-49D4-4D64-860A-0DB29B389387}"/>
              </a:ext>
            </a:extLst>
          </p:cNvPr>
          <p:cNvSpPr>
            <a:spLocks noGrp="1"/>
          </p:cNvSpPr>
          <p:nvPr>
            <p:ph type="body" idx="30" hasCustomPrompt="1"/>
          </p:nvPr>
        </p:nvSpPr>
        <p:spPr>
          <a:xfrm>
            <a:off x="2977528" y="4875898"/>
            <a:ext cx="1198417" cy="482452"/>
          </a:xfrm>
        </p:spPr>
        <p:txBody>
          <a:bodyPr rtlCol="0" anchor="b" anchorCtr="0">
            <a:noAutofit/>
          </a:bodyPr>
          <a:lstStyle>
            <a:lvl1pPr marL="0" indent="0">
              <a:buNone/>
              <a:defRPr sz="2625" b="0">
                <a:solidFill>
                  <a:schemeClr val="accent3"/>
                </a:solidFill>
                <a:latin typeface="Microsoft YaHei UI" panose="020B0503020204020204" pitchFamily="34" charset="-122"/>
                <a:ea typeface="Microsoft YaHei UI" panose="020B0503020204020204" pitchFamily="34"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en-US" altLang="zh-CN" noProof="0" dirty="0"/>
              <a:t>5%</a:t>
            </a:r>
          </a:p>
        </p:txBody>
      </p:sp>
      <p:sp>
        <p:nvSpPr>
          <p:cNvPr id="28" name="文本占位符 26">
            <a:extLst>
              <a:ext uri="{FF2B5EF4-FFF2-40B4-BE49-F238E27FC236}">
                <a16:creationId xmlns:a16="http://schemas.microsoft.com/office/drawing/2014/main" id="{4A6CF106-F60C-46A1-BD17-8EC35A637A7C}"/>
              </a:ext>
            </a:extLst>
          </p:cNvPr>
          <p:cNvSpPr>
            <a:spLocks noGrp="1"/>
          </p:cNvSpPr>
          <p:nvPr>
            <p:ph type="body" sz="quarter" idx="31" hasCustomPrompt="1"/>
          </p:nvPr>
        </p:nvSpPr>
        <p:spPr>
          <a:xfrm>
            <a:off x="2977528" y="5206450"/>
            <a:ext cx="1198417" cy="365125"/>
          </a:xfrm>
        </p:spPr>
        <p:txBody>
          <a:bodyPr rtlCol="0">
            <a:normAutofit/>
          </a:bodyPr>
          <a:lstStyle>
            <a:lvl1pPr marL="0" indent="0">
              <a:spcBef>
                <a:spcPts val="450"/>
              </a:spcBef>
              <a:buClr>
                <a:schemeClr val="accent3"/>
              </a:buClr>
              <a:buNone/>
              <a:defRPr sz="1200" b="0" i="0">
                <a:solidFill>
                  <a:schemeClr val="tx1">
                    <a:lumMod val="75000"/>
                    <a:lumOff val="25000"/>
                  </a:schemeClr>
                </a:solidFill>
                <a:latin typeface="Microsoft YaHei UI" panose="020B0503020204020204" pitchFamily="34" charset="-122"/>
                <a:ea typeface="Microsoft YaHei UI" panose="020B0503020204020204" pitchFamily="34" charset="-122"/>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rtl="0"/>
            <a:r>
              <a:rPr lang="zh-CN" altLang="en-US" noProof="0" dirty="0"/>
              <a:t>类别标题</a:t>
            </a:r>
          </a:p>
        </p:txBody>
      </p:sp>
    </p:spTree>
    <p:extLst>
      <p:ext uri="{BB962C8B-B14F-4D97-AF65-F5344CB8AC3E}">
        <p14:creationId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布局">
    <p:spTree>
      <p:nvGrpSpPr>
        <p:cNvPr id="1" name=""/>
        <p:cNvGrpSpPr/>
        <p:nvPr/>
      </p:nvGrpSpPr>
      <p:grpSpPr>
        <a:xfrm>
          <a:off x="0" y="0"/>
          <a:ext cx="0" cy="0"/>
          <a:chOff x="0" y="0"/>
          <a:chExt cx="0" cy="0"/>
        </a:xfrm>
      </p:grpSpPr>
      <p:sp>
        <p:nvSpPr>
          <p:cNvPr id="10" name="椭圆形 9">
            <a:extLst>
              <a:ext uri="{FF2B5EF4-FFF2-40B4-BE49-F238E27FC236}">
                <a16:creationId xmlns:a16="http://schemas.microsoft.com/office/drawing/2014/main" id="{FB049D0D-CE60-8E46-896A-1F4E3E51AABC}"/>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DE288F71-122C-49D4-9750-104A0F9BA30E}"/>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
        <p:nvSpPr>
          <p:cNvPr id="3" name="日期占位符 2">
            <a:extLst>
              <a:ext uri="{FF2B5EF4-FFF2-40B4-BE49-F238E27FC236}">
                <a16:creationId xmlns:a16="http://schemas.microsoft.com/office/drawing/2014/main" id="{67A81471-D048-496A-9DA4-EDB335843A90}"/>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noProof="0" dirty="0"/>
              <a:t>MM.DD.20XX</a:t>
            </a:r>
            <a:endParaRPr lang="zh-CN" altLang="en-US" noProof="0" dirty="0"/>
          </a:p>
        </p:txBody>
      </p:sp>
      <p:sp>
        <p:nvSpPr>
          <p:cNvPr id="4" name="页脚占位符 3">
            <a:extLst>
              <a:ext uri="{FF2B5EF4-FFF2-40B4-BE49-F238E27FC236}">
                <a16:creationId xmlns:a16="http://schemas.microsoft.com/office/drawing/2014/main" id="{ABADBAE1-8416-4A24-B332-BA35F9D581F0}"/>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7" name="文本占位符 14">
            <a:extLst>
              <a:ext uri="{FF2B5EF4-FFF2-40B4-BE49-F238E27FC236}">
                <a16:creationId xmlns:a16="http://schemas.microsoft.com/office/drawing/2014/main" id="{B9AF1F95-7091-4B50-892C-55F8B5B9AC86}"/>
              </a:ext>
            </a:extLst>
          </p:cNvPr>
          <p:cNvSpPr>
            <a:spLocks noGrp="1"/>
          </p:cNvSpPr>
          <p:nvPr>
            <p:ph type="body" sz="quarter" idx="13" hasCustomPrompt="1"/>
          </p:nvPr>
        </p:nvSpPr>
        <p:spPr>
          <a:xfrm>
            <a:off x="6218359" y="3029751"/>
            <a:ext cx="2119122" cy="2144162"/>
          </a:xfrm>
        </p:spPr>
        <p:txBody>
          <a:bodyPr rtlCol="0">
            <a:normAutofit/>
          </a:bodyPr>
          <a:lstStyle>
            <a:lvl1pPr marL="0" indent="0" algn="ctr">
              <a:buNone/>
              <a:defRPr sz="1350" b="0" i="0">
                <a:latin typeface="Microsoft YaHei UI" panose="020B0503020204020204" pitchFamily="34" charset="-122"/>
                <a:ea typeface="Microsoft YaHei UI" panose="020B0503020204020204" pitchFamily="34" charset="-122"/>
              </a:defRPr>
            </a:lvl1pPr>
          </a:lstStyle>
          <a:p>
            <a:pPr lvl="0" rtl="0"/>
            <a:r>
              <a:rPr lang="zh-CN" altLang="en-US" noProof="0" dirty="0"/>
              <a:t>编辑模板文本样式</a:t>
            </a:r>
          </a:p>
        </p:txBody>
      </p:sp>
      <p:sp>
        <p:nvSpPr>
          <p:cNvPr id="9" name="标题 1">
            <a:extLst>
              <a:ext uri="{FF2B5EF4-FFF2-40B4-BE49-F238E27FC236}">
                <a16:creationId xmlns:a16="http://schemas.microsoft.com/office/drawing/2014/main" id="{77DE3589-2C45-437A-BDA9-55A9B8859FF7}"/>
              </a:ext>
            </a:extLst>
          </p:cNvPr>
          <p:cNvSpPr>
            <a:spLocks noGrp="1"/>
          </p:cNvSpPr>
          <p:nvPr>
            <p:ph type="title" hasCustomPrompt="1"/>
          </p:nvPr>
        </p:nvSpPr>
        <p:spPr>
          <a:xfrm>
            <a:off x="6218359" y="1868285"/>
            <a:ext cx="2119122" cy="718222"/>
          </a:xfrm>
        </p:spPr>
        <p:txBody>
          <a:bodyPr rtlCol="0"/>
          <a:lstStyle>
            <a:lvl1pPr algn="ctr">
              <a:defRPr>
                <a:latin typeface="Microsoft YaHei UI" panose="020B0503020204020204" pitchFamily="34" charset="-122"/>
                <a:ea typeface="Microsoft YaHei UI" panose="020B0503020204020204" pitchFamily="34" charset="-122"/>
              </a:defRPr>
            </a:lvl1pPr>
          </a:lstStyle>
          <a:p>
            <a:pPr rtl="0"/>
            <a:r>
              <a:rPr lang="zh-CN" altLang="en-US" noProof="0" dirty="0"/>
              <a:t>表格幻灯片</a:t>
            </a:r>
          </a:p>
        </p:txBody>
      </p:sp>
      <p:sp>
        <p:nvSpPr>
          <p:cNvPr id="15" name="图形 12">
            <a:extLst>
              <a:ext uri="{FF2B5EF4-FFF2-40B4-BE49-F238E27FC236}">
                <a16:creationId xmlns:a16="http://schemas.microsoft.com/office/drawing/2014/main" id="{6161C347-CD23-4D4F-981D-1C8457111EA8}"/>
              </a:ext>
            </a:extLst>
          </p:cNvPr>
          <p:cNvSpPr/>
          <p:nvPr userDrawn="1"/>
        </p:nvSpPr>
        <p:spPr>
          <a:xfrm>
            <a:off x="6255263" y="2726977"/>
            <a:ext cx="2045313"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6" name="图表占位符 17">
            <a:extLst>
              <a:ext uri="{FF2B5EF4-FFF2-40B4-BE49-F238E27FC236}">
                <a16:creationId xmlns:a16="http://schemas.microsoft.com/office/drawing/2014/main" id="{263A1EA1-1C4F-4F47-9C24-928669CE38DE}"/>
              </a:ext>
            </a:extLst>
          </p:cNvPr>
          <p:cNvSpPr>
            <a:spLocks noGrp="1"/>
          </p:cNvSpPr>
          <p:nvPr>
            <p:ph type="tbl" sz="quarter" idx="17"/>
          </p:nvPr>
        </p:nvSpPr>
        <p:spPr>
          <a:xfrm>
            <a:off x="683419" y="1505434"/>
            <a:ext cx="4920854" cy="3847135"/>
          </a:xfrm>
        </p:spPr>
        <p:txBody>
          <a:bodyPr rtlCol="0" anchor="ctr" anchorCtr="0">
            <a:normAutofit/>
          </a:bodyPr>
          <a:lstStyle>
            <a:lvl1pPr marL="0" indent="0" algn="ctr">
              <a:buNone/>
              <a:defRPr sz="1200">
                <a:solidFill>
                  <a:schemeClr val="tx1">
                    <a:lumMod val="50000"/>
                    <a:lumOff val="50000"/>
                  </a:schemeClr>
                </a:solidFill>
                <a:latin typeface="Microsoft YaHei UI" panose="020B0503020204020204" pitchFamily="34" charset="-122"/>
                <a:ea typeface="Microsoft YaHei UI" panose="020B0503020204020204" pitchFamily="34" charset="-122"/>
              </a:defRPr>
            </a:lvl1pPr>
          </a:lstStyle>
          <a:p>
            <a:pPr rtl="0"/>
            <a:r>
              <a:rPr lang="zh-CN" altLang="en-US" noProof="0"/>
              <a:t>单击图标添加表格</a:t>
            </a:r>
            <a:endParaRPr lang="zh-CN" altLang="en-US" noProof="0" dirty="0"/>
          </a:p>
        </p:txBody>
      </p:sp>
    </p:spTree>
    <p:extLst>
      <p:ext uri="{BB962C8B-B14F-4D97-AF65-F5344CB8AC3E}">
        <p14:creationId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像和标题幻灯片">
    <p:spTree>
      <p:nvGrpSpPr>
        <p:cNvPr id="1" name=""/>
        <p:cNvGrpSpPr/>
        <p:nvPr/>
      </p:nvGrpSpPr>
      <p:grpSpPr>
        <a:xfrm>
          <a:off x="0" y="0"/>
          <a:ext cx="0" cy="0"/>
          <a:chOff x="0" y="0"/>
          <a:chExt cx="0" cy="0"/>
        </a:xfrm>
      </p:grpSpPr>
      <p:sp>
        <p:nvSpPr>
          <p:cNvPr id="11" name="图片占位符 6">
            <a:extLst>
              <a:ext uri="{FF2B5EF4-FFF2-40B4-BE49-F238E27FC236}">
                <a16:creationId xmlns:a16="http://schemas.microsoft.com/office/drawing/2014/main" id="{5D65245D-DE69-4098-94DD-C36B76E4C3A9}"/>
              </a:ext>
            </a:extLst>
          </p:cNvPr>
          <p:cNvSpPr>
            <a:spLocks noGrp="1"/>
          </p:cNvSpPr>
          <p:nvPr>
            <p:ph type="pic" sz="quarter" idx="18"/>
          </p:nvPr>
        </p:nvSpPr>
        <p:spPr>
          <a:xfrm>
            <a:off x="0" y="793751"/>
            <a:ext cx="9144000" cy="4900613"/>
          </a:xfrm>
        </p:spPr>
        <p:txBody>
          <a:bodyPr rtlCol="0" anchor="ctr" anchorCtr="0">
            <a:normAutofit/>
          </a:bodyPr>
          <a:lstStyle>
            <a:lvl1pPr marL="0" indent="0" algn="ctr">
              <a:buFont typeface="Arial" panose="020B0604020202020204" pitchFamily="34" charset="0"/>
              <a:buNone/>
              <a:defRPr sz="105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zh-CN" altLang="en-US" noProof="0" dirty="0"/>
          </a:p>
        </p:txBody>
      </p:sp>
      <p:sp>
        <p:nvSpPr>
          <p:cNvPr id="2" name="标题 1">
            <a:extLst>
              <a:ext uri="{FF2B5EF4-FFF2-40B4-BE49-F238E27FC236}">
                <a16:creationId xmlns:a16="http://schemas.microsoft.com/office/drawing/2014/main" id="{316FD1D3-F7DC-4F8A-8E05-6DC25FB66CD5}"/>
              </a:ext>
            </a:extLst>
          </p:cNvPr>
          <p:cNvSpPr>
            <a:spLocks noGrp="1"/>
          </p:cNvSpPr>
          <p:nvPr>
            <p:ph type="title" hasCustomPrompt="1"/>
          </p:nvPr>
        </p:nvSpPr>
        <p:spPr>
          <a:xfrm>
            <a:off x="628650" y="4514151"/>
            <a:ext cx="7886700" cy="1325563"/>
          </a:xfrm>
        </p:spPr>
        <p:txBody>
          <a:bodyPr rtlCol="0"/>
          <a:lstStyle>
            <a:lvl1pPr algn="ctr">
              <a:defRPr>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dirty="0"/>
              <a:t>大图像幻灯片</a:t>
            </a:r>
          </a:p>
        </p:txBody>
      </p:sp>
      <p:sp>
        <p:nvSpPr>
          <p:cNvPr id="3" name="日期占位符 2">
            <a:extLst>
              <a:ext uri="{FF2B5EF4-FFF2-40B4-BE49-F238E27FC236}">
                <a16:creationId xmlns:a16="http://schemas.microsoft.com/office/drawing/2014/main" id="{0A250713-11E6-4FEF-877D-92967D24588A}"/>
              </a:ext>
            </a:extLst>
          </p:cNvPr>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en-US" altLang="zh-CN"/>
              <a:t>MM.DD.20XX</a:t>
            </a:r>
            <a:endParaRPr lang="zh-CN" altLang="en-US" dirty="0"/>
          </a:p>
        </p:txBody>
      </p:sp>
      <p:sp>
        <p:nvSpPr>
          <p:cNvPr id="4" name="页脚占位符 3">
            <a:extLst>
              <a:ext uri="{FF2B5EF4-FFF2-40B4-BE49-F238E27FC236}">
                <a16:creationId xmlns:a16="http://schemas.microsoft.com/office/drawing/2014/main" id="{445D3C9A-DEE5-4BD4-8961-80E018A4C27D}"/>
              </a:ext>
            </a:extLst>
          </p:cNvPr>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r>
              <a:rPr lang="zh-CN" altLang="en-US"/>
              <a:t>添加页脚</a:t>
            </a:r>
            <a:endParaRPr lang="zh-CN" altLang="en-US" dirty="0"/>
          </a:p>
        </p:txBody>
      </p:sp>
      <p:sp>
        <p:nvSpPr>
          <p:cNvPr id="9" name="椭圆形 8">
            <a:extLst>
              <a:ext uri="{FF2B5EF4-FFF2-40B4-BE49-F238E27FC236}">
                <a16:creationId xmlns:a16="http://schemas.microsoft.com/office/drawing/2014/main" id="{7B63585A-DF5C-1B43-BDC1-9CB545382A8E}"/>
              </a:ext>
            </a:extLst>
          </p:cNvPr>
          <p:cNvSpPr/>
          <p:nvPr userDrawn="1"/>
        </p:nvSpPr>
        <p:spPr>
          <a:xfrm>
            <a:off x="4431411" y="6261006"/>
            <a:ext cx="281178"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1623800E-00CA-43ED-953B-1A09DD428433}"/>
              </a:ext>
            </a:extLst>
          </p:cNvPr>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D495E168-DA5E-4888-8D8A-92B118324C14}" type="slidenum">
              <a:rPr lang="en-US" altLang="zh-CN" smtClean="0"/>
              <a:pPr/>
              <a:t>‹#›</a:t>
            </a:fld>
            <a:endParaRPr lang="zh-CN" altLang="en-US" dirty="0"/>
          </a:p>
        </p:txBody>
      </p:sp>
      <p:sp>
        <p:nvSpPr>
          <p:cNvPr id="12" name="文本占位符 26">
            <a:extLst>
              <a:ext uri="{FF2B5EF4-FFF2-40B4-BE49-F238E27FC236}">
                <a16:creationId xmlns:a16="http://schemas.microsoft.com/office/drawing/2014/main" id="{A7C55A90-4969-4308-AD56-633E3831D572}"/>
              </a:ext>
            </a:extLst>
          </p:cNvPr>
          <p:cNvSpPr>
            <a:spLocks noGrp="1"/>
          </p:cNvSpPr>
          <p:nvPr>
            <p:ph type="body" sz="quarter" idx="16" hasCustomPrompt="1"/>
          </p:nvPr>
        </p:nvSpPr>
        <p:spPr>
          <a:xfrm>
            <a:off x="1509963" y="5878370"/>
            <a:ext cx="6124074" cy="365125"/>
          </a:xfrm>
        </p:spPr>
        <p:txBody>
          <a:bodyPr rtlCol="0">
            <a:noAutofit/>
          </a:bodyPr>
          <a:lstStyle>
            <a:lvl1pPr marL="0" indent="0" algn="ctr">
              <a:buNone/>
              <a:defRPr sz="1350" b="0" i="0">
                <a:latin typeface="Microsoft YaHei UI" panose="020B0503020204020204" pitchFamily="34" charset="-122"/>
                <a:ea typeface="Microsoft YaHei UI" panose="020B0503020204020204" pitchFamily="34" charset="-122"/>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rtl="0"/>
            <a:r>
              <a:rPr lang="zh-CN" altLang="en-US" noProof="0" dirty="0"/>
              <a:t>编辑模板文本样式</a:t>
            </a:r>
          </a:p>
        </p:txBody>
      </p:sp>
      <p:sp>
        <p:nvSpPr>
          <p:cNvPr id="16" name="图形 13">
            <a:extLst>
              <a:ext uri="{FF2B5EF4-FFF2-40B4-BE49-F238E27FC236}">
                <a16:creationId xmlns:a16="http://schemas.microsoft.com/office/drawing/2014/main" id="{15031A21-FED3-4C51-BE76-5A2918F223AD}"/>
              </a:ext>
            </a:extLst>
          </p:cNvPr>
          <p:cNvSpPr/>
          <p:nvPr userDrawn="1"/>
        </p:nvSpPr>
        <p:spPr>
          <a:xfrm>
            <a:off x="3400859" y="5342224"/>
            <a:ext cx="2342283"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04C9FBA-BD24-42E1-BABE-0EE5C20738FC}"/>
              </a:ext>
            </a:extLst>
          </p:cNvPr>
          <p:cNvSpPr/>
          <p:nvPr userDrawn="1"/>
        </p:nvSpPr>
        <p:spPr>
          <a:xfrm>
            <a:off x="282321" y="374904"/>
            <a:ext cx="8579358" cy="6108192"/>
          </a:xfrm>
          <a:prstGeom prst="rect">
            <a:avLst/>
          </a:prstGeom>
          <a:noFill/>
          <a:ln w="127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2D2715CE-EA2A-4137-8BA3-1FEEF2E40A3A}"/>
              </a:ext>
            </a:extLst>
          </p:cNvPr>
          <p:cNvSpPr/>
          <p:nvPr userDrawn="1"/>
        </p:nvSpPr>
        <p:spPr>
          <a:xfrm>
            <a:off x="333756" y="443484"/>
            <a:ext cx="8476488" cy="5971032"/>
          </a:xfrm>
          <a:prstGeom prst="rect">
            <a:avLst/>
          </a:prstGeom>
          <a:noFill/>
          <a:ln w="25400" cap="flat">
            <a:solidFill>
              <a:schemeClr val="bg2"/>
            </a:solidFill>
            <a:prstDash val="solid"/>
            <a:miter/>
          </a:ln>
        </p:spPr>
        <p:txBody>
          <a:bodyPr rtlCol="0" anchor="ctr"/>
          <a:lstStyle/>
          <a:p>
            <a:pPr algn="l"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 name="标题占位符 1">
            <a:extLst>
              <a:ext uri="{FF2B5EF4-FFF2-40B4-BE49-F238E27FC236}">
                <a16:creationId xmlns:a16="http://schemas.microsoft.com/office/drawing/2014/main" id="{A8DB6A3A-74E6-4FE2-8AD2-CEB07044718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a:extLst>
              <a:ext uri="{FF2B5EF4-FFF2-40B4-BE49-F238E27FC236}">
                <a16:creationId xmlns:a16="http://schemas.microsoft.com/office/drawing/2014/main" id="{2C0128AA-FDF4-4DD5-A009-3C58D24570F2}"/>
              </a:ext>
            </a:extLst>
          </p:cNvPr>
          <p:cNvSpPr>
            <a:spLocks noGrp="1"/>
          </p:cNvSpPr>
          <p:nvPr>
            <p:ph type="body" idx="1"/>
          </p:nvPr>
        </p:nvSpPr>
        <p:spPr>
          <a:xfrm>
            <a:off x="628650" y="1825625"/>
            <a:ext cx="7886700" cy="4048274"/>
          </a:xfrm>
          <a:prstGeom prst="rect">
            <a:avLst/>
          </a:prstGeom>
        </p:spPr>
        <p:txBody>
          <a:bodyPr vert="horz" lIns="91440" tIns="45720" rIns="91440" bIns="45720" rtlCol="0">
            <a:normAutofit/>
          </a:bodyPr>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a:extLst>
              <a:ext uri="{FF2B5EF4-FFF2-40B4-BE49-F238E27FC236}">
                <a16:creationId xmlns:a16="http://schemas.microsoft.com/office/drawing/2014/main" id="{BB1C2DC0-7E13-4A66-9F9B-371BA9C6E4F1}"/>
              </a:ext>
            </a:extLst>
          </p:cNvPr>
          <p:cNvSpPr>
            <a:spLocks noGrp="1"/>
          </p:cNvSpPr>
          <p:nvPr>
            <p:ph type="dt" sz="half" idx="2"/>
          </p:nvPr>
        </p:nvSpPr>
        <p:spPr>
          <a:xfrm>
            <a:off x="628650" y="6016890"/>
            <a:ext cx="2057400" cy="365125"/>
          </a:xfrm>
          <a:prstGeom prst="rect">
            <a:avLst/>
          </a:prstGeom>
        </p:spPr>
        <p:txBody>
          <a:bodyPr vert="horz" lIns="91440" tIns="45720" rIns="91440" bIns="45720" rtlCol="0" anchor="ctr"/>
          <a:lstStyle>
            <a:lvl1pPr algn="l">
              <a:defRPr sz="825">
                <a:solidFill>
                  <a:schemeClr val="bg2"/>
                </a:solidFill>
                <a:latin typeface="Microsoft YaHei UI" panose="020B0503020204020204" pitchFamily="34" charset="-122"/>
                <a:ea typeface="Microsoft YaHei UI" panose="020B0503020204020204" pitchFamily="34" charset="-122"/>
              </a:defRPr>
            </a:lvl1pPr>
          </a:lstStyle>
          <a:p>
            <a:r>
              <a:rPr lang="en-US" altLang="zh-CN" noProof="0" dirty="0"/>
              <a:t>MM.DD.20XX</a:t>
            </a:r>
            <a:endParaRPr lang="zh-CN" altLang="en-US" noProof="0" dirty="0"/>
          </a:p>
        </p:txBody>
      </p:sp>
      <p:sp>
        <p:nvSpPr>
          <p:cNvPr id="11" name="页脚占位符 4">
            <a:extLst>
              <a:ext uri="{FF2B5EF4-FFF2-40B4-BE49-F238E27FC236}">
                <a16:creationId xmlns:a16="http://schemas.microsoft.com/office/drawing/2014/main" id="{1F296578-6D40-435B-861E-0904DDC10B7C}"/>
              </a:ext>
            </a:extLst>
          </p:cNvPr>
          <p:cNvSpPr>
            <a:spLocks noGrp="1"/>
          </p:cNvSpPr>
          <p:nvPr>
            <p:ph type="ftr" sz="quarter" idx="3"/>
          </p:nvPr>
        </p:nvSpPr>
        <p:spPr>
          <a:xfrm>
            <a:off x="6152426" y="6016891"/>
            <a:ext cx="2549072" cy="365125"/>
          </a:xfrm>
          <a:prstGeom prst="rect">
            <a:avLst/>
          </a:prstGeom>
        </p:spPr>
        <p:txBody>
          <a:bodyPr vert="horz" lIns="91440" tIns="45720" rIns="91440" bIns="45720" rtlCol="0" anchor="ctr"/>
          <a:lstStyle>
            <a:lvl1pPr algn="r">
              <a:defRPr sz="900">
                <a:solidFill>
                  <a:schemeClr val="bg2"/>
                </a:solidFill>
                <a:latin typeface="Microsoft YaHei UI" panose="020B0503020204020204" pitchFamily="34" charset="-122"/>
                <a:ea typeface="Microsoft YaHei UI" panose="020B0503020204020204" pitchFamily="34" charset="-122"/>
              </a:defRPr>
            </a:lvl1pPr>
          </a:lstStyle>
          <a:p>
            <a:r>
              <a:rPr lang="zh-CN" altLang="en-US" noProof="0" dirty="0"/>
              <a:t>添加页脚</a:t>
            </a:r>
          </a:p>
        </p:txBody>
      </p:sp>
      <p:sp>
        <p:nvSpPr>
          <p:cNvPr id="6" name="幻灯片编号占位符 5">
            <a:extLst>
              <a:ext uri="{FF2B5EF4-FFF2-40B4-BE49-F238E27FC236}">
                <a16:creationId xmlns:a16="http://schemas.microsoft.com/office/drawing/2014/main" id="{9475097E-EB08-4475-9112-275B8402794C}"/>
              </a:ext>
            </a:extLst>
          </p:cNvPr>
          <p:cNvSpPr>
            <a:spLocks noGrp="1"/>
          </p:cNvSpPr>
          <p:nvPr>
            <p:ph type="sldNum" sz="quarter" idx="4"/>
          </p:nvPr>
        </p:nvSpPr>
        <p:spPr>
          <a:xfrm>
            <a:off x="4365959" y="6273661"/>
            <a:ext cx="412082" cy="365125"/>
          </a:xfrm>
          <a:prstGeom prst="rect">
            <a:avLst/>
          </a:prstGeom>
        </p:spPr>
        <p:txBody>
          <a:bodyPr vert="horz" lIns="91440" tIns="45720" rIns="91440" bIns="45720" rtlCol="0" anchor="ctr"/>
          <a:lstStyle>
            <a:lvl1pPr algn="ctr">
              <a:defRPr sz="900">
                <a:solidFill>
                  <a:schemeClr val="tx2"/>
                </a:solidFill>
                <a:latin typeface="Microsoft YaHei UI" panose="020B0503020204020204" pitchFamily="34" charset="-122"/>
                <a:ea typeface="Microsoft YaHei UI" panose="020B0503020204020204" pitchFamily="34" charset="-122"/>
              </a:defRPr>
            </a:lvl1pPr>
          </a:lstStyle>
          <a:p>
            <a:fld id="{D495E168-DA5E-4888-8D8A-92B118324C14}" type="slidenum">
              <a:rPr lang="en-US" altLang="zh-CN" noProof="0" smtClean="0"/>
              <a:pPr/>
              <a:t>‹#›</a:t>
            </a:fld>
            <a:endParaRPr lang="zh-CN" altLang="en-US" noProof="0"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Lst>
  <p:hf hdr="0" dt="0"/>
  <p:txStyles>
    <p:titleStyle>
      <a:lvl1pPr algn="l" defTabSz="685800" rtl="0" eaLnBrk="1" latinLnBrk="0" hangingPunct="1">
        <a:lnSpc>
          <a:spcPct val="90000"/>
        </a:lnSpc>
        <a:spcBef>
          <a:spcPct val="0"/>
        </a:spcBef>
        <a:buNone/>
        <a:defRPr sz="4500" b="0" kern="1200">
          <a:solidFill>
            <a:schemeClr val="tx2"/>
          </a:solidFill>
          <a:latin typeface="Microsoft YaHei UI" panose="020B0503020204020204" pitchFamily="34" charset="-122"/>
          <a:ea typeface="Microsoft YaHei UI" panose="020B0503020204020204" pitchFamily="34"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icrosoft YaHei UI" panose="020B0503020204020204" pitchFamily="34" charset="-122"/>
          <a:ea typeface="Microsoft YaHei UI" panose="020B0503020204020204" pitchFamily="34"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icrosoft YaHei UI" panose="020B0503020204020204" pitchFamily="34" charset="-122"/>
          <a:ea typeface="Microsoft YaHei UI" panose="020B0503020204020204" pitchFamily="34"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icrosoft YaHei UI" panose="020B0503020204020204" pitchFamily="34" charset="-122"/>
          <a:ea typeface="Microsoft YaHei UI" panose="020B0503020204020204" pitchFamily="34"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icrosoft YaHei UI" panose="020B0503020204020204" pitchFamily="34" charset="-122"/>
          <a:ea typeface="Microsoft YaHei UI"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p15:clr>
            <a:srgbClr val="F26B43"/>
          </p15:clr>
        </p15:guide>
        <p15:guide id="2" pos="431">
          <p15:clr>
            <a:srgbClr val="F26B43"/>
          </p15:clr>
        </p15:guide>
        <p15:guide id="3" pos="5330">
          <p15:clr>
            <a:srgbClr val="F26B43"/>
          </p15:clr>
        </p15:guide>
        <p15:guide id="4" orient="horz" pos="3748">
          <p15:clr>
            <a:srgbClr val="F26B43"/>
          </p15:clr>
        </p15:guide>
        <p15:guide id="5" pos="3305">
          <p15:clr>
            <a:srgbClr val="F26B43"/>
          </p15:clr>
        </p15:guide>
        <p15:guide id="6" pos="2455">
          <p15:clr>
            <a:srgbClr val="F26B43"/>
          </p15:clr>
        </p15:guide>
        <p15:guide id="7" pos="2880">
          <p15:clr>
            <a:srgbClr val="F26B43"/>
          </p15:clr>
        </p15:guide>
        <p15:guide id="8" orient="horz" pos="2160">
          <p15:clr>
            <a:srgbClr val="F26B43"/>
          </p15:clr>
        </p15:guide>
        <p15:guide id="9" pos="227">
          <p15:clr>
            <a:srgbClr val="F26B43"/>
          </p15:clr>
        </p15:guide>
        <p15:guide id="10" pos="553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25.png"/><Relationship Id="rId4" Type="http://schemas.openxmlformats.org/officeDocument/2006/relationships/image" Target="../media/image32.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10" Type="http://schemas.openxmlformats.org/officeDocument/2006/relationships/image" Target="../media/image13.png"/><Relationship Id="rId4" Type="http://schemas.openxmlformats.org/officeDocument/2006/relationships/image" Target="../media/image170.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13A672-E2C9-49A3-B8D1-665F05ADB8BC}"/>
              </a:ext>
            </a:extLst>
          </p:cNvPr>
          <p:cNvSpPr>
            <a:spLocks noGrp="1"/>
          </p:cNvSpPr>
          <p:nvPr>
            <p:ph type="title"/>
          </p:nvPr>
        </p:nvSpPr>
        <p:spPr bwMode="grayWhite">
          <a:xfrm>
            <a:off x="788143" y="1498987"/>
            <a:ext cx="7588469" cy="2167506"/>
          </a:xfrm>
        </p:spPr>
        <p:txBody>
          <a:bodyPr rtlCol="0"/>
          <a:lstStyle/>
          <a:p>
            <a:r>
              <a:rPr kumimoji="1" lang="en-US" altLang="zh-CN" sz="5400" dirty="0">
                <a:latin typeface="Times New Roman" charset="0"/>
                <a:ea typeface="Times New Roman" charset="0"/>
                <a:cs typeface="Times New Roman" charset="0"/>
              </a:rPr>
              <a:t>Orbit correction and error analysis </a:t>
            </a:r>
            <a:endParaRPr lang="zh-CN" altLang="ru-RU" sz="6000" dirty="0"/>
          </a:p>
        </p:txBody>
      </p:sp>
      <p:sp>
        <p:nvSpPr>
          <p:cNvPr id="4" name="文本占位符 3">
            <a:extLst>
              <a:ext uri="{FF2B5EF4-FFF2-40B4-BE49-F238E27FC236}">
                <a16:creationId xmlns:a16="http://schemas.microsoft.com/office/drawing/2014/main" id="{8565D450-CF0E-4B12-945F-D0057946DD7C}"/>
              </a:ext>
            </a:extLst>
          </p:cNvPr>
          <p:cNvSpPr>
            <a:spLocks noGrp="1"/>
          </p:cNvSpPr>
          <p:nvPr>
            <p:ph type="body" sz="quarter" idx="13"/>
          </p:nvPr>
        </p:nvSpPr>
        <p:spPr bwMode="grayWhite">
          <a:xfrm>
            <a:off x="788143" y="3798123"/>
            <a:ext cx="7567715" cy="835074"/>
          </a:xfrm>
        </p:spPr>
        <p:txBody>
          <a:bodyPr rtlCol="0"/>
          <a:lstStyle/>
          <a:p>
            <a:r>
              <a:rPr kumimoji="1" lang="en-US" altLang="zh-CN" dirty="0">
                <a:latin typeface="Times New Roman" charset="0"/>
                <a:ea typeface="Times New Roman" charset="0"/>
                <a:cs typeface="Times New Roman" charset="0"/>
              </a:rPr>
              <a:t>Bin</a:t>
            </a:r>
            <a:r>
              <a:rPr kumimoji="1" lang="zh-CN" altLang="en-US" dirty="0">
                <a:latin typeface="Times New Roman" charset="0"/>
                <a:ea typeface="Times New Roman" charset="0"/>
                <a:cs typeface="Times New Roman" charset="0"/>
              </a:rPr>
              <a:t> </a:t>
            </a:r>
            <a:r>
              <a:rPr kumimoji="1" lang="en-US" altLang="zh-CN" dirty="0">
                <a:latin typeface="Times New Roman" charset="0"/>
                <a:ea typeface="Times New Roman" charset="0"/>
                <a:cs typeface="Times New Roman" charset="0"/>
              </a:rPr>
              <a:t>Wang (on the behalf of the CEPC error correction team)</a:t>
            </a:r>
          </a:p>
          <a:p>
            <a:r>
              <a:rPr kumimoji="1" lang="en-US" altLang="zh-CN" dirty="0">
                <a:latin typeface="Times New Roman" charset="0"/>
                <a:ea typeface="Times New Roman" charset="0"/>
                <a:cs typeface="Times New Roman" charset="0"/>
              </a:rPr>
              <a:t>Institute of High Energy Physics</a:t>
            </a:r>
          </a:p>
          <a:p>
            <a:endParaRPr kumimoji="1" lang="en-US" altLang="zh-CN" dirty="0">
              <a:latin typeface="Times New Roman" charset="0"/>
              <a:ea typeface="Times New Roman" charset="0"/>
              <a:cs typeface="Times New Roman" charset="0"/>
            </a:endParaRPr>
          </a:p>
          <a:p>
            <a:endParaRPr kumimoji="1" lang="en-US" altLang="zh-CN" dirty="0">
              <a:latin typeface="Times New Roman" charset="0"/>
              <a:ea typeface="Times New Roman" charset="0"/>
              <a:cs typeface="Times New Roman" charset="0"/>
            </a:endParaRPr>
          </a:p>
        </p:txBody>
      </p:sp>
      <p:sp>
        <p:nvSpPr>
          <p:cNvPr id="7" name="文本占位符 6">
            <a:extLst>
              <a:ext uri="{FF2B5EF4-FFF2-40B4-BE49-F238E27FC236}">
                <a16:creationId xmlns:a16="http://schemas.microsoft.com/office/drawing/2014/main" id="{148799AE-6C70-4A22-B90A-3F8F7CFDAD67}"/>
              </a:ext>
            </a:extLst>
          </p:cNvPr>
          <p:cNvSpPr>
            <a:spLocks noGrp="1"/>
          </p:cNvSpPr>
          <p:nvPr>
            <p:ph type="body" sz="quarter" idx="20"/>
          </p:nvPr>
        </p:nvSpPr>
        <p:spPr bwMode="grayWhite"/>
        <p:txBody>
          <a:bodyPr rtlCol="0"/>
          <a:lstStyle/>
          <a:p>
            <a:pPr rtl="0"/>
            <a:r>
              <a:rPr lang="en-US" altLang="zh-CN" dirty="0"/>
              <a:t>10.24</a:t>
            </a:r>
            <a:endParaRPr lang="zh-CN" altLang="ru-RU" dirty="0">
              <a:latin typeface="Microsoft YaHei UI" panose="020B0503020204020204" pitchFamily="34" charset="-122"/>
              <a:ea typeface="Microsoft YaHei UI" panose="020B0503020204020204" pitchFamily="34" charset="-122"/>
            </a:endParaRPr>
          </a:p>
        </p:txBody>
      </p:sp>
      <p:sp>
        <p:nvSpPr>
          <p:cNvPr id="8" name="文本占位符 7">
            <a:extLst>
              <a:ext uri="{FF2B5EF4-FFF2-40B4-BE49-F238E27FC236}">
                <a16:creationId xmlns:a16="http://schemas.microsoft.com/office/drawing/2014/main" id="{63743191-2C84-41E1-BD1D-4C35155B99CD}"/>
              </a:ext>
            </a:extLst>
          </p:cNvPr>
          <p:cNvSpPr>
            <a:spLocks noGrp="1"/>
          </p:cNvSpPr>
          <p:nvPr>
            <p:ph type="body" sz="quarter" idx="21"/>
          </p:nvPr>
        </p:nvSpPr>
        <p:spPr bwMode="grayWhite"/>
        <p:txBody>
          <a:bodyPr rtlCol="0"/>
          <a:lstStyle/>
          <a:p>
            <a:pPr rtl="0"/>
            <a:r>
              <a:rPr lang="en-US" altLang="zh-CN" dirty="0">
                <a:latin typeface="Microsoft YaHei UI" panose="020B0503020204020204" pitchFamily="34" charset="-122"/>
                <a:ea typeface="Microsoft YaHei UI" panose="020B0503020204020204" pitchFamily="34" charset="-122"/>
              </a:rPr>
              <a:t>2022</a:t>
            </a:r>
            <a:endParaRPr lang="zh-CN" altLang="ru-RU" dirty="0">
              <a:latin typeface="Microsoft YaHei UI" panose="020B0503020204020204" pitchFamily="34" charset="-122"/>
              <a:ea typeface="Microsoft YaHei UI" panose="020B0503020204020204" pitchFamily="34" charset="-122"/>
            </a:endParaRPr>
          </a:p>
        </p:txBody>
      </p:sp>
      <p:sp>
        <p:nvSpPr>
          <p:cNvPr id="6" name="矩形 5">
            <a:extLst>
              <a:ext uri="{FF2B5EF4-FFF2-40B4-BE49-F238E27FC236}">
                <a16:creationId xmlns:a16="http://schemas.microsoft.com/office/drawing/2014/main" id="{67B8DE32-968D-4228-9F50-2BD9844C534A}"/>
              </a:ext>
            </a:extLst>
          </p:cNvPr>
          <p:cNvSpPr/>
          <p:nvPr/>
        </p:nvSpPr>
        <p:spPr>
          <a:xfrm>
            <a:off x="477733" y="5836892"/>
            <a:ext cx="8209299" cy="276999"/>
          </a:xfrm>
          <a:prstGeom prst="rect">
            <a:avLst/>
          </a:prstGeom>
        </p:spPr>
        <p:txBody>
          <a:bodyPr wrap="none">
            <a:spAutoFit/>
          </a:bodyPr>
          <a:lstStyle/>
          <a:p>
            <a:pPr algn="ctr"/>
            <a:r>
              <a:rPr kumimoji="1" lang="en-US" altLang="zh-CN" sz="1200" dirty="0">
                <a:solidFill>
                  <a:schemeClr val="bg2"/>
                </a:solidFill>
                <a:latin typeface="Stencil" panose="040409050D0802020404" pitchFamily="82" charset="0"/>
                <a:cs typeface="Times New Roman" charset="0"/>
              </a:rPr>
              <a:t>The 2022 international workshop on the high energy Circular Electron-Positron Collider (CEPC)</a:t>
            </a:r>
            <a:endParaRPr kumimoji="1" lang="zh-CN" altLang="en-US" sz="1200" dirty="0">
              <a:solidFill>
                <a:schemeClr val="bg2"/>
              </a:solidFill>
              <a:latin typeface="Stencil" panose="040409050D0802020404" pitchFamily="82" charset="0"/>
              <a:cs typeface="Times New Roman" charset="0"/>
            </a:endParaRPr>
          </a:p>
        </p:txBody>
      </p:sp>
    </p:spTree>
    <p:extLst>
      <p:ext uri="{BB962C8B-B14F-4D97-AF65-F5344CB8AC3E}">
        <p14:creationId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10</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Beta-beating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Прямоугольник 2">
            <a:extLst>
              <a:ext uri="{FF2B5EF4-FFF2-40B4-BE49-F238E27FC236}">
                <a16:creationId xmlns:a16="http://schemas.microsoft.com/office/drawing/2014/main" id="{EA6B0F22-4D9D-4E9D-8AD4-596242EF2C06}"/>
              </a:ext>
            </a:extLst>
          </p:cNvPr>
          <p:cNvSpPr>
            <a:spLocks noChangeArrowheads="1"/>
          </p:cNvSpPr>
          <p:nvPr/>
        </p:nvSpPr>
        <p:spPr bwMode="auto">
          <a:xfrm>
            <a:off x="539552" y="1451790"/>
            <a:ext cx="8172648" cy="309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1" hangingPunct="1">
              <a:lnSpc>
                <a:spcPct val="150000"/>
              </a:lnSpc>
              <a:spcBef>
                <a:spcPct val="0"/>
              </a:spcBef>
              <a:buFont typeface="Wingdings" panose="05000000000000000000" pitchFamily="2" charset="2"/>
              <a:buChar char="u"/>
            </a:pPr>
            <a:r>
              <a:rPr lang="en-US" altLang="ru-RU" sz="1800" dirty="0">
                <a:sym typeface="Symbol" panose="05050102010706020507" pitchFamily="18" charset="2"/>
              </a:rPr>
              <a:t>Correct the beta functions with </a:t>
            </a:r>
            <a:r>
              <a:rPr lang="en-US" altLang="ru-RU" sz="1800" dirty="0" err="1">
                <a:sym typeface="Symbol" panose="05050102010706020507" pitchFamily="18" charset="2"/>
              </a:rPr>
              <a:t>sextupoles</a:t>
            </a:r>
            <a:r>
              <a:rPr lang="en-US" altLang="ru-RU" sz="1800" dirty="0">
                <a:sym typeface="Symbol" panose="05050102010706020507" pitchFamily="18" charset="2"/>
              </a:rPr>
              <a:t> on.</a:t>
            </a:r>
          </a:p>
          <a:p>
            <a:pPr marL="285750" indent="-285750" eaLnBrk="1" hangingPunct="1">
              <a:lnSpc>
                <a:spcPct val="150000"/>
              </a:lnSpc>
              <a:spcBef>
                <a:spcPct val="0"/>
              </a:spcBef>
              <a:buFont typeface="Wingdings" panose="05000000000000000000" pitchFamily="2" charset="2"/>
              <a:buChar char="u"/>
            </a:pPr>
            <a:r>
              <a:rPr lang="en-US" altLang="ru-RU" sz="1800" dirty="0">
                <a:solidFill>
                  <a:srgbClr val="FF0000"/>
                </a:solidFill>
                <a:sym typeface="Symbol" panose="05050102010706020507" pitchFamily="18" charset="2"/>
              </a:rPr>
              <a:t>Based on AT LOCO</a:t>
            </a:r>
            <a:r>
              <a:rPr lang="en-US" altLang="ru-RU" sz="1800" dirty="0">
                <a:sym typeface="Symbol" panose="05050102010706020507" pitchFamily="18" charset="2"/>
              </a:rPr>
              <a:t>: model based correction</a:t>
            </a:r>
          </a:p>
          <a:p>
            <a:pPr marL="1028700" lvl="1" eaLnBrk="1" hangingPunct="1">
              <a:lnSpc>
                <a:spcPct val="150000"/>
              </a:lnSpc>
              <a:spcBef>
                <a:spcPct val="0"/>
              </a:spcBef>
              <a:buFont typeface="Wingdings" panose="05000000000000000000" pitchFamily="2" charset="2"/>
              <a:buChar char="u"/>
            </a:pPr>
            <a:r>
              <a:rPr lang="en-US" altLang="ru-RU" sz="1600" dirty="0">
                <a:sym typeface="Symbol" panose="05050102010706020507" pitchFamily="18" charset="2"/>
              </a:rPr>
              <a:t>Establish lattice model </a:t>
            </a:r>
            <a:r>
              <a:rPr lang="en-US" altLang="zh-CN" sz="1600" b="1" i="1" dirty="0" err="1">
                <a:sym typeface="Symbol" panose="05050102010706020507" pitchFamily="18" charset="2"/>
              </a:rPr>
              <a:t>M</a:t>
            </a:r>
            <a:r>
              <a:rPr lang="en-US" altLang="zh-CN" sz="1600" b="1" i="1" baseline="-25000" dirty="0" err="1">
                <a:sym typeface="Symbol" panose="05050102010706020507" pitchFamily="18" charset="2"/>
              </a:rPr>
              <a:t>mod</a:t>
            </a:r>
            <a:r>
              <a:rPr lang="en-US" altLang="zh-CN" sz="1600" i="1" dirty="0">
                <a:sym typeface="Symbol" panose="05050102010706020507" pitchFamily="18" charset="2"/>
              </a:rPr>
              <a:t>, </a:t>
            </a:r>
            <a:r>
              <a:rPr lang="en-US" altLang="zh-CN" sz="1600" dirty="0">
                <a:sym typeface="Symbol" panose="05050102010706020507" pitchFamily="18" charset="2"/>
              </a:rPr>
              <a:t>multi-parameter fit to the orbit response matrix </a:t>
            </a:r>
            <a:r>
              <a:rPr lang="en-US" altLang="zh-CN" sz="1600" b="1" i="1" dirty="0" err="1">
                <a:sym typeface="Symbol" panose="05050102010706020507" pitchFamily="18" charset="2"/>
              </a:rPr>
              <a:t>M</a:t>
            </a:r>
            <a:r>
              <a:rPr lang="en-US" altLang="zh-CN" sz="1600" b="1" i="1" baseline="-25000" dirty="0" err="1">
                <a:sym typeface="Symbol" panose="05050102010706020507" pitchFamily="18" charset="2"/>
              </a:rPr>
              <a:t>meas</a:t>
            </a:r>
            <a:r>
              <a:rPr lang="en-US" altLang="zh-CN" sz="1600" i="1" baseline="-25000" dirty="0">
                <a:sym typeface="Symbol" panose="05050102010706020507" pitchFamily="18" charset="2"/>
              </a:rPr>
              <a:t> </a:t>
            </a:r>
            <a:r>
              <a:rPr lang="en-US" altLang="ru-RU" sz="1600" dirty="0">
                <a:sym typeface="Symbol" panose="05050102010706020507" pitchFamily="18" charset="2"/>
              </a:rPr>
              <a:t>to obtain calibrated model:</a:t>
            </a:r>
          </a:p>
          <a:p>
            <a:pPr marL="1028700" lvl="1" eaLnBrk="1" hangingPunct="1">
              <a:lnSpc>
                <a:spcPct val="150000"/>
              </a:lnSpc>
              <a:spcBef>
                <a:spcPct val="0"/>
              </a:spcBef>
              <a:buFont typeface="Wingdings" panose="05000000000000000000" pitchFamily="2" charset="2"/>
              <a:buChar char="u"/>
            </a:pPr>
            <a:r>
              <a:rPr lang="en-US" altLang="ru-RU" sz="1600" dirty="0">
                <a:sym typeface="Symbol" panose="05050102010706020507" pitchFamily="18" charset="2"/>
              </a:rPr>
              <a:t>Parameters fitted: K, KS …</a:t>
            </a:r>
          </a:p>
          <a:p>
            <a:pPr marL="1028700" lvl="1" eaLnBrk="1" hangingPunct="1">
              <a:lnSpc>
                <a:spcPct val="150000"/>
              </a:lnSpc>
              <a:spcBef>
                <a:spcPct val="0"/>
              </a:spcBef>
              <a:buFont typeface="Wingdings" panose="05000000000000000000" pitchFamily="2" charset="2"/>
              <a:buChar char="u"/>
            </a:pPr>
            <a:r>
              <a:rPr lang="en-US" altLang="ru-RU" sz="1600" dirty="0">
                <a:sym typeface="Symbol" panose="05050102010706020507" pitchFamily="18" charset="2"/>
              </a:rPr>
              <a:t>Use calibrated model to perform correction and apply to machine.</a:t>
            </a:r>
          </a:p>
          <a:p>
            <a:pPr marL="1028700" lvl="1" eaLnBrk="1" hangingPunct="1">
              <a:lnSpc>
                <a:spcPct val="150000"/>
              </a:lnSpc>
              <a:spcBef>
                <a:spcPct val="0"/>
              </a:spcBef>
              <a:buFont typeface="Wingdings" panose="05000000000000000000" pitchFamily="2" charset="2"/>
              <a:buChar char="u"/>
            </a:pPr>
            <a:r>
              <a:rPr lang="en-US" altLang="ru-RU" sz="1600" dirty="0">
                <a:sym typeface="Symbol" panose="05050102010706020507" pitchFamily="18" charset="2"/>
              </a:rPr>
              <a:t>Fit the dispersion at the same time.</a:t>
            </a:r>
          </a:p>
          <a:p>
            <a:pPr marL="1028700" lvl="1" eaLnBrk="1" hangingPunct="1">
              <a:lnSpc>
                <a:spcPct val="150000"/>
              </a:lnSpc>
              <a:spcBef>
                <a:spcPct val="0"/>
              </a:spcBef>
              <a:buFont typeface="Wingdings" panose="05000000000000000000" pitchFamily="2" charset="2"/>
              <a:buChar char="u"/>
            </a:pPr>
            <a:r>
              <a:rPr lang="en-US" altLang="ru-RU" sz="1600" dirty="0">
                <a:sym typeface="Symbol" panose="05050102010706020507" pitchFamily="18" charset="2"/>
              </a:rPr>
              <a:t>Application to</a:t>
            </a:r>
            <a:r>
              <a:rPr lang="en-US" altLang="ru-RU" sz="1600" dirty="0">
                <a:solidFill>
                  <a:srgbClr val="0070C0"/>
                </a:solidFill>
                <a:sym typeface="Symbol" panose="05050102010706020507" pitchFamily="18" charset="2"/>
              </a:rPr>
              <a:t> correct beta-beating</a:t>
            </a:r>
            <a:r>
              <a:rPr lang="en-US" altLang="ru-RU" sz="1600" dirty="0">
                <a:sym typeface="Symbol" panose="05050102010706020507" pitchFamily="18" charset="2"/>
              </a:rPr>
              <a:t>, </a:t>
            </a:r>
            <a:r>
              <a:rPr lang="en-US" altLang="ru-RU" sz="1600" dirty="0">
                <a:solidFill>
                  <a:srgbClr val="0070C0"/>
                </a:solidFill>
                <a:sym typeface="Symbol" panose="05050102010706020507" pitchFamily="18" charset="2"/>
              </a:rPr>
              <a:t>dispersion</a:t>
            </a:r>
            <a:r>
              <a:rPr lang="en-US" altLang="ru-RU" sz="1600" dirty="0">
                <a:sym typeface="Symbol" panose="05050102010706020507" pitchFamily="18" charset="2"/>
              </a:rPr>
              <a:t> and </a:t>
            </a:r>
            <a:r>
              <a:rPr lang="en-US" altLang="ru-RU" sz="1600" dirty="0">
                <a:solidFill>
                  <a:srgbClr val="0070C0"/>
                </a:solidFill>
                <a:sym typeface="Symbol" panose="05050102010706020507" pitchFamily="18" charset="2"/>
              </a:rPr>
              <a:t>coupled response matrix</a:t>
            </a:r>
            <a:r>
              <a:rPr lang="en-US" altLang="ru-RU" sz="1600" dirty="0">
                <a:sym typeface="Symbol" panose="05050102010706020507" pitchFamily="18" charset="2"/>
              </a:rPr>
              <a:t>.</a:t>
            </a:r>
            <a:endParaRPr lang="ru-RU" altLang="ru-RU" sz="2400" dirty="0">
              <a:solidFill>
                <a:srgbClr val="7030A0"/>
              </a:solidFill>
            </a:endParaRPr>
          </a:p>
        </p:txBody>
      </p:sp>
      <p:graphicFrame>
        <p:nvGraphicFramePr>
          <p:cNvPr id="7" name="Object 13">
            <a:extLst>
              <a:ext uri="{FF2B5EF4-FFF2-40B4-BE49-F238E27FC236}">
                <a16:creationId xmlns:a16="http://schemas.microsoft.com/office/drawing/2014/main" id="{5D16839A-1303-4955-9796-0B5FD835FCBD}"/>
              </a:ext>
            </a:extLst>
          </p:cNvPr>
          <p:cNvGraphicFramePr>
            <a:graphicFrameLocks noChangeAspect="1"/>
          </p:cNvGraphicFramePr>
          <p:nvPr>
            <p:extLst/>
          </p:nvPr>
        </p:nvGraphicFramePr>
        <p:xfrm>
          <a:off x="4988574" y="2707012"/>
          <a:ext cx="3240087" cy="674688"/>
        </p:xfrm>
        <a:graphic>
          <a:graphicData uri="http://schemas.openxmlformats.org/presentationml/2006/ole">
            <mc:AlternateContent xmlns:mc="http://schemas.openxmlformats.org/markup-compatibility/2006">
              <mc:Choice xmlns:v="urn:schemas-microsoft-com:vml" Requires="v">
                <p:oleObj spid="_x0000_s1080" name="公式" r:id="rId4" imgW="3060700" imgH="660400" progId="Equation.3">
                  <p:embed/>
                </p:oleObj>
              </mc:Choice>
              <mc:Fallback>
                <p:oleObj name="公式" r:id="rId4" imgW="3060700" imgH="660400" progId="Equation.3">
                  <p:embed/>
                  <p:pic>
                    <p:nvPicPr>
                      <p:cNvPr id="7" name="Object 13">
                        <a:extLst>
                          <a:ext uri="{FF2B5EF4-FFF2-40B4-BE49-F238E27FC236}">
                            <a16:creationId xmlns:a16="http://schemas.microsoft.com/office/drawing/2014/main" id="{5D16839A-1303-4955-9796-0B5FD835F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574" y="2707012"/>
                        <a:ext cx="3240087" cy="6746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图片 8">
            <a:extLst>
              <a:ext uri="{FF2B5EF4-FFF2-40B4-BE49-F238E27FC236}">
                <a16:creationId xmlns:a16="http://schemas.microsoft.com/office/drawing/2014/main" id="{3B25B1EA-B229-4B7C-8C11-E0058C634572}"/>
              </a:ext>
            </a:extLst>
          </p:cNvPr>
          <p:cNvPicPr>
            <a:picLocks noChangeAspect="1"/>
          </p:cNvPicPr>
          <p:nvPr/>
        </p:nvPicPr>
        <p:blipFill>
          <a:blip r:embed="rId6"/>
          <a:stretch>
            <a:fillRect/>
          </a:stretch>
        </p:blipFill>
        <p:spPr>
          <a:xfrm>
            <a:off x="805846" y="4564433"/>
            <a:ext cx="3766154" cy="1440000"/>
          </a:xfrm>
          <a:prstGeom prst="rect">
            <a:avLst/>
          </a:prstGeom>
        </p:spPr>
      </p:pic>
      <p:pic>
        <p:nvPicPr>
          <p:cNvPr id="10" name="图片 9">
            <a:extLst>
              <a:ext uri="{FF2B5EF4-FFF2-40B4-BE49-F238E27FC236}">
                <a16:creationId xmlns:a16="http://schemas.microsoft.com/office/drawing/2014/main" id="{1F144B14-DDA2-44A8-8AF4-849EEAA57465}"/>
              </a:ext>
            </a:extLst>
          </p:cNvPr>
          <p:cNvPicPr>
            <a:picLocks noChangeAspect="1"/>
          </p:cNvPicPr>
          <p:nvPr/>
        </p:nvPicPr>
        <p:blipFill>
          <a:blip r:embed="rId7"/>
          <a:stretch>
            <a:fillRect/>
          </a:stretch>
        </p:blipFill>
        <p:spPr>
          <a:xfrm>
            <a:off x="4810142" y="4564433"/>
            <a:ext cx="3766154" cy="1440000"/>
          </a:xfrm>
          <a:prstGeom prst="rect">
            <a:avLst/>
          </a:prstGeom>
        </p:spPr>
      </p:pic>
      <p:sp>
        <p:nvSpPr>
          <p:cNvPr id="11" name="矩形 10">
            <a:extLst>
              <a:ext uri="{FF2B5EF4-FFF2-40B4-BE49-F238E27FC236}">
                <a16:creationId xmlns:a16="http://schemas.microsoft.com/office/drawing/2014/main" id="{0BFF0947-BA2E-4CAE-B0E2-C3040FE0D4C9}"/>
              </a:ext>
            </a:extLst>
          </p:cNvPr>
          <p:cNvSpPr/>
          <p:nvPr/>
        </p:nvSpPr>
        <p:spPr>
          <a:xfrm>
            <a:off x="150427" y="6331306"/>
            <a:ext cx="8950898" cy="335989"/>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ts val="0"/>
              </a:spcBef>
            </a:pPr>
            <a:r>
              <a:rPr lang="en-US" altLang="zh-CN" sz="1200" dirty="0">
                <a:solidFill>
                  <a:srgbClr val="FF0000"/>
                </a:solidFill>
                <a:latin typeface="Rockwell" panose="02060603020205020403" pitchFamily="18" charset="0"/>
                <a:sym typeface="Symbol" panose="05050102010706020507" pitchFamily="18" charset="2"/>
              </a:rPr>
              <a:t>Especially many thanks to committee and computing center group for supplying a</a:t>
            </a:r>
            <a:r>
              <a:rPr lang="zh-CN" altLang="en-US" sz="1200" dirty="0">
                <a:solidFill>
                  <a:srgbClr val="FF0000"/>
                </a:solidFill>
                <a:latin typeface="Rockwell" panose="02060603020205020403" pitchFamily="18" charset="0"/>
                <a:sym typeface="Symbol" panose="05050102010706020507" pitchFamily="18" charset="2"/>
              </a:rPr>
              <a:t> </a:t>
            </a:r>
            <a:r>
              <a:rPr lang="en-US" altLang="zh-CN" sz="1200" dirty="0">
                <a:solidFill>
                  <a:srgbClr val="FF0000"/>
                </a:solidFill>
                <a:latin typeface="Rockwell" panose="02060603020205020403" pitchFamily="18" charset="0"/>
                <a:sym typeface="Symbol" panose="05050102010706020507" pitchFamily="18" charset="2"/>
              </a:rPr>
              <a:t>significant amount of  computing resources. </a:t>
            </a:r>
            <a:r>
              <a:rPr lang="en-US" altLang="ru-RU" sz="1200" dirty="0">
                <a:solidFill>
                  <a:srgbClr val="FF0000"/>
                </a:solidFill>
                <a:latin typeface="Rockwell" panose="02060603020205020403" pitchFamily="18" charset="0"/>
                <a:sym typeface="Symbol" panose="05050102010706020507" pitchFamily="18" charset="2"/>
              </a:rPr>
              <a:t> </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2D0C8982-2C81-4A9B-B516-76FEFC003BD7}"/>
                  </a:ext>
                </a:extLst>
              </p:cNvPr>
              <p:cNvSpPr/>
              <p:nvPr/>
            </p:nvSpPr>
            <p:spPr>
              <a:xfrm>
                <a:off x="4429615" y="5937375"/>
                <a:ext cx="1341393" cy="30777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14:m>
                  <m:oMath xmlns:m="http://schemas.openxmlformats.org/officeDocument/2006/math">
                    <m:sSub>
                      <m:sSubPr>
                        <m:ctrlPr>
                          <a:rPr lang="en-US" altLang="ru-RU" sz="1400" i="1" smtClean="0">
                            <a:latin typeface="Cambria Math" panose="02040503050406030204" pitchFamily="18" charset="0"/>
                            <a:sym typeface="Symbol" panose="05050102010706020507" pitchFamily="18" charset="2"/>
                          </a:rPr>
                        </m:ctrlPr>
                      </m:sSubPr>
                      <m:e>
                        <m:r>
                          <a:rPr lang="en-US" altLang="ru-RU" sz="1400" i="1">
                            <a:latin typeface="Cambria Math" panose="02040503050406030204" pitchFamily="18" charset="0"/>
                            <a:ea typeface="Cambria Math" panose="02040503050406030204" pitchFamily="18" charset="0"/>
                            <a:sym typeface="Symbol" panose="05050102010706020507" pitchFamily="18" charset="2"/>
                          </a:rPr>
                          <m:t>∆</m:t>
                        </m:r>
                        <m:r>
                          <a:rPr lang="en-US" altLang="ru-RU" sz="1400" i="1">
                            <a:latin typeface="Cambria Math" panose="02040503050406030204" pitchFamily="18" charset="0"/>
                            <a:ea typeface="Cambria Math" panose="02040503050406030204" pitchFamily="18" charset="0"/>
                            <a:sym typeface="Symbol" panose="05050102010706020507" pitchFamily="18" charset="2"/>
                          </a:rPr>
                          <m:t>𝛽</m:t>
                        </m:r>
                        <m:r>
                          <a:rPr lang="en-US" altLang="ru-RU" sz="1400" i="1">
                            <a:latin typeface="Cambria Math" panose="02040503050406030204" pitchFamily="18" charset="0"/>
                            <a:ea typeface="Cambria Math" panose="02040503050406030204" pitchFamily="18" charset="0"/>
                            <a:sym typeface="Symbol" panose="05050102010706020507" pitchFamily="18" charset="2"/>
                          </a:rPr>
                          <m:t>/</m:t>
                        </m:r>
                        <m:r>
                          <a:rPr lang="en-US" altLang="ru-RU" sz="1400" i="1">
                            <a:latin typeface="Cambria Math" panose="02040503050406030204" pitchFamily="18" charset="0"/>
                            <a:ea typeface="Cambria Math" panose="02040503050406030204" pitchFamily="18" charset="0"/>
                            <a:sym typeface="Symbol" panose="05050102010706020507" pitchFamily="18" charset="2"/>
                          </a:rPr>
                          <m:t>𝛽</m:t>
                        </m:r>
                      </m:e>
                      <m:sub>
                        <m:r>
                          <a:rPr lang="en-US" altLang="ru-RU" sz="1400" b="0" i="1" smtClean="0">
                            <a:latin typeface="Cambria Math" panose="02040503050406030204" pitchFamily="18" charset="0"/>
                            <a:ea typeface="Cambria Math" panose="02040503050406030204" pitchFamily="18" charset="0"/>
                            <a:sym typeface="Symbol" panose="05050102010706020507" pitchFamily="18" charset="2"/>
                          </a:rPr>
                          <m:t>𝑟𝑚𝑠</m:t>
                        </m:r>
                      </m:sub>
                    </m:sSub>
                  </m:oMath>
                </a14:m>
                <a:r>
                  <a:rPr lang="en-US" altLang="ru-RU" sz="1400" dirty="0">
                    <a:sym typeface="Symbol" panose="05050102010706020507" pitchFamily="18" charset="2"/>
                  </a:rPr>
                  <a:t> &lt; 3% </a:t>
                </a:r>
                <a:endParaRPr lang="zh-CN" altLang="en-US" sz="1400" dirty="0"/>
              </a:p>
            </p:txBody>
          </p:sp>
        </mc:Choice>
        <mc:Fallback xmlns="">
          <p:sp>
            <p:nvSpPr>
              <p:cNvPr id="2" name="矩形 1">
                <a:extLst>
                  <a:ext uri="{FF2B5EF4-FFF2-40B4-BE49-F238E27FC236}">
                    <a16:creationId xmlns:a16="http://schemas.microsoft.com/office/drawing/2014/main" id="{2D0C8982-2C81-4A9B-B516-76FEFC003BD7}"/>
                  </a:ext>
                </a:extLst>
              </p:cNvPr>
              <p:cNvSpPr>
                <a:spLocks noRot="1" noChangeAspect="1" noMove="1" noResize="1" noEditPoints="1" noAdjustHandles="1" noChangeArrowheads="1" noChangeShapeType="1" noTextEdit="1"/>
              </p:cNvSpPr>
              <p:nvPr/>
            </p:nvSpPr>
            <p:spPr>
              <a:xfrm>
                <a:off x="4429615" y="5937375"/>
                <a:ext cx="1341393" cy="307777"/>
              </a:xfrm>
              <a:prstGeom prst="rect">
                <a:avLst/>
              </a:prstGeom>
              <a:blipFill>
                <a:blip r:embed="rId8"/>
                <a:stretch>
                  <a:fillRect t="-3922" b="-176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334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solidFill>
                  <a:schemeClr val="bg1">
                    <a:lumMod val="85000"/>
                  </a:schemeClr>
                </a:solidFill>
              </a:rPr>
              <a:t> Introduction of the high luminosity</a:t>
            </a:r>
          </a:p>
          <a:p>
            <a:pPr>
              <a:lnSpc>
                <a:spcPct val="200000"/>
              </a:lnSpc>
            </a:pPr>
            <a:r>
              <a:rPr lang="en-US" altLang="zh-CN" sz="2800" dirty="0">
                <a:solidFill>
                  <a:schemeClr val="bg1">
                    <a:lumMod val="85000"/>
                  </a:schemeClr>
                </a:solidFill>
              </a:rPr>
              <a:t> The correction scheme</a:t>
            </a:r>
          </a:p>
          <a:p>
            <a:pPr>
              <a:lnSpc>
                <a:spcPct val="200000"/>
              </a:lnSpc>
            </a:pPr>
            <a:r>
              <a:rPr lang="en-US" altLang="zh-CN" sz="2800" dirty="0"/>
              <a:t> The correction results -- Higgs lattice</a:t>
            </a:r>
          </a:p>
          <a:p>
            <a:pPr>
              <a:lnSpc>
                <a:spcPct val="200000"/>
              </a:lnSpc>
            </a:pPr>
            <a:r>
              <a:rPr lang="en-US" altLang="zh-CN" sz="2800" dirty="0">
                <a:solidFill>
                  <a:schemeClr val="bg1">
                    <a:lumMod val="85000"/>
                  </a:schemeClr>
                </a:solidFill>
              </a:rPr>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The correction results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11</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2993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Higgs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12</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7" name="图片 6">
            <a:extLst>
              <a:ext uri="{FF2B5EF4-FFF2-40B4-BE49-F238E27FC236}">
                <a16:creationId xmlns:a16="http://schemas.microsoft.com/office/drawing/2014/main" id="{BC7D29FD-9227-46CF-AA9A-7D0989660492}"/>
              </a:ext>
            </a:extLst>
          </p:cNvPr>
          <p:cNvPicPr>
            <a:picLocks noChangeAspect="1"/>
          </p:cNvPicPr>
          <p:nvPr/>
        </p:nvPicPr>
        <p:blipFill>
          <a:blip r:embed="rId3"/>
          <a:stretch>
            <a:fillRect/>
          </a:stretch>
        </p:blipFill>
        <p:spPr>
          <a:xfrm>
            <a:off x="599805" y="1656609"/>
            <a:ext cx="3766154" cy="1440000"/>
          </a:xfrm>
          <a:prstGeom prst="rect">
            <a:avLst/>
          </a:prstGeom>
        </p:spPr>
      </p:pic>
      <p:pic>
        <p:nvPicPr>
          <p:cNvPr id="8" name="图片 7">
            <a:extLst>
              <a:ext uri="{FF2B5EF4-FFF2-40B4-BE49-F238E27FC236}">
                <a16:creationId xmlns:a16="http://schemas.microsoft.com/office/drawing/2014/main" id="{F38E1C32-16A4-444B-BDFC-FCDD01061F0D}"/>
              </a:ext>
            </a:extLst>
          </p:cNvPr>
          <p:cNvPicPr>
            <a:picLocks noChangeAspect="1"/>
          </p:cNvPicPr>
          <p:nvPr/>
        </p:nvPicPr>
        <p:blipFill>
          <a:blip r:embed="rId4"/>
          <a:stretch>
            <a:fillRect/>
          </a:stretch>
        </p:blipFill>
        <p:spPr>
          <a:xfrm>
            <a:off x="4778041" y="1656609"/>
            <a:ext cx="3766154" cy="1440000"/>
          </a:xfrm>
          <a:prstGeom prst="rect">
            <a:avLst/>
          </a:prstGeom>
        </p:spPr>
      </p:pic>
      <p:pic>
        <p:nvPicPr>
          <p:cNvPr id="10" name="图片 9">
            <a:extLst>
              <a:ext uri="{FF2B5EF4-FFF2-40B4-BE49-F238E27FC236}">
                <a16:creationId xmlns:a16="http://schemas.microsoft.com/office/drawing/2014/main" id="{578D3B2A-55C0-4258-9EB4-016E93AAF90B}"/>
              </a:ext>
            </a:extLst>
          </p:cNvPr>
          <p:cNvPicPr>
            <a:picLocks noChangeAspect="1"/>
          </p:cNvPicPr>
          <p:nvPr/>
        </p:nvPicPr>
        <p:blipFill>
          <a:blip r:embed="rId5"/>
          <a:stretch>
            <a:fillRect/>
          </a:stretch>
        </p:blipFill>
        <p:spPr>
          <a:xfrm>
            <a:off x="599805" y="3123696"/>
            <a:ext cx="3766154" cy="1440000"/>
          </a:xfrm>
          <a:prstGeom prst="rect">
            <a:avLst/>
          </a:prstGeom>
        </p:spPr>
      </p:pic>
      <p:pic>
        <p:nvPicPr>
          <p:cNvPr id="11" name="图片 10">
            <a:extLst>
              <a:ext uri="{FF2B5EF4-FFF2-40B4-BE49-F238E27FC236}">
                <a16:creationId xmlns:a16="http://schemas.microsoft.com/office/drawing/2014/main" id="{9EDDDF29-50EB-4962-8A0F-3963370EF26D}"/>
              </a:ext>
            </a:extLst>
          </p:cNvPr>
          <p:cNvPicPr>
            <a:picLocks noChangeAspect="1"/>
          </p:cNvPicPr>
          <p:nvPr/>
        </p:nvPicPr>
        <p:blipFill>
          <a:blip r:embed="rId6"/>
          <a:stretch>
            <a:fillRect/>
          </a:stretch>
        </p:blipFill>
        <p:spPr>
          <a:xfrm>
            <a:off x="4778041" y="3108815"/>
            <a:ext cx="3766154" cy="1440000"/>
          </a:xfrm>
          <a:prstGeom prst="rect">
            <a:avLst/>
          </a:prstGeom>
        </p:spPr>
      </p:pic>
      <p:pic>
        <p:nvPicPr>
          <p:cNvPr id="12" name="图片 11">
            <a:extLst>
              <a:ext uri="{FF2B5EF4-FFF2-40B4-BE49-F238E27FC236}">
                <a16:creationId xmlns:a16="http://schemas.microsoft.com/office/drawing/2014/main" id="{37A3E703-444B-4D44-ABAC-2914E9684066}"/>
              </a:ext>
            </a:extLst>
          </p:cNvPr>
          <p:cNvPicPr>
            <a:picLocks noChangeAspect="1"/>
          </p:cNvPicPr>
          <p:nvPr/>
        </p:nvPicPr>
        <p:blipFill>
          <a:blip r:embed="rId7"/>
          <a:stretch>
            <a:fillRect/>
          </a:stretch>
        </p:blipFill>
        <p:spPr>
          <a:xfrm>
            <a:off x="599805" y="4749514"/>
            <a:ext cx="3766154" cy="1440000"/>
          </a:xfrm>
          <a:prstGeom prst="rect">
            <a:avLst/>
          </a:prstGeom>
        </p:spPr>
      </p:pic>
      <p:pic>
        <p:nvPicPr>
          <p:cNvPr id="13" name="图片 12">
            <a:extLst>
              <a:ext uri="{FF2B5EF4-FFF2-40B4-BE49-F238E27FC236}">
                <a16:creationId xmlns:a16="http://schemas.microsoft.com/office/drawing/2014/main" id="{D5CA9357-60EA-4899-BDD1-28A9AB5A2381}"/>
              </a:ext>
            </a:extLst>
          </p:cNvPr>
          <p:cNvPicPr>
            <a:picLocks noChangeAspect="1"/>
          </p:cNvPicPr>
          <p:nvPr/>
        </p:nvPicPr>
        <p:blipFill>
          <a:blip r:embed="rId8"/>
          <a:stretch>
            <a:fillRect/>
          </a:stretch>
        </p:blipFill>
        <p:spPr>
          <a:xfrm>
            <a:off x="4778041" y="4714908"/>
            <a:ext cx="3766154" cy="1440000"/>
          </a:xfrm>
          <a:prstGeom prst="rect">
            <a:avLst/>
          </a:prstGeom>
        </p:spPr>
      </p:pic>
      <mc:AlternateContent xmlns:mc="http://schemas.openxmlformats.org/markup-compatibility/2006" xmlns:a14="http://schemas.microsoft.com/office/drawing/2010/main">
        <mc:Choice Requires="a14">
          <p:sp>
            <p:nvSpPr>
              <p:cNvPr id="14" name="Прямоугольник 2">
                <a:extLst>
                  <a:ext uri="{FF2B5EF4-FFF2-40B4-BE49-F238E27FC236}">
                    <a16:creationId xmlns:a16="http://schemas.microsoft.com/office/drawing/2014/main" id="{94D6DC05-A50E-48B3-9149-26C80EE147AD}"/>
                  </a:ext>
                </a:extLst>
              </p:cNvPr>
              <p:cNvSpPr>
                <a:spLocks noChangeArrowheads="1"/>
              </p:cNvSpPr>
              <p:nvPr/>
            </p:nvSpPr>
            <p:spPr bwMode="auto">
              <a:xfrm>
                <a:off x="343033" y="4477995"/>
                <a:ext cx="422896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sym typeface="Symbol" panose="05050102010706020507" pitchFamily="18" charset="2"/>
                          </a:rPr>
                          <m:t>𝑥</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23.1 </a:t>
                </a:r>
                <a:r>
                  <a:rPr lang="en-US" altLang="ru-RU" sz="1200" dirty="0">
                    <a:solidFill>
                      <a:schemeClr val="tx1"/>
                    </a:solidFill>
                    <a:latin typeface="Rockwell" panose="02060603020205020403" pitchFamily="18" charset="0"/>
                    <a:sym typeface="Symbol" panose="05050102010706020507" pitchFamily="18" charset="2"/>
                  </a:rPr>
                  <a:t>mm to </a:t>
                </a:r>
                <a:r>
                  <a:rPr lang="en-US" altLang="ru-RU" sz="1200" dirty="0">
                    <a:latin typeface="Rockwell" panose="02060603020205020403" pitchFamily="18" charset="0"/>
                    <a:sym typeface="Symbol" panose="05050102010706020507" pitchFamily="18" charset="2"/>
                  </a:rPr>
                  <a:t>1.8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4" name="Прямоугольник 2">
                <a:extLst>
                  <a:ext uri="{FF2B5EF4-FFF2-40B4-BE49-F238E27FC236}">
                    <a16:creationId xmlns:a16="http://schemas.microsoft.com/office/drawing/2014/main" id="{94D6DC05-A50E-48B3-9149-26C80EE147AD}"/>
                  </a:ext>
                </a:extLst>
              </p:cNvPr>
              <p:cNvSpPr>
                <a:spLocks noRot="1" noChangeAspect="1" noMove="1" noResize="1" noEditPoints="1" noAdjustHandles="1" noChangeArrowheads="1" noChangeShapeType="1" noTextEdit="1"/>
              </p:cNvSpPr>
              <p:nvPr/>
            </p:nvSpPr>
            <p:spPr bwMode="auto">
              <a:xfrm>
                <a:off x="343033" y="4477995"/>
                <a:ext cx="4228967" cy="285206"/>
              </a:xfrm>
              <a:prstGeom prst="rect">
                <a:avLst/>
              </a:prstGeom>
              <a:blipFill>
                <a:blip r:embed="rId9"/>
                <a:stretch>
                  <a:fillRect t="-2174" b="-15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2">
                <a:extLst>
                  <a:ext uri="{FF2B5EF4-FFF2-40B4-BE49-F238E27FC236}">
                    <a16:creationId xmlns:a16="http://schemas.microsoft.com/office/drawing/2014/main" id="{843A1BAA-A1B1-46DB-A1CB-F8ACB48E96EB}"/>
                  </a:ext>
                </a:extLst>
              </p:cNvPr>
              <p:cNvSpPr>
                <a:spLocks noChangeArrowheads="1"/>
              </p:cNvSpPr>
              <p:nvPr/>
            </p:nvSpPr>
            <p:spPr bwMode="auto">
              <a:xfrm>
                <a:off x="4572000" y="4495351"/>
                <a:ext cx="4228967" cy="291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𝑦</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31.9 mm to </a:t>
                </a:r>
                <a:r>
                  <a:rPr lang="en-US" altLang="ru-RU" sz="1200" dirty="0">
                    <a:latin typeface="Rockwell" panose="02060603020205020403" pitchFamily="18" charset="0"/>
                    <a:sym typeface="Symbol" panose="05050102010706020507" pitchFamily="18" charset="2"/>
                  </a:rPr>
                  <a:t>0.9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5" name="Прямоугольник 2">
                <a:extLst>
                  <a:ext uri="{FF2B5EF4-FFF2-40B4-BE49-F238E27FC236}">
                    <a16:creationId xmlns:a16="http://schemas.microsoft.com/office/drawing/2014/main" id="{843A1BAA-A1B1-46DB-A1CB-F8ACB48E96EB}"/>
                  </a:ext>
                </a:extLst>
              </p:cNvPr>
              <p:cNvSpPr>
                <a:spLocks noRot="1" noChangeAspect="1" noMove="1" noResize="1" noEditPoints="1" noAdjustHandles="1" noChangeArrowheads="1" noChangeShapeType="1" noTextEdit="1"/>
              </p:cNvSpPr>
              <p:nvPr/>
            </p:nvSpPr>
            <p:spPr bwMode="auto">
              <a:xfrm>
                <a:off x="4572000" y="4495351"/>
                <a:ext cx="4228967" cy="291618"/>
              </a:xfrm>
              <a:prstGeom prst="rect">
                <a:avLst/>
              </a:prstGeom>
              <a:blipFill>
                <a:blip r:embed="rId10"/>
                <a:stretch>
                  <a:fillRect b="-10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2C50D9C2-D6A0-4E65-A8A8-1F64684D3550}"/>
                  </a:ext>
                </a:extLst>
              </p:cNvPr>
              <p:cNvSpPr/>
              <p:nvPr/>
            </p:nvSpPr>
            <p:spPr>
              <a:xfrm>
                <a:off x="946277" y="6189514"/>
                <a:ext cx="318978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a:rPr lang="en-US" altLang="ru-RU" sz="1200">
                            <a:latin typeface="Cambria Math" panose="02040503050406030204" pitchFamily="18" charset="0"/>
                            <a:cs typeface="Arial" panose="020B0604020202020204" pitchFamily="34" charset="0"/>
                            <a:sym typeface="Symbol" panose="05050102010706020507" pitchFamily="18" charset="2"/>
                          </a:rPr>
                          <m:t>𝑥</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5.2% to 1.0%</a:t>
                </a:r>
              </a:p>
            </p:txBody>
          </p:sp>
        </mc:Choice>
        <mc:Fallback xmlns="">
          <p:sp>
            <p:nvSpPr>
              <p:cNvPr id="2" name="矩形 1">
                <a:extLst>
                  <a:ext uri="{FF2B5EF4-FFF2-40B4-BE49-F238E27FC236}">
                    <a16:creationId xmlns:a16="http://schemas.microsoft.com/office/drawing/2014/main" id="{2C50D9C2-D6A0-4E65-A8A8-1F64684D3550}"/>
                  </a:ext>
                </a:extLst>
              </p:cNvPr>
              <p:cNvSpPr>
                <a:spLocks noRot="1" noChangeAspect="1" noMove="1" noResize="1" noEditPoints="1" noAdjustHandles="1" noChangeArrowheads="1" noChangeShapeType="1" noTextEdit="1"/>
              </p:cNvSpPr>
              <p:nvPr/>
            </p:nvSpPr>
            <p:spPr>
              <a:xfrm>
                <a:off x="946277" y="6189514"/>
                <a:ext cx="3189787" cy="285206"/>
              </a:xfrm>
              <a:prstGeom prst="rect">
                <a:avLst/>
              </a:prstGeom>
              <a:blipFill>
                <a:blip r:embed="rId11"/>
                <a:stretch>
                  <a:fillRect b="-127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E0395123-BF03-472F-84FA-EBF12EDEB0A6}"/>
                  </a:ext>
                </a:extLst>
              </p:cNvPr>
              <p:cNvSpPr/>
              <p:nvPr/>
            </p:nvSpPr>
            <p:spPr>
              <a:xfrm>
                <a:off x="5016581" y="6153425"/>
                <a:ext cx="3189787" cy="294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smtClean="0">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m:rPr>
                            <m:sty m:val="p"/>
                          </m:rPr>
                          <a:rPr lang="en-US" altLang="ru-RU" sz="1200" b="0" i="0" smtClean="0">
                            <a:latin typeface="Cambria Math" panose="02040503050406030204" pitchFamily="18" charset="0"/>
                            <a:cs typeface="Arial" panose="020B0604020202020204" pitchFamily="34" charset="0"/>
                            <a:sym typeface="Symbol" panose="05050102010706020507" pitchFamily="18" charset="2"/>
                          </a:rPr>
                          <m:t>y</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83.2% to 2.8%</a:t>
                </a:r>
              </a:p>
            </p:txBody>
          </p:sp>
        </mc:Choice>
        <mc:Fallback xmlns="">
          <p:sp>
            <p:nvSpPr>
              <p:cNvPr id="16" name="矩形 15">
                <a:extLst>
                  <a:ext uri="{FF2B5EF4-FFF2-40B4-BE49-F238E27FC236}">
                    <a16:creationId xmlns:a16="http://schemas.microsoft.com/office/drawing/2014/main" id="{E0395123-BF03-472F-84FA-EBF12EDEB0A6}"/>
                  </a:ext>
                </a:extLst>
              </p:cNvPr>
              <p:cNvSpPr>
                <a:spLocks noRot="1" noChangeAspect="1" noMove="1" noResize="1" noEditPoints="1" noAdjustHandles="1" noChangeArrowheads="1" noChangeShapeType="1" noTextEdit="1"/>
              </p:cNvSpPr>
              <p:nvPr/>
            </p:nvSpPr>
            <p:spPr>
              <a:xfrm>
                <a:off x="5016581" y="6153425"/>
                <a:ext cx="3189787" cy="294055"/>
              </a:xfrm>
              <a:prstGeom prst="rect">
                <a:avLst/>
              </a:prstGeom>
              <a:blipFill>
                <a:blip r:embed="rId12"/>
                <a:stretch>
                  <a:fillRect b="-81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245757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Higgs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13</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20" name="图片 19">
            <a:extLst>
              <a:ext uri="{FF2B5EF4-FFF2-40B4-BE49-F238E27FC236}">
                <a16:creationId xmlns:a16="http://schemas.microsoft.com/office/drawing/2014/main" id="{BC411EAA-A4E8-4119-89D4-39C9548E0C59}"/>
              </a:ext>
            </a:extLst>
          </p:cNvPr>
          <p:cNvPicPr>
            <a:picLocks noChangeAspect="1"/>
          </p:cNvPicPr>
          <p:nvPr/>
        </p:nvPicPr>
        <p:blipFill>
          <a:blip r:embed="rId3"/>
          <a:stretch>
            <a:fillRect/>
          </a:stretch>
        </p:blipFill>
        <p:spPr>
          <a:xfrm>
            <a:off x="1247099" y="1452307"/>
            <a:ext cx="3005874" cy="2160000"/>
          </a:xfrm>
          <a:prstGeom prst="rect">
            <a:avLst/>
          </a:prstGeom>
        </p:spPr>
      </p:pic>
      <p:pic>
        <p:nvPicPr>
          <p:cNvPr id="21" name="图片 20">
            <a:extLst>
              <a:ext uri="{FF2B5EF4-FFF2-40B4-BE49-F238E27FC236}">
                <a16:creationId xmlns:a16="http://schemas.microsoft.com/office/drawing/2014/main" id="{912B7527-1F61-47EC-B3E1-150B759A698D}"/>
              </a:ext>
            </a:extLst>
          </p:cNvPr>
          <p:cNvPicPr>
            <a:picLocks noChangeAspect="1"/>
          </p:cNvPicPr>
          <p:nvPr/>
        </p:nvPicPr>
        <p:blipFill>
          <a:blip r:embed="rId4"/>
          <a:stretch>
            <a:fillRect/>
          </a:stretch>
        </p:blipFill>
        <p:spPr>
          <a:xfrm>
            <a:off x="4995704" y="1452307"/>
            <a:ext cx="3005874" cy="2160000"/>
          </a:xfrm>
          <a:prstGeom prst="rect">
            <a:avLst/>
          </a:prstGeom>
        </p:spPr>
      </p:pic>
      <mc:AlternateContent xmlns:mc="http://schemas.openxmlformats.org/markup-compatibility/2006" xmlns:a14="http://schemas.microsoft.com/office/drawing/2010/main">
        <mc:Choice Requires="a14">
          <p:sp>
            <p:nvSpPr>
              <p:cNvPr id="23" name="内容占位符 2">
                <a:extLst>
                  <a:ext uri="{FF2B5EF4-FFF2-40B4-BE49-F238E27FC236}">
                    <a16:creationId xmlns:a16="http://schemas.microsoft.com/office/drawing/2014/main" id="{59FA5CC0-182E-4FD6-9674-5C4182A3B052}"/>
                  </a:ext>
                </a:extLst>
              </p:cNvPr>
              <p:cNvSpPr txBox="1">
                <a:spLocks/>
              </p:cNvSpPr>
              <p:nvPr/>
            </p:nvSpPr>
            <p:spPr>
              <a:xfrm>
                <a:off x="442502" y="4703222"/>
                <a:ext cx="8114251" cy="167879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a:t>
                </a:r>
                <a:r>
                  <a:rPr lang="en-US" altLang="zh-CN" sz="1800" dirty="0">
                    <a:solidFill>
                      <a:srgbClr val="0000FF"/>
                    </a:solidFill>
                    <a:latin typeface="Rockwell" panose="02060603020205020403" pitchFamily="18" charset="0"/>
                    <a:sym typeface="Symbol" panose="05050102010706020507" pitchFamily="18" charset="2"/>
                  </a:rPr>
                  <a:t>1000 Higgs lattice seeds with errors are fully corrected. </a:t>
                </a:r>
              </a:p>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DA with error correction are tracked and satisfy the on-axis injection requirement,  </a:t>
                </a:r>
                <a:r>
                  <a:rPr lang="en-US" altLang="zh-CN" sz="1800" dirty="0">
                    <a:solidFill>
                      <a:srgbClr val="0000FF"/>
                    </a:solidFill>
                    <a:ea typeface="Cambria Math" panose="02040503050406030204" pitchFamily="18" charset="0"/>
                  </a:rPr>
                  <a:t>7</a:t>
                </a:r>
                <a14:m>
                  <m:oMath xmlns:m="http://schemas.openxmlformats.org/officeDocument/2006/math">
                    <m:sSub>
                      <m:sSubPr>
                        <m:ctrlPr>
                          <a:rPr lang="zh-CN" altLang="zh-CN" sz="1800" i="1">
                            <a:solidFill>
                              <a:srgbClr val="0000FF"/>
                            </a:solidFill>
                            <a:latin typeface="Cambria Math" panose="02040503050406030204" pitchFamily="18" charset="0"/>
                            <a:ea typeface="Cambria Math" panose="02040503050406030204" pitchFamily="18" charset="0"/>
                          </a:rPr>
                        </m:ctrlPr>
                      </m:sSubPr>
                      <m:e>
                        <m:r>
                          <a:rPr lang="en-US" altLang="zh-CN" sz="1800" b="0" i="1">
                            <a:solidFill>
                              <a:srgbClr val="0000FF"/>
                            </a:solidFill>
                            <a:latin typeface="Cambria Math" panose="02040503050406030204" pitchFamily="18" charset="0"/>
                            <a:cs typeface="Times New Roman" panose="02020603050405020304" pitchFamily="18" charset="0"/>
                          </a:rPr>
                          <m:t>𝜎</m:t>
                        </m:r>
                      </m:e>
                      <m:sub>
                        <m:r>
                          <a:rPr lang="en-US" altLang="zh-CN" sz="1800" b="0" i="1">
                            <a:solidFill>
                              <a:srgbClr val="0000FF"/>
                            </a:solidFill>
                            <a:latin typeface="Cambria Math" panose="02040503050406030204" pitchFamily="18" charset="0"/>
                            <a:cs typeface="Times New Roman" panose="02020603050405020304" pitchFamily="18" charset="0"/>
                          </a:rPr>
                          <m:t>𝑥</m:t>
                        </m:r>
                      </m:sub>
                    </m:sSub>
                    <m:r>
                      <a:rPr lang="en-US" altLang="zh-CN" sz="1800" b="0" i="1">
                        <a:solidFill>
                          <a:srgbClr val="0000FF"/>
                        </a:solidFill>
                        <a:latin typeface="Cambria Math" panose="02040503050406030204" pitchFamily="18" charset="0"/>
                        <a:cs typeface="Times New Roman" panose="02020603050405020304" pitchFamily="18" charset="0"/>
                      </a:rPr>
                      <m:t>×15</m:t>
                    </m:r>
                    <m:sSub>
                      <m:sSubPr>
                        <m:ctrlPr>
                          <a:rPr lang="zh-CN" altLang="zh-CN" sz="1800" i="1">
                            <a:solidFill>
                              <a:srgbClr val="0000FF"/>
                            </a:solidFill>
                            <a:latin typeface="Cambria Math" panose="02040503050406030204" pitchFamily="18" charset="0"/>
                            <a:ea typeface="Cambria Math" panose="02040503050406030204" pitchFamily="18" charset="0"/>
                          </a:rPr>
                        </m:ctrlPr>
                      </m:sSubPr>
                      <m:e>
                        <m:r>
                          <a:rPr lang="en-US" altLang="zh-CN" sz="1800" b="0" i="1">
                            <a:solidFill>
                              <a:srgbClr val="0000FF"/>
                            </a:solidFill>
                            <a:latin typeface="Cambria Math" panose="02040503050406030204" pitchFamily="18" charset="0"/>
                            <a:cs typeface="Times New Roman" panose="02020603050405020304" pitchFamily="18" charset="0"/>
                          </a:rPr>
                          <m:t>𝜎</m:t>
                        </m:r>
                      </m:e>
                      <m:sub>
                        <m:r>
                          <a:rPr lang="en-US" altLang="zh-CN" sz="1800" b="0" i="1">
                            <a:solidFill>
                              <a:srgbClr val="0000FF"/>
                            </a:solidFill>
                            <a:latin typeface="Cambria Math" panose="02040503050406030204" pitchFamily="18" charset="0"/>
                            <a:cs typeface="Times New Roman" panose="02020603050405020304" pitchFamily="18" charset="0"/>
                          </a:rPr>
                          <m:t>𝑦</m:t>
                        </m:r>
                      </m:sub>
                    </m:sSub>
                    <m:r>
                      <a:rPr lang="en-US" altLang="zh-CN" sz="1800" b="0" i="1">
                        <a:solidFill>
                          <a:srgbClr val="0000FF"/>
                        </a:solidFill>
                        <a:latin typeface="Cambria Math" panose="02040503050406030204" pitchFamily="18" charset="0"/>
                        <a:cs typeface="Times New Roman" panose="02020603050405020304" pitchFamily="18" charset="0"/>
                      </a:rPr>
                      <m:t> &amp; 0.016</m:t>
                    </m:r>
                  </m:oMath>
                </a14:m>
                <a:r>
                  <a:rPr lang="en-US" altLang="zh-CN" sz="1800" dirty="0">
                    <a:solidFill>
                      <a:srgbClr val="0000FF"/>
                    </a:solidFill>
                  </a:rPr>
                  <a:t>.</a:t>
                </a:r>
                <a:endParaRPr lang="en-US" altLang="ru-RU" sz="1800" dirty="0">
                  <a:solidFill>
                    <a:srgbClr val="0000FF"/>
                  </a:solidFill>
                  <a:latin typeface="Rockwell" panose="02060603020205020403" pitchFamily="18" charset="0"/>
                  <a:sym typeface="Symbol" panose="05050102010706020507" pitchFamily="18" charset="2"/>
                </a:endParaRPr>
              </a:p>
            </p:txBody>
          </p:sp>
        </mc:Choice>
        <mc:Fallback xmlns="">
          <p:sp>
            <p:nvSpPr>
              <p:cNvPr id="23" name="内容占位符 2">
                <a:extLst>
                  <a:ext uri="{FF2B5EF4-FFF2-40B4-BE49-F238E27FC236}">
                    <a16:creationId xmlns:a16="http://schemas.microsoft.com/office/drawing/2014/main" id="{59FA5CC0-182E-4FD6-9674-5C4182A3B052}"/>
                  </a:ext>
                </a:extLst>
              </p:cNvPr>
              <p:cNvSpPr txBox="1">
                <a:spLocks noRot="1" noChangeAspect="1" noMove="1" noResize="1" noEditPoints="1" noAdjustHandles="1" noChangeArrowheads="1" noChangeShapeType="1" noTextEdit="1"/>
              </p:cNvSpPr>
              <p:nvPr/>
            </p:nvSpPr>
            <p:spPr>
              <a:xfrm>
                <a:off x="442502" y="4703222"/>
                <a:ext cx="8114251" cy="1678794"/>
              </a:xfrm>
              <a:prstGeom prst="rect">
                <a:avLst/>
              </a:prstGeom>
              <a:blipFill>
                <a:blip r:embed="rId5"/>
                <a:stretch>
                  <a:fillRect l="-301" r="-601"/>
                </a:stretch>
              </a:blipFill>
            </p:spPr>
            <p:txBody>
              <a:bodyPr/>
              <a:lstStyle/>
              <a:p>
                <a:r>
                  <a:rPr lang="zh-CN" altLang="en-US">
                    <a:noFill/>
                  </a:rPr>
                  <a:t> </a:t>
                </a:r>
              </a:p>
            </p:txBody>
          </p:sp>
        </mc:Fallback>
      </mc:AlternateContent>
      <p:sp>
        <p:nvSpPr>
          <p:cNvPr id="24" name="矩形 23">
            <a:extLst>
              <a:ext uri="{FF2B5EF4-FFF2-40B4-BE49-F238E27FC236}">
                <a16:creationId xmlns:a16="http://schemas.microsoft.com/office/drawing/2014/main" id="{57323FE8-D327-4BB2-A554-946BB780430C}"/>
              </a:ext>
            </a:extLst>
          </p:cNvPr>
          <p:cNvSpPr/>
          <p:nvPr/>
        </p:nvSpPr>
        <p:spPr>
          <a:xfrm>
            <a:off x="1341808" y="3625615"/>
            <a:ext cx="6754478" cy="830997"/>
          </a:xfrm>
          <a:prstGeom prst="rect">
            <a:avLst/>
          </a:prstGeom>
        </p:spPr>
        <p:txBody>
          <a:bodyPr wrap="square">
            <a:spAutoFit/>
          </a:bodyPr>
          <a:lstStyle/>
          <a:p>
            <a:r>
              <a:rPr lang="en-US" altLang="zh-CN" sz="1600" dirty="0">
                <a:solidFill>
                  <a:srgbClr val="0000FF"/>
                </a:solidFill>
                <a:latin typeface="Calibri" panose="020F0502020204030204" pitchFamily="34" charset="0"/>
                <a:cs typeface="Calibri" panose="020F0502020204030204" pitchFamily="34" charset="0"/>
                <a:sym typeface="Symbol" panose="05050102010706020507" pitchFamily="18" charset="2"/>
              </a:rPr>
              <a:t>The yellow lines and green bands are the mean value and its corresponding statistics errors, the black line is the DA of bare lattice. The pink arrows are the DA requirement.</a:t>
            </a:r>
            <a:endParaRPr lang="zh-CN"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632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solidFill>
                  <a:schemeClr val="bg1">
                    <a:lumMod val="85000"/>
                  </a:schemeClr>
                </a:solidFill>
              </a:rPr>
              <a:t> Introduction of the high luminosity</a:t>
            </a:r>
          </a:p>
          <a:p>
            <a:pPr>
              <a:lnSpc>
                <a:spcPct val="200000"/>
              </a:lnSpc>
            </a:pPr>
            <a:r>
              <a:rPr lang="en-US" altLang="zh-CN" sz="2800" dirty="0">
                <a:solidFill>
                  <a:schemeClr val="bg1">
                    <a:lumMod val="85000"/>
                  </a:schemeClr>
                </a:solidFill>
              </a:rPr>
              <a:t> The correction scheme</a:t>
            </a:r>
          </a:p>
          <a:p>
            <a:pPr>
              <a:lnSpc>
                <a:spcPct val="200000"/>
              </a:lnSpc>
            </a:pPr>
            <a:r>
              <a:rPr lang="en-US" altLang="zh-CN" sz="2800" dirty="0"/>
              <a:t> The correction results -- Z lattice</a:t>
            </a:r>
          </a:p>
          <a:p>
            <a:pPr>
              <a:lnSpc>
                <a:spcPct val="200000"/>
              </a:lnSpc>
            </a:pPr>
            <a:r>
              <a:rPr lang="en-US" altLang="zh-CN" sz="2800" dirty="0">
                <a:solidFill>
                  <a:schemeClr val="bg1">
                    <a:lumMod val="85000"/>
                  </a:schemeClr>
                </a:solidFill>
              </a:rPr>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The correction results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14</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22322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Z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15</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7" name="图片 6">
            <a:extLst>
              <a:ext uri="{FF2B5EF4-FFF2-40B4-BE49-F238E27FC236}">
                <a16:creationId xmlns:a16="http://schemas.microsoft.com/office/drawing/2014/main" id="{1DC57854-6722-40D3-83D3-83D51BA003E9}"/>
              </a:ext>
            </a:extLst>
          </p:cNvPr>
          <p:cNvPicPr>
            <a:picLocks noChangeAspect="1"/>
          </p:cNvPicPr>
          <p:nvPr/>
        </p:nvPicPr>
        <p:blipFill>
          <a:blip r:embed="rId3"/>
          <a:stretch>
            <a:fillRect/>
          </a:stretch>
        </p:blipFill>
        <p:spPr>
          <a:xfrm>
            <a:off x="533873" y="1690689"/>
            <a:ext cx="3766154" cy="1440000"/>
          </a:xfrm>
          <a:prstGeom prst="rect">
            <a:avLst/>
          </a:prstGeom>
        </p:spPr>
      </p:pic>
      <p:pic>
        <p:nvPicPr>
          <p:cNvPr id="8" name="图片 7">
            <a:extLst>
              <a:ext uri="{FF2B5EF4-FFF2-40B4-BE49-F238E27FC236}">
                <a16:creationId xmlns:a16="http://schemas.microsoft.com/office/drawing/2014/main" id="{B0AF8309-74A9-4AB9-9DE0-D24326AF8B7C}"/>
              </a:ext>
            </a:extLst>
          </p:cNvPr>
          <p:cNvPicPr>
            <a:picLocks noChangeAspect="1"/>
          </p:cNvPicPr>
          <p:nvPr/>
        </p:nvPicPr>
        <p:blipFill>
          <a:blip r:embed="rId4"/>
          <a:stretch>
            <a:fillRect/>
          </a:stretch>
        </p:blipFill>
        <p:spPr>
          <a:xfrm>
            <a:off x="4573524" y="1690689"/>
            <a:ext cx="3766154" cy="1440000"/>
          </a:xfrm>
          <a:prstGeom prst="rect">
            <a:avLst/>
          </a:prstGeom>
        </p:spPr>
      </p:pic>
      <p:pic>
        <p:nvPicPr>
          <p:cNvPr id="10" name="图片 9">
            <a:extLst>
              <a:ext uri="{FF2B5EF4-FFF2-40B4-BE49-F238E27FC236}">
                <a16:creationId xmlns:a16="http://schemas.microsoft.com/office/drawing/2014/main" id="{7A787E80-1ED4-46F1-8376-7D421AEB9586}"/>
              </a:ext>
            </a:extLst>
          </p:cNvPr>
          <p:cNvPicPr>
            <a:picLocks noChangeAspect="1"/>
          </p:cNvPicPr>
          <p:nvPr/>
        </p:nvPicPr>
        <p:blipFill>
          <a:blip r:embed="rId5"/>
          <a:stretch>
            <a:fillRect/>
          </a:stretch>
        </p:blipFill>
        <p:spPr>
          <a:xfrm>
            <a:off x="533873" y="3149584"/>
            <a:ext cx="3766154" cy="1440000"/>
          </a:xfrm>
          <a:prstGeom prst="rect">
            <a:avLst/>
          </a:prstGeom>
        </p:spPr>
      </p:pic>
      <p:pic>
        <p:nvPicPr>
          <p:cNvPr id="11" name="图片 10">
            <a:extLst>
              <a:ext uri="{FF2B5EF4-FFF2-40B4-BE49-F238E27FC236}">
                <a16:creationId xmlns:a16="http://schemas.microsoft.com/office/drawing/2014/main" id="{6EAE0FE4-E273-493C-8D86-349F3515987C}"/>
              </a:ext>
            </a:extLst>
          </p:cNvPr>
          <p:cNvPicPr>
            <a:picLocks noChangeAspect="1"/>
          </p:cNvPicPr>
          <p:nvPr/>
        </p:nvPicPr>
        <p:blipFill>
          <a:blip r:embed="rId6"/>
          <a:stretch>
            <a:fillRect/>
          </a:stretch>
        </p:blipFill>
        <p:spPr>
          <a:xfrm>
            <a:off x="4572000" y="3149584"/>
            <a:ext cx="3766154" cy="1440000"/>
          </a:xfrm>
          <a:prstGeom prst="rect">
            <a:avLst/>
          </a:prstGeom>
        </p:spPr>
      </p:pic>
      <p:pic>
        <p:nvPicPr>
          <p:cNvPr id="4" name="图片 3">
            <a:extLst>
              <a:ext uri="{FF2B5EF4-FFF2-40B4-BE49-F238E27FC236}">
                <a16:creationId xmlns:a16="http://schemas.microsoft.com/office/drawing/2014/main" id="{3B4FA20A-3DD3-4943-938B-3668C5C187DF}"/>
              </a:ext>
            </a:extLst>
          </p:cNvPr>
          <p:cNvPicPr>
            <a:picLocks noChangeAspect="1"/>
          </p:cNvPicPr>
          <p:nvPr/>
        </p:nvPicPr>
        <p:blipFill>
          <a:blip r:embed="rId7"/>
          <a:stretch>
            <a:fillRect/>
          </a:stretch>
        </p:blipFill>
        <p:spPr>
          <a:xfrm>
            <a:off x="533873" y="4763201"/>
            <a:ext cx="3766154" cy="1440000"/>
          </a:xfrm>
          <a:prstGeom prst="rect">
            <a:avLst/>
          </a:prstGeom>
        </p:spPr>
      </p:pic>
      <p:pic>
        <p:nvPicPr>
          <p:cNvPr id="12" name="图片 11">
            <a:extLst>
              <a:ext uri="{FF2B5EF4-FFF2-40B4-BE49-F238E27FC236}">
                <a16:creationId xmlns:a16="http://schemas.microsoft.com/office/drawing/2014/main" id="{DFD1CC2E-9823-4CA4-B013-BB9A356321D6}"/>
              </a:ext>
            </a:extLst>
          </p:cNvPr>
          <p:cNvPicPr>
            <a:picLocks noChangeAspect="1"/>
          </p:cNvPicPr>
          <p:nvPr/>
        </p:nvPicPr>
        <p:blipFill>
          <a:blip r:embed="rId8"/>
          <a:stretch>
            <a:fillRect/>
          </a:stretch>
        </p:blipFill>
        <p:spPr>
          <a:xfrm>
            <a:off x="4572000" y="4763201"/>
            <a:ext cx="3766154" cy="1440000"/>
          </a:xfrm>
          <a:prstGeom prst="rect">
            <a:avLst/>
          </a:prstGeom>
        </p:spPr>
      </p:pic>
      <mc:AlternateContent xmlns:mc="http://schemas.openxmlformats.org/markup-compatibility/2006" xmlns:a14="http://schemas.microsoft.com/office/drawing/2010/main">
        <mc:Choice Requires="a14">
          <p:sp>
            <p:nvSpPr>
              <p:cNvPr id="14" name="Прямоугольник 2">
                <a:extLst>
                  <a:ext uri="{FF2B5EF4-FFF2-40B4-BE49-F238E27FC236}">
                    <a16:creationId xmlns:a16="http://schemas.microsoft.com/office/drawing/2014/main" id="{3921C26B-F56B-4BFB-9B0D-01EF0424F7AD}"/>
                  </a:ext>
                </a:extLst>
              </p:cNvPr>
              <p:cNvSpPr>
                <a:spLocks noChangeArrowheads="1"/>
              </p:cNvSpPr>
              <p:nvPr/>
            </p:nvSpPr>
            <p:spPr bwMode="auto">
              <a:xfrm>
                <a:off x="343033" y="4477995"/>
                <a:ext cx="422896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sym typeface="Symbol" panose="05050102010706020507" pitchFamily="18" charset="2"/>
                          </a:rPr>
                          <m:t>𝑥</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23.1 </a:t>
                </a:r>
                <a:r>
                  <a:rPr lang="en-US" altLang="ru-RU" sz="1200" dirty="0">
                    <a:solidFill>
                      <a:schemeClr val="tx1"/>
                    </a:solidFill>
                    <a:latin typeface="Rockwell" panose="02060603020205020403" pitchFamily="18" charset="0"/>
                    <a:sym typeface="Symbol" panose="05050102010706020507" pitchFamily="18" charset="2"/>
                  </a:rPr>
                  <a:t>mm to </a:t>
                </a:r>
                <a:r>
                  <a:rPr lang="en-US" altLang="ru-RU" sz="1200" dirty="0">
                    <a:latin typeface="Rockwell" panose="02060603020205020403" pitchFamily="18" charset="0"/>
                    <a:sym typeface="Symbol" panose="05050102010706020507" pitchFamily="18" charset="2"/>
                  </a:rPr>
                  <a:t>1.8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4" name="Прямоугольник 2">
                <a:extLst>
                  <a:ext uri="{FF2B5EF4-FFF2-40B4-BE49-F238E27FC236}">
                    <a16:creationId xmlns:a16="http://schemas.microsoft.com/office/drawing/2014/main" id="{3921C26B-F56B-4BFB-9B0D-01EF0424F7AD}"/>
                  </a:ext>
                </a:extLst>
              </p:cNvPr>
              <p:cNvSpPr>
                <a:spLocks noRot="1" noChangeAspect="1" noMove="1" noResize="1" noEditPoints="1" noAdjustHandles="1" noChangeArrowheads="1" noChangeShapeType="1" noTextEdit="1"/>
              </p:cNvSpPr>
              <p:nvPr/>
            </p:nvSpPr>
            <p:spPr bwMode="auto">
              <a:xfrm>
                <a:off x="343033" y="4477995"/>
                <a:ext cx="4228967" cy="285206"/>
              </a:xfrm>
              <a:prstGeom prst="rect">
                <a:avLst/>
              </a:prstGeom>
              <a:blipFill>
                <a:blip r:embed="rId9"/>
                <a:stretch>
                  <a:fillRect t="-2174" b="-15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2">
                <a:extLst>
                  <a:ext uri="{FF2B5EF4-FFF2-40B4-BE49-F238E27FC236}">
                    <a16:creationId xmlns:a16="http://schemas.microsoft.com/office/drawing/2014/main" id="{0931B111-E4B0-428A-9CD6-57279D982597}"/>
                  </a:ext>
                </a:extLst>
              </p:cNvPr>
              <p:cNvSpPr>
                <a:spLocks noChangeArrowheads="1"/>
              </p:cNvSpPr>
              <p:nvPr/>
            </p:nvSpPr>
            <p:spPr bwMode="auto">
              <a:xfrm>
                <a:off x="4572000" y="4495351"/>
                <a:ext cx="4228967" cy="291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𝑦</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31.9 mm to </a:t>
                </a:r>
                <a:r>
                  <a:rPr lang="en-US" altLang="ru-RU" sz="1200" dirty="0">
                    <a:latin typeface="Rockwell" panose="02060603020205020403" pitchFamily="18" charset="0"/>
                    <a:sym typeface="Symbol" panose="05050102010706020507" pitchFamily="18" charset="2"/>
                  </a:rPr>
                  <a:t>0.9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5" name="Прямоугольник 2">
                <a:extLst>
                  <a:ext uri="{FF2B5EF4-FFF2-40B4-BE49-F238E27FC236}">
                    <a16:creationId xmlns:a16="http://schemas.microsoft.com/office/drawing/2014/main" id="{0931B111-E4B0-428A-9CD6-57279D982597}"/>
                  </a:ext>
                </a:extLst>
              </p:cNvPr>
              <p:cNvSpPr>
                <a:spLocks noRot="1" noChangeAspect="1" noMove="1" noResize="1" noEditPoints="1" noAdjustHandles="1" noChangeArrowheads="1" noChangeShapeType="1" noTextEdit="1"/>
              </p:cNvSpPr>
              <p:nvPr/>
            </p:nvSpPr>
            <p:spPr bwMode="auto">
              <a:xfrm>
                <a:off x="4572000" y="4495351"/>
                <a:ext cx="4228967" cy="291618"/>
              </a:xfrm>
              <a:prstGeom prst="rect">
                <a:avLst/>
              </a:prstGeom>
              <a:blipFill>
                <a:blip r:embed="rId10"/>
                <a:stretch>
                  <a:fillRect b="-10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3B8C45D7-C412-475D-9AC4-FBF136282CAB}"/>
                  </a:ext>
                </a:extLst>
              </p:cNvPr>
              <p:cNvSpPr/>
              <p:nvPr/>
            </p:nvSpPr>
            <p:spPr>
              <a:xfrm>
                <a:off x="946277" y="6189514"/>
                <a:ext cx="318978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a:rPr lang="en-US" altLang="ru-RU" sz="1200">
                            <a:latin typeface="Cambria Math" panose="02040503050406030204" pitchFamily="18" charset="0"/>
                            <a:cs typeface="Arial" panose="020B0604020202020204" pitchFamily="34" charset="0"/>
                            <a:sym typeface="Symbol" panose="05050102010706020507" pitchFamily="18" charset="2"/>
                          </a:rPr>
                          <m:t>𝑥</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7.5% to 2.0%</a:t>
                </a:r>
              </a:p>
            </p:txBody>
          </p:sp>
        </mc:Choice>
        <mc:Fallback xmlns="">
          <p:sp>
            <p:nvSpPr>
              <p:cNvPr id="16" name="矩形 15">
                <a:extLst>
                  <a:ext uri="{FF2B5EF4-FFF2-40B4-BE49-F238E27FC236}">
                    <a16:creationId xmlns:a16="http://schemas.microsoft.com/office/drawing/2014/main" id="{3B8C45D7-C412-475D-9AC4-FBF136282CAB}"/>
                  </a:ext>
                </a:extLst>
              </p:cNvPr>
              <p:cNvSpPr>
                <a:spLocks noRot="1" noChangeAspect="1" noMove="1" noResize="1" noEditPoints="1" noAdjustHandles="1" noChangeArrowheads="1" noChangeShapeType="1" noTextEdit="1"/>
              </p:cNvSpPr>
              <p:nvPr/>
            </p:nvSpPr>
            <p:spPr>
              <a:xfrm>
                <a:off x="946277" y="6189514"/>
                <a:ext cx="3189787" cy="285206"/>
              </a:xfrm>
              <a:prstGeom prst="rect">
                <a:avLst/>
              </a:prstGeom>
              <a:blipFill>
                <a:blip r:embed="rId11"/>
                <a:stretch>
                  <a:fillRect b="-127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6F4F26FA-2060-449F-AB0B-64C94FF7DC0C}"/>
                  </a:ext>
                </a:extLst>
              </p:cNvPr>
              <p:cNvSpPr/>
              <p:nvPr/>
            </p:nvSpPr>
            <p:spPr>
              <a:xfrm>
                <a:off x="5016581" y="6153425"/>
                <a:ext cx="3189787" cy="294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smtClean="0">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m:rPr>
                            <m:sty m:val="p"/>
                          </m:rPr>
                          <a:rPr lang="en-US" altLang="ru-RU" sz="1200" b="0" i="0" smtClean="0">
                            <a:latin typeface="Cambria Math" panose="02040503050406030204" pitchFamily="18" charset="0"/>
                            <a:cs typeface="Arial" panose="020B0604020202020204" pitchFamily="34" charset="0"/>
                            <a:sym typeface="Symbol" panose="05050102010706020507" pitchFamily="18" charset="2"/>
                          </a:rPr>
                          <m:t>y</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148.8% to 3.0%</a:t>
                </a:r>
              </a:p>
            </p:txBody>
          </p:sp>
        </mc:Choice>
        <mc:Fallback xmlns="">
          <p:sp>
            <p:nvSpPr>
              <p:cNvPr id="17" name="矩形 16">
                <a:extLst>
                  <a:ext uri="{FF2B5EF4-FFF2-40B4-BE49-F238E27FC236}">
                    <a16:creationId xmlns:a16="http://schemas.microsoft.com/office/drawing/2014/main" id="{6F4F26FA-2060-449F-AB0B-64C94FF7DC0C}"/>
                  </a:ext>
                </a:extLst>
              </p:cNvPr>
              <p:cNvSpPr>
                <a:spLocks noRot="1" noChangeAspect="1" noMove="1" noResize="1" noEditPoints="1" noAdjustHandles="1" noChangeArrowheads="1" noChangeShapeType="1" noTextEdit="1"/>
              </p:cNvSpPr>
              <p:nvPr/>
            </p:nvSpPr>
            <p:spPr>
              <a:xfrm>
                <a:off x="5016581" y="6153425"/>
                <a:ext cx="3189787" cy="294055"/>
              </a:xfrm>
              <a:prstGeom prst="rect">
                <a:avLst/>
              </a:prstGeom>
              <a:blipFill>
                <a:blip r:embed="rId12"/>
                <a:stretch>
                  <a:fillRect b="-81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Tree>
    <p:extLst>
      <p:ext uri="{BB962C8B-B14F-4D97-AF65-F5344CB8AC3E}">
        <p14:creationId xmlns:p14="http://schemas.microsoft.com/office/powerpoint/2010/main" val="3072338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Z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16</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18" name="图片 17">
            <a:extLst>
              <a:ext uri="{FF2B5EF4-FFF2-40B4-BE49-F238E27FC236}">
                <a16:creationId xmlns:a16="http://schemas.microsoft.com/office/drawing/2014/main" id="{3A5838CE-0E5F-4D00-AEF6-DFCF702E7B37}"/>
              </a:ext>
            </a:extLst>
          </p:cNvPr>
          <p:cNvPicPr>
            <a:picLocks noChangeAspect="1"/>
          </p:cNvPicPr>
          <p:nvPr/>
        </p:nvPicPr>
        <p:blipFill>
          <a:blip r:embed="rId3"/>
          <a:stretch>
            <a:fillRect/>
          </a:stretch>
        </p:blipFill>
        <p:spPr>
          <a:xfrm>
            <a:off x="1341808" y="1465615"/>
            <a:ext cx="3005874" cy="2160000"/>
          </a:xfrm>
          <a:prstGeom prst="rect">
            <a:avLst/>
          </a:prstGeom>
        </p:spPr>
      </p:pic>
      <p:pic>
        <p:nvPicPr>
          <p:cNvPr id="19" name="图片 18">
            <a:extLst>
              <a:ext uri="{FF2B5EF4-FFF2-40B4-BE49-F238E27FC236}">
                <a16:creationId xmlns:a16="http://schemas.microsoft.com/office/drawing/2014/main" id="{FCD0E546-C636-477F-861A-A70E309734FE}"/>
              </a:ext>
            </a:extLst>
          </p:cNvPr>
          <p:cNvPicPr>
            <a:picLocks noChangeAspect="1"/>
          </p:cNvPicPr>
          <p:nvPr/>
        </p:nvPicPr>
        <p:blipFill>
          <a:blip r:embed="rId4"/>
          <a:stretch>
            <a:fillRect/>
          </a:stretch>
        </p:blipFill>
        <p:spPr>
          <a:xfrm>
            <a:off x="4684899" y="1465615"/>
            <a:ext cx="3005874" cy="2160000"/>
          </a:xfrm>
          <a:prstGeom prst="rect">
            <a:avLst/>
          </a:prstGeom>
        </p:spPr>
      </p:pic>
      <mc:AlternateContent xmlns:mc="http://schemas.openxmlformats.org/markup-compatibility/2006" xmlns:a14="http://schemas.microsoft.com/office/drawing/2010/main">
        <mc:Choice Requires="a14">
          <p:sp>
            <p:nvSpPr>
              <p:cNvPr id="20" name="内容占位符 2">
                <a:extLst>
                  <a:ext uri="{FF2B5EF4-FFF2-40B4-BE49-F238E27FC236}">
                    <a16:creationId xmlns:a16="http://schemas.microsoft.com/office/drawing/2014/main" id="{D381579D-BB14-4D03-A7CF-9D587BDBF264}"/>
                  </a:ext>
                </a:extLst>
              </p:cNvPr>
              <p:cNvSpPr txBox="1">
                <a:spLocks/>
              </p:cNvSpPr>
              <p:nvPr/>
            </p:nvSpPr>
            <p:spPr>
              <a:xfrm>
                <a:off x="442502" y="4703222"/>
                <a:ext cx="8114251" cy="167879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a:t>
                </a:r>
                <a:r>
                  <a:rPr lang="en-US" altLang="zh-CN" sz="1800" dirty="0">
                    <a:solidFill>
                      <a:srgbClr val="0000FF"/>
                    </a:solidFill>
                    <a:latin typeface="Rockwell" panose="02060603020205020403" pitchFamily="18" charset="0"/>
                    <a:sym typeface="Symbol" panose="05050102010706020507" pitchFamily="18" charset="2"/>
                  </a:rPr>
                  <a:t>500 Z lattice seeds with errors are fully corrected. </a:t>
                </a:r>
              </a:p>
              <a:p>
                <a:pPr algn="just">
                  <a:lnSpc>
                    <a:spcPct val="150000"/>
                  </a:lnSpc>
                  <a:spcBef>
                    <a:spcPts val="0"/>
                  </a:spcBef>
                  <a:buFont typeface="Wingdings" panose="05000000000000000000" pitchFamily="2" charset="2"/>
                  <a:buChar char="Ø"/>
                </a:pPr>
                <a:r>
                  <a:rPr lang="en-US" altLang="ru-RU" sz="1800" dirty="0">
                    <a:solidFill>
                      <a:srgbClr val="0000FF"/>
                    </a:solidFill>
                    <a:latin typeface="Rockwell" panose="02060603020205020403" pitchFamily="18" charset="0"/>
                    <a:sym typeface="Symbol" panose="05050102010706020507" pitchFamily="18" charset="2"/>
                  </a:rPr>
                  <a:t> The DA with error correction are tracked and satisfy the on-axis injection requirement,  </a:t>
                </a:r>
                <a14:m>
                  <m:oMath xmlns:m="http://schemas.openxmlformats.org/officeDocument/2006/math">
                    <m:r>
                      <a:rPr lang="en-US" altLang="zh-CN" sz="1800" b="0" i="1" dirty="0">
                        <a:solidFill>
                          <a:srgbClr val="0000FF"/>
                        </a:solidFill>
                        <a:latin typeface="Cambria Math" panose="02040503050406030204" pitchFamily="18" charset="0"/>
                        <a:ea typeface="Cambria Math" panose="02040503050406030204" pitchFamily="18" charset="0"/>
                        <a:sym typeface="Symbol" panose="05050102010706020507" pitchFamily="18" charset="2"/>
                      </a:rPr>
                      <m:t>1</m:t>
                    </m:r>
                    <m:r>
                      <a:rPr lang="en-US" altLang="zh-CN" sz="1800" b="0" i="1" dirty="0"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1</m:t>
                    </m:r>
                    <m:r>
                      <a:rPr lang="en-US" altLang="zh-CN" sz="1800" b="0" i="1" dirty="0">
                        <a:solidFill>
                          <a:srgbClr val="0000FF"/>
                        </a:solidFill>
                        <a:latin typeface="Cambria Math" panose="02040503050406030204" pitchFamily="18" charset="0"/>
                        <a:ea typeface="Cambria Math" panose="02040503050406030204" pitchFamily="18" charset="0"/>
                        <a:sym typeface="Symbol" panose="05050102010706020507" pitchFamily="18" charset="2"/>
                      </a:rPr>
                      <m:t>.</m:t>
                    </m:r>
                    <m:r>
                      <a:rPr lang="en-US" altLang="zh-CN" sz="1800" b="0" i="1" dirty="0" smtClean="0">
                        <a:solidFill>
                          <a:srgbClr val="0000FF"/>
                        </a:solidFill>
                        <a:latin typeface="Cambria Math" panose="02040503050406030204" pitchFamily="18" charset="0"/>
                        <a:ea typeface="Cambria Math" panose="02040503050406030204" pitchFamily="18" charset="0"/>
                        <a:sym typeface="Symbol" panose="05050102010706020507" pitchFamily="18" charset="2"/>
                      </a:rPr>
                      <m:t>8</m:t>
                    </m:r>
                    <m:sSub>
                      <m:sSubPr>
                        <m:ctrlPr>
                          <a:rPr lang="zh-CN" altLang="zh-CN" sz="1800" i="1">
                            <a:solidFill>
                              <a:srgbClr val="0000FF"/>
                            </a:solidFill>
                            <a:latin typeface="Cambria Math" panose="02040503050406030204" pitchFamily="18" charset="0"/>
                            <a:ea typeface="Cambria Math" panose="02040503050406030204" pitchFamily="18" charset="0"/>
                          </a:rPr>
                        </m:ctrlPr>
                      </m:sSubPr>
                      <m:e>
                        <m:r>
                          <a:rPr lang="en-US" altLang="zh-CN" sz="1800" b="0" i="1">
                            <a:solidFill>
                              <a:srgbClr val="0000FF"/>
                            </a:solidFill>
                            <a:latin typeface="Cambria Math" panose="02040503050406030204" pitchFamily="18" charset="0"/>
                            <a:cs typeface="Times New Roman" panose="02020603050405020304" pitchFamily="18" charset="0"/>
                          </a:rPr>
                          <m:t>𝜎</m:t>
                        </m:r>
                      </m:e>
                      <m:sub>
                        <m:r>
                          <a:rPr lang="en-US" altLang="zh-CN" sz="1800" b="0" i="1">
                            <a:solidFill>
                              <a:srgbClr val="0000FF"/>
                            </a:solidFill>
                            <a:latin typeface="Cambria Math" panose="02040503050406030204" pitchFamily="18" charset="0"/>
                            <a:cs typeface="Times New Roman" panose="02020603050405020304" pitchFamily="18" charset="0"/>
                          </a:rPr>
                          <m:t>𝑥</m:t>
                        </m:r>
                      </m:sub>
                    </m:sSub>
                    <m:r>
                      <a:rPr lang="en-US" altLang="zh-CN" sz="1800" b="0" i="1">
                        <a:solidFill>
                          <a:srgbClr val="0000FF"/>
                        </a:solidFill>
                        <a:latin typeface="Cambria Math" panose="02040503050406030204" pitchFamily="18" charset="0"/>
                        <a:cs typeface="Times New Roman" panose="02020603050405020304" pitchFamily="18" charset="0"/>
                      </a:rPr>
                      <m:t>×9</m:t>
                    </m:r>
                    <m:sSub>
                      <m:sSubPr>
                        <m:ctrlPr>
                          <a:rPr lang="zh-CN" altLang="zh-CN" sz="1800" i="1">
                            <a:solidFill>
                              <a:srgbClr val="0000FF"/>
                            </a:solidFill>
                            <a:latin typeface="Cambria Math" panose="02040503050406030204" pitchFamily="18" charset="0"/>
                            <a:ea typeface="Cambria Math" panose="02040503050406030204" pitchFamily="18" charset="0"/>
                          </a:rPr>
                        </m:ctrlPr>
                      </m:sSubPr>
                      <m:e>
                        <m:r>
                          <a:rPr lang="en-US" altLang="zh-CN" sz="1800" b="0" i="1">
                            <a:solidFill>
                              <a:srgbClr val="0000FF"/>
                            </a:solidFill>
                            <a:latin typeface="Cambria Math" panose="02040503050406030204" pitchFamily="18" charset="0"/>
                            <a:cs typeface="Times New Roman" panose="02020603050405020304" pitchFamily="18" charset="0"/>
                          </a:rPr>
                          <m:t>𝜎</m:t>
                        </m:r>
                      </m:e>
                      <m:sub>
                        <m:r>
                          <a:rPr lang="en-US" altLang="zh-CN" sz="1800" b="0" i="1">
                            <a:solidFill>
                              <a:srgbClr val="0000FF"/>
                            </a:solidFill>
                            <a:latin typeface="Cambria Math" panose="02040503050406030204" pitchFamily="18" charset="0"/>
                            <a:cs typeface="Times New Roman" panose="02020603050405020304" pitchFamily="18" charset="0"/>
                          </a:rPr>
                          <m:t>𝑦</m:t>
                        </m:r>
                      </m:sub>
                    </m:sSub>
                    <m:r>
                      <a:rPr lang="en-US" altLang="zh-CN" sz="1800" b="0" i="1">
                        <a:solidFill>
                          <a:srgbClr val="0000FF"/>
                        </a:solidFill>
                        <a:latin typeface="Cambria Math" panose="02040503050406030204" pitchFamily="18" charset="0"/>
                        <a:cs typeface="Times New Roman" panose="02020603050405020304" pitchFamily="18" charset="0"/>
                      </a:rPr>
                      <m:t> &amp; 0.013</m:t>
                    </m:r>
                  </m:oMath>
                </a14:m>
                <a:r>
                  <a:rPr lang="en-US" altLang="zh-CN" sz="1800" dirty="0">
                    <a:solidFill>
                      <a:srgbClr val="0000FF"/>
                    </a:solidFill>
                  </a:rPr>
                  <a:t>.</a:t>
                </a:r>
                <a:endParaRPr lang="en-US" altLang="ru-RU" sz="1800" dirty="0">
                  <a:solidFill>
                    <a:srgbClr val="0000FF"/>
                  </a:solidFill>
                  <a:latin typeface="Rockwell" panose="02060603020205020403" pitchFamily="18" charset="0"/>
                  <a:sym typeface="Symbol" panose="05050102010706020507" pitchFamily="18" charset="2"/>
                </a:endParaRPr>
              </a:p>
            </p:txBody>
          </p:sp>
        </mc:Choice>
        <mc:Fallback xmlns="">
          <p:sp>
            <p:nvSpPr>
              <p:cNvPr id="20" name="内容占位符 2">
                <a:extLst>
                  <a:ext uri="{FF2B5EF4-FFF2-40B4-BE49-F238E27FC236}">
                    <a16:creationId xmlns:a16="http://schemas.microsoft.com/office/drawing/2014/main" id="{D381579D-BB14-4D03-A7CF-9D587BDBF264}"/>
                  </a:ext>
                </a:extLst>
              </p:cNvPr>
              <p:cNvSpPr txBox="1">
                <a:spLocks noRot="1" noChangeAspect="1" noMove="1" noResize="1" noEditPoints="1" noAdjustHandles="1" noChangeArrowheads="1" noChangeShapeType="1" noTextEdit="1"/>
              </p:cNvSpPr>
              <p:nvPr/>
            </p:nvSpPr>
            <p:spPr>
              <a:xfrm>
                <a:off x="442502" y="4703222"/>
                <a:ext cx="8114251" cy="1678794"/>
              </a:xfrm>
              <a:prstGeom prst="rect">
                <a:avLst/>
              </a:prstGeom>
              <a:blipFill>
                <a:blip r:embed="rId5"/>
                <a:stretch>
                  <a:fillRect l="-301" r="-601"/>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10D5E5EB-3C2A-4176-B6F3-9F635626C935}"/>
              </a:ext>
            </a:extLst>
          </p:cNvPr>
          <p:cNvSpPr/>
          <p:nvPr/>
        </p:nvSpPr>
        <p:spPr>
          <a:xfrm>
            <a:off x="1341808" y="3625615"/>
            <a:ext cx="6754478" cy="830997"/>
          </a:xfrm>
          <a:prstGeom prst="rect">
            <a:avLst/>
          </a:prstGeom>
        </p:spPr>
        <p:txBody>
          <a:bodyPr wrap="square">
            <a:spAutoFit/>
          </a:bodyPr>
          <a:lstStyle/>
          <a:p>
            <a:r>
              <a:rPr lang="en-US" altLang="zh-CN" sz="1600" dirty="0">
                <a:solidFill>
                  <a:srgbClr val="0000FF"/>
                </a:solidFill>
                <a:latin typeface="Calibri" panose="020F0502020204030204" pitchFamily="34" charset="0"/>
                <a:cs typeface="Calibri" panose="020F0502020204030204" pitchFamily="34" charset="0"/>
                <a:sym typeface="Symbol" panose="05050102010706020507" pitchFamily="18" charset="2"/>
              </a:rPr>
              <a:t>The yellow lines and green bands are the mean value and its corresponding statistics errors, the black line is the DA of bare lattice. The pink arrows are the DA requirement.</a:t>
            </a:r>
            <a:endParaRPr lang="zh-CN"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290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solidFill>
                  <a:schemeClr val="bg1">
                    <a:lumMod val="85000"/>
                  </a:schemeClr>
                </a:solidFill>
              </a:rPr>
              <a:t> Introduction of the high luminosity</a:t>
            </a:r>
          </a:p>
          <a:p>
            <a:pPr>
              <a:lnSpc>
                <a:spcPct val="200000"/>
              </a:lnSpc>
            </a:pPr>
            <a:r>
              <a:rPr lang="en-US" altLang="zh-CN" sz="2800" dirty="0">
                <a:solidFill>
                  <a:schemeClr val="bg1">
                    <a:lumMod val="85000"/>
                  </a:schemeClr>
                </a:solidFill>
              </a:rPr>
              <a:t> The correction scheme</a:t>
            </a:r>
          </a:p>
          <a:p>
            <a:pPr>
              <a:lnSpc>
                <a:spcPct val="200000"/>
              </a:lnSpc>
            </a:pPr>
            <a:r>
              <a:rPr lang="en-US" altLang="zh-CN" sz="2800" dirty="0"/>
              <a:t> The correction results -- W/ttbar lattice</a:t>
            </a:r>
          </a:p>
          <a:p>
            <a:pPr>
              <a:lnSpc>
                <a:spcPct val="200000"/>
              </a:lnSpc>
            </a:pPr>
            <a:r>
              <a:rPr lang="en-US" altLang="zh-CN" sz="2800" dirty="0">
                <a:solidFill>
                  <a:schemeClr val="bg1">
                    <a:lumMod val="85000"/>
                  </a:schemeClr>
                </a:solidFill>
              </a:rPr>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The correction results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17</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293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W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18</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mc:AlternateContent xmlns:mc="http://schemas.openxmlformats.org/markup-compatibility/2006" xmlns:a14="http://schemas.microsoft.com/office/drawing/2010/main">
        <mc:Choice Requires="a14">
          <p:sp>
            <p:nvSpPr>
              <p:cNvPr id="14" name="Прямоугольник 2">
                <a:extLst>
                  <a:ext uri="{FF2B5EF4-FFF2-40B4-BE49-F238E27FC236}">
                    <a16:creationId xmlns:a16="http://schemas.microsoft.com/office/drawing/2014/main" id="{3921C26B-F56B-4BFB-9B0D-01EF0424F7AD}"/>
                  </a:ext>
                </a:extLst>
              </p:cNvPr>
              <p:cNvSpPr>
                <a:spLocks noChangeArrowheads="1"/>
              </p:cNvSpPr>
              <p:nvPr/>
            </p:nvSpPr>
            <p:spPr bwMode="auto">
              <a:xfrm>
                <a:off x="343033" y="4477995"/>
                <a:ext cx="422896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sym typeface="Symbol" panose="05050102010706020507" pitchFamily="18" charset="2"/>
                          </a:rPr>
                          <m:t>𝑥</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85.0 </a:t>
                </a:r>
                <a:r>
                  <a:rPr lang="en-US" altLang="ru-RU" sz="1200" dirty="0">
                    <a:solidFill>
                      <a:schemeClr val="tx1"/>
                    </a:solidFill>
                    <a:latin typeface="Rockwell" panose="02060603020205020403" pitchFamily="18" charset="0"/>
                    <a:sym typeface="Symbol" panose="05050102010706020507" pitchFamily="18" charset="2"/>
                  </a:rPr>
                  <a:t>mm to </a:t>
                </a:r>
                <a:r>
                  <a:rPr lang="en-US" altLang="ru-RU" sz="1200" dirty="0">
                    <a:latin typeface="Rockwell" panose="02060603020205020403" pitchFamily="18" charset="0"/>
                    <a:sym typeface="Symbol" panose="05050102010706020507" pitchFamily="18" charset="2"/>
                  </a:rPr>
                  <a:t>2.7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4" name="Прямоугольник 2">
                <a:extLst>
                  <a:ext uri="{FF2B5EF4-FFF2-40B4-BE49-F238E27FC236}">
                    <a16:creationId xmlns:a16="http://schemas.microsoft.com/office/drawing/2014/main" id="{3921C26B-F56B-4BFB-9B0D-01EF0424F7AD}"/>
                  </a:ext>
                </a:extLst>
              </p:cNvPr>
              <p:cNvSpPr>
                <a:spLocks noRot="1" noChangeAspect="1" noMove="1" noResize="1" noEditPoints="1" noAdjustHandles="1" noChangeArrowheads="1" noChangeShapeType="1" noTextEdit="1"/>
              </p:cNvSpPr>
              <p:nvPr/>
            </p:nvSpPr>
            <p:spPr bwMode="auto">
              <a:xfrm>
                <a:off x="343033" y="4477995"/>
                <a:ext cx="4228967" cy="285206"/>
              </a:xfrm>
              <a:prstGeom prst="rect">
                <a:avLst/>
              </a:prstGeom>
              <a:blipFill>
                <a:blip r:embed="rId3"/>
                <a:stretch>
                  <a:fillRect t="-2174" b="-15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2">
                <a:extLst>
                  <a:ext uri="{FF2B5EF4-FFF2-40B4-BE49-F238E27FC236}">
                    <a16:creationId xmlns:a16="http://schemas.microsoft.com/office/drawing/2014/main" id="{0931B111-E4B0-428A-9CD6-57279D982597}"/>
                  </a:ext>
                </a:extLst>
              </p:cNvPr>
              <p:cNvSpPr>
                <a:spLocks noChangeArrowheads="1"/>
              </p:cNvSpPr>
              <p:nvPr/>
            </p:nvSpPr>
            <p:spPr bwMode="auto">
              <a:xfrm>
                <a:off x="4572000" y="4495351"/>
                <a:ext cx="4228967" cy="291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𝑦</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92.4</a:t>
                </a:r>
                <a:r>
                  <a:rPr lang="en-US" altLang="ru-RU" sz="1200" dirty="0">
                    <a:solidFill>
                      <a:schemeClr val="tx1"/>
                    </a:solidFill>
                    <a:latin typeface="Rockwell" panose="02060603020205020403" pitchFamily="18" charset="0"/>
                    <a:sym typeface="Symbol" panose="05050102010706020507" pitchFamily="18" charset="2"/>
                  </a:rPr>
                  <a:t> mm to </a:t>
                </a:r>
                <a:r>
                  <a:rPr lang="en-US" altLang="ru-RU" sz="1200" dirty="0">
                    <a:latin typeface="Rockwell" panose="02060603020205020403" pitchFamily="18" charset="0"/>
                    <a:sym typeface="Symbol" panose="05050102010706020507" pitchFamily="18" charset="2"/>
                  </a:rPr>
                  <a:t>1.8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5" name="Прямоугольник 2">
                <a:extLst>
                  <a:ext uri="{FF2B5EF4-FFF2-40B4-BE49-F238E27FC236}">
                    <a16:creationId xmlns:a16="http://schemas.microsoft.com/office/drawing/2014/main" id="{0931B111-E4B0-428A-9CD6-57279D982597}"/>
                  </a:ext>
                </a:extLst>
              </p:cNvPr>
              <p:cNvSpPr>
                <a:spLocks noRot="1" noChangeAspect="1" noMove="1" noResize="1" noEditPoints="1" noAdjustHandles="1" noChangeArrowheads="1" noChangeShapeType="1" noTextEdit="1"/>
              </p:cNvSpPr>
              <p:nvPr/>
            </p:nvSpPr>
            <p:spPr bwMode="auto">
              <a:xfrm>
                <a:off x="4572000" y="4495351"/>
                <a:ext cx="4228967" cy="291618"/>
              </a:xfrm>
              <a:prstGeom prst="rect">
                <a:avLst/>
              </a:prstGeom>
              <a:blipFill>
                <a:blip r:embed="rId4"/>
                <a:stretch>
                  <a:fillRect b="-10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3B8C45D7-C412-475D-9AC4-FBF136282CAB}"/>
                  </a:ext>
                </a:extLst>
              </p:cNvPr>
              <p:cNvSpPr/>
              <p:nvPr/>
            </p:nvSpPr>
            <p:spPr>
              <a:xfrm>
                <a:off x="946277" y="6189514"/>
                <a:ext cx="318978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a:rPr lang="en-US" altLang="ru-RU" sz="1200">
                            <a:latin typeface="Cambria Math" panose="02040503050406030204" pitchFamily="18" charset="0"/>
                            <a:cs typeface="Arial" panose="020B0604020202020204" pitchFamily="34" charset="0"/>
                            <a:sym typeface="Symbol" panose="05050102010706020507" pitchFamily="18" charset="2"/>
                          </a:rPr>
                          <m:t>𝑥</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8.1% to 0.5%</a:t>
                </a:r>
              </a:p>
            </p:txBody>
          </p:sp>
        </mc:Choice>
        <mc:Fallback xmlns="">
          <p:sp>
            <p:nvSpPr>
              <p:cNvPr id="16" name="矩形 15">
                <a:extLst>
                  <a:ext uri="{FF2B5EF4-FFF2-40B4-BE49-F238E27FC236}">
                    <a16:creationId xmlns:a16="http://schemas.microsoft.com/office/drawing/2014/main" id="{3B8C45D7-C412-475D-9AC4-FBF136282CAB}"/>
                  </a:ext>
                </a:extLst>
              </p:cNvPr>
              <p:cNvSpPr>
                <a:spLocks noRot="1" noChangeAspect="1" noMove="1" noResize="1" noEditPoints="1" noAdjustHandles="1" noChangeArrowheads="1" noChangeShapeType="1" noTextEdit="1"/>
              </p:cNvSpPr>
              <p:nvPr/>
            </p:nvSpPr>
            <p:spPr>
              <a:xfrm>
                <a:off x="946277" y="6189514"/>
                <a:ext cx="3189787" cy="285206"/>
              </a:xfrm>
              <a:prstGeom prst="rect">
                <a:avLst/>
              </a:prstGeom>
              <a:blipFill>
                <a:blip r:embed="rId5"/>
                <a:stretch>
                  <a:fillRect b="-127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6F4F26FA-2060-449F-AB0B-64C94FF7DC0C}"/>
                  </a:ext>
                </a:extLst>
              </p:cNvPr>
              <p:cNvSpPr/>
              <p:nvPr/>
            </p:nvSpPr>
            <p:spPr>
              <a:xfrm>
                <a:off x="5016581" y="6153425"/>
                <a:ext cx="3189787" cy="294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smtClean="0">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m:rPr>
                            <m:sty m:val="p"/>
                          </m:rPr>
                          <a:rPr lang="en-US" altLang="ru-RU" sz="1200" b="0" i="0" smtClean="0">
                            <a:latin typeface="Cambria Math" panose="02040503050406030204" pitchFamily="18" charset="0"/>
                            <a:cs typeface="Arial" panose="020B0604020202020204" pitchFamily="34" charset="0"/>
                            <a:sym typeface="Symbol" panose="05050102010706020507" pitchFamily="18" charset="2"/>
                          </a:rPr>
                          <m:t>y</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106.8% to 2.5%</a:t>
                </a:r>
              </a:p>
            </p:txBody>
          </p:sp>
        </mc:Choice>
        <mc:Fallback xmlns="">
          <p:sp>
            <p:nvSpPr>
              <p:cNvPr id="17" name="矩形 16">
                <a:extLst>
                  <a:ext uri="{FF2B5EF4-FFF2-40B4-BE49-F238E27FC236}">
                    <a16:creationId xmlns:a16="http://schemas.microsoft.com/office/drawing/2014/main" id="{6F4F26FA-2060-449F-AB0B-64C94FF7DC0C}"/>
                  </a:ext>
                </a:extLst>
              </p:cNvPr>
              <p:cNvSpPr>
                <a:spLocks noRot="1" noChangeAspect="1" noMove="1" noResize="1" noEditPoints="1" noAdjustHandles="1" noChangeArrowheads="1" noChangeShapeType="1" noTextEdit="1"/>
              </p:cNvSpPr>
              <p:nvPr/>
            </p:nvSpPr>
            <p:spPr>
              <a:xfrm>
                <a:off x="5016581" y="6153425"/>
                <a:ext cx="3189787" cy="294055"/>
              </a:xfrm>
              <a:prstGeom prst="rect">
                <a:avLst/>
              </a:prstGeom>
              <a:blipFill>
                <a:blip r:embed="rId6"/>
                <a:stretch>
                  <a:fillRect b="-81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D6434F45-2A12-4ABF-9A8F-FE55D66DEDDC}"/>
              </a:ext>
            </a:extLst>
          </p:cNvPr>
          <p:cNvPicPr>
            <a:picLocks noChangeAspect="1"/>
          </p:cNvPicPr>
          <p:nvPr/>
        </p:nvPicPr>
        <p:blipFill>
          <a:blip r:embed="rId7"/>
          <a:stretch>
            <a:fillRect/>
          </a:stretch>
        </p:blipFill>
        <p:spPr>
          <a:xfrm>
            <a:off x="574441" y="1569815"/>
            <a:ext cx="3766154" cy="1440000"/>
          </a:xfrm>
          <a:prstGeom prst="rect">
            <a:avLst/>
          </a:prstGeom>
        </p:spPr>
      </p:pic>
      <p:pic>
        <p:nvPicPr>
          <p:cNvPr id="13" name="图片 12">
            <a:extLst>
              <a:ext uri="{FF2B5EF4-FFF2-40B4-BE49-F238E27FC236}">
                <a16:creationId xmlns:a16="http://schemas.microsoft.com/office/drawing/2014/main" id="{07BD022A-737E-49D8-85E3-D041A3856B3A}"/>
              </a:ext>
            </a:extLst>
          </p:cNvPr>
          <p:cNvPicPr>
            <a:picLocks noChangeAspect="1"/>
          </p:cNvPicPr>
          <p:nvPr/>
        </p:nvPicPr>
        <p:blipFill>
          <a:blip r:embed="rId8"/>
          <a:stretch>
            <a:fillRect/>
          </a:stretch>
        </p:blipFill>
        <p:spPr>
          <a:xfrm>
            <a:off x="4803406" y="1561137"/>
            <a:ext cx="3766154" cy="1440000"/>
          </a:xfrm>
          <a:prstGeom prst="rect">
            <a:avLst/>
          </a:prstGeom>
        </p:spPr>
      </p:pic>
      <p:pic>
        <p:nvPicPr>
          <p:cNvPr id="19" name="图片 18">
            <a:extLst>
              <a:ext uri="{FF2B5EF4-FFF2-40B4-BE49-F238E27FC236}">
                <a16:creationId xmlns:a16="http://schemas.microsoft.com/office/drawing/2014/main" id="{33827469-865D-424D-9934-EC1C4DCB6AD0}"/>
              </a:ext>
            </a:extLst>
          </p:cNvPr>
          <p:cNvPicPr>
            <a:picLocks noChangeAspect="1"/>
          </p:cNvPicPr>
          <p:nvPr/>
        </p:nvPicPr>
        <p:blipFill>
          <a:blip r:embed="rId9"/>
          <a:stretch>
            <a:fillRect/>
          </a:stretch>
        </p:blipFill>
        <p:spPr>
          <a:xfrm>
            <a:off x="574441" y="3051682"/>
            <a:ext cx="3766154" cy="1440000"/>
          </a:xfrm>
          <a:prstGeom prst="rect">
            <a:avLst/>
          </a:prstGeom>
        </p:spPr>
      </p:pic>
      <p:pic>
        <p:nvPicPr>
          <p:cNvPr id="21" name="图片 20">
            <a:extLst>
              <a:ext uri="{FF2B5EF4-FFF2-40B4-BE49-F238E27FC236}">
                <a16:creationId xmlns:a16="http://schemas.microsoft.com/office/drawing/2014/main" id="{3D29CFF0-489F-42A9-8E62-E1ECFB397EF3}"/>
              </a:ext>
            </a:extLst>
          </p:cNvPr>
          <p:cNvPicPr>
            <a:picLocks noChangeAspect="1"/>
          </p:cNvPicPr>
          <p:nvPr/>
        </p:nvPicPr>
        <p:blipFill>
          <a:blip r:embed="rId10"/>
          <a:stretch>
            <a:fillRect/>
          </a:stretch>
        </p:blipFill>
        <p:spPr>
          <a:xfrm>
            <a:off x="4810540" y="3046673"/>
            <a:ext cx="3766154" cy="1440000"/>
          </a:xfrm>
          <a:prstGeom prst="rect">
            <a:avLst/>
          </a:prstGeom>
        </p:spPr>
      </p:pic>
      <p:pic>
        <p:nvPicPr>
          <p:cNvPr id="23" name="图片 22">
            <a:extLst>
              <a:ext uri="{FF2B5EF4-FFF2-40B4-BE49-F238E27FC236}">
                <a16:creationId xmlns:a16="http://schemas.microsoft.com/office/drawing/2014/main" id="{3F81DB1B-FFFA-44DC-877B-3A3390C6F0D5}"/>
              </a:ext>
            </a:extLst>
          </p:cNvPr>
          <p:cNvPicPr>
            <a:picLocks noChangeAspect="1"/>
          </p:cNvPicPr>
          <p:nvPr/>
        </p:nvPicPr>
        <p:blipFill>
          <a:blip r:embed="rId11"/>
          <a:stretch>
            <a:fillRect/>
          </a:stretch>
        </p:blipFill>
        <p:spPr>
          <a:xfrm>
            <a:off x="574439" y="4763201"/>
            <a:ext cx="3766154" cy="1440000"/>
          </a:xfrm>
          <a:prstGeom prst="rect">
            <a:avLst/>
          </a:prstGeom>
        </p:spPr>
      </p:pic>
      <p:pic>
        <p:nvPicPr>
          <p:cNvPr id="25" name="图片 24">
            <a:extLst>
              <a:ext uri="{FF2B5EF4-FFF2-40B4-BE49-F238E27FC236}">
                <a16:creationId xmlns:a16="http://schemas.microsoft.com/office/drawing/2014/main" id="{B52ACE59-E573-4E25-AFBE-DCD5B7B77F29}"/>
              </a:ext>
            </a:extLst>
          </p:cNvPr>
          <p:cNvPicPr>
            <a:picLocks noChangeAspect="1"/>
          </p:cNvPicPr>
          <p:nvPr/>
        </p:nvPicPr>
        <p:blipFill>
          <a:blip r:embed="rId12"/>
          <a:stretch>
            <a:fillRect/>
          </a:stretch>
        </p:blipFill>
        <p:spPr>
          <a:xfrm>
            <a:off x="4803406" y="4763201"/>
            <a:ext cx="3766154" cy="1440000"/>
          </a:xfrm>
          <a:prstGeom prst="rect">
            <a:avLst/>
          </a:prstGeom>
        </p:spPr>
      </p:pic>
    </p:spTree>
    <p:extLst>
      <p:ext uri="{BB962C8B-B14F-4D97-AF65-F5344CB8AC3E}">
        <p14:creationId xmlns:p14="http://schemas.microsoft.com/office/powerpoint/2010/main" val="568756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Results -- ttbar lattice</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19</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mc:AlternateContent xmlns:mc="http://schemas.openxmlformats.org/markup-compatibility/2006" xmlns:a14="http://schemas.microsoft.com/office/drawing/2010/main">
        <mc:Choice Requires="a14">
          <p:sp>
            <p:nvSpPr>
              <p:cNvPr id="14" name="Прямоугольник 2">
                <a:extLst>
                  <a:ext uri="{FF2B5EF4-FFF2-40B4-BE49-F238E27FC236}">
                    <a16:creationId xmlns:a16="http://schemas.microsoft.com/office/drawing/2014/main" id="{3921C26B-F56B-4BFB-9B0D-01EF0424F7AD}"/>
                  </a:ext>
                </a:extLst>
              </p:cNvPr>
              <p:cNvSpPr>
                <a:spLocks noChangeArrowheads="1"/>
              </p:cNvSpPr>
              <p:nvPr/>
            </p:nvSpPr>
            <p:spPr bwMode="auto">
              <a:xfrm>
                <a:off x="343033" y="4477995"/>
                <a:ext cx="422896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sym typeface="Symbol" panose="05050102010706020507" pitchFamily="18" charset="2"/>
                          </a:rPr>
                          <m:t>𝑥</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8.8 </a:t>
                </a:r>
                <a:r>
                  <a:rPr lang="en-US" altLang="ru-RU" sz="1200" dirty="0">
                    <a:solidFill>
                      <a:schemeClr val="tx1"/>
                    </a:solidFill>
                    <a:latin typeface="Rockwell" panose="02060603020205020403" pitchFamily="18" charset="0"/>
                    <a:sym typeface="Symbol" panose="05050102010706020507" pitchFamily="18" charset="2"/>
                  </a:rPr>
                  <a:t>mm to </a:t>
                </a:r>
                <a:r>
                  <a:rPr lang="en-US" altLang="ru-RU" sz="1200" dirty="0">
                    <a:latin typeface="Rockwell" panose="02060603020205020403" pitchFamily="18" charset="0"/>
                    <a:sym typeface="Symbol" panose="05050102010706020507" pitchFamily="18" charset="2"/>
                  </a:rPr>
                  <a:t>0.6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4" name="Прямоугольник 2">
                <a:extLst>
                  <a:ext uri="{FF2B5EF4-FFF2-40B4-BE49-F238E27FC236}">
                    <a16:creationId xmlns:a16="http://schemas.microsoft.com/office/drawing/2014/main" id="{3921C26B-F56B-4BFB-9B0D-01EF0424F7AD}"/>
                  </a:ext>
                </a:extLst>
              </p:cNvPr>
              <p:cNvSpPr>
                <a:spLocks noRot="1" noChangeAspect="1" noMove="1" noResize="1" noEditPoints="1" noAdjustHandles="1" noChangeArrowheads="1" noChangeShapeType="1" noTextEdit="1"/>
              </p:cNvSpPr>
              <p:nvPr/>
            </p:nvSpPr>
            <p:spPr bwMode="auto">
              <a:xfrm>
                <a:off x="343033" y="4477995"/>
                <a:ext cx="4228967" cy="285206"/>
              </a:xfrm>
              <a:prstGeom prst="rect">
                <a:avLst/>
              </a:prstGeom>
              <a:blipFill>
                <a:blip r:embed="rId3"/>
                <a:stretch>
                  <a:fillRect t="-2174" b="-152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2">
                <a:extLst>
                  <a:ext uri="{FF2B5EF4-FFF2-40B4-BE49-F238E27FC236}">
                    <a16:creationId xmlns:a16="http://schemas.microsoft.com/office/drawing/2014/main" id="{0931B111-E4B0-428A-9CD6-57279D982597}"/>
                  </a:ext>
                </a:extLst>
              </p:cNvPr>
              <p:cNvSpPr>
                <a:spLocks noChangeArrowheads="1"/>
              </p:cNvSpPr>
              <p:nvPr/>
            </p:nvSpPr>
            <p:spPr bwMode="auto">
              <a:xfrm>
                <a:off x="4572000" y="4495351"/>
                <a:ext cx="4228967" cy="2916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sSub>
                      <m:sSubPr>
                        <m:ctrlPr>
                          <a:rPr lang="en-US" altLang="ru-RU" sz="1200" i="1" smtClean="0">
                            <a:solidFill>
                              <a:schemeClr val="tx1"/>
                            </a:solidFill>
                            <a:latin typeface="Cambria Math" panose="02040503050406030204" pitchFamily="18" charset="0"/>
                            <a:sym typeface="Symbol" panose="05050102010706020507" pitchFamily="18" charset="2"/>
                          </a:rPr>
                        </m:ctrlPr>
                      </m:sSubPr>
                      <m:e>
                        <m:r>
                          <a:rPr lang="en-US" altLang="ru-RU" sz="12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𝐷</m:t>
                        </m:r>
                      </m:e>
                      <m:sub>
                        <m:r>
                          <a:rPr lang="en-US" altLang="ru-RU" sz="1200" b="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𝑦</m:t>
                        </m:r>
                        <m:r>
                          <a:rPr lang="en-US" altLang="ru-RU" sz="1200" b="0" i="1" smtClean="0">
                            <a:solidFill>
                              <a:schemeClr val="tx1"/>
                            </a:solidFill>
                            <a:latin typeface="Cambria Math" panose="02040503050406030204" pitchFamily="18" charset="0"/>
                            <a:sym typeface="Symbol" panose="05050102010706020507" pitchFamily="18" charset="2"/>
                          </a:rPr>
                          <m:t>,</m:t>
                        </m:r>
                        <m:r>
                          <a:rPr lang="en-US" altLang="ru-RU" sz="1200" b="0" i="1" smtClean="0">
                            <a:solidFill>
                              <a:schemeClr val="tx1"/>
                            </a:solidFill>
                            <a:latin typeface="Cambria Math" panose="02040503050406030204" pitchFamily="18" charset="0"/>
                            <a:sym typeface="Symbol" panose="05050102010706020507" pitchFamily="18" charset="2"/>
                          </a:rPr>
                          <m:t>𝑟𝑚𝑠</m:t>
                        </m:r>
                      </m:sub>
                    </m:sSub>
                    <m:r>
                      <a:rPr lang="en-US" altLang="ru-RU" sz="1200" b="0" i="1" smtClean="0">
                        <a:solidFill>
                          <a:schemeClr val="tx1"/>
                        </a:solidFill>
                        <a:latin typeface="Cambria Math" panose="02040503050406030204" pitchFamily="18" charset="0"/>
                        <a:sym typeface="Symbol" panose="05050102010706020507" pitchFamily="18" charset="2"/>
                      </a:rPr>
                      <m:t> </m:t>
                    </m:r>
                  </m:oMath>
                </a14:m>
                <a:r>
                  <a:rPr lang="en-US" altLang="ru-RU" sz="1200" dirty="0">
                    <a:solidFill>
                      <a:schemeClr val="tx1"/>
                    </a:solidFill>
                    <a:latin typeface="Rockwell" panose="02060603020205020403" pitchFamily="18" charset="0"/>
                    <a:sym typeface="Symbol" panose="05050102010706020507" pitchFamily="18" charset="2"/>
                  </a:rPr>
                  <a:t> decreased from </a:t>
                </a:r>
                <a:r>
                  <a:rPr lang="en-US" altLang="ru-RU" sz="1200" dirty="0">
                    <a:latin typeface="Rockwell" panose="02060603020205020403" pitchFamily="18" charset="0"/>
                    <a:sym typeface="Symbol" panose="05050102010706020507" pitchFamily="18" charset="2"/>
                  </a:rPr>
                  <a:t>7.7</a:t>
                </a:r>
                <a:r>
                  <a:rPr lang="en-US" altLang="ru-RU" sz="1200" dirty="0">
                    <a:solidFill>
                      <a:schemeClr val="tx1"/>
                    </a:solidFill>
                    <a:latin typeface="Rockwell" panose="02060603020205020403" pitchFamily="18" charset="0"/>
                    <a:sym typeface="Symbol" panose="05050102010706020507" pitchFamily="18" charset="2"/>
                  </a:rPr>
                  <a:t> mm to </a:t>
                </a:r>
                <a:r>
                  <a:rPr lang="en-US" altLang="ru-RU" sz="1200" dirty="0">
                    <a:latin typeface="Rockwell" panose="02060603020205020403" pitchFamily="18" charset="0"/>
                    <a:sym typeface="Symbol" panose="05050102010706020507" pitchFamily="18" charset="2"/>
                  </a:rPr>
                  <a:t>0.3 </a:t>
                </a:r>
                <a:r>
                  <a:rPr lang="en-US" altLang="ru-RU" sz="1200" dirty="0">
                    <a:solidFill>
                      <a:schemeClr val="tx1"/>
                    </a:solidFill>
                    <a:latin typeface="Rockwell" panose="02060603020205020403" pitchFamily="18" charset="0"/>
                    <a:sym typeface="Symbol" panose="05050102010706020507" pitchFamily="18" charset="2"/>
                  </a:rPr>
                  <a:t>mm</a:t>
                </a:r>
              </a:p>
            </p:txBody>
          </p:sp>
        </mc:Choice>
        <mc:Fallback xmlns="">
          <p:sp>
            <p:nvSpPr>
              <p:cNvPr id="15" name="Прямоугольник 2">
                <a:extLst>
                  <a:ext uri="{FF2B5EF4-FFF2-40B4-BE49-F238E27FC236}">
                    <a16:creationId xmlns:a16="http://schemas.microsoft.com/office/drawing/2014/main" id="{0931B111-E4B0-428A-9CD6-57279D982597}"/>
                  </a:ext>
                </a:extLst>
              </p:cNvPr>
              <p:cNvSpPr>
                <a:spLocks noRot="1" noChangeAspect="1" noMove="1" noResize="1" noEditPoints="1" noAdjustHandles="1" noChangeArrowheads="1" noChangeShapeType="1" noTextEdit="1"/>
              </p:cNvSpPr>
              <p:nvPr/>
            </p:nvSpPr>
            <p:spPr bwMode="auto">
              <a:xfrm>
                <a:off x="4572000" y="4495351"/>
                <a:ext cx="4228967" cy="291618"/>
              </a:xfrm>
              <a:prstGeom prst="rect">
                <a:avLst/>
              </a:prstGeom>
              <a:blipFill>
                <a:blip r:embed="rId4"/>
                <a:stretch>
                  <a:fillRect b="-1041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3B8C45D7-C412-475D-9AC4-FBF136282CAB}"/>
                  </a:ext>
                </a:extLst>
              </p:cNvPr>
              <p:cNvSpPr/>
              <p:nvPr/>
            </p:nvSpPr>
            <p:spPr>
              <a:xfrm>
                <a:off x="946277" y="6189514"/>
                <a:ext cx="3189787" cy="2852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a:rPr lang="en-US" altLang="ru-RU" sz="1200">
                            <a:latin typeface="Cambria Math" panose="02040503050406030204" pitchFamily="18" charset="0"/>
                            <a:cs typeface="Arial" panose="020B0604020202020204" pitchFamily="34" charset="0"/>
                            <a:sym typeface="Symbol" panose="05050102010706020507" pitchFamily="18" charset="2"/>
                          </a:rPr>
                          <m:t>𝑥</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3.7% to 1.1%</a:t>
                </a:r>
              </a:p>
            </p:txBody>
          </p:sp>
        </mc:Choice>
        <mc:Fallback xmlns="">
          <p:sp>
            <p:nvSpPr>
              <p:cNvPr id="16" name="矩形 15">
                <a:extLst>
                  <a:ext uri="{FF2B5EF4-FFF2-40B4-BE49-F238E27FC236}">
                    <a16:creationId xmlns:a16="http://schemas.microsoft.com/office/drawing/2014/main" id="{3B8C45D7-C412-475D-9AC4-FBF136282CAB}"/>
                  </a:ext>
                </a:extLst>
              </p:cNvPr>
              <p:cNvSpPr>
                <a:spLocks noRot="1" noChangeAspect="1" noMove="1" noResize="1" noEditPoints="1" noAdjustHandles="1" noChangeArrowheads="1" noChangeShapeType="1" noTextEdit="1"/>
              </p:cNvSpPr>
              <p:nvPr/>
            </p:nvSpPr>
            <p:spPr>
              <a:xfrm>
                <a:off x="946277" y="6189514"/>
                <a:ext cx="3189787" cy="285206"/>
              </a:xfrm>
              <a:prstGeom prst="rect">
                <a:avLst/>
              </a:prstGeom>
              <a:blipFill>
                <a:blip r:embed="rId5"/>
                <a:stretch>
                  <a:fillRect b="-1276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6F4F26FA-2060-449F-AB0B-64C94FF7DC0C}"/>
                  </a:ext>
                </a:extLst>
              </p:cNvPr>
              <p:cNvSpPr/>
              <p:nvPr/>
            </p:nvSpPr>
            <p:spPr>
              <a:xfrm>
                <a:off x="5016581" y="6153425"/>
                <a:ext cx="3189787" cy="2940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spcBef>
                    <a:spcPct val="0"/>
                  </a:spcBef>
                </a:pPr>
                <a14:m>
                  <m:oMath xmlns:m="http://schemas.openxmlformats.org/officeDocument/2006/math">
                    <m:sSub>
                      <m:sSubPr>
                        <m:ctrlPr>
                          <a:rPr lang="en-US" altLang="ru-RU" sz="1200" i="1" smtClean="0">
                            <a:latin typeface="Cambria Math" panose="02040503050406030204" pitchFamily="18" charset="0"/>
                            <a:cs typeface="Arial" panose="020B0604020202020204" pitchFamily="34" charset="0"/>
                            <a:sym typeface="Symbol" panose="05050102010706020507" pitchFamily="18" charset="2"/>
                          </a:rPr>
                        </m:ctrlPr>
                      </m:sSubPr>
                      <m:e>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𝛽</m:t>
                        </m:r>
                      </m:e>
                      <m:sub>
                        <m:r>
                          <m:rPr>
                            <m:sty m:val="p"/>
                          </m:rPr>
                          <a:rPr lang="en-US" altLang="ru-RU" sz="1200" b="0" i="0" smtClean="0">
                            <a:latin typeface="Cambria Math" panose="02040503050406030204" pitchFamily="18" charset="0"/>
                            <a:cs typeface="Arial" panose="020B0604020202020204" pitchFamily="34" charset="0"/>
                            <a:sym typeface="Symbol" panose="05050102010706020507" pitchFamily="18" charset="2"/>
                          </a:rPr>
                          <m:t>y</m:t>
                        </m:r>
                        <m:r>
                          <a:rPr lang="en-US" altLang="ru-RU" sz="1200">
                            <a:latin typeface="Cambria Math" panose="02040503050406030204" pitchFamily="18" charset="0"/>
                            <a:cs typeface="Arial" panose="020B0604020202020204" pitchFamily="34" charset="0"/>
                            <a:sym typeface="Symbol" panose="05050102010706020507" pitchFamily="18" charset="2"/>
                          </a:rPr>
                          <m:t>,</m:t>
                        </m:r>
                        <m:r>
                          <a:rPr lang="en-US" altLang="ru-RU" sz="1200">
                            <a:latin typeface="Cambria Math" panose="02040503050406030204" pitchFamily="18" charset="0"/>
                            <a:cs typeface="Arial" panose="020B0604020202020204" pitchFamily="34" charset="0"/>
                            <a:sym typeface="Symbol" panose="05050102010706020507" pitchFamily="18" charset="2"/>
                          </a:rPr>
                          <m:t>𝑟𝑚𝑠</m:t>
                        </m:r>
                      </m:sub>
                    </m:sSub>
                    <m:r>
                      <a:rPr lang="en-US" altLang="ru-RU" sz="1200">
                        <a:latin typeface="Cambria Math" panose="02040503050406030204" pitchFamily="18" charset="0"/>
                        <a:cs typeface="Arial" panose="020B0604020202020204" pitchFamily="34" charset="0"/>
                        <a:sym typeface="Symbol" panose="05050102010706020507" pitchFamily="18" charset="2"/>
                      </a:rPr>
                      <m:t> </m:t>
                    </m:r>
                  </m:oMath>
                </a14:m>
                <a:r>
                  <a:rPr lang="en-US" altLang="ru-RU" sz="1200" dirty="0">
                    <a:latin typeface="Rockwell" panose="02060603020205020403" pitchFamily="18" charset="0"/>
                    <a:cs typeface="Arial" panose="020B0604020202020204" pitchFamily="34" charset="0"/>
                    <a:sym typeface="Symbol" panose="05050102010706020507" pitchFamily="18" charset="2"/>
                  </a:rPr>
                  <a:t> decreased from 11.1% to 1.2%</a:t>
                </a:r>
              </a:p>
            </p:txBody>
          </p:sp>
        </mc:Choice>
        <mc:Fallback xmlns="">
          <p:sp>
            <p:nvSpPr>
              <p:cNvPr id="17" name="矩形 16">
                <a:extLst>
                  <a:ext uri="{FF2B5EF4-FFF2-40B4-BE49-F238E27FC236}">
                    <a16:creationId xmlns:a16="http://schemas.microsoft.com/office/drawing/2014/main" id="{6F4F26FA-2060-449F-AB0B-64C94FF7DC0C}"/>
                  </a:ext>
                </a:extLst>
              </p:cNvPr>
              <p:cNvSpPr>
                <a:spLocks noRot="1" noChangeAspect="1" noMove="1" noResize="1" noEditPoints="1" noAdjustHandles="1" noChangeArrowheads="1" noChangeShapeType="1" noTextEdit="1"/>
              </p:cNvSpPr>
              <p:nvPr/>
            </p:nvSpPr>
            <p:spPr>
              <a:xfrm>
                <a:off x="5016581" y="6153425"/>
                <a:ext cx="3189787" cy="294055"/>
              </a:xfrm>
              <a:prstGeom prst="rect">
                <a:avLst/>
              </a:prstGeom>
              <a:blipFill>
                <a:blip r:embed="rId6"/>
                <a:stretch>
                  <a:fillRect b="-81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3A66C3E-6095-4346-B87A-F528473B6E8C}"/>
              </a:ext>
            </a:extLst>
          </p:cNvPr>
          <p:cNvPicPr>
            <a:picLocks noChangeAspect="1"/>
          </p:cNvPicPr>
          <p:nvPr/>
        </p:nvPicPr>
        <p:blipFill>
          <a:blip r:embed="rId7"/>
          <a:stretch>
            <a:fillRect/>
          </a:stretch>
        </p:blipFill>
        <p:spPr>
          <a:xfrm>
            <a:off x="658093" y="1543446"/>
            <a:ext cx="3766154" cy="1440000"/>
          </a:xfrm>
          <a:prstGeom prst="rect">
            <a:avLst/>
          </a:prstGeom>
        </p:spPr>
      </p:pic>
      <p:pic>
        <p:nvPicPr>
          <p:cNvPr id="8" name="图片 7">
            <a:extLst>
              <a:ext uri="{FF2B5EF4-FFF2-40B4-BE49-F238E27FC236}">
                <a16:creationId xmlns:a16="http://schemas.microsoft.com/office/drawing/2014/main" id="{B88B11D0-6D57-4C16-A749-FA070AB782D7}"/>
              </a:ext>
            </a:extLst>
          </p:cNvPr>
          <p:cNvPicPr>
            <a:picLocks noChangeAspect="1"/>
          </p:cNvPicPr>
          <p:nvPr/>
        </p:nvPicPr>
        <p:blipFill>
          <a:blip r:embed="rId8"/>
          <a:stretch>
            <a:fillRect/>
          </a:stretch>
        </p:blipFill>
        <p:spPr>
          <a:xfrm>
            <a:off x="4728397" y="1541635"/>
            <a:ext cx="3766154" cy="1440000"/>
          </a:xfrm>
          <a:prstGeom prst="rect">
            <a:avLst/>
          </a:prstGeom>
        </p:spPr>
      </p:pic>
      <p:pic>
        <p:nvPicPr>
          <p:cNvPr id="10" name="图片 9">
            <a:extLst>
              <a:ext uri="{FF2B5EF4-FFF2-40B4-BE49-F238E27FC236}">
                <a16:creationId xmlns:a16="http://schemas.microsoft.com/office/drawing/2014/main" id="{201D13ED-DDDC-46C4-B6BD-73EF4CD0C15B}"/>
              </a:ext>
            </a:extLst>
          </p:cNvPr>
          <p:cNvPicPr>
            <a:picLocks noChangeAspect="1"/>
          </p:cNvPicPr>
          <p:nvPr/>
        </p:nvPicPr>
        <p:blipFill>
          <a:blip r:embed="rId9"/>
          <a:stretch>
            <a:fillRect/>
          </a:stretch>
        </p:blipFill>
        <p:spPr>
          <a:xfrm>
            <a:off x="658093" y="3053906"/>
            <a:ext cx="3766154" cy="1440000"/>
          </a:xfrm>
          <a:prstGeom prst="rect">
            <a:avLst/>
          </a:prstGeom>
        </p:spPr>
      </p:pic>
      <p:pic>
        <p:nvPicPr>
          <p:cNvPr id="12" name="图片 11">
            <a:extLst>
              <a:ext uri="{FF2B5EF4-FFF2-40B4-BE49-F238E27FC236}">
                <a16:creationId xmlns:a16="http://schemas.microsoft.com/office/drawing/2014/main" id="{10BA913B-6BAB-473C-B831-8610B517091C}"/>
              </a:ext>
            </a:extLst>
          </p:cNvPr>
          <p:cNvPicPr>
            <a:picLocks noChangeAspect="1"/>
          </p:cNvPicPr>
          <p:nvPr/>
        </p:nvPicPr>
        <p:blipFill>
          <a:blip r:embed="rId10"/>
          <a:stretch>
            <a:fillRect/>
          </a:stretch>
        </p:blipFill>
        <p:spPr>
          <a:xfrm>
            <a:off x="4719753" y="3046673"/>
            <a:ext cx="3766154" cy="1440000"/>
          </a:xfrm>
          <a:prstGeom prst="rect">
            <a:avLst/>
          </a:prstGeom>
        </p:spPr>
      </p:pic>
      <p:pic>
        <p:nvPicPr>
          <p:cNvPr id="20" name="图片 19">
            <a:extLst>
              <a:ext uri="{FF2B5EF4-FFF2-40B4-BE49-F238E27FC236}">
                <a16:creationId xmlns:a16="http://schemas.microsoft.com/office/drawing/2014/main" id="{44790E9F-7DC0-4F4D-A5E2-4E86EA71767F}"/>
              </a:ext>
            </a:extLst>
          </p:cNvPr>
          <p:cNvPicPr>
            <a:picLocks noChangeAspect="1"/>
          </p:cNvPicPr>
          <p:nvPr/>
        </p:nvPicPr>
        <p:blipFill>
          <a:blip r:embed="rId11"/>
          <a:stretch>
            <a:fillRect/>
          </a:stretch>
        </p:blipFill>
        <p:spPr>
          <a:xfrm>
            <a:off x="657432" y="4707429"/>
            <a:ext cx="3766154" cy="1440000"/>
          </a:xfrm>
          <a:prstGeom prst="rect">
            <a:avLst/>
          </a:prstGeom>
        </p:spPr>
      </p:pic>
      <p:pic>
        <p:nvPicPr>
          <p:cNvPr id="24" name="图片 23">
            <a:extLst>
              <a:ext uri="{FF2B5EF4-FFF2-40B4-BE49-F238E27FC236}">
                <a16:creationId xmlns:a16="http://schemas.microsoft.com/office/drawing/2014/main" id="{40BB477D-A493-4195-9E96-FA87CCDD4F3E}"/>
              </a:ext>
            </a:extLst>
          </p:cNvPr>
          <p:cNvPicPr>
            <a:picLocks noChangeAspect="1"/>
          </p:cNvPicPr>
          <p:nvPr/>
        </p:nvPicPr>
        <p:blipFill>
          <a:blip r:embed="rId12"/>
          <a:stretch>
            <a:fillRect/>
          </a:stretch>
        </p:blipFill>
        <p:spPr>
          <a:xfrm>
            <a:off x="4719753" y="4707429"/>
            <a:ext cx="3766154" cy="1440000"/>
          </a:xfrm>
          <a:prstGeom prst="rect">
            <a:avLst/>
          </a:prstGeom>
        </p:spPr>
      </p:pic>
    </p:spTree>
    <p:extLst>
      <p:ext uri="{BB962C8B-B14F-4D97-AF65-F5344CB8AC3E}">
        <p14:creationId xmlns:p14="http://schemas.microsoft.com/office/powerpoint/2010/main" val="2896357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t> Introduction of the high luminosity</a:t>
            </a:r>
          </a:p>
          <a:p>
            <a:pPr>
              <a:lnSpc>
                <a:spcPct val="200000"/>
              </a:lnSpc>
            </a:pPr>
            <a:r>
              <a:rPr lang="en-US" altLang="zh-CN" sz="2800" dirty="0"/>
              <a:t> The correction scheme</a:t>
            </a:r>
          </a:p>
          <a:p>
            <a:pPr>
              <a:lnSpc>
                <a:spcPct val="200000"/>
              </a:lnSpc>
            </a:pPr>
            <a:r>
              <a:rPr lang="en-US" altLang="zh-CN" sz="2800" dirty="0"/>
              <a:t> The correction results</a:t>
            </a:r>
          </a:p>
          <a:p>
            <a:pPr>
              <a:lnSpc>
                <a:spcPct val="200000"/>
              </a:lnSpc>
            </a:pPr>
            <a:r>
              <a:rPr lang="en-US" altLang="zh-CN" sz="2800" dirty="0"/>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Content</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2</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576009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20</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Summary and to do list</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内容占位符 2">
            <a:extLst>
              <a:ext uri="{FF2B5EF4-FFF2-40B4-BE49-F238E27FC236}">
                <a16:creationId xmlns:a16="http://schemas.microsoft.com/office/drawing/2014/main" id="{A7E3BA2E-EA62-42DE-9172-B5A5EF1C10CA}"/>
              </a:ext>
            </a:extLst>
          </p:cNvPr>
          <p:cNvSpPr txBox="1">
            <a:spLocks/>
          </p:cNvSpPr>
          <p:nvPr/>
        </p:nvSpPr>
        <p:spPr>
          <a:xfrm>
            <a:off x="378027" y="1533587"/>
            <a:ext cx="8387946" cy="492336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ct val="0"/>
              </a:spcBef>
              <a:buFont typeface="Wingdings" panose="05000000000000000000" pitchFamily="2" charset="2"/>
              <a:buChar char="Ø"/>
            </a:pPr>
            <a:r>
              <a:rPr lang="en-US" altLang="zh-CN" dirty="0">
                <a:latin typeface="Calibri" panose="020F0502020204030204" pitchFamily="34" charset="0"/>
                <a:ea typeface="Microsoft Sans Serif" panose="020B0604020202020204" pitchFamily="34" charset="0"/>
                <a:cs typeface="Calibri" panose="020F0502020204030204" pitchFamily="34" charset="0"/>
              </a:rPr>
              <a:t> </a:t>
            </a:r>
            <a:r>
              <a:rPr lang="en-US" altLang="ru-RU"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The imperfection correction to lattices with 4 modes (Higgs, Z, W, and ttbar) are performed. </a:t>
            </a:r>
          </a:p>
          <a:p>
            <a:pPr algn="just">
              <a:lnSpc>
                <a:spcPct val="150000"/>
              </a:lnSpc>
              <a:spcBef>
                <a:spcPct val="0"/>
              </a:spcBef>
              <a:buFont typeface="Wingdings" panose="05000000000000000000" pitchFamily="2" charset="2"/>
              <a:buChar char="Ø"/>
            </a:pPr>
            <a:r>
              <a:rPr lang="en-US" altLang="ru-RU"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 1000 Higgs lattice seeds, 500 Z lattice seeds, 100 W lattice seeds and 100 ttbar lattice seeds with errors are corrected, where the closed orbit, dispersion and beta beating are corrected well.</a:t>
            </a:r>
          </a:p>
          <a:p>
            <a:pPr algn="just">
              <a:lnSpc>
                <a:spcPct val="150000"/>
              </a:lnSpc>
              <a:spcBef>
                <a:spcPct val="0"/>
              </a:spcBef>
              <a:buFont typeface="Wingdings" panose="05000000000000000000" pitchFamily="2" charset="2"/>
              <a:buChar char="Ø"/>
            </a:pPr>
            <a:r>
              <a:rPr lang="en-US" altLang="ru-RU"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 The DA of Higgs lattice and Z lattice after error correction are tracked and satisfy the on-axis injection requirement</a:t>
            </a:r>
            <a:r>
              <a:rPr lang="en-US" altLang="zh-CN"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a:t>
            </a:r>
          </a:p>
          <a:p>
            <a:pPr algn="just">
              <a:lnSpc>
                <a:spcPct val="150000"/>
              </a:lnSpc>
              <a:spcBef>
                <a:spcPct val="0"/>
              </a:spcBef>
              <a:buFont typeface="Wingdings" panose="05000000000000000000" pitchFamily="2" charset="2"/>
              <a:buChar char="p"/>
            </a:pPr>
            <a:r>
              <a:rPr lang="en-US" altLang="zh-CN" dirty="0">
                <a:latin typeface="Calibri" panose="020F0502020204030204" pitchFamily="34" charset="0"/>
                <a:ea typeface="Microsoft Sans Serif" panose="020B0604020202020204" pitchFamily="34" charset="0"/>
                <a:cs typeface="Calibri" panose="020F0502020204030204" pitchFamily="34" charset="0"/>
              </a:rPr>
              <a:t> </a:t>
            </a:r>
            <a:r>
              <a:rPr lang="en-US" altLang="ru-RU" dirty="0">
                <a:latin typeface="Calibri" panose="020F0502020204030204" pitchFamily="34" charset="0"/>
                <a:ea typeface="Microsoft Sans Serif" panose="020B0604020202020204" pitchFamily="34" charset="0"/>
                <a:cs typeface="Calibri" panose="020F0502020204030204" pitchFamily="34" charset="0"/>
                <a:sym typeface="Symbol" panose="05050102010706020507" pitchFamily="18" charset="2"/>
              </a:rPr>
              <a:t>The DA of W lattice and ttbar lattice after error correction are coming soon.</a:t>
            </a:r>
            <a:endParaRPr lang="en-US" altLang="zh-CN" dirty="0">
              <a:latin typeface="Calibri" panose="020F0502020204030204" pitchFamily="34" charset="0"/>
              <a:ea typeface="Microsoft Sans Serif" panose="020B0604020202020204" pitchFamily="34" charset="0"/>
              <a:cs typeface="Calibri" panose="020F0502020204030204" pitchFamily="34" charset="0"/>
            </a:endParaRPr>
          </a:p>
          <a:p>
            <a:pPr algn="just">
              <a:lnSpc>
                <a:spcPct val="150000"/>
              </a:lnSpc>
              <a:spcBef>
                <a:spcPct val="0"/>
              </a:spcBef>
              <a:buFont typeface="Wingdings" panose="05000000000000000000" pitchFamily="2" charset="2"/>
              <a:buChar char="p"/>
            </a:pPr>
            <a:r>
              <a:rPr lang="en-US" altLang="zh-CN" dirty="0">
                <a:latin typeface="Calibri" panose="020F0502020204030204" pitchFamily="34" charset="0"/>
                <a:ea typeface="Microsoft Sans Serif" panose="020B0604020202020204" pitchFamily="34" charset="0"/>
                <a:cs typeface="Calibri" panose="020F0502020204030204" pitchFamily="34" charset="0"/>
              </a:rPr>
              <a:t> </a:t>
            </a:r>
            <a:r>
              <a:rPr lang="en-US" altLang="zh-CN" dirty="0"/>
              <a:t>Include more types of imperfections.</a:t>
            </a:r>
          </a:p>
        </p:txBody>
      </p:sp>
    </p:spTree>
    <p:extLst>
      <p:ext uri="{BB962C8B-B14F-4D97-AF65-F5344CB8AC3E}">
        <p14:creationId xmlns:p14="http://schemas.microsoft.com/office/powerpoint/2010/main" val="29872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7EE6F97-F932-4CE0-81CF-8B3DDFADBF11}"/>
              </a:ext>
            </a:extLst>
          </p:cNvPr>
          <p:cNvSpPr>
            <a:spLocks noGrp="1"/>
          </p:cNvSpPr>
          <p:nvPr>
            <p:ph type="title"/>
          </p:nvPr>
        </p:nvSpPr>
        <p:spPr bwMode="grayWhite">
          <a:xfrm>
            <a:off x="777766" y="1983029"/>
            <a:ext cx="7588469" cy="1987655"/>
          </a:xfrm>
        </p:spPr>
        <p:txBody>
          <a:bodyPr rtlCol="0"/>
          <a:lstStyle/>
          <a:p>
            <a:pPr rtl="0"/>
            <a:r>
              <a:rPr lang="en-US" altLang="zh-CN" dirty="0">
                <a:latin typeface="Microsoft YaHei UI" panose="020B0503020204020204" pitchFamily="34" charset="-122"/>
                <a:ea typeface="Microsoft YaHei UI" panose="020B0503020204020204" pitchFamily="34" charset="-122"/>
              </a:rPr>
              <a:t>Thank you for your attention </a:t>
            </a:r>
            <a:endParaRPr lang="zh-CN" altLang="en-US" dirty="0">
              <a:latin typeface="Microsoft YaHei UI" panose="020B0503020204020204" pitchFamily="34" charset="-122"/>
              <a:ea typeface="Microsoft YaHei UI" panose="020B0503020204020204" pitchFamily="34" charset="-122"/>
            </a:endParaRPr>
          </a:p>
        </p:txBody>
      </p:sp>
      <p:sp>
        <p:nvSpPr>
          <p:cNvPr id="7" name="文本占位符 6">
            <a:extLst>
              <a:ext uri="{FF2B5EF4-FFF2-40B4-BE49-F238E27FC236}">
                <a16:creationId xmlns:a16="http://schemas.microsoft.com/office/drawing/2014/main" id="{0601F504-BCBE-4A2D-90EF-D4AA83599947}"/>
              </a:ext>
            </a:extLst>
          </p:cNvPr>
          <p:cNvSpPr>
            <a:spLocks noGrp="1"/>
          </p:cNvSpPr>
          <p:nvPr>
            <p:ph type="body" sz="quarter" idx="23"/>
          </p:nvPr>
        </p:nvSpPr>
        <p:spPr bwMode="grayWhite"/>
        <p:txBody>
          <a:bodyPr rtlCol="0"/>
          <a:lstStyle/>
          <a:p>
            <a:pPr rtl="0"/>
            <a:r>
              <a:rPr lang="en-US" altLang="zh-CN" dirty="0"/>
              <a:t>E-mail:</a:t>
            </a:r>
            <a:endParaRPr lang="zh-CN" altLang="en-US" dirty="0">
              <a:latin typeface="Microsoft YaHei UI" panose="020B0503020204020204" pitchFamily="34" charset="-122"/>
              <a:ea typeface="Microsoft YaHei UI" panose="020B0503020204020204" pitchFamily="34" charset="-122"/>
            </a:endParaRPr>
          </a:p>
        </p:txBody>
      </p:sp>
      <p:sp>
        <p:nvSpPr>
          <p:cNvPr id="6" name="文本占位符 5">
            <a:extLst>
              <a:ext uri="{FF2B5EF4-FFF2-40B4-BE49-F238E27FC236}">
                <a16:creationId xmlns:a16="http://schemas.microsoft.com/office/drawing/2014/main" id="{0A2CB2D7-DC9E-4339-B25F-40718A18F9FD}"/>
              </a:ext>
            </a:extLst>
          </p:cNvPr>
          <p:cNvSpPr>
            <a:spLocks noGrp="1"/>
          </p:cNvSpPr>
          <p:nvPr>
            <p:ph type="body" sz="quarter" idx="22"/>
          </p:nvPr>
        </p:nvSpPr>
        <p:spPr bwMode="grayWhite"/>
        <p:txBody>
          <a:bodyPr rtlCol="0"/>
          <a:lstStyle/>
          <a:p>
            <a:pPr rtl="0"/>
            <a:r>
              <a:rPr lang="en-US" altLang="zh-CN" dirty="0">
                <a:latin typeface="Microsoft YaHei UI" panose="020B0503020204020204" pitchFamily="34" charset="-122"/>
                <a:ea typeface="Microsoft YaHei UI" panose="020B0503020204020204" pitchFamily="34" charset="-122"/>
              </a:rPr>
              <a:t>wangbin@ihep.ac.cn</a:t>
            </a:r>
          </a:p>
        </p:txBody>
      </p:sp>
    </p:spTree>
    <p:extLst>
      <p:ext uri="{BB962C8B-B14F-4D97-AF65-F5344CB8AC3E}">
        <p14:creationId xmlns:p14="http://schemas.microsoft.com/office/powerpoint/2010/main" val="156322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Beam parameters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3</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graphicFrame>
        <p:nvGraphicFramePr>
          <p:cNvPr id="9" name="表格 8">
            <a:extLst>
              <a:ext uri="{FF2B5EF4-FFF2-40B4-BE49-F238E27FC236}">
                <a16:creationId xmlns:a16="http://schemas.microsoft.com/office/drawing/2014/main" id="{EDE5A7F0-EBFF-4241-8679-228595741C5B}"/>
              </a:ext>
            </a:extLst>
          </p:cNvPr>
          <p:cNvGraphicFramePr>
            <a:graphicFrameLocks noGrp="1"/>
          </p:cNvGraphicFramePr>
          <p:nvPr>
            <p:extLst>
              <p:ext uri="{D42A27DB-BD31-4B8C-83A1-F6EECF244321}">
                <p14:modId xmlns:p14="http://schemas.microsoft.com/office/powerpoint/2010/main" val="919296166"/>
              </p:ext>
            </p:extLst>
          </p:nvPr>
        </p:nvGraphicFramePr>
        <p:xfrm>
          <a:off x="427672" y="1557864"/>
          <a:ext cx="8068864" cy="4682212"/>
        </p:xfrm>
        <a:graphic>
          <a:graphicData uri="http://schemas.openxmlformats.org/drawingml/2006/table">
            <a:tbl>
              <a:tblPr firstRow="1" bandRow="1"/>
              <a:tblGrid>
                <a:gridCol w="3005276">
                  <a:extLst>
                    <a:ext uri="{9D8B030D-6E8A-4147-A177-3AD203B41FA5}">
                      <a16:colId xmlns:a16="http://schemas.microsoft.com/office/drawing/2014/main" val="20000"/>
                    </a:ext>
                  </a:extLst>
                </a:gridCol>
                <a:gridCol w="1252144">
                  <a:extLst>
                    <a:ext uri="{9D8B030D-6E8A-4147-A177-3AD203B41FA5}">
                      <a16:colId xmlns:a16="http://schemas.microsoft.com/office/drawing/2014/main" val="20001"/>
                    </a:ext>
                  </a:extLst>
                </a:gridCol>
                <a:gridCol w="1407768">
                  <a:extLst>
                    <a:ext uri="{9D8B030D-6E8A-4147-A177-3AD203B41FA5}">
                      <a16:colId xmlns:a16="http://schemas.microsoft.com/office/drawing/2014/main" val="20002"/>
                    </a:ext>
                  </a:extLst>
                </a:gridCol>
                <a:gridCol w="1201838">
                  <a:extLst>
                    <a:ext uri="{9D8B030D-6E8A-4147-A177-3AD203B41FA5}">
                      <a16:colId xmlns:a16="http://schemas.microsoft.com/office/drawing/2014/main" val="3624536658"/>
                    </a:ext>
                  </a:extLst>
                </a:gridCol>
                <a:gridCol w="1201838">
                  <a:extLst>
                    <a:ext uri="{9D8B030D-6E8A-4147-A177-3AD203B41FA5}">
                      <a16:colId xmlns:a16="http://schemas.microsoft.com/office/drawing/2014/main" val="3438979285"/>
                    </a:ext>
                  </a:extLst>
                </a:gridCol>
              </a:tblGrid>
              <a:tr h="194575">
                <a:tc>
                  <a:txBody>
                    <a:bodyPr/>
                    <a:lstStyle/>
                    <a:p>
                      <a:pPr algn="l" fontAlgn="b"/>
                      <a:endParaRPr lang="zh-CN" altLang="en-US" sz="10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1" u="none" strike="noStrike" dirty="0">
                          <a:solidFill>
                            <a:schemeClr val="tx1"/>
                          </a:solidFill>
                          <a:effectLst/>
                          <a:latin typeface="Times New Roman" panose="02020603050405020304" pitchFamily="18" charset="0"/>
                          <a:cs typeface="Times New Roman" panose="02020603050405020304" pitchFamily="18" charset="0"/>
                        </a:rPr>
                        <a:t>Higgs</a:t>
                      </a:r>
                      <a:endParaRPr lang="en-US" sz="1000" b="1"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1" u="none" strike="noStrike" dirty="0">
                          <a:solidFill>
                            <a:schemeClr val="tx1"/>
                          </a:solidFill>
                          <a:effectLst/>
                          <a:latin typeface="Times New Roman" panose="02020603050405020304" pitchFamily="18" charset="0"/>
                          <a:cs typeface="Times New Roman" panose="02020603050405020304" pitchFamily="18" charset="0"/>
                        </a:rPr>
                        <a:t>Z</a:t>
                      </a:r>
                      <a:endParaRPr lang="en-US" altLang="zh-CN" sz="10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1" u="none" strike="noStrike" dirty="0">
                          <a:solidFill>
                            <a:schemeClr val="tx1"/>
                          </a:solidFill>
                          <a:effectLst/>
                          <a:latin typeface="Times New Roman" panose="02020603050405020304" pitchFamily="18" charset="0"/>
                          <a:cs typeface="Times New Roman" panose="02020603050405020304" pitchFamily="18" charset="0"/>
                        </a:rPr>
                        <a:t>W</a:t>
                      </a:r>
                      <a:endParaRPr lang="en-US" altLang="zh-CN" sz="10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CN" sz="1000" b="1" u="none" strike="noStrike" dirty="0">
                          <a:solidFill>
                            <a:schemeClr val="tx1"/>
                          </a:solidFill>
                          <a:effectLst/>
                          <a:latin typeface="Times New Roman" panose="02020603050405020304" pitchFamily="18" charset="0"/>
                          <a:cs typeface="Times New Roman" panose="02020603050405020304" pitchFamily="18" charset="0"/>
                        </a:rPr>
                        <a:t>ttbar</a:t>
                      </a:r>
                      <a:endParaRPr lang="en-US" altLang="zh-CN" sz="1000" b="1" i="0" u="none" strike="noStrike" dirty="0">
                        <a:solidFill>
                          <a:schemeClr val="tx1"/>
                        </a:solidFill>
                        <a:effectLst/>
                        <a:latin typeface="Times New Roman" panose="02020603050405020304" pitchFamily="18" charset="0"/>
                        <a:ea typeface="+mn-ea"/>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968">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Number of IPs</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2</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2056">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Circumference [km]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100.0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2968">
                <a:tc>
                  <a:txBody>
                    <a:bodyPr/>
                    <a:lstStyle/>
                    <a:p>
                      <a:pPr marL="0" algn="l" defTabSz="914400" rtl="0" eaLnBrk="1" fontAlgn="b" latinLnBrk="0" hangingPunct="1"/>
                      <a:r>
                        <a:rPr lang="de-DE"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SR power per beam [MW]</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30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75849">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Half crossing angle at IP [mrad]</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16.5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2968">
                <a:tc>
                  <a:txBody>
                    <a:bodyPr/>
                    <a:lstStyle/>
                    <a:p>
                      <a:pPr marL="0" algn="l" defTabSz="914400" rtl="0" eaLnBrk="1" fontAlgn="b" latinLnBrk="0" hangingPunct="1"/>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Bending radius [km] </a:t>
                      </a:r>
                      <a:endPar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10.7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a:solidFill>
                          <a:srgbClr val="000000"/>
                        </a:solidFill>
                        <a:effectLst/>
                        <a:latin typeface="等线" panose="02010600030101010101" pitchFamily="2" charset="-122"/>
                        <a:ea typeface="等线" panose="02010600030101010101" pitchFamily="2" charset="-122"/>
                      </a:endParaRPr>
                    </a:p>
                  </a:txBody>
                  <a:tcPr marL="6767" marR="6767" marT="6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altLang="zh-CN" sz="1400" b="0" i="0" u="none" strike="noStrike" dirty="0">
                        <a:solidFill>
                          <a:srgbClr val="000000"/>
                        </a:solidFill>
                        <a:effectLst/>
                        <a:latin typeface="等线" panose="02010600030101010101" pitchFamily="2" charset="-122"/>
                        <a:ea typeface="等线" panose="02010600030101010101" pitchFamily="2" charset="-122"/>
                      </a:endParaRPr>
                    </a:p>
                  </a:txBody>
                  <a:tcPr marL="5953" marR="5953" marT="595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8656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[GeV]</a:t>
                      </a:r>
                      <a:endPar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120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45.5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80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180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7705">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loss per turn [GeV]</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1.8</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0.037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0.357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9.1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9652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Piwinski angle</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5.94</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24.68</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6.08</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1.21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0414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number</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268</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11934</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1297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35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a:t>
                      </a:r>
                      <a:r>
                        <a:rPr lang="en-US" sz="10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spacing [ns]</a:t>
                      </a:r>
                      <a:endPar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591 (53% gap)</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23 (18% gap)</a:t>
                      </a: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257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4524 </a:t>
                      </a:r>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(53% gap)</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3215218"/>
                  </a:ext>
                </a:extLst>
              </a:tr>
              <a:tr h="8890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population [10^10]</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14</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13.5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20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current [mA]</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16.7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803.5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84.1</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3.3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3983798"/>
                  </a:ext>
                </a:extLst>
              </a:tr>
              <a:tr h="96291">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Momentum compaction [10^-5]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0.71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1.43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1.43</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0.71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Beta functions at IP (bx/by) [m/mm]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0.3/1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0.13/0.9</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.21/1</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1.04/2.7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361073"/>
                  </a:ext>
                </a:extLst>
              </a:tr>
              <a:tr h="91484">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Emittance (ex/ey) [nm/pm]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0.64/1.3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0.27/1.4</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.87/1.7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1.4/4.7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size at IP (sigx/sigy) [um/nm]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14/36</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6/35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13/42</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39/113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1337561"/>
                  </a:ext>
                </a:extLst>
              </a:tr>
              <a:tr h="93282">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Bunch length (</a:t>
                      </a:r>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natural</a:t>
                      </a:r>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/total) [mm]</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2.3/4.1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2.5/8.7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2.5/4.9</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2.2/2.9</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spread (</a:t>
                      </a:r>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natural</a:t>
                      </a:r>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/total) [%]</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0.10/0.17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0.04/0.13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.07/</a:t>
                      </a:r>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.14</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0.15/0.20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401459"/>
                  </a:ext>
                </a:extLst>
              </a:tr>
              <a:tr h="93282">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Energy acceptance (DA/RF) [%]</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1.6/2.2</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1.3/1.7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1.2/2.5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2.3/2.6</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Beam-beam parameters (ksix/ksiy)</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0.015/0.11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0.004/0.127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.012/</a:t>
                      </a:r>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a:t>
                      </a:r>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.113</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0.071/0.1</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4676684"/>
                  </a:ext>
                </a:extLst>
              </a:tr>
              <a:tr h="8890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RF voltage [GV]</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2.2</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0.12</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0.7</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RF frequency [MHz]</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650</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650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0215096"/>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Longitudinal</a:t>
                      </a:r>
                      <a:r>
                        <a:rPr lang="en-US" sz="1000" b="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tune </a:t>
                      </a:r>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Qs</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0.049</a:t>
                      </a:r>
                      <a:endParaRPr lang="en-US" altLang="zh-CN" sz="10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0.035</a:t>
                      </a: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b="0" i="0" u="none" strike="noStrike" kern="1200"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rPr>
                        <a:t>0.062</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0.078</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9604730"/>
                  </a:ext>
                </a:extLst>
              </a:tr>
              <a:tr h="104091">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lifetime (b</a:t>
                      </a:r>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ha</a:t>
                      </a:r>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bha</a:t>
                      </a:r>
                      <a:r>
                        <a:rPr lang="en-US" altLang="zh-CN"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/beamstrahlung</a:t>
                      </a:r>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)[min]</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u="none" strike="noStrike" dirty="0">
                          <a:solidFill>
                            <a:schemeClr val="tx1"/>
                          </a:solidFill>
                          <a:effectLst/>
                          <a:latin typeface="Times New Roman" panose="02020603050405020304" pitchFamily="18" charset="0"/>
                          <a:cs typeface="Times New Roman" panose="02020603050405020304" pitchFamily="18" charset="0"/>
                        </a:rPr>
                        <a:t>39/40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80/18000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60/700</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81/23</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Beam lifetime [min]</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20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80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55</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18</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115358"/>
                  </a:ext>
                </a:extLst>
              </a:tr>
              <a:tr h="93282">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Hour glass Factor</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0.9</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0.97</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0.9</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0.89</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marL="0" algn="l" defTabSz="914400" rtl="0" eaLnBrk="1" fontAlgn="b" latinLnBrk="0" hangingPunct="1"/>
                      <a:r>
                        <a:rPr lang="en-US" sz="1000" b="0" u="none" strike="noStrike" kern="1200" dirty="0">
                          <a:solidFill>
                            <a:schemeClr val="tx1"/>
                          </a:solidFill>
                          <a:effectLst/>
                          <a:latin typeface="Times New Roman" panose="02020603050405020304" pitchFamily="18" charset="0"/>
                          <a:ea typeface="+mn-ea"/>
                          <a:cs typeface="Times New Roman" panose="02020603050405020304" pitchFamily="18" charset="0"/>
                        </a:rPr>
                        <a:t>Luminosity per IP[1e34/cm^2/s]</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b="0" i="0" u="none" strike="noStrike" dirty="0">
                          <a:solidFill>
                            <a:schemeClr val="tx1"/>
                          </a:solidFill>
                          <a:effectLst/>
                          <a:latin typeface="Times New Roman" panose="02020603050405020304" pitchFamily="18" charset="0"/>
                          <a:ea typeface="+mn-ea"/>
                          <a:cs typeface="Times New Roman" panose="02020603050405020304" pitchFamily="18" charset="0"/>
                        </a:rPr>
                        <a:t>5.0</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115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7937" marR="7937" marT="79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US" altLang="zh-CN" sz="1000" u="none" strike="noStrike" kern="1200" dirty="0">
                          <a:solidFill>
                            <a:schemeClr val="tx1"/>
                          </a:solidFill>
                          <a:effectLst/>
                          <a:latin typeface="Times New Roman" panose="02020603050405020304" pitchFamily="18" charset="0"/>
                          <a:ea typeface="+mn-ea"/>
                          <a:cs typeface="Times New Roman" panose="02020603050405020304" pitchFamily="18" charset="0"/>
                        </a:rPr>
                        <a:t>16</a:t>
                      </a:r>
                    </a:p>
                  </a:txBody>
                  <a:tcPr marL="10160" marR="10160" marT="1016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CN" sz="1000" u="none" strike="noStrike" dirty="0">
                          <a:solidFill>
                            <a:schemeClr val="tx1"/>
                          </a:solidFill>
                          <a:effectLst/>
                          <a:latin typeface="Times New Roman" panose="02020603050405020304" pitchFamily="18" charset="0"/>
                          <a:cs typeface="Times New Roman" panose="02020603050405020304" pitchFamily="18" charset="0"/>
                        </a:rPr>
                        <a:t>0.5</a:t>
                      </a:r>
                      <a:endParaRPr lang="en-US" altLang="zh-CN" sz="1000" b="0" i="0" u="none" strike="noStrike" dirty="0">
                        <a:solidFill>
                          <a:schemeClr val="tx1"/>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023" marR="9023" marT="90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7164674"/>
                  </a:ext>
                </a:extLst>
              </a:tr>
            </a:tbl>
          </a:graphicData>
        </a:graphic>
      </p:graphicFrame>
      <p:sp>
        <p:nvSpPr>
          <p:cNvPr id="11" name="文本框 10">
            <a:extLst>
              <a:ext uri="{FF2B5EF4-FFF2-40B4-BE49-F238E27FC236}">
                <a16:creationId xmlns:a16="http://schemas.microsoft.com/office/drawing/2014/main" id="{25A1F388-5BEA-4403-BF56-F39570662010}"/>
              </a:ext>
            </a:extLst>
          </p:cNvPr>
          <p:cNvSpPr txBox="1"/>
          <p:nvPr/>
        </p:nvSpPr>
        <p:spPr>
          <a:xfrm>
            <a:off x="2907905" y="1303948"/>
            <a:ext cx="5656785" cy="253916"/>
          </a:xfrm>
          <a:prstGeom prst="rect">
            <a:avLst/>
          </a:prstGeom>
          <a:noFill/>
        </p:spPr>
        <p:txBody>
          <a:bodyPr wrap="square" rtlCol="0">
            <a:spAutoFit/>
          </a:bodyPr>
          <a:lstStyle/>
          <a:p>
            <a:r>
              <a:rPr lang="en-US" altLang="zh-CN" sz="1050" dirty="0">
                <a:highlight>
                  <a:srgbClr val="FFFF00"/>
                </a:highlight>
              </a:rPr>
              <a:t>CEPC AP group, 2 June 2022; Y. Wang, The 2022 CEPC IARC meeting, June 7-10, 2022, IHEP</a:t>
            </a:r>
            <a:endParaRPr lang="zh-CN" altLang="en-US" sz="1050" dirty="0">
              <a:highlight>
                <a:srgbClr val="FFFF00"/>
              </a:highlight>
            </a:endParaRPr>
          </a:p>
        </p:txBody>
      </p:sp>
    </p:spTree>
    <p:extLst>
      <p:ext uri="{BB962C8B-B14F-4D97-AF65-F5344CB8AC3E}">
        <p14:creationId xmlns:p14="http://schemas.microsoft.com/office/powerpoint/2010/main" val="328149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Lattice</a:t>
            </a:r>
            <a:r>
              <a:rPr lang="zh-CN" altLang="en-US" sz="3600" dirty="0"/>
              <a:t> </a:t>
            </a:r>
            <a:r>
              <a:rPr lang="en-US" altLang="zh-CN" sz="3600" dirty="0"/>
              <a:t>and</a:t>
            </a:r>
            <a:r>
              <a:rPr lang="zh-CN" altLang="en-US" sz="3600" dirty="0"/>
              <a:t> </a:t>
            </a:r>
            <a:r>
              <a:rPr lang="en-US" altLang="zh-CN" sz="3600" dirty="0"/>
              <a:t>requirements</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4</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pic>
        <p:nvPicPr>
          <p:cNvPr id="2" name="图片 1">
            <a:extLst>
              <a:ext uri="{FF2B5EF4-FFF2-40B4-BE49-F238E27FC236}">
                <a16:creationId xmlns:a16="http://schemas.microsoft.com/office/drawing/2014/main" id="{98FADEEA-E3A9-433F-890E-B5694B2F2562}"/>
              </a:ext>
            </a:extLst>
          </p:cNvPr>
          <p:cNvPicPr>
            <a:picLocks noChangeAspect="1"/>
          </p:cNvPicPr>
          <p:nvPr/>
        </p:nvPicPr>
        <p:blipFill>
          <a:blip r:embed="rId3"/>
          <a:stretch>
            <a:fillRect/>
          </a:stretch>
        </p:blipFill>
        <p:spPr>
          <a:xfrm>
            <a:off x="306000" y="1768299"/>
            <a:ext cx="8532000" cy="3704505"/>
          </a:xfrm>
          <a:prstGeom prst="rect">
            <a:avLst/>
          </a:prstGeom>
        </p:spPr>
      </p:pic>
      <p:sp>
        <p:nvSpPr>
          <p:cNvPr id="15" name="文本框 14">
            <a:extLst>
              <a:ext uri="{FF2B5EF4-FFF2-40B4-BE49-F238E27FC236}">
                <a16:creationId xmlns:a16="http://schemas.microsoft.com/office/drawing/2014/main" id="{4F174246-E44C-401D-9389-D92A6497C7C3}"/>
              </a:ext>
            </a:extLst>
          </p:cNvPr>
          <p:cNvSpPr txBox="1"/>
          <p:nvPr/>
        </p:nvSpPr>
        <p:spPr>
          <a:xfrm>
            <a:off x="5020680" y="1293802"/>
            <a:ext cx="3924537" cy="253916"/>
          </a:xfrm>
          <a:prstGeom prst="rect">
            <a:avLst/>
          </a:prstGeom>
          <a:noFill/>
        </p:spPr>
        <p:txBody>
          <a:bodyPr wrap="square" rtlCol="0">
            <a:spAutoFit/>
          </a:bodyPr>
          <a:lstStyle/>
          <a:p>
            <a:r>
              <a:rPr lang="en-US" altLang="zh-CN" sz="1050" dirty="0">
                <a:highlight>
                  <a:srgbClr val="FFFF00"/>
                </a:highlight>
              </a:rPr>
              <a:t>Y. Wang, The 2022 CEPC IARC meeting, June 7-10, 2022, IHEP</a:t>
            </a:r>
            <a:endParaRPr lang="zh-CN" altLang="en-US" sz="1050" dirty="0">
              <a:highlight>
                <a:srgbClr val="FFFF00"/>
              </a:highlight>
            </a:endParaRPr>
          </a:p>
        </p:txBody>
      </p:sp>
    </p:spTree>
    <p:extLst>
      <p:ext uri="{BB962C8B-B14F-4D97-AF65-F5344CB8AC3E}">
        <p14:creationId xmlns:p14="http://schemas.microsoft.com/office/powerpoint/2010/main" val="362563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DF195396-5A24-4D2B-AF8F-BE0315502064}"/>
              </a:ext>
            </a:extLst>
          </p:cNvPr>
          <p:cNvSpPr txBox="1">
            <a:spLocks/>
          </p:cNvSpPr>
          <p:nvPr/>
        </p:nvSpPr>
        <p:spPr>
          <a:xfrm>
            <a:off x="685799" y="1695376"/>
            <a:ext cx="8009021" cy="457828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200000"/>
              </a:lnSpc>
            </a:pPr>
            <a:r>
              <a:rPr lang="en-US" altLang="zh-CN" sz="2800" dirty="0">
                <a:solidFill>
                  <a:schemeClr val="bg1">
                    <a:lumMod val="85000"/>
                  </a:schemeClr>
                </a:solidFill>
              </a:rPr>
              <a:t> Introduction of the high luminosity</a:t>
            </a:r>
          </a:p>
          <a:p>
            <a:pPr>
              <a:lnSpc>
                <a:spcPct val="200000"/>
              </a:lnSpc>
            </a:pPr>
            <a:r>
              <a:rPr lang="en-US" altLang="zh-CN" sz="2800" dirty="0"/>
              <a:t> The correction scheme</a:t>
            </a:r>
          </a:p>
          <a:p>
            <a:pPr>
              <a:lnSpc>
                <a:spcPct val="200000"/>
              </a:lnSpc>
            </a:pPr>
            <a:r>
              <a:rPr lang="en-US" altLang="zh-CN" sz="2800" dirty="0">
                <a:solidFill>
                  <a:schemeClr val="bg1">
                    <a:lumMod val="85000"/>
                  </a:schemeClr>
                </a:solidFill>
              </a:rPr>
              <a:t> The correction results</a:t>
            </a:r>
          </a:p>
          <a:p>
            <a:pPr>
              <a:lnSpc>
                <a:spcPct val="200000"/>
              </a:lnSpc>
            </a:pPr>
            <a:r>
              <a:rPr lang="en-US" altLang="zh-CN" sz="2800" dirty="0">
                <a:solidFill>
                  <a:schemeClr val="bg1">
                    <a:lumMod val="85000"/>
                  </a:schemeClr>
                </a:solidFill>
              </a:rPr>
              <a:t> Summary and to do list</a:t>
            </a:r>
          </a:p>
        </p:txBody>
      </p:sp>
      <p:sp>
        <p:nvSpPr>
          <p:cNvPr id="6" name="标题 5">
            <a:extLst>
              <a:ext uri="{FF2B5EF4-FFF2-40B4-BE49-F238E27FC236}">
                <a16:creationId xmlns:a16="http://schemas.microsoft.com/office/drawing/2014/main" id="{E78F25C1-8DF8-4521-8E14-C1B37A10F6E6}"/>
              </a:ext>
            </a:extLst>
          </p:cNvPr>
          <p:cNvSpPr>
            <a:spLocks noGrp="1"/>
          </p:cNvSpPr>
          <p:nvPr>
            <p:ph type="title"/>
          </p:nvPr>
        </p:nvSpPr>
        <p:spPr>
          <a:xfrm>
            <a:off x="1440000" y="720000"/>
            <a:ext cx="5926823" cy="568902"/>
          </a:xfrm>
        </p:spPr>
        <p:txBody>
          <a:bodyPr rtlCol="0"/>
          <a:lstStyle/>
          <a:p>
            <a:r>
              <a:rPr lang="en-US" altLang="zh-CN" sz="3600" dirty="0"/>
              <a:t>Content</a:t>
            </a:r>
            <a:endParaRPr lang="zh-CN" altLang="en-US" sz="3600" dirty="0"/>
          </a:p>
        </p:txBody>
      </p:sp>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5</a:t>
            </a:fld>
            <a:endParaRPr lang="zh-CN" altLang="en-US" dirty="0">
              <a:latin typeface="Microsoft YaHei UI" panose="020B0503020204020204" pitchFamily="34" charset="-122"/>
              <a:ea typeface="Microsoft YaHei UI" panose="020B0503020204020204" pitchFamily="34" charset="-122"/>
            </a:endParaRPr>
          </a:p>
        </p:txBody>
      </p:sp>
      <p:sp>
        <p:nvSpPr>
          <p:cNvPr id="59" name="图形 13">
            <a:extLst>
              <a:ext uri="{FF2B5EF4-FFF2-40B4-BE49-F238E27FC236}">
                <a16:creationId xmlns:a16="http://schemas.microsoft.com/office/drawing/2014/main" id="{6BBE076B-C70A-4B12-84FC-2F4889546E80}"/>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6547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6</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Errors definition and challenges</a:t>
            </a:r>
            <a:endParaRPr lang="zh-CN" altLang="en-US" sz="3600" dirty="0"/>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25" name="内容占位符 2">
            <a:extLst>
              <a:ext uri="{FF2B5EF4-FFF2-40B4-BE49-F238E27FC236}">
                <a16:creationId xmlns:a16="http://schemas.microsoft.com/office/drawing/2014/main" id="{0E8438C5-5C40-40E8-9ABE-0C2841671EA8}"/>
              </a:ext>
            </a:extLst>
          </p:cNvPr>
          <p:cNvSpPr txBox="1">
            <a:spLocks/>
          </p:cNvSpPr>
          <p:nvPr/>
        </p:nvSpPr>
        <p:spPr>
          <a:xfrm>
            <a:off x="279176" y="3707725"/>
            <a:ext cx="8585632" cy="2287213"/>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150000"/>
              </a:lnSpc>
              <a:spcBef>
                <a:spcPts val="0"/>
              </a:spcBef>
            </a:pPr>
            <a:r>
              <a:rPr lang="en-US" altLang="zh-CN" sz="1800" dirty="0">
                <a:solidFill>
                  <a:srgbClr val="0000FF"/>
                </a:solidFill>
              </a:rPr>
              <a:t>We include the field error of IR quadrupoles according the IARC 2022 comments.</a:t>
            </a:r>
          </a:p>
          <a:p>
            <a:pPr>
              <a:lnSpc>
                <a:spcPct val="150000"/>
              </a:lnSpc>
              <a:spcBef>
                <a:spcPts val="0"/>
              </a:spcBef>
            </a:pPr>
            <a:r>
              <a:rPr lang="en-US" altLang="zh-CN" sz="1800" dirty="0">
                <a:solidFill>
                  <a:srgbClr val="0000FF"/>
                </a:solidFill>
              </a:rPr>
              <a:t>1000</a:t>
            </a:r>
            <a:r>
              <a:rPr lang="zh-CN" altLang="en-US" sz="1800" dirty="0">
                <a:solidFill>
                  <a:srgbClr val="0000FF"/>
                </a:solidFill>
              </a:rPr>
              <a:t> </a:t>
            </a:r>
            <a:r>
              <a:rPr lang="en-US" altLang="zh-CN" sz="1800" dirty="0">
                <a:solidFill>
                  <a:srgbClr val="0000FF"/>
                </a:solidFill>
              </a:rPr>
              <a:t>Higgs lattice</a:t>
            </a:r>
            <a:r>
              <a:rPr lang="zh-CN" altLang="en-US" sz="1800" dirty="0">
                <a:solidFill>
                  <a:srgbClr val="0000FF"/>
                </a:solidFill>
              </a:rPr>
              <a:t> </a:t>
            </a:r>
            <a:r>
              <a:rPr lang="en-US" altLang="zh-CN" sz="1800" dirty="0">
                <a:solidFill>
                  <a:srgbClr val="0000FF"/>
                </a:solidFill>
              </a:rPr>
              <a:t>seeds</a:t>
            </a:r>
            <a:r>
              <a:rPr lang="zh-CN" altLang="en-US" sz="1800" dirty="0">
                <a:solidFill>
                  <a:srgbClr val="0000FF"/>
                </a:solidFill>
              </a:rPr>
              <a:t> </a:t>
            </a:r>
            <a:r>
              <a:rPr lang="en-US" altLang="zh-CN" sz="1800" dirty="0">
                <a:solidFill>
                  <a:srgbClr val="0000FF"/>
                </a:solidFill>
              </a:rPr>
              <a:t>are</a:t>
            </a:r>
            <a:r>
              <a:rPr lang="zh-CN" altLang="en-US" sz="1800" dirty="0">
                <a:solidFill>
                  <a:srgbClr val="0000FF"/>
                </a:solidFill>
              </a:rPr>
              <a:t> </a:t>
            </a:r>
            <a:r>
              <a:rPr lang="en-US" altLang="zh-CN" sz="1800" dirty="0">
                <a:solidFill>
                  <a:srgbClr val="0000FF"/>
                </a:solidFill>
              </a:rPr>
              <a:t>generated</a:t>
            </a:r>
            <a:r>
              <a:rPr lang="zh-CN" altLang="en-US" sz="1800" dirty="0">
                <a:solidFill>
                  <a:srgbClr val="0000FF"/>
                </a:solidFill>
              </a:rPr>
              <a:t> </a:t>
            </a:r>
            <a:r>
              <a:rPr lang="en-US" altLang="zh-CN" sz="1800" dirty="0">
                <a:solidFill>
                  <a:srgbClr val="0000FF"/>
                </a:solidFill>
              </a:rPr>
              <a:t>for</a:t>
            </a:r>
            <a:r>
              <a:rPr lang="zh-CN" altLang="en-US" sz="1800" dirty="0">
                <a:solidFill>
                  <a:srgbClr val="0000FF"/>
                </a:solidFill>
              </a:rPr>
              <a:t> </a:t>
            </a:r>
            <a:r>
              <a:rPr lang="en-US" altLang="zh-CN" sz="1800" dirty="0">
                <a:solidFill>
                  <a:srgbClr val="0000FF"/>
                </a:solidFill>
              </a:rPr>
              <a:t>optimizing</a:t>
            </a:r>
            <a:r>
              <a:rPr lang="zh-CN" altLang="en-US" sz="1800" dirty="0">
                <a:solidFill>
                  <a:srgbClr val="0000FF"/>
                </a:solidFill>
              </a:rPr>
              <a:t> </a:t>
            </a:r>
            <a:r>
              <a:rPr lang="en-US" altLang="zh-CN" sz="1800" dirty="0">
                <a:solidFill>
                  <a:srgbClr val="0000FF"/>
                </a:solidFill>
              </a:rPr>
              <a:t>correction programme, 500 Z lattice seeds are generated for a cross check.</a:t>
            </a:r>
          </a:p>
          <a:p>
            <a:pPr>
              <a:lnSpc>
                <a:spcPct val="150000"/>
              </a:lnSpc>
              <a:spcBef>
                <a:spcPts val="0"/>
              </a:spcBef>
            </a:pPr>
            <a:r>
              <a:rPr lang="en-US" altLang="zh-CN" sz="1800" dirty="0">
                <a:solidFill>
                  <a:srgbClr val="0000FF"/>
                </a:solidFill>
              </a:rPr>
              <a:t>The correction programme are extended to the error correction of 100 W lattice seeds and 100 ttbar lattice seeds.</a:t>
            </a:r>
          </a:p>
        </p:txBody>
      </p:sp>
      <p:graphicFrame>
        <p:nvGraphicFramePr>
          <p:cNvPr id="8" name="表格 7">
            <a:extLst>
              <a:ext uri="{FF2B5EF4-FFF2-40B4-BE49-F238E27FC236}">
                <a16:creationId xmlns:a16="http://schemas.microsoft.com/office/drawing/2014/main" id="{DD750AD2-44F3-486D-827D-CB622695BB39}"/>
              </a:ext>
            </a:extLst>
          </p:cNvPr>
          <p:cNvGraphicFramePr>
            <a:graphicFrameLocks noGrp="1"/>
          </p:cNvGraphicFramePr>
          <p:nvPr>
            <p:extLst>
              <p:ext uri="{D42A27DB-BD31-4B8C-83A1-F6EECF244321}">
                <p14:modId xmlns:p14="http://schemas.microsoft.com/office/powerpoint/2010/main" val="1880138556"/>
              </p:ext>
            </p:extLst>
          </p:nvPr>
        </p:nvGraphicFramePr>
        <p:xfrm>
          <a:off x="1827826" y="1931076"/>
          <a:ext cx="5488333" cy="1219200"/>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080120">
                  <a:extLst>
                    <a:ext uri="{9D8B030D-6E8A-4147-A177-3AD203B41FA5}">
                      <a16:colId xmlns:a16="http://schemas.microsoft.com/office/drawing/2014/main" val="20006"/>
                    </a:ext>
                  </a:extLst>
                </a:gridCol>
                <a:gridCol w="1023837">
                  <a:extLst>
                    <a:ext uri="{9D8B030D-6E8A-4147-A177-3AD203B41FA5}">
                      <a16:colId xmlns:a16="http://schemas.microsoft.com/office/drawing/2014/main" val="20007"/>
                    </a:ext>
                  </a:extLst>
                </a:gridCol>
              </a:tblGrid>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Component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a:effectLst/>
                          <a:latin typeface="Times New Roman" panose="02020603050405020304" pitchFamily="18" charset="0"/>
                          <a:cs typeface="Times New Roman" panose="02020603050405020304" pitchFamily="18" charset="0"/>
                          <a:sym typeface="Symbol" panose="05050102010706020507" pitchFamily="18" charset="2"/>
                        </a:rPr>
                        <a:t></a:t>
                      </a:r>
                      <a:r>
                        <a:rPr lang="en-GB" sz="1600">
                          <a:effectLst/>
                          <a:latin typeface="Times New Roman" panose="02020603050405020304" pitchFamily="18" charset="0"/>
                          <a:cs typeface="Times New Roman" panose="02020603050405020304" pitchFamily="18" charset="0"/>
                        </a:rPr>
                        <a:t>x (mm)</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dirty="0">
                          <a:effectLst/>
                          <a:latin typeface="Times New Roman" panose="02020603050405020304" pitchFamily="18" charset="0"/>
                          <a:cs typeface="Times New Roman" panose="02020603050405020304" pitchFamily="18" charset="0"/>
                        </a:rPr>
                        <a:t>y (mm)</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sym typeface="Symbol" panose="05050102010706020507" pitchFamily="18" charset="2"/>
                        </a:rPr>
                        <a:t></a:t>
                      </a:r>
                      <a:r>
                        <a:rPr lang="en-GB" sz="1600" baseline="-25000" dirty="0">
                          <a:effectLst/>
                          <a:latin typeface="Times New Roman" panose="02020603050405020304" pitchFamily="18" charset="0"/>
                          <a:cs typeface="Times New Roman" panose="02020603050405020304" pitchFamily="18" charset="0"/>
                        </a:rPr>
                        <a:t>z</a:t>
                      </a:r>
                      <a:r>
                        <a:rPr lang="en-GB" sz="1600" dirty="0">
                          <a:effectLst/>
                          <a:latin typeface="Times New Roman" panose="02020603050405020304" pitchFamily="18" charset="0"/>
                          <a:cs typeface="Times New Roman" panose="02020603050405020304" pitchFamily="18" charset="0"/>
                        </a:rPr>
                        <a:t> (</a:t>
                      </a:r>
                      <a:r>
                        <a:rPr lang="en-GB" sz="1600" dirty="0" err="1">
                          <a:effectLst/>
                          <a:latin typeface="Times New Roman" panose="02020603050405020304" pitchFamily="18" charset="0"/>
                          <a:cs typeface="Times New Roman" panose="02020603050405020304" pitchFamily="18" charset="0"/>
                        </a:rPr>
                        <a:t>mrad</a:t>
                      </a:r>
                      <a:r>
                        <a:rPr lang="en-GB"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Field error </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0">
                <a:tc>
                  <a:txBody>
                    <a:bodyPr/>
                    <a:lstStyle/>
                    <a:p>
                      <a:pPr>
                        <a:spcBef>
                          <a:spcPts val="120"/>
                        </a:spcBef>
                        <a:spcAft>
                          <a:spcPts val="120"/>
                        </a:spcAft>
                      </a:pPr>
                      <a:r>
                        <a:rPr lang="en-GB" sz="1600" dirty="0">
                          <a:effectLst/>
                          <a:latin typeface="Times New Roman" panose="02020603050405020304" pitchFamily="18" charset="0"/>
                          <a:cs typeface="Times New Roman" panose="02020603050405020304" pitchFamily="18" charset="0"/>
                        </a:rPr>
                        <a:t>Dipole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a:effectLst/>
                          <a:latin typeface="Times New Roman" panose="02020603050405020304" pitchFamily="18" charset="0"/>
                          <a:cs typeface="Times New Roman" panose="02020603050405020304" pitchFamily="18" charset="0"/>
                        </a:rPr>
                        <a:t>0.01%</a:t>
                      </a:r>
                      <a:endParaRPr lang="zh-CN" sz="1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spcBef>
                          <a:spcPts val="120"/>
                        </a:spcBef>
                        <a:spcAft>
                          <a:spcPts val="120"/>
                        </a:spcAft>
                      </a:pPr>
                      <a:r>
                        <a:rPr lang="en-US" altLang="zh-CN" sz="1600" dirty="0">
                          <a:effectLst/>
                          <a:latin typeface="Times New Roman" panose="02020603050405020304" pitchFamily="18" charset="0"/>
                          <a:cs typeface="Times New Roman" panose="02020603050405020304" pitchFamily="18" charset="0"/>
                        </a:rPr>
                        <a:t>Arc </a:t>
                      </a:r>
                      <a:r>
                        <a:rPr lang="en-GB" sz="1600" dirty="0" err="1">
                          <a:effectLst/>
                          <a:latin typeface="Times New Roman" panose="02020603050405020304" pitchFamily="18" charset="0"/>
                          <a:cs typeface="Times New Roman" panose="02020603050405020304" pitchFamily="18" charset="0"/>
                        </a:rPr>
                        <a:t>Quadrupole</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1600" dirty="0">
                          <a:effectLst/>
                          <a:latin typeface="Times New Roman" panose="02020603050405020304" pitchFamily="18" charset="0"/>
                          <a:cs typeface="Times New Roman" panose="02020603050405020304" pitchFamily="18" charset="0"/>
                        </a:rPr>
                        <a:t>0.02%</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IR </a:t>
                      </a:r>
                      <a:r>
                        <a:rPr lang="en-GB" altLang="zh-CN" sz="1600" b="0" dirty="0" err="1">
                          <a:solidFill>
                            <a:schemeClr val="tx1"/>
                          </a:solidFill>
                          <a:effectLst/>
                          <a:latin typeface="Times New Roman" panose="02020603050405020304" pitchFamily="18" charset="0"/>
                          <a:cs typeface="Times New Roman" panose="02020603050405020304" pitchFamily="18" charset="0"/>
                        </a:rPr>
                        <a:t>Quadrupole</a:t>
                      </a:r>
                      <a:endParaRPr lang="zh-CN" altLang="zh-CN" sz="1600" b="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US" alt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0.10</a:t>
                      </a:r>
                      <a:endParaRPr lang="zh-CN" sz="1600" b="1"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altLang="zh-CN" sz="1600" dirty="0">
                          <a:solidFill>
                            <a:srgbClr val="FF0000"/>
                          </a:solidFill>
                          <a:effectLst/>
                          <a:latin typeface="Times New Roman" panose="02020603050405020304" pitchFamily="18" charset="0"/>
                          <a:cs typeface="Times New Roman" panose="02020603050405020304" pitchFamily="18" charset="0"/>
                        </a:rPr>
                        <a:t>0.02%</a:t>
                      </a:r>
                      <a:endParaRPr lang="zh-CN" altLang="zh-CN" sz="1600" dirty="0">
                        <a:solidFill>
                          <a:srgbClr val="FF000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120"/>
                        </a:spcBef>
                        <a:spcAft>
                          <a:spcPts val="120"/>
                        </a:spcAft>
                        <a:buClrTx/>
                        <a:buSzTx/>
                        <a:buFontTx/>
                        <a:buNone/>
                        <a:tabLst/>
                        <a:defRPr/>
                      </a:pPr>
                      <a:r>
                        <a:rPr lang="en-US" altLang="zh-CN" sz="1600" dirty="0" err="1">
                          <a:effectLst/>
                          <a:latin typeface="Times New Roman" panose="02020603050405020304" pitchFamily="18" charset="0"/>
                          <a:ea typeface="MS Mincho" panose="02020609040205080304" pitchFamily="49" charset="-128"/>
                          <a:cs typeface="Times New Roman" panose="02020603050405020304" pitchFamily="18" charset="0"/>
                        </a:rPr>
                        <a:t>Sextupole</a:t>
                      </a:r>
                      <a:endParaRPr lang="zh-CN" alt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Bef>
                          <a:spcPts val="120"/>
                        </a:spcBef>
                        <a:spcAft>
                          <a:spcPts val="120"/>
                        </a:spcAft>
                      </a:pPr>
                      <a:r>
                        <a:rPr lang="en-GB" sz="1600" dirty="0">
                          <a:effectLst/>
                          <a:latin typeface="Times New Roman" panose="02020603050405020304" pitchFamily="18" charset="0"/>
                          <a:cs typeface="Times New Roman" panose="02020603050405020304" pitchFamily="18" charset="0"/>
                        </a:rPr>
                        <a:t>0.10</a:t>
                      </a: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zh-CN"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266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7</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The correction scheme</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8" name="内容占位符 2">
            <a:extLst>
              <a:ext uri="{FF2B5EF4-FFF2-40B4-BE49-F238E27FC236}">
                <a16:creationId xmlns:a16="http://schemas.microsoft.com/office/drawing/2014/main" id="{9D944462-B4E7-4B82-8669-26F5BE58AA83}"/>
              </a:ext>
            </a:extLst>
          </p:cNvPr>
          <p:cNvSpPr txBox="1">
            <a:spLocks/>
          </p:cNvSpPr>
          <p:nvPr/>
        </p:nvSpPr>
        <p:spPr>
          <a:xfrm>
            <a:off x="685800" y="1695376"/>
            <a:ext cx="7772400" cy="4840505"/>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pPr>
            <a:r>
              <a:rPr lang="en-US" altLang="zh-CN" dirty="0">
                <a:solidFill>
                  <a:srgbClr val="0000FF"/>
                </a:solidFill>
              </a:rPr>
              <a:t>Software: SAD and AT</a:t>
            </a:r>
          </a:p>
          <a:p>
            <a:pPr algn="just">
              <a:lnSpc>
                <a:spcPct val="150000"/>
              </a:lnSpc>
            </a:pPr>
            <a:r>
              <a:rPr lang="en-US" altLang="zh-CN" dirty="0"/>
              <a:t>COD correction with </a:t>
            </a:r>
            <a:r>
              <a:rPr lang="en-US" altLang="zh-CN" b="1" dirty="0" err="1"/>
              <a:t>sextupoles</a:t>
            </a:r>
            <a:r>
              <a:rPr lang="en-US" altLang="zh-CN" b="1" dirty="0"/>
              <a:t> off </a:t>
            </a:r>
          </a:p>
          <a:p>
            <a:pPr algn="just">
              <a:lnSpc>
                <a:spcPct val="150000"/>
              </a:lnSpc>
            </a:pPr>
            <a:r>
              <a:rPr lang="en-US" altLang="zh-CN" dirty="0">
                <a:solidFill>
                  <a:srgbClr val="FF0000"/>
                </a:solidFill>
              </a:rPr>
              <a:t> </a:t>
            </a:r>
            <a:r>
              <a:rPr lang="en-US" altLang="zh-CN" b="1" dirty="0"/>
              <a:t>Turn on the </a:t>
            </a:r>
            <a:r>
              <a:rPr lang="en-US" altLang="zh-CN" b="1" dirty="0" err="1"/>
              <a:t>sextupoles</a:t>
            </a:r>
            <a:r>
              <a:rPr lang="en-US" altLang="zh-CN" b="1" dirty="0"/>
              <a:t> </a:t>
            </a:r>
            <a:r>
              <a:rPr lang="en-US" altLang="zh-CN" dirty="0"/>
              <a:t>and perform COD correction again. </a:t>
            </a:r>
          </a:p>
          <a:p>
            <a:pPr algn="just">
              <a:lnSpc>
                <a:spcPct val="150000"/>
              </a:lnSpc>
            </a:pPr>
            <a:r>
              <a:rPr lang="en-US" altLang="zh-CN" dirty="0"/>
              <a:t> Dispersion correction (DFS)</a:t>
            </a:r>
          </a:p>
          <a:p>
            <a:pPr algn="just">
              <a:lnSpc>
                <a:spcPct val="150000"/>
              </a:lnSpc>
            </a:pPr>
            <a:r>
              <a:rPr lang="en-US" altLang="zh-CN" dirty="0"/>
              <a:t> Beta beating correction (LOCO)</a:t>
            </a:r>
          </a:p>
          <a:p>
            <a:pPr algn="just">
              <a:lnSpc>
                <a:spcPct val="150000"/>
              </a:lnSpc>
            </a:pPr>
            <a:r>
              <a:rPr lang="en-US" altLang="zh-CN" dirty="0"/>
              <a:t> Coupling and vertical dispersion correction (Local coupling parameter correction</a:t>
            </a:r>
            <a:r>
              <a:rPr lang="zh-CN" altLang="en-US" dirty="0"/>
              <a:t>）</a:t>
            </a:r>
            <a:endParaRPr lang="en-US" altLang="zh-CN" dirty="0"/>
          </a:p>
        </p:txBody>
      </p:sp>
    </p:spTree>
    <p:extLst>
      <p:ext uri="{BB962C8B-B14F-4D97-AF65-F5344CB8AC3E}">
        <p14:creationId xmlns:p14="http://schemas.microsoft.com/office/powerpoint/2010/main" val="285911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8</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rtlCol="0"/>
          <a:lstStyle/>
          <a:p>
            <a:r>
              <a:rPr lang="en-US" altLang="zh-CN" sz="3600" dirty="0"/>
              <a:t>COD correction</a:t>
            </a:r>
            <a:endParaRPr lang="zh-CN" altLang="en-US" sz="3600" dirty="0"/>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15" name="内容占位符 2">
            <a:extLst>
              <a:ext uri="{FF2B5EF4-FFF2-40B4-BE49-F238E27FC236}">
                <a16:creationId xmlns:a16="http://schemas.microsoft.com/office/drawing/2014/main" id="{3E9F513B-1930-4B2C-A726-D3AE77B58C07}"/>
              </a:ext>
            </a:extLst>
          </p:cNvPr>
          <p:cNvSpPr txBox="1">
            <a:spLocks/>
          </p:cNvSpPr>
          <p:nvPr/>
        </p:nvSpPr>
        <p:spPr>
          <a:xfrm>
            <a:off x="685800" y="1480506"/>
            <a:ext cx="8114251" cy="2481894"/>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altLang="ru-RU" sz="1800" dirty="0">
                <a:latin typeface="Rockwell" panose="02060603020205020403" pitchFamily="18" charset="0"/>
                <a:sym typeface="Symbol" panose="05050102010706020507" pitchFamily="18" charset="2"/>
              </a:rPr>
              <a:t> ~1850 BPMs placed at quadrupoles</a:t>
            </a:r>
            <a:endParaRPr lang="en-US" altLang="ru-RU" sz="1800" dirty="0">
              <a:latin typeface="Rockwell" panose="02060603020205020403" pitchFamily="18" charset="0"/>
              <a:sym typeface="Wingdings" panose="05000000000000000000" pitchFamily="2" charset="2"/>
            </a:endParaRPr>
          </a:p>
          <a:p>
            <a:pPr algn="just">
              <a:lnSpc>
                <a:spcPct val="150000"/>
              </a:lnSpc>
              <a:spcBef>
                <a:spcPts val="0"/>
              </a:spcBef>
              <a:buFont typeface="Wingdings" panose="05000000000000000000" pitchFamily="2" charset="2"/>
              <a:buChar char="Ø"/>
            </a:pPr>
            <a:r>
              <a:rPr lang="en-US" altLang="ru-RU" sz="1800" dirty="0">
                <a:latin typeface="Rockwell" panose="02060603020205020403" pitchFamily="18" charset="0"/>
                <a:sym typeface="Wingdings" panose="05000000000000000000" pitchFamily="2" charset="2"/>
              </a:rPr>
              <a:t> ~1850 </a:t>
            </a:r>
            <a:r>
              <a:rPr lang="en-US" altLang="ru-RU" sz="1800" dirty="0">
                <a:latin typeface="Rockwell" panose="02060603020205020403" pitchFamily="18" charset="0"/>
                <a:sym typeface="Symbol" panose="05050102010706020507" pitchFamily="18" charset="2"/>
              </a:rPr>
              <a:t>Horizontal correctors placed beside focusing quadrupoles</a:t>
            </a:r>
            <a:endParaRPr lang="en-US" altLang="zh-CN" sz="1800" dirty="0">
              <a:latin typeface="Rockwell" panose="02060603020205020403" pitchFamily="18" charset="0"/>
              <a:sym typeface="Symbol" panose="05050102010706020507" pitchFamily="18" charset="2"/>
            </a:endParaRPr>
          </a:p>
          <a:p>
            <a:pPr algn="just">
              <a:lnSpc>
                <a:spcPct val="150000"/>
              </a:lnSpc>
              <a:spcBef>
                <a:spcPts val="0"/>
              </a:spcBef>
              <a:buFont typeface="Wingdings" panose="05000000000000000000" pitchFamily="2" charset="2"/>
              <a:buChar char="Ø"/>
            </a:pPr>
            <a:r>
              <a:rPr lang="en-US" altLang="ru-RU" sz="1800" dirty="0">
                <a:latin typeface="Rockwell" panose="02060603020205020403" pitchFamily="18" charset="0"/>
                <a:sym typeface="Symbol" panose="05050102010706020507" pitchFamily="18" charset="2"/>
              </a:rPr>
              <a:t> ~1850 Vertical correctors placed beside defocusing quadrupoles</a:t>
            </a:r>
            <a:endParaRPr lang="en-US" altLang="zh-CN" sz="1800" dirty="0">
              <a:latin typeface="Rockwell" panose="02060603020205020403" pitchFamily="18" charset="0"/>
              <a:sym typeface="Symbol" panose="05050102010706020507" pitchFamily="18" charset="2"/>
            </a:endParaRPr>
          </a:p>
          <a:p>
            <a:pPr algn="just">
              <a:lnSpc>
                <a:spcPct val="150000"/>
              </a:lnSpc>
              <a:spcBef>
                <a:spcPts val="0"/>
              </a:spcBef>
              <a:buFont typeface="Wingdings" panose="05000000000000000000" pitchFamily="2" charset="2"/>
              <a:buChar char="Ø"/>
            </a:pPr>
            <a:r>
              <a:rPr lang="en-US" altLang="zh-CN" sz="1800" dirty="0">
                <a:latin typeface="Rockwell" panose="02060603020205020403" pitchFamily="18" charset="0"/>
                <a:sym typeface="Symbol" panose="05050102010706020507" pitchFamily="18" charset="2"/>
              </a:rPr>
              <a:t> There are some minor adjustments  for different modes</a:t>
            </a:r>
          </a:p>
          <a:p>
            <a:pPr algn="just">
              <a:lnSpc>
                <a:spcPct val="150000"/>
              </a:lnSpc>
              <a:spcBef>
                <a:spcPts val="0"/>
              </a:spcBef>
              <a:buFont typeface="Wingdings" panose="05000000000000000000" pitchFamily="2" charset="2"/>
              <a:buChar char="Ø"/>
            </a:pPr>
            <a:r>
              <a:rPr lang="en-US" altLang="zh-CN" sz="1800" dirty="0">
                <a:latin typeface="Rockwell" panose="02060603020205020403" pitchFamily="18" charset="0"/>
                <a:sym typeface="Symbol" panose="05050102010706020507" pitchFamily="18" charset="2"/>
              </a:rPr>
              <a:t> Orbit correction is applied using orbit response matrix and SVD method</a:t>
            </a:r>
          </a:p>
        </p:txBody>
      </p:sp>
      <p:pic>
        <p:nvPicPr>
          <p:cNvPr id="11" name="图片 10">
            <a:extLst>
              <a:ext uri="{FF2B5EF4-FFF2-40B4-BE49-F238E27FC236}">
                <a16:creationId xmlns:a16="http://schemas.microsoft.com/office/drawing/2014/main" id="{FCD397EE-CF77-48DC-B501-75259BC01120}"/>
              </a:ext>
            </a:extLst>
          </p:cNvPr>
          <p:cNvPicPr>
            <a:picLocks noChangeAspect="1"/>
          </p:cNvPicPr>
          <p:nvPr/>
        </p:nvPicPr>
        <p:blipFill>
          <a:blip r:embed="rId3"/>
          <a:stretch>
            <a:fillRect/>
          </a:stretch>
        </p:blipFill>
        <p:spPr>
          <a:xfrm>
            <a:off x="805845" y="3916907"/>
            <a:ext cx="3766154" cy="1440000"/>
          </a:xfrm>
          <a:prstGeom prst="rect">
            <a:avLst/>
          </a:prstGeom>
        </p:spPr>
      </p:pic>
      <p:pic>
        <p:nvPicPr>
          <p:cNvPr id="12" name="图片 11">
            <a:extLst>
              <a:ext uri="{FF2B5EF4-FFF2-40B4-BE49-F238E27FC236}">
                <a16:creationId xmlns:a16="http://schemas.microsoft.com/office/drawing/2014/main" id="{1AFBB131-3948-4AB9-8E3E-00899B8D54BD}"/>
              </a:ext>
            </a:extLst>
          </p:cNvPr>
          <p:cNvPicPr>
            <a:picLocks noChangeAspect="1"/>
          </p:cNvPicPr>
          <p:nvPr/>
        </p:nvPicPr>
        <p:blipFill>
          <a:blip r:embed="rId4"/>
          <a:stretch>
            <a:fillRect/>
          </a:stretch>
        </p:blipFill>
        <p:spPr>
          <a:xfrm>
            <a:off x="4739183" y="3916907"/>
            <a:ext cx="3766154" cy="1440000"/>
          </a:xfrm>
          <a:prstGeom prst="rect">
            <a:avLst/>
          </a:prstGeom>
        </p:spPr>
      </p:pic>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31B9FE87-F8D9-46AF-BB0F-D7B64CBDA8C5}"/>
                  </a:ext>
                </a:extLst>
              </p:cNvPr>
              <p:cNvSpPr/>
              <p:nvPr/>
            </p:nvSpPr>
            <p:spPr>
              <a:xfrm>
                <a:off x="6073515" y="5609073"/>
                <a:ext cx="2147960" cy="41242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kumimoji="1" lang="en-US" altLang="zh-CN" sz="1600" b="1" i="1" smtClean="0">
                              <a:solidFill>
                                <a:schemeClr val="tx1"/>
                              </a:solidFill>
                              <a:latin typeface="Cambria Math" panose="02040503050406030204" pitchFamily="18" charset="0"/>
                            </a:rPr>
                          </m:ctrlPr>
                        </m:sSubPr>
                        <m:e>
                          <m:r>
                            <a:rPr kumimoji="1" lang="en-US" altLang="zh-CN" sz="1600" b="1" i="1">
                              <a:solidFill>
                                <a:schemeClr val="tx1"/>
                              </a:solidFill>
                              <a:latin typeface="Cambria Math" panose="02040503050406030204" pitchFamily="18" charset="0"/>
                            </a:rPr>
                            <m:t>𝑹𝑴𝑺</m:t>
                          </m:r>
                        </m:e>
                        <m:sub>
                          <m:r>
                            <a:rPr kumimoji="1" lang="en-US" altLang="zh-CN" sz="1600" b="1" i="1">
                              <a:solidFill>
                                <a:schemeClr val="tx1"/>
                              </a:solidFill>
                              <a:latin typeface="Cambria Math" panose="02040503050406030204" pitchFamily="18" charset="0"/>
                            </a:rPr>
                            <m:t>𝑪𝑶𝑫</m:t>
                          </m:r>
                        </m:sub>
                      </m:sSub>
                      <m:r>
                        <a:rPr kumimoji="1" lang="en-US" altLang="zh-CN" sz="1600" b="1" i="1">
                          <a:solidFill>
                            <a:schemeClr val="tx1"/>
                          </a:solidFill>
                          <a:latin typeface="Cambria Math" panose="02040503050406030204" pitchFamily="18" charset="0"/>
                        </a:rPr>
                        <m:t>&lt;</m:t>
                      </m:r>
                      <m:r>
                        <a:rPr kumimoji="1" lang="en-US" altLang="zh-CN" sz="1600" b="1" i="1">
                          <a:solidFill>
                            <a:schemeClr val="tx1"/>
                          </a:solidFill>
                          <a:latin typeface="Cambria Math" panose="02040503050406030204" pitchFamily="18" charset="0"/>
                        </a:rPr>
                        <m:t>𝟎</m:t>
                      </m:r>
                      <m:r>
                        <a:rPr kumimoji="1" lang="en-US" altLang="zh-CN" sz="1600" b="1" i="1">
                          <a:solidFill>
                            <a:schemeClr val="tx1"/>
                          </a:solidFill>
                          <a:latin typeface="Cambria Math" panose="02040503050406030204" pitchFamily="18" charset="0"/>
                        </a:rPr>
                        <m:t>.</m:t>
                      </m:r>
                      <m:r>
                        <a:rPr kumimoji="1" lang="en-US" altLang="zh-CN" sz="1600" b="1" i="1">
                          <a:solidFill>
                            <a:schemeClr val="tx1"/>
                          </a:solidFill>
                          <a:latin typeface="Cambria Math" panose="02040503050406030204" pitchFamily="18" charset="0"/>
                        </a:rPr>
                        <m:t>𝟎𝟑</m:t>
                      </m:r>
                      <m:r>
                        <a:rPr kumimoji="1" lang="en-US" altLang="zh-CN" sz="1600" b="1" i="1">
                          <a:solidFill>
                            <a:schemeClr val="tx1"/>
                          </a:solidFill>
                          <a:latin typeface="Cambria Math" panose="02040503050406030204" pitchFamily="18" charset="0"/>
                        </a:rPr>
                        <m:t> </m:t>
                      </m:r>
                      <m:r>
                        <a:rPr kumimoji="1" lang="en-US" altLang="zh-CN" sz="1600" b="1" i="1">
                          <a:solidFill>
                            <a:schemeClr val="tx1"/>
                          </a:solidFill>
                          <a:latin typeface="Cambria Math" panose="02040503050406030204" pitchFamily="18" charset="0"/>
                        </a:rPr>
                        <m:t>𝒎𝒎</m:t>
                      </m:r>
                    </m:oMath>
                  </m:oMathPara>
                </a14:m>
                <a:endParaRPr lang="en-US" altLang="zh-CN" sz="1600" b="1" dirty="0">
                  <a:solidFill>
                    <a:schemeClr val="tx1"/>
                  </a:solidFill>
                </a:endParaRPr>
              </a:p>
            </p:txBody>
          </p:sp>
        </mc:Choice>
        <mc:Fallback xmlns="">
          <p:sp>
            <p:nvSpPr>
              <p:cNvPr id="13" name="矩形 12">
                <a:extLst>
                  <a:ext uri="{FF2B5EF4-FFF2-40B4-BE49-F238E27FC236}">
                    <a16:creationId xmlns:a16="http://schemas.microsoft.com/office/drawing/2014/main" id="{31B9FE87-F8D9-46AF-BB0F-D7B64CBDA8C5}"/>
                  </a:ext>
                </a:extLst>
              </p:cNvPr>
              <p:cNvSpPr>
                <a:spLocks noRot="1" noChangeAspect="1" noMove="1" noResize="1" noEditPoints="1" noAdjustHandles="1" noChangeArrowheads="1" noChangeShapeType="1" noTextEdit="1"/>
              </p:cNvSpPr>
              <p:nvPr/>
            </p:nvSpPr>
            <p:spPr>
              <a:xfrm>
                <a:off x="6073515" y="5609073"/>
                <a:ext cx="2147960" cy="412421"/>
              </a:xfrm>
              <a:prstGeom prst="rect">
                <a:avLst/>
              </a:prstGeom>
              <a:blipFill>
                <a:blip r:embed="rId5"/>
                <a:stretch>
                  <a:fillRect/>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EDC82DB5-5BB5-43EB-B480-1222498F949E}"/>
              </a:ext>
            </a:extLst>
          </p:cNvPr>
          <p:cNvSpPr/>
          <p:nvPr/>
        </p:nvSpPr>
        <p:spPr>
          <a:xfrm>
            <a:off x="1162645" y="4001365"/>
            <a:ext cx="2215671" cy="31354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nSpc>
                <a:spcPct val="130000"/>
              </a:lnSpc>
            </a:pPr>
            <a:r>
              <a:rPr lang="en-US" altLang="zh-CN" sz="1200" b="1" dirty="0">
                <a:solidFill>
                  <a:srgbClr val="FF00FF"/>
                </a:solidFill>
              </a:rPr>
              <a:t>Result of</a:t>
            </a:r>
            <a:r>
              <a:rPr lang="zh-CN" altLang="en-US" sz="1200" b="1" dirty="0">
                <a:solidFill>
                  <a:srgbClr val="FF00FF"/>
                </a:solidFill>
              </a:rPr>
              <a:t> </a:t>
            </a:r>
            <a:r>
              <a:rPr lang="en-US" altLang="zh-CN" sz="1200" b="1" dirty="0">
                <a:solidFill>
                  <a:srgbClr val="FF00FF"/>
                </a:solidFill>
              </a:rPr>
              <a:t>a Higgs lattice seed</a:t>
            </a:r>
          </a:p>
        </p:txBody>
      </p:sp>
      <p:sp>
        <p:nvSpPr>
          <p:cNvPr id="2" name="矩形 1">
            <a:extLst>
              <a:ext uri="{FF2B5EF4-FFF2-40B4-BE49-F238E27FC236}">
                <a16:creationId xmlns:a16="http://schemas.microsoft.com/office/drawing/2014/main" id="{10761072-2462-41AF-9ED7-090B274B2EBE}"/>
              </a:ext>
            </a:extLst>
          </p:cNvPr>
          <p:cNvSpPr/>
          <p:nvPr/>
        </p:nvSpPr>
        <p:spPr>
          <a:xfrm>
            <a:off x="890865" y="5472804"/>
            <a:ext cx="3596113" cy="69916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Bef>
                <a:spcPts val="0"/>
              </a:spcBef>
            </a:pPr>
            <a:r>
              <a:rPr lang="en-US" altLang="ru-RU" sz="1400" dirty="0">
                <a:solidFill>
                  <a:srgbClr val="0000FF"/>
                </a:solidFill>
                <a:latin typeface="Rockwell" panose="02060603020205020403" pitchFamily="18" charset="0"/>
                <a:sym typeface="Symbol" panose="05050102010706020507" pitchFamily="18" charset="2"/>
              </a:rPr>
              <a:t>Both horizontal and vertical orbit are mostly lower than 50 </a:t>
            </a:r>
            <a:r>
              <a:rPr lang="en-US" altLang="ru-RU" sz="1400" dirty="0">
                <a:solidFill>
                  <a:srgbClr val="0000FF"/>
                </a:solidFill>
                <a:latin typeface="Symbol" panose="05050102010706020507" pitchFamily="18" charset="2"/>
                <a:sym typeface="Symbol" panose="05050102010706020507" pitchFamily="18" charset="2"/>
              </a:rPr>
              <a:t>m</a:t>
            </a:r>
            <a:r>
              <a:rPr lang="en-US" altLang="ru-RU" sz="1400" dirty="0">
                <a:solidFill>
                  <a:srgbClr val="0000FF"/>
                </a:solidFill>
                <a:latin typeface="Rockwell" panose="02060603020205020403" pitchFamily="18" charset="0"/>
                <a:sym typeface="Symbol" panose="05050102010706020507" pitchFamily="18" charset="2"/>
              </a:rPr>
              <a:t>m.</a:t>
            </a:r>
          </a:p>
        </p:txBody>
      </p:sp>
    </p:spTree>
    <p:extLst>
      <p:ext uri="{BB962C8B-B14F-4D97-AF65-F5344CB8AC3E}">
        <p14:creationId xmlns:p14="http://schemas.microsoft.com/office/powerpoint/2010/main" val="81100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83AE076-A30C-408A-B733-749BA1FA561C}"/>
              </a:ext>
            </a:extLst>
          </p:cNvPr>
          <p:cNvSpPr>
            <a:spLocks noGrp="1"/>
          </p:cNvSpPr>
          <p:nvPr>
            <p:ph type="sldNum" sz="quarter" idx="12"/>
          </p:nvPr>
        </p:nvSpPr>
        <p:spPr/>
        <p:txBody>
          <a:bodyPr rtlCol="0"/>
          <a:lstStyle/>
          <a:p>
            <a:pPr rtl="0"/>
            <a:fld id="{D495E168-DA5E-4888-8D8A-92B118324C14}" type="slidenum">
              <a:rPr lang="en-US" altLang="zh-CN" smtClean="0">
                <a:latin typeface="Microsoft YaHei UI" panose="020B0503020204020204" pitchFamily="34" charset="-122"/>
                <a:ea typeface="Microsoft YaHei UI" panose="020B0503020204020204" pitchFamily="34" charset="-122"/>
              </a:rPr>
              <a:pPr rtl="0"/>
              <a:t>9</a:t>
            </a:fld>
            <a:endParaRPr lang="zh-CN" altLang="en-US" dirty="0">
              <a:latin typeface="Microsoft YaHei UI" panose="020B0503020204020204" pitchFamily="34" charset="-122"/>
              <a:ea typeface="Microsoft YaHei UI" panose="020B0503020204020204" pitchFamily="34" charset="-122"/>
            </a:endParaRPr>
          </a:p>
        </p:txBody>
      </p:sp>
      <p:sp>
        <p:nvSpPr>
          <p:cNvPr id="23" name="标题 5">
            <a:extLst>
              <a:ext uri="{FF2B5EF4-FFF2-40B4-BE49-F238E27FC236}">
                <a16:creationId xmlns:a16="http://schemas.microsoft.com/office/drawing/2014/main" id="{C812B646-2739-4989-8616-3CCC5A91F001}"/>
              </a:ext>
            </a:extLst>
          </p:cNvPr>
          <p:cNvSpPr>
            <a:spLocks noGrp="1"/>
          </p:cNvSpPr>
          <p:nvPr>
            <p:ph type="title"/>
          </p:nvPr>
        </p:nvSpPr>
        <p:spPr>
          <a:xfrm>
            <a:off x="922524" y="720000"/>
            <a:ext cx="7298951" cy="568902"/>
          </a:xfrm>
        </p:spPr>
        <p:txBody>
          <a:bodyPr vert="horz" lIns="0" tIns="0" rIns="0" bIns="0" rtlCol="0" anchor="ctr">
            <a:noAutofit/>
          </a:bodyPr>
          <a:lstStyle/>
          <a:p>
            <a:r>
              <a:rPr lang="en-US" altLang="zh-CN" sz="3600" dirty="0"/>
              <a:t>Dispersion correction</a:t>
            </a:r>
          </a:p>
        </p:txBody>
      </p:sp>
      <p:sp>
        <p:nvSpPr>
          <p:cNvPr id="24" name="图形 13">
            <a:extLst>
              <a:ext uri="{FF2B5EF4-FFF2-40B4-BE49-F238E27FC236}">
                <a16:creationId xmlns:a16="http://schemas.microsoft.com/office/drawing/2014/main" id="{6A0450E5-A93D-4E46-8D0C-CCD310A28BCF}"/>
              </a:ext>
            </a:extLst>
          </p:cNvPr>
          <p:cNvSpPr/>
          <p:nvPr/>
        </p:nvSpPr>
        <p:spPr>
          <a:xfrm>
            <a:off x="2412000" y="1385196"/>
            <a:ext cx="4320000"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pPr rtl="0"/>
            <a:endParaRPr lang="zh-CN" altLang="en-US" sz="1350" noProof="0" dirty="0">
              <a:latin typeface="Microsoft YaHei UI" panose="020B0503020204020204" pitchFamily="34" charset="-122"/>
              <a:ea typeface="Microsoft YaHei UI" panose="020B0503020204020204" pitchFamily="34" charset="-122"/>
            </a:endParaRPr>
          </a:p>
        </p:txBody>
      </p:sp>
      <p:sp>
        <p:nvSpPr>
          <p:cNvPr id="6" name="矩形 5">
            <a:extLst>
              <a:ext uri="{FF2B5EF4-FFF2-40B4-BE49-F238E27FC236}">
                <a16:creationId xmlns:a16="http://schemas.microsoft.com/office/drawing/2014/main" id="{93068205-8D9D-4B89-874C-7DE94B56E81B}"/>
              </a:ext>
            </a:extLst>
          </p:cNvPr>
          <p:cNvSpPr/>
          <p:nvPr/>
        </p:nvSpPr>
        <p:spPr>
          <a:xfrm>
            <a:off x="376250" y="1737109"/>
            <a:ext cx="8108171" cy="772641"/>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B72105A0-0687-4A5F-A189-4C7173D38166}"/>
                  </a:ext>
                </a:extLst>
              </p:cNvPr>
              <p:cNvSpPr txBox="1"/>
              <p:nvPr/>
            </p:nvSpPr>
            <p:spPr>
              <a:xfrm>
                <a:off x="653190" y="1824062"/>
                <a:ext cx="2601842" cy="646331"/>
              </a:xfrm>
              <a:prstGeom prst="rect">
                <a:avLst/>
              </a:prstGeom>
              <a:noFill/>
            </p:spPr>
            <p:txBody>
              <a:bodyPr wrap="square" rtlCol="0">
                <a:spAutoFit/>
              </a:bodyPr>
              <a:lstStyle/>
              <a:p>
                <a:pPr eaLnBrk="0" fontAlgn="base" hangingPunct="0">
                  <a:spcBef>
                    <a:spcPct val="0"/>
                  </a:spcBef>
                  <a:spcAft>
                    <a:spcPct val="0"/>
                  </a:spcAft>
                </a:pPr>
                <a:r>
                  <a:rPr lang="en-US" altLang="zh-CN" b="1" dirty="0">
                    <a:solidFill>
                      <a:srgbClr val="0000FF"/>
                    </a:solidFill>
                    <a:latin typeface="Agency FB" panose="020B0503020202020204" pitchFamily="34" charset="0"/>
                    <a:cs typeface="Arial" panose="020B0604020202020204" pitchFamily="34" charset="0"/>
                  </a:rPr>
                  <a:t>Dispersion free steering principle (DFS):</a:t>
                </a:r>
                <a14:m>
                  <m:oMath xmlns:m="http://schemas.openxmlformats.org/officeDocument/2006/math">
                    <m:r>
                      <a:rPr lang="en-US" altLang="zh-CN" b="1" smtClean="0">
                        <a:solidFill>
                          <a:srgbClr val="0000FF"/>
                        </a:solidFill>
                        <a:latin typeface="Cambria Math" panose="02040503050406030204" pitchFamily="18" charset="0"/>
                      </a:rPr>
                      <m:t>   </m:t>
                    </m:r>
                    <m:r>
                      <a:rPr lang="zh-CN" altLang="en-US" b="1" i="1" smtClean="0">
                        <a:solidFill>
                          <a:srgbClr val="0000FF"/>
                        </a:solidFill>
                        <a:latin typeface="Cambria Math" panose="02040503050406030204" pitchFamily="18" charset="0"/>
                      </a:rPr>
                      <m:t>𝜽</m:t>
                    </m:r>
                  </m:oMath>
                </a14:m>
                <a:r>
                  <a:rPr lang="en-US" altLang="zh-CN" sz="1400" b="1" baseline="-25000" dirty="0">
                    <a:solidFill>
                      <a:srgbClr val="0000FF"/>
                    </a:solidFill>
                    <a:latin typeface="Agency FB" panose="020B0503020202020204" pitchFamily="34" charset="0"/>
                    <a:cs typeface="Arial" panose="020B0604020202020204" pitchFamily="34" charset="0"/>
                  </a:rPr>
                  <a:t>c</a:t>
                </a:r>
                <a:endParaRPr lang="zh-CN" altLang="en-US" sz="1400" b="1" dirty="0">
                  <a:solidFill>
                    <a:srgbClr val="0000FF"/>
                  </a:solidFill>
                  <a:latin typeface="Agency FB" panose="020B0503020202020204" pitchFamily="34" charset="0"/>
                  <a:cs typeface="Arial" panose="020B0604020202020204" pitchFamily="34" charset="0"/>
                </a:endParaRPr>
              </a:p>
            </p:txBody>
          </p:sp>
        </mc:Choice>
        <mc:Fallback xmlns="">
          <p:sp>
            <p:nvSpPr>
              <p:cNvPr id="7" name="文本框 6">
                <a:extLst>
                  <a:ext uri="{FF2B5EF4-FFF2-40B4-BE49-F238E27FC236}">
                    <a16:creationId xmlns:a16="http://schemas.microsoft.com/office/drawing/2014/main" id="{B72105A0-0687-4A5F-A189-4C7173D38166}"/>
                  </a:ext>
                </a:extLst>
              </p:cNvPr>
              <p:cNvSpPr txBox="1">
                <a:spLocks noRot="1" noChangeAspect="1" noMove="1" noResize="1" noEditPoints="1" noAdjustHandles="1" noChangeArrowheads="1" noChangeShapeType="1" noTextEdit="1"/>
              </p:cNvSpPr>
              <p:nvPr/>
            </p:nvSpPr>
            <p:spPr>
              <a:xfrm>
                <a:off x="653190" y="1824062"/>
                <a:ext cx="2601842" cy="646331"/>
              </a:xfrm>
              <a:prstGeom prst="rect">
                <a:avLst/>
              </a:prstGeom>
              <a:blipFill>
                <a:blip r:embed="rId3"/>
                <a:stretch>
                  <a:fillRect l="-1874"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530D183-ED98-4AC1-9244-BF3A7BB0A069}"/>
                  </a:ext>
                </a:extLst>
              </p:cNvPr>
              <p:cNvSpPr txBox="1"/>
              <p:nvPr/>
            </p:nvSpPr>
            <p:spPr>
              <a:xfrm>
                <a:off x="3413735" y="1785849"/>
                <a:ext cx="1613262" cy="557460"/>
              </a:xfrm>
              <a:prstGeom prst="rect">
                <a:avLst/>
              </a:prstGeom>
              <a:noFill/>
            </p:spPr>
            <p:txBody>
              <a:bodyPr wrap="non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acc>
                                <m:accPr>
                                  <m:chr m:val="⃗"/>
                                  <m:ctrlPr>
                                    <a:rPr lang="en-US" altLang="zh-CN" i="1">
                                      <a:solidFill>
                                        <a:srgbClr val="000000"/>
                                      </a:solidFill>
                                      <a:latin typeface="Cambria Math" panose="02040503050406030204" pitchFamily="18" charset="0"/>
                                    </a:rPr>
                                  </m:ctrlPr>
                                </m:accPr>
                                <m:e>
                                  <m:r>
                                    <a:rPr lang="en-US" altLang="zh-CN" i="1">
                                      <a:solidFill>
                                        <a:srgbClr val="000000"/>
                                      </a:solidFill>
                                      <a:latin typeface="Cambria Math" panose="02040503050406030204" pitchFamily="18" charset="0"/>
                                    </a:rPr>
                                    <m:t>𝑢</m:t>
                                  </m:r>
                                </m:e>
                              </m:acc>
                            </m:e>
                            <m:e>
                              <m:r>
                                <a:rPr lang="zh-CN" altLang="en-US" i="1" smtClean="0">
                                  <a:solidFill>
                                    <a:srgbClr val="000000"/>
                                  </a:solidFill>
                                  <a:latin typeface="Cambria Math" panose="02040503050406030204" pitchFamily="18" charset="0"/>
                                </a:rPr>
                                <m:t>𝛼</m:t>
                              </m:r>
                              <m:acc>
                                <m:accPr>
                                  <m:chr m:val="⃗"/>
                                  <m:ctrlPr>
                                    <a:rPr lang="zh-CN" altLang="en-US"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𝐷</m:t>
                                  </m:r>
                                </m:e>
                              </m:acc>
                              <m:r>
                                <a:rPr lang="en-US" altLang="zh-CN" i="1" baseline="-25000" smtClean="0">
                                  <a:solidFill>
                                    <a:srgbClr val="000000"/>
                                  </a:solidFill>
                                  <a:latin typeface="Cambria Math" panose="02040503050406030204" pitchFamily="18" charset="0"/>
                                </a:rPr>
                                <m:t>𝑢</m:t>
                              </m:r>
                            </m:e>
                          </m:eqArr>
                        </m:e>
                      </m:d>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8" name="文本框 7">
                <a:extLst>
                  <a:ext uri="{FF2B5EF4-FFF2-40B4-BE49-F238E27FC236}">
                    <a16:creationId xmlns:a16="http://schemas.microsoft.com/office/drawing/2014/main" id="{E530D183-ED98-4AC1-9244-BF3A7BB0A069}"/>
                  </a:ext>
                </a:extLst>
              </p:cNvPr>
              <p:cNvSpPr txBox="1">
                <a:spLocks noRot="1" noChangeAspect="1" noMove="1" noResize="1" noEditPoints="1" noAdjustHandles="1" noChangeArrowheads="1" noChangeShapeType="1" noTextEdit="1"/>
              </p:cNvSpPr>
              <p:nvPr/>
            </p:nvSpPr>
            <p:spPr>
              <a:xfrm>
                <a:off x="3413735" y="1785849"/>
                <a:ext cx="1613262" cy="557460"/>
              </a:xfrm>
              <a:prstGeom prst="rect">
                <a:avLst/>
              </a:prstGeom>
              <a:blipFill>
                <a:blip r:embed="rId4"/>
                <a:stretch>
                  <a:fillRect b="-98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F005CCE-F200-4DAC-AB34-930B815ECBDF}"/>
                  </a:ext>
                </a:extLst>
              </p:cNvPr>
              <p:cNvSpPr txBox="1"/>
              <p:nvPr/>
            </p:nvSpPr>
            <p:spPr>
              <a:xfrm>
                <a:off x="5352325" y="1847990"/>
                <a:ext cx="1544462" cy="479042"/>
              </a:xfrm>
              <a:prstGeom prst="rect">
                <a:avLst/>
              </a:prstGeom>
              <a:noFill/>
            </p:spPr>
            <p:txBody>
              <a:bodyPr wrap="none" lIns="0" tIns="0" rIns="0" bIns="0" rtlCol="0">
                <a:spAutoFit/>
              </a:bodyPr>
              <a:lstStyle/>
              <a:p>
                <a:pPr eaLnBrk="0" fontAlgn="base" hangingPunct="0">
                  <a:spcBef>
                    <a:spcPct val="0"/>
                  </a:spcBef>
                  <a:spcAft>
                    <a:spcPct val="0"/>
                  </a:spcAft>
                </a:pPr>
                <a:r>
                  <a:rPr lang="en-US" altLang="zh-CN" i="1" dirty="0">
                    <a:solidFill>
                      <a:srgbClr val="000000"/>
                    </a:solidFill>
                    <a:latin typeface="Arial" panose="020B0604020202020204" pitchFamily="34" charset="0"/>
                    <a:cs typeface="Arial" panose="020B0604020202020204" pitchFamily="34" charset="0"/>
                  </a:rPr>
                  <a:t>M</a:t>
                </a:r>
                <a14:m>
                  <m:oMath xmlns:m="http://schemas.openxmlformats.org/officeDocument/2006/math">
                    <m:r>
                      <a:rPr lang="en-US" altLang="zh-CN" i="1" smtClean="0">
                        <a:solidFill>
                          <a:srgbClr val="000000"/>
                        </a:solidFill>
                        <a:latin typeface="Cambria Math" panose="02040503050406030204" pitchFamily="18" charset="0"/>
                      </a:rPr>
                      <m:t>=</m:t>
                    </m:r>
                    <m:d>
                      <m:dPr>
                        <m:ctrlPr>
                          <a:rPr lang="en-US" altLang="zh-CN" i="1" smtClean="0">
                            <a:solidFill>
                              <a:srgbClr val="000000"/>
                            </a:solidFill>
                            <a:latin typeface="Cambria Math" panose="02040503050406030204" pitchFamily="18" charset="0"/>
                          </a:rPr>
                        </m:ctrlPr>
                      </m:dPr>
                      <m:e>
                        <m:eqArr>
                          <m:eqArrPr>
                            <m:ctrlPr>
                              <a:rPr lang="en-US" altLang="zh-CN" i="1">
                                <a:solidFill>
                                  <a:srgbClr val="000000"/>
                                </a:solidFill>
                                <a:latin typeface="Cambria Math" panose="02040503050406030204" pitchFamily="18" charset="0"/>
                              </a:rPr>
                            </m:ctrlPr>
                          </m:eqArr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1−</m:t>
                                </m:r>
                                <m:r>
                                  <a:rPr lang="zh-CN" altLang="en-US" i="1">
                                    <a:solidFill>
                                      <a:srgbClr val="000000"/>
                                    </a:solidFill>
                                    <a:latin typeface="Cambria Math" panose="02040503050406030204" pitchFamily="18" charset="0"/>
                                  </a:rPr>
                                  <m:t>𝛼</m:t>
                                </m:r>
                              </m:e>
                            </m:d>
                            <m:r>
                              <a:rPr lang="en-US" altLang="zh-CN" i="1" smtClean="0">
                                <a:solidFill>
                                  <a:srgbClr val="000000"/>
                                </a:solidFill>
                                <a:latin typeface="Cambria Math" panose="02040503050406030204" pitchFamily="18" charset="0"/>
                              </a:rPr>
                              <m:t>𝐴</m:t>
                            </m:r>
                          </m:e>
                          <m:e>
                            <m:r>
                              <a:rPr lang="zh-CN" altLang="en-US" i="1">
                                <a:solidFill>
                                  <a:srgbClr val="000000"/>
                                </a:solidFill>
                                <a:latin typeface="Cambria Math" panose="02040503050406030204" pitchFamily="18" charset="0"/>
                              </a:rPr>
                              <m:t>𝛼</m:t>
                            </m:r>
                            <m:r>
                              <a:rPr lang="en-US" altLang="zh-CN" i="1" smtClean="0">
                                <a:solidFill>
                                  <a:srgbClr val="000000"/>
                                </a:solidFill>
                                <a:latin typeface="Cambria Math" panose="02040503050406030204" pitchFamily="18" charset="0"/>
                              </a:rPr>
                              <m:t>𝐵</m:t>
                            </m:r>
                          </m:e>
                        </m:eqArr>
                      </m:e>
                    </m:d>
                  </m:oMath>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9" name="文本框 8">
                <a:extLst>
                  <a:ext uri="{FF2B5EF4-FFF2-40B4-BE49-F238E27FC236}">
                    <a16:creationId xmlns:a16="http://schemas.microsoft.com/office/drawing/2014/main" id="{1F005CCE-F200-4DAC-AB34-930B815ECBDF}"/>
                  </a:ext>
                </a:extLst>
              </p:cNvPr>
              <p:cNvSpPr txBox="1">
                <a:spLocks noRot="1" noChangeAspect="1" noMove="1" noResize="1" noEditPoints="1" noAdjustHandles="1" noChangeArrowheads="1" noChangeShapeType="1" noTextEdit="1"/>
              </p:cNvSpPr>
              <p:nvPr/>
            </p:nvSpPr>
            <p:spPr>
              <a:xfrm>
                <a:off x="5352325" y="1847990"/>
                <a:ext cx="1544462" cy="479042"/>
              </a:xfrm>
              <a:prstGeom prst="rect">
                <a:avLst/>
              </a:prstGeom>
              <a:blipFill>
                <a:blip r:embed="rId5"/>
                <a:stretch>
                  <a:fillRect l="-9091" b="-759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4BEA091-EE6D-4CC0-B677-942D4C44704F}"/>
                  </a:ext>
                </a:extLst>
              </p:cNvPr>
              <p:cNvSpPr txBox="1"/>
              <p:nvPr/>
            </p:nvSpPr>
            <p:spPr>
              <a:xfrm>
                <a:off x="7021071" y="1934990"/>
                <a:ext cx="1339066" cy="317972"/>
              </a:xfrm>
              <a:prstGeom prst="rect">
                <a:avLst/>
              </a:prstGeom>
              <a:noFill/>
            </p:spPr>
            <p:txBody>
              <a:bodyPr wrap="square" lIns="0" tIns="0" rIns="0" bIns="0"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US" altLang="zh-CN" i="1" smtClean="0">
                              <a:solidFill>
                                <a:srgbClr val="000000"/>
                              </a:solidFill>
                              <a:latin typeface="Cambria Math" panose="02040503050406030204" pitchFamily="18" charset="0"/>
                            </a:rPr>
                          </m:ctrlPr>
                        </m:accPr>
                        <m:e>
                          <m:r>
                            <a:rPr lang="en-US" altLang="zh-CN" i="1" smtClean="0">
                              <a:solidFill>
                                <a:srgbClr val="000000"/>
                              </a:solidFill>
                              <a:latin typeface="Cambria Math" panose="02040503050406030204" pitchFamily="18" charset="0"/>
                            </a:rPr>
                            <m:t>𝑑</m:t>
                          </m:r>
                        </m:e>
                      </m:acc>
                      <m:r>
                        <a:rPr lang="en-US" altLang="zh-CN" i="1" smtClean="0">
                          <a:solidFill>
                            <a:srgbClr val="000000"/>
                          </a:solidFill>
                          <a:latin typeface="Cambria Math" panose="02040503050406030204" pitchFamily="18" charset="0"/>
                        </a:rPr>
                        <m:t>+</m:t>
                      </m:r>
                      <m:r>
                        <a:rPr lang="en-US" altLang="zh-CN" i="1" smtClean="0">
                          <a:solidFill>
                            <a:srgbClr val="000000"/>
                          </a:solidFill>
                          <a:latin typeface="Cambria Math" panose="02040503050406030204" pitchFamily="18" charset="0"/>
                        </a:rPr>
                        <m:t>𝑀</m:t>
                      </m:r>
                      <m:acc>
                        <m:accPr>
                          <m:chr m:val="⃗"/>
                          <m:ctrlPr>
                            <a:rPr lang="en-US" altLang="zh-CN" i="1" smtClean="0">
                              <a:solidFill>
                                <a:srgbClr val="000000"/>
                              </a:solidFill>
                              <a:latin typeface="Cambria Math" panose="02040503050406030204" pitchFamily="18" charset="0"/>
                            </a:rPr>
                          </m:ctrlPr>
                        </m:accPr>
                        <m:e>
                          <m:r>
                            <a:rPr lang="zh-CN" altLang="en-US" i="1" smtClean="0">
                              <a:solidFill>
                                <a:srgbClr val="000000"/>
                              </a:solidFill>
                              <a:latin typeface="Cambria Math" panose="02040503050406030204" pitchFamily="18" charset="0"/>
                            </a:rPr>
                            <m:t>𝜃</m:t>
                          </m:r>
                        </m:e>
                      </m:acc>
                      <m:r>
                        <a:rPr lang="en-US" altLang="zh-CN" i="1" smtClean="0">
                          <a:solidFill>
                            <a:srgbClr val="000000"/>
                          </a:solidFill>
                          <a:latin typeface="Cambria Math" panose="02040503050406030204" pitchFamily="18" charset="0"/>
                        </a:rPr>
                        <m:t>=0</m:t>
                      </m:r>
                    </m:oMath>
                  </m:oMathPara>
                </a14:m>
                <a:endParaRPr lang="zh-CN" altLang="en-US" dirty="0">
                  <a:solidFill>
                    <a:srgbClr val="000000"/>
                  </a:solidFill>
                  <a:latin typeface="Arial" panose="020B0604020202020204" pitchFamily="34" charset="0"/>
                  <a:cs typeface="Arial" panose="020B0604020202020204" pitchFamily="34" charset="0"/>
                </a:endParaRPr>
              </a:p>
            </p:txBody>
          </p:sp>
        </mc:Choice>
        <mc:Fallback xmlns="">
          <p:sp>
            <p:nvSpPr>
              <p:cNvPr id="10" name="文本框 9">
                <a:extLst>
                  <a:ext uri="{FF2B5EF4-FFF2-40B4-BE49-F238E27FC236}">
                    <a16:creationId xmlns:a16="http://schemas.microsoft.com/office/drawing/2014/main" id="{E4BEA091-EE6D-4CC0-B677-942D4C44704F}"/>
                  </a:ext>
                </a:extLst>
              </p:cNvPr>
              <p:cNvSpPr txBox="1">
                <a:spLocks noRot="1" noChangeAspect="1" noMove="1" noResize="1" noEditPoints="1" noAdjustHandles="1" noChangeArrowheads="1" noChangeShapeType="1" noTextEdit="1"/>
              </p:cNvSpPr>
              <p:nvPr/>
            </p:nvSpPr>
            <p:spPr>
              <a:xfrm>
                <a:off x="7021071" y="1934990"/>
                <a:ext cx="1339066" cy="317972"/>
              </a:xfrm>
              <a:prstGeom prst="rect">
                <a:avLst/>
              </a:prstGeom>
              <a:blipFill>
                <a:blip r:embed="rId6"/>
                <a:stretch>
                  <a:fillRect t="-39623" b="-75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EE949F82-5123-454A-9C6F-1CD26DBE4D29}"/>
                  </a:ext>
                </a:extLst>
              </p:cNvPr>
              <p:cNvSpPr txBox="1"/>
              <p:nvPr/>
            </p:nvSpPr>
            <p:spPr>
              <a:xfrm>
                <a:off x="376250" y="2930616"/>
                <a:ext cx="5904656" cy="2642455"/>
              </a:xfrm>
              <a:prstGeom prst="rect">
                <a:avLst/>
              </a:prstGeom>
              <a:noFill/>
            </p:spPr>
            <p:txBody>
              <a:bodyPr wrap="square" rtlCol="0">
                <a:spAutoFit/>
              </a:bodyPr>
              <a:lstStyle/>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𝑢</m:t>
                        </m:r>
                      </m:e>
                    </m:acc>
                  </m:oMath>
                </a14:m>
                <a:r>
                  <a:rPr lang="en-US" altLang="zh-CN" dirty="0">
                    <a:latin typeface="Calibri" panose="020F0502020204030204" pitchFamily="34" charset="0"/>
                    <a:cs typeface="Calibri" panose="020F0502020204030204" pitchFamily="34" charset="0"/>
                  </a:rPr>
                  <a:t>:   Orbit vector</a:t>
                </a:r>
              </a:p>
              <a:p>
                <a:pPr>
                  <a:lnSpc>
                    <a:spcPct val="150000"/>
                  </a:lnSpc>
                </a:pPr>
                <a14:m>
                  <m:oMath xmlns:m="http://schemas.openxmlformats.org/officeDocument/2006/math">
                    <m:acc>
                      <m:accPr>
                        <m:chr m:val="⃗"/>
                        <m:ctrlPr>
                          <a:rPr lang="zh-CN" altLang="en-US" i="1">
                            <a:latin typeface="Cambria Math" panose="02040503050406030204" pitchFamily="18" charset="0"/>
                          </a:rPr>
                        </m:ctrlPr>
                      </m:accPr>
                      <m:e>
                        <m:r>
                          <a:rPr lang="en-US" altLang="zh-CN" b="0" i="1">
                            <a:latin typeface="Cambria Math" panose="02040503050406030204" pitchFamily="18" charset="0"/>
                          </a:rPr>
                          <m:t>𝐷</m:t>
                        </m:r>
                      </m:e>
                    </m:acc>
                    <m:r>
                      <a:rPr lang="en-US" altLang="zh-CN" b="0" i="1" baseline="-25000">
                        <a:latin typeface="Cambria Math" panose="02040503050406030204" pitchFamily="18" charset="0"/>
                      </a:rPr>
                      <m:t>𝑢</m:t>
                    </m:r>
                    <m:r>
                      <a:rPr lang="en-US" altLang="zh-CN" b="0" i="1" baseline="-25000">
                        <a:latin typeface="Cambria Math" panose="02040503050406030204" pitchFamily="18" charset="0"/>
                      </a:rPr>
                      <m:t> </m:t>
                    </m:r>
                  </m:oMath>
                </a14:m>
                <a:r>
                  <a:rPr lang="en-US" altLang="zh-CN" dirty="0">
                    <a:latin typeface="Calibri" panose="020F0502020204030204" pitchFamily="34" charset="0"/>
                    <a:cs typeface="Calibri" panose="020F0502020204030204" pitchFamily="34" charset="0"/>
                  </a:rPr>
                  <a:t>: Dispersion vector</a:t>
                </a:r>
              </a:p>
              <a:p>
                <a:pPr>
                  <a:lnSpc>
                    <a:spcPct val="150000"/>
                  </a:lnSpc>
                </a:pPr>
                <a14:m>
                  <m:oMath xmlns:m="http://schemas.openxmlformats.org/officeDocument/2006/math">
                    <m:acc>
                      <m:accPr>
                        <m:chr m:val="⃗"/>
                        <m:ctrlPr>
                          <a:rPr lang="en-US" altLang="zh-CN" i="1" smtClean="0">
                            <a:latin typeface="Cambria Math" panose="02040503050406030204" pitchFamily="18" charset="0"/>
                          </a:rPr>
                        </m:ctrlPr>
                      </m:accPr>
                      <m:e>
                        <m:r>
                          <a:rPr lang="zh-CN" altLang="en-US" b="0" i="1">
                            <a:latin typeface="Cambria Math" panose="02040503050406030204" pitchFamily="18" charset="0"/>
                          </a:rPr>
                          <m:t>𝜃</m:t>
                        </m:r>
                      </m:e>
                    </m:acc>
                  </m:oMath>
                </a14:m>
                <a:r>
                  <a:rPr lang="en-US" altLang="zh-CN" dirty="0">
                    <a:latin typeface="Calibri" panose="020F0502020204030204" pitchFamily="34" charset="0"/>
                    <a:cs typeface="Calibri" panose="020F0502020204030204" pitchFamily="34" charset="0"/>
                  </a:rPr>
                  <a:t>:   Corrector strengths vector</a:t>
                </a:r>
              </a:p>
              <a:p>
                <a:pPr>
                  <a:lnSpc>
                    <a:spcPct val="150000"/>
                  </a:lnSpc>
                </a:pPr>
                <a14:m>
                  <m:oMath xmlns:m="http://schemas.openxmlformats.org/officeDocument/2006/math">
                    <m:r>
                      <a:rPr lang="zh-CN" altLang="en-US" b="0" i="1" smtClean="0">
                        <a:solidFill>
                          <a:srgbClr val="FF0000"/>
                        </a:solidFill>
                        <a:latin typeface="Cambria Math" panose="02040503050406030204" pitchFamily="18" charset="0"/>
                      </a:rPr>
                      <m:t>𝛼</m:t>
                    </m:r>
                  </m:oMath>
                </a14:m>
                <a:r>
                  <a:rPr lang="en-US" altLang="zh-CN" dirty="0">
                    <a:solidFill>
                      <a:srgbClr val="FF0000"/>
                    </a:solidFill>
                    <a:latin typeface="Calibri" panose="020F0502020204030204" pitchFamily="34" charset="0"/>
                    <a:cs typeface="Calibri" panose="020F0502020204030204" pitchFamily="34" charset="0"/>
                  </a:rPr>
                  <a:t>:   Weight factor</a:t>
                </a:r>
              </a:p>
              <a:p>
                <a:pPr>
                  <a:lnSpc>
                    <a:spcPct val="150000"/>
                  </a:lnSpc>
                </a:pPr>
                <a14:m>
                  <m:oMath xmlns:m="http://schemas.openxmlformats.org/officeDocument/2006/math">
                    <m:r>
                      <a:rPr lang="en-US" altLang="zh-CN" b="0" i="1" smtClean="0">
                        <a:latin typeface="Cambria Math" panose="02040503050406030204" pitchFamily="18" charset="0"/>
                      </a:rPr>
                      <m:t>𝐴</m:t>
                    </m:r>
                  </m:oMath>
                </a14:m>
                <a:r>
                  <a:rPr lang="en-US" altLang="zh-CN" dirty="0">
                    <a:latin typeface="Calibri" panose="020F0502020204030204" pitchFamily="34" charset="0"/>
                    <a:cs typeface="Calibri" panose="020F0502020204030204" pitchFamily="34" charset="0"/>
                  </a:rPr>
                  <a:t>:   Orbit response matrix</a:t>
                </a:r>
              </a:p>
              <a:p>
                <a:pPr>
                  <a:lnSpc>
                    <a:spcPct val="150000"/>
                  </a:lnSpc>
                </a:pPr>
                <a14:m>
                  <m:oMath xmlns:m="http://schemas.openxmlformats.org/officeDocument/2006/math">
                    <m:r>
                      <a:rPr lang="en-US" altLang="zh-CN" b="0" i="1" smtClean="0">
                        <a:latin typeface="Cambria Math" panose="02040503050406030204" pitchFamily="18" charset="0"/>
                      </a:rPr>
                      <m:t>𝐵</m:t>
                    </m:r>
                  </m:oMath>
                </a14:m>
                <a:r>
                  <a:rPr lang="en-US" altLang="zh-CN" dirty="0">
                    <a:latin typeface="Calibri" panose="020F0502020204030204" pitchFamily="34" charset="0"/>
                    <a:cs typeface="Calibri" panose="020F0502020204030204" pitchFamily="34" charset="0"/>
                  </a:rPr>
                  <a:t>:   Dispersion response matrix</a:t>
                </a:r>
                <a:endParaRPr lang="zh-CN" altLang="en-US" dirty="0">
                  <a:latin typeface="Calibri" panose="020F0502020204030204" pitchFamily="34" charset="0"/>
                  <a:cs typeface="Calibri" panose="020F0502020204030204" pitchFamily="34" charset="0"/>
                </a:endParaRPr>
              </a:p>
            </p:txBody>
          </p:sp>
        </mc:Choice>
        <mc:Fallback xmlns="">
          <p:sp>
            <p:nvSpPr>
              <p:cNvPr id="11" name="文本框 10">
                <a:extLst>
                  <a:ext uri="{FF2B5EF4-FFF2-40B4-BE49-F238E27FC236}">
                    <a16:creationId xmlns:a16="http://schemas.microsoft.com/office/drawing/2014/main" id="{EE949F82-5123-454A-9C6F-1CD26DBE4D29}"/>
                  </a:ext>
                </a:extLst>
              </p:cNvPr>
              <p:cNvSpPr txBox="1">
                <a:spLocks noRot="1" noChangeAspect="1" noMove="1" noResize="1" noEditPoints="1" noAdjustHandles="1" noChangeArrowheads="1" noChangeShapeType="1" noTextEdit="1"/>
              </p:cNvSpPr>
              <p:nvPr/>
            </p:nvSpPr>
            <p:spPr>
              <a:xfrm>
                <a:off x="376250" y="2930616"/>
                <a:ext cx="5904656" cy="2642455"/>
              </a:xfrm>
              <a:prstGeom prst="rect">
                <a:avLst/>
              </a:prstGeom>
              <a:blipFill>
                <a:blip r:embed="rId7"/>
                <a:stretch>
                  <a:fillRect b="-3233"/>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C8C98A93-7C8B-4AE8-889C-30D65F211A2B}"/>
              </a:ext>
            </a:extLst>
          </p:cNvPr>
          <p:cNvPicPr>
            <a:picLocks noChangeAspect="1"/>
          </p:cNvPicPr>
          <p:nvPr/>
        </p:nvPicPr>
        <p:blipFill>
          <a:blip r:embed="rId8"/>
          <a:stretch>
            <a:fillRect/>
          </a:stretch>
        </p:blipFill>
        <p:spPr>
          <a:xfrm>
            <a:off x="6586338" y="6168223"/>
            <a:ext cx="2208531" cy="576000"/>
          </a:xfrm>
          <a:prstGeom prst="rect">
            <a:avLst/>
          </a:prstGeom>
        </p:spPr>
      </p:pic>
      <p:pic>
        <p:nvPicPr>
          <p:cNvPr id="16" name="图片 15">
            <a:extLst>
              <a:ext uri="{FF2B5EF4-FFF2-40B4-BE49-F238E27FC236}">
                <a16:creationId xmlns:a16="http://schemas.microsoft.com/office/drawing/2014/main" id="{605751FB-5886-445F-BC00-9DB0DD688A42}"/>
              </a:ext>
            </a:extLst>
          </p:cNvPr>
          <p:cNvPicPr>
            <a:picLocks noChangeAspect="1"/>
          </p:cNvPicPr>
          <p:nvPr/>
        </p:nvPicPr>
        <p:blipFill>
          <a:blip r:embed="rId9"/>
          <a:stretch>
            <a:fillRect/>
          </a:stretch>
        </p:blipFill>
        <p:spPr>
          <a:xfrm>
            <a:off x="4455321" y="3101437"/>
            <a:ext cx="3766154" cy="1440000"/>
          </a:xfrm>
          <a:prstGeom prst="rect">
            <a:avLst/>
          </a:prstGeom>
        </p:spPr>
      </p:pic>
      <p:pic>
        <p:nvPicPr>
          <p:cNvPr id="17" name="图片 16">
            <a:extLst>
              <a:ext uri="{FF2B5EF4-FFF2-40B4-BE49-F238E27FC236}">
                <a16:creationId xmlns:a16="http://schemas.microsoft.com/office/drawing/2014/main" id="{169AABC9-F658-45E4-BF31-9122F55052EB}"/>
              </a:ext>
            </a:extLst>
          </p:cNvPr>
          <p:cNvPicPr>
            <a:picLocks noChangeAspect="1"/>
          </p:cNvPicPr>
          <p:nvPr/>
        </p:nvPicPr>
        <p:blipFill>
          <a:blip r:embed="rId10"/>
          <a:stretch>
            <a:fillRect/>
          </a:stretch>
        </p:blipFill>
        <p:spPr>
          <a:xfrm>
            <a:off x="4455321" y="4698000"/>
            <a:ext cx="3766154" cy="1440000"/>
          </a:xfrm>
          <a:prstGeom prst="rect">
            <a:avLst/>
          </a:prstGeom>
        </p:spPr>
      </p:pic>
      <p:sp>
        <p:nvSpPr>
          <p:cNvPr id="18" name="矩形 17">
            <a:extLst>
              <a:ext uri="{FF2B5EF4-FFF2-40B4-BE49-F238E27FC236}">
                <a16:creationId xmlns:a16="http://schemas.microsoft.com/office/drawing/2014/main" id="{E54BD7F5-F875-4C55-AE58-A8AA51E37724}"/>
              </a:ext>
            </a:extLst>
          </p:cNvPr>
          <p:cNvSpPr/>
          <p:nvPr/>
        </p:nvSpPr>
        <p:spPr>
          <a:xfrm>
            <a:off x="5173070" y="2761945"/>
            <a:ext cx="2215671" cy="31354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nSpc>
                <a:spcPct val="130000"/>
              </a:lnSpc>
            </a:pPr>
            <a:r>
              <a:rPr lang="en-US" altLang="zh-CN" sz="1200" b="1" dirty="0">
                <a:solidFill>
                  <a:srgbClr val="FF00FF"/>
                </a:solidFill>
              </a:rPr>
              <a:t>Result of</a:t>
            </a:r>
            <a:r>
              <a:rPr lang="zh-CN" altLang="en-US" sz="1200" b="1" dirty="0">
                <a:solidFill>
                  <a:srgbClr val="FF00FF"/>
                </a:solidFill>
              </a:rPr>
              <a:t> </a:t>
            </a:r>
            <a:r>
              <a:rPr lang="en-US" altLang="zh-CN" sz="1200" b="1" dirty="0">
                <a:solidFill>
                  <a:srgbClr val="FF00FF"/>
                </a:solidFill>
              </a:rPr>
              <a:t>a Higgs lattice seed</a:t>
            </a:r>
          </a:p>
        </p:txBody>
      </p:sp>
      <p:sp>
        <p:nvSpPr>
          <p:cNvPr id="19" name="矩形 18">
            <a:extLst>
              <a:ext uri="{FF2B5EF4-FFF2-40B4-BE49-F238E27FC236}">
                <a16:creationId xmlns:a16="http://schemas.microsoft.com/office/drawing/2014/main" id="{3837C0E3-BD06-4385-982C-89A49DCA9A15}"/>
              </a:ext>
            </a:extLst>
          </p:cNvPr>
          <p:cNvSpPr/>
          <p:nvPr/>
        </p:nvSpPr>
        <p:spPr>
          <a:xfrm>
            <a:off x="124697" y="5756416"/>
            <a:ext cx="4217409" cy="6998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50000"/>
              </a:lnSpc>
              <a:spcBef>
                <a:spcPts val="0"/>
              </a:spcBef>
            </a:pPr>
            <a:r>
              <a:rPr lang="en-US" altLang="ru-RU" sz="1400" dirty="0">
                <a:solidFill>
                  <a:srgbClr val="0000FF"/>
                </a:solidFill>
                <a:latin typeface="Rockwell" panose="02060603020205020403" pitchFamily="18" charset="0"/>
                <a:sym typeface="Symbol" panose="05050102010706020507" pitchFamily="18" charset="2"/>
              </a:rPr>
              <a:t>The dispersion is corrected well, the RMS dispersion is about </a:t>
            </a:r>
            <a:r>
              <a:rPr lang="en-US" altLang="ru-RU" sz="1400" dirty="0">
                <a:solidFill>
                  <a:srgbClr val="FF0000"/>
                </a:solidFill>
                <a:latin typeface="Rockwell" panose="02060603020205020403" pitchFamily="18" charset="0"/>
                <a:sym typeface="Symbol" panose="05050102010706020507" pitchFamily="18" charset="2"/>
              </a:rPr>
              <a:t>1mm</a:t>
            </a:r>
            <a:r>
              <a:rPr lang="en-US" altLang="ru-RU" sz="1400" dirty="0">
                <a:solidFill>
                  <a:srgbClr val="0000FF"/>
                </a:solidFill>
                <a:latin typeface="Rockwell" panose="02060603020205020403" pitchFamily="18" charset="0"/>
                <a:sym typeface="Symbol" panose="05050102010706020507" pitchFamily="18" charset="2"/>
              </a:rPr>
              <a:t> for all lattice seeds.</a:t>
            </a:r>
          </a:p>
        </p:txBody>
      </p:sp>
    </p:spTree>
    <p:extLst>
      <p:ext uri="{BB962C8B-B14F-4D97-AF65-F5344CB8AC3E}">
        <p14:creationId xmlns:p14="http://schemas.microsoft.com/office/powerpoint/2010/main" val="194192443"/>
      </p:ext>
    </p:extLst>
  </p:cSld>
  <p:clrMapOvr>
    <a:masterClrMapping/>
  </p:clrMapOvr>
</p:sld>
</file>

<file path=ppt/theme/theme1.xml><?xml version="1.0" encoding="utf-8"?>
<a:theme xmlns:a="http://schemas.openxmlformats.org/drawingml/2006/main" name="Office 主题">
  <a:themeElements>
    <a:clrScheme name="Custom 23">
      <a:dk1>
        <a:sysClr val="windowText" lastClr="000000"/>
      </a:dk1>
      <a:lt1>
        <a:sysClr val="window" lastClr="FFFFFF"/>
      </a:lt1>
      <a:dk2>
        <a:srgbClr val="6D3200"/>
      </a:dk2>
      <a:lt2>
        <a:srgbClr val="D8B97A"/>
      </a:lt2>
      <a:accent1>
        <a:srgbClr val="306994"/>
      </a:accent1>
      <a:accent2>
        <a:srgbClr val="39577A"/>
      </a:accent2>
      <a:accent3>
        <a:srgbClr val="7E5E34"/>
      </a:accent3>
      <a:accent4>
        <a:srgbClr val="B7B374"/>
      </a:accent4>
      <a:accent5>
        <a:srgbClr val="2C1600"/>
      </a:accent5>
      <a:accent6>
        <a:srgbClr val="864A3F"/>
      </a:accent6>
      <a:hlink>
        <a:srgbClr val="D8B97A"/>
      </a:hlink>
      <a:folHlink>
        <a:srgbClr val="D8B97A"/>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Office_30566787_TF22987246" id="{72720CEE-364F-46BE-AE20-6C7966CC163B}" vid="{407FFBA5-D031-4849-AD9E-46559B48ABA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1338</Words>
  <Application>Microsoft Macintosh PowerPoint</Application>
  <PresentationFormat>全屏显示(4:3)</PresentationFormat>
  <Paragraphs>303</Paragraphs>
  <Slides>21</Slides>
  <Notes>21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37" baseType="lpstr">
      <vt:lpstr>等线</vt:lpstr>
      <vt:lpstr>Agency FB</vt:lpstr>
      <vt:lpstr>Microsoft YaHei UI</vt:lpstr>
      <vt:lpstr>MS Mincho</vt:lpstr>
      <vt:lpstr>Arial</vt:lpstr>
      <vt:lpstr>Book Antiqua</vt:lpstr>
      <vt:lpstr>Calibri</vt:lpstr>
      <vt:lpstr>Cambria Math</vt:lpstr>
      <vt:lpstr>Microsoft Sans Serif</vt:lpstr>
      <vt:lpstr>Rockwell</vt:lpstr>
      <vt:lpstr>Stencil</vt:lpstr>
      <vt:lpstr>Symbol</vt:lpstr>
      <vt:lpstr>Times New Roman</vt:lpstr>
      <vt:lpstr>Wingdings</vt:lpstr>
      <vt:lpstr>Office 主题</vt:lpstr>
      <vt:lpstr>公式</vt:lpstr>
      <vt:lpstr>Orbit correction and error analysis </vt:lpstr>
      <vt:lpstr>Content</vt:lpstr>
      <vt:lpstr>Beam parameters</vt:lpstr>
      <vt:lpstr>Lattice and requirements</vt:lpstr>
      <vt:lpstr>Content</vt:lpstr>
      <vt:lpstr>Errors definition and challenges</vt:lpstr>
      <vt:lpstr>The correction scheme</vt:lpstr>
      <vt:lpstr>COD correction</vt:lpstr>
      <vt:lpstr>Dispersion correction</vt:lpstr>
      <vt:lpstr>Beta-beating  correction</vt:lpstr>
      <vt:lpstr>The correction results</vt:lpstr>
      <vt:lpstr>Results -- Higgs lattice</vt:lpstr>
      <vt:lpstr>Results -- Higgs lattice</vt:lpstr>
      <vt:lpstr>The correction results</vt:lpstr>
      <vt:lpstr>Results -- Z lattice</vt:lpstr>
      <vt:lpstr>Results -- Z lattice</vt:lpstr>
      <vt:lpstr>The correction results</vt:lpstr>
      <vt:lpstr>Results -- W lattice</vt:lpstr>
      <vt:lpstr>Results -- ttbar lattice</vt:lpstr>
      <vt:lpstr>Summary and to do list</vt:lpstr>
      <vt:lpstr>Thank you for your attention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2021-01-14T10:34:59Z</dcterms:created>
  <dcterms:modified xsi:type="dcterms:W3CDTF">2022-10-23T19:12:56Z</dcterms:modified>
</cp:coreProperties>
</file>