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 id="2147483720" r:id="rId2"/>
  </p:sldMasterIdLst>
  <p:notesMasterIdLst>
    <p:notesMasterId r:id="rId34"/>
  </p:notesMasterIdLst>
  <p:sldIdLst>
    <p:sldId id="257" r:id="rId3"/>
    <p:sldId id="260" r:id="rId4"/>
    <p:sldId id="259" r:id="rId5"/>
    <p:sldId id="647" r:id="rId6"/>
    <p:sldId id="648" r:id="rId7"/>
    <p:sldId id="650" r:id="rId8"/>
    <p:sldId id="1397" r:id="rId9"/>
    <p:sldId id="1376" r:id="rId10"/>
    <p:sldId id="1409" r:id="rId11"/>
    <p:sldId id="680" r:id="rId12"/>
    <p:sldId id="1432" r:id="rId13"/>
    <p:sldId id="1453" r:id="rId14"/>
    <p:sldId id="1455" r:id="rId15"/>
    <p:sldId id="678" r:id="rId16"/>
    <p:sldId id="679" r:id="rId17"/>
    <p:sldId id="681" r:id="rId18"/>
    <p:sldId id="1429" r:id="rId19"/>
    <p:sldId id="1454" r:id="rId20"/>
    <p:sldId id="1445" r:id="rId21"/>
    <p:sldId id="1443" r:id="rId22"/>
    <p:sldId id="499" r:id="rId23"/>
    <p:sldId id="1346" r:id="rId24"/>
    <p:sldId id="677" r:id="rId25"/>
    <p:sldId id="1426" r:id="rId26"/>
    <p:sldId id="1427" r:id="rId27"/>
    <p:sldId id="1428" r:id="rId28"/>
    <p:sldId id="1446" r:id="rId29"/>
    <p:sldId id="1430" r:id="rId30"/>
    <p:sldId id="1450" r:id="rId31"/>
    <p:sldId id="510" r:id="rId32"/>
    <p:sldId id="701" r:id="rId3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葛锐]" initials="l" lastIdx="2" clrIdx="0">
    <p:extLst>
      <p:ext uri="{19B8F6BF-5375-455C-9EA6-DF929625EA0E}">
        <p15:presenceInfo xmlns:p15="http://schemas.microsoft.com/office/powerpoint/2012/main" userId="[葛锐]" providerId="None"/>
      </p:ext>
    </p:extLst>
  </p:cmAuthor>
  <p:cmAuthor id="2" name="Li Mei" initials="LM" lastIdx="4" clrIdx="1">
    <p:extLst>
      <p:ext uri="{19B8F6BF-5375-455C-9EA6-DF929625EA0E}">
        <p15:presenceInfo xmlns:p15="http://schemas.microsoft.com/office/powerpoint/2012/main" userId="27f4163e153943f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FFCC"/>
    <a:srgbClr val="FF99FF"/>
    <a:srgbClr val="00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84E427A-3D55-4303-BF80-6455036E1DE7}" styleName="主题样式 1 - 强调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14" autoAdjust="0"/>
    <p:restoredTop sz="88808" autoAdjust="0"/>
  </p:normalViewPr>
  <p:slideViewPr>
    <p:cSldViewPr snapToGrid="0">
      <p:cViewPr varScale="1">
        <p:scale>
          <a:sx n="88" d="100"/>
          <a:sy n="88" d="100"/>
        </p:scale>
        <p:origin x="208" y="44"/>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commentAuthors" Target="commentAuthors.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0AF30E-ECEF-4DE7-8582-33AD8F89BB46}" type="datetimeFigureOut">
              <a:rPr lang="zh-CN" altLang="en-US" smtClean="0"/>
              <a:t>2022/10/24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F6BB68-145E-4D6B-A52C-7C0A0198E3B0}" type="slidenum">
              <a:rPr lang="zh-CN" altLang="en-US" smtClean="0"/>
              <a:t>‹#›</a:t>
            </a:fld>
            <a:endParaRPr lang="zh-CN" altLang="en-US"/>
          </a:p>
        </p:txBody>
      </p:sp>
    </p:spTree>
    <p:extLst>
      <p:ext uri="{BB962C8B-B14F-4D97-AF65-F5344CB8AC3E}">
        <p14:creationId xmlns:p14="http://schemas.microsoft.com/office/powerpoint/2010/main" val="19970094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mailto:15kW@4.5K"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48740" name="文本框 1048739"/>
          <p:cNvSpPr txBox="1"/>
          <p:nvPr/>
        </p:nvSpPr>
        <p:spPr>
          <a:xfrm>
            <a:off x="3860800" y="9331325"/>
            <a:ext cx="2951162" cy="488950"/>
          </a:xfrm>
          <a:prstGeom prst="rect">
            <a:avLst/>
          </a:prstGeom>
          <a:noFill/>
          <a:ln>
            <a:noFill/>
          </a:ln>
        </p:spPr>
        <p:txBody>
          <a:bodyPr vert="horz" lIns="90000" tIns="46800" rIns="90000" bIns="46800" anchor="b"/>
          <a:lstStyle/>
          <a:p>
            <a:pPr marL="0" marR="0" lvl="0" indent="0" algn="r" defTabSz="914400" rtl="0" eaLnBrk="1" fontAlgn="base" latinLnBrk="1" hangingPunct="1">
              <a:lnSpc>
                <a:spcPct val="100000"/>
              </a:lnSpc>
              <a:spcBef>
                <a:spcPct val="0"/>
              </a:spcBef>
              <a:spcAft>
                <a:spcPct val="0"/>
              </a:spcAft>
              <a:buClrTx/>
              <a:buSzTx/>
              <a:buFontTx/>
              <a:buNone/>
              <a:tabLst>
                <a:tab pos="457200" algn="l"/>
                <a:tab pos="914400" algn="l"/>
                <a:tab pos="1371600" algn="l"/>
                <a:tab pos="1828800" algn="l"/>
                <a:tab pos="2286000" algn="l"/>
                <a:tab pos="2743200" algn="l"/>
              </a:tabLst>
              <a:defRPr/>
            </a:pPr>
            <a:fld id="{566ABCEB-ACFC-4714-9973-3DA970169C29}" type="slidenum">
              <a:rPr kumimoji="0" lang="zh-CN" altLang="zh-CN" sz="1200" b="0" i="0" u="none" strike="noStrike" kern="0" cap="none" spc="0" normalizeH="0" baseline="0" noProof="0">
                <a:ln>
                  <a:noFill/>
                </a:ln>
                <a:solidFill>
                  <a:prstClr val="white"/>
                </a:solidFill>
                <a:effectLst/>
                <a:uLnTx/>
                <a:uFillTx/>
                <a:latin typeface="Arial" pitchFamily="34" charset="0"/>
                <a:ea typeface="宋体" pitchFamily="2" charset="-122"/>
                <a:cs typeface="+mn-cs"/>
                <a:sym typeface="Arial" pitchFamily="34" charset="0"/>
              </a:rPr>
              <a:pPr marL="0" marR="0" lvl="0" indent="0" algn="r" defTabSz="914400" rtl="0" eaLnBrk="1" fontAlgn="base" latinLnBrk="1" hangingPunct="1">
                <a:lnSpc>
                  <a:spcPct val="100000"/>
                </a:lnSpc>
                <a:spcBef>
                  <a:spcPct val="0"/>
                </a:spcBef>
                <a:spcAft>
                  <a:spcPct val="0"/>
                </a:spcAft>
                <a:buClrTx/>
                <a:buSzTx/>
                <a:buFontTx/>
                <a:buNone/>
                <a:tabLst>
                  <a:tab pos="457200" algn="l"/>
                  <a:tab pos="914400" algn="l"/>
                  <a:tab pos="1371600" algn="l"/>
                  <a:tab pos="1828800" algn="l"/>
                  <a:tab pos="2286000" algn="l"/>
                  <a:tab pos="2743200" algn="l"/>
                </a:tabLst>
                <a:defRPr/>
              </a:pPr>
              <a:t>1</a:t>
            </a:fld>
            <a:endParaRPr kumimoji="0" lang="zh-CN" altLang="zh-CN" sz="1200" b="0" i="0" u="none" strike="noStrike" kern="0" cap="none" spc="0" normalizeH="0" baseline="0" noProof="0">
              <a:ln>
                <a:noFill/>
              </a:ln>
              <a:solidFill>
                <a:prstClr val="white"/>
              </a:solidFill>
              <a:effectLst/>
              <a:uLnTx/>
              <a:uFillTx/>
              <a:latin typeface="Arial" pitchFamily="34" charset="0"/>
              <a:ea typeface="宋体" pitchFamily="2" charset="-122"/>
              <a:cs typeface="+mn-cs"/>
              <a:sym typeface="Arial" pitchFamily="34" charset="0"/>
            </a:endParaRPr>
          </a:p>
        </p:txBody>
      </p:sp>
      <p:sp>
        <p:nvSpPr>
          <p:cNvPr id="1048741" name="幻灯片图像占位符 1048740"/>
          <p:cNvSpPr>
            <a:spLocks noGrp="1" noRot="1" noChangeAspect="1"/>
          </p:cNvSpPr>
          <p:nvPr>
            <p:ph type="sldImg"/>
          </p:nvPr>
        </p:nvSpPr>
        <p:spPr>
          <a:xfrm>
            <a:off x="133350" y="736600"/>
            <a:ext cx="6548438" cy="3684588"/>
          </a:xfrm>
          <a:prstGeom prst="rect">
            <a:avLst/>
          </a:prstGeom>
          <a:solidFill>
            <a:srgbClr val="FFFFFF">
              <a:alpha val="100000"/>
            </a:srgbClr>
          </a:solidFill>
        </p:spPr>
        <p:txBody>
          <a:bodyPr vert="horz" wrap="none" lIns="91440" tIns="45720" rIns="91440" bIns="45720" anchor="ctr"/>
          <a:lstStyle/>
          <a:p>
            <a:endParaRPr/>
          </a:p>
        </p:txBody>
      </p:sp>
      <p:sp>
        <p:nvSpPr>
          <p:cNvPr id="1048742" name="备注占位符 1048741"/>
          <p:cNvSpPr>
            <a:spLocks noGrp="1"/>
          </p:cNvSpPr>
          <p:nvPr>
            <p:ph type="body" idx="1"/>
          </p:nvPr>
        </p:nvSpPr>
        <p:spPr>
          <a:xfrm>
            <a:off x="681037" y="4665662"/>
            <a:ext cx="5453062" cy="4421187"/>
          </a:xfrm>
          <a:prstGeom prst="rect">
            <a:avLst/>
          </a:prstGeom>
          <a:noFill/>
          <a:ln>
            <a:noFill/>
          </a:ln>
        </p:spPr>
        <p:txBody>
          <a:bodyPr vert="horz" wrap="none" lIns="90000" tIns="46800" rIns="90000" bIns="46800" anchor="ctr"/>
          <a:lstStyle/>
          <a:p>
            <a:pPr algn="just"/>
            <a:endParaRPr lang="zh-CN" altLang="zh-CN" dirty="0">
              <a:ea typeface="等线" pitchFamily="2" charset="-122"/>
            </a:endParaRPr>
          </a:p>
        </p:txBody>
      </p:sp>
    </p:spTree>
    <p:extLst>
      <p:ext uri="{BB962C8B-B14F-4D97-AF65-F5344CB8AC3E}">
        <p14:creationId xmlns:p14="http://schemas.microsoft.com/office/powerpoint/2010/main" val="26604527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dirty="0"/>
              <a:t>Well, The contents mainly include 4 parts, the first one is a brief introduction, then CEPC SRF cryogenic system; the third wone is CEPC SC magnets cryogenic system , and then talk about </a:t>
            </a:r>
            <a:r>
              <a:rPr lang="en-US" altLang="zh-CN" sz="1200" b="1" spc="-60" dirty="0">
                <a:ln w="19050">
                  <a:solidFill>
                    <a:schemeClr val="tx2">
                      <a:tint val="1000"/>
                    </a:schemeClr>
                  </a:solidFill>
                  <a:prstDash val="solid"/>
                </a:ln>
                <a:effectLst>
                  <a:outerShdw blurRad="50000" dist="50800" dir="7500000" algn="tl">
                    <a:srgbClr val="000000">
                      <a:shade val="5000"/>
                      <a:alpha val="35000"/>
                    </a:srgbClr>
                  </a:outerShdw>
                </a:effectLst>
                <a:latin typeface="Arial Black" panose="020B0A04020102020204" pitchFamily="34" charset="0"/>
                <a:ea typeface="微软雅黑"/>
              </a:rPr>
              <a:t>2K JT heat exchanger R&amp;D and test</a:t>
            </a:r>
            <a:r>
              <a:rPr lang="en-US" altLang="zh-CN" dirty="0"/>
              <a:t>, lastly a short summary.</a:t>
            </a:r>
            <a:endParaRPr lang="zh-CN" altLang="en-US" dirty="0"/>
          </a:p>
          <a:p>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2</a:t>
            </a:fld>
            <a:endParaRPr lang="zh-CN" altLang="en-US"/>
          </a:p>
        </p:txBody>
      </p:sp>
    </p:spTree>
    <p:extLst>
      <p:ext uri="{BB962C8B-B14F-4D97-AF65-F5344CB8AC3E}">
        <p14:creationId xmlns:p14="http://schemas.microsoft.com/office/powerpoint/2010/main" val="21501112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gn="just"/>
            <a:r>
              <a:rPr lang="en-US" altLang="zh-CN" sz="1200" kern="100" dirty="0">
                <a:effectLst/>
                <a:latin typeface="等线" panose="02010600030101010101" pitchFamily="2" charset="-122"/>
                <a:ea typeface="等线" panose="02010600030101010101" pitchFamily="2" charset="-122"/>
                <a:cs typeface="Times New Roman" panose="02020603050405020304" pitchFamily="18" charset="0"/>
              </a:rPr>
              <a:t>For the SRF side, there are four cryo-stations with the capacity of </a:t>
            </a:r>
            <a:r>
              <a:rPr lang="en-US" altLang="zh-CN" sz="1200" u="sng" kern="100" dirty="0">
                <a:solidFill>
                  <a:srgbClr val="0563C1"/>
                </a:solidFill>
                <a:effectLst/>
                <a:latin typeface="等线" panose="02010600030101010101" pitchFamily="2" charset="-122"/>
                <a:ea typeface="等线" panose="02010600030101010101" pitchFamily="2" charset="-122"/>
                <a:cs typeface="Times New Roman" panose="02020603050405020304" pitchFamily="18" charset="0"/>
                <a:hlinkClick r:id="rId3"/>
              </a:rPr>
              <a:t>15kW@4.5K</a:t>
            </a:r>
            <a:r>
              <a:rPr lang="en-US" altLang="zh-CN" sz="1200" kern="100" dirty="0">
                <a:effectLst/>
                <a:latin typeface="等线" panose="02010600030101010101" pitchFamily="2" charset="-122"/>
                <a:ea typeface="等线" panose="02010600030101010101" pitchFamily="2" charset="-122"/>
                <a:cs typeface="Times New Roman" panose="02020603050405020304" pitchFamily="18" charset="0"/>
              </a:rPr>
              <a:t> for each. The working temperature is 2K. </a:t>
            </a:r>
            <a:r>
              <a:rPr lang="en-US" altLang="zh-CN" sz="1200" u="sng" kern="100" dirty="0">
                <a:solidFill>
                  <a:srgbClr val="0563C1"/>
                </a:solidFill>
                <a:effectLst/>
                <a:latin typeface="等线" panose="02010600030101010101" pitchFamily="2" charset="-122"/>
                <a:ea typeface="等线" panose="02010600030101010101" pitchFamily="2" charset="-122"/>
                <a:cs typeface="Times New Roman" panose="02020603050405020304" pitchFamily="18" charset="0"/>
              </a:rPr>
              <a:t>For the Booster ring</a:t>
            </a:r>
            <a:r>
              <a:rPr lang="en-US" altLang="zh-CN" sz="1200" kern="100" dirty="0">
                <a:effectLst/>
                <a:latin typeface="等线" panose="02010600030101010101" pitchFamily="2" charset="-122"/>
                <a:ea typeface="等线" panose="02010600030101010101" pitchFamily="2" charset="-122"/>
                <a:cs typeface="Times New Roman" panose="02020603050405020304" pitchFamily="18" charset="0"/>
              </a:rPr>
              <a:t>, there are 12 cryomodules for 1.3GHz 9-cell cavities. And for the collider ring, there are 56 cryomodules for 650MHz 2-cell cavities.</a:t>
            </a:r>
            <a:endParaRPr lang="zh-CN" altLang="zh-CN" sz="1200" kern="100" dirty="0">
              <a:effectLst/>
              <a:latin typeface="等线" panose="02010600030101010101" pitchFamily="2" charset="-122"/>
              <a:ea typeface="等线" panose="02010600030101010101" pitchFamily="2" charset="-122"/>
              <a:cs typeface="Times New Roman" panose="02020603050405020304" pitchFamily="18" charset="0"/>
            </a:endParaRPr>
          </a:p>
          <a:p>
            <a:pPr algn="just"/>
            <a:endParaRPr lang="en-US" altLang="zh-CN" sz="1200" kern="100" dirty="0">
              <a:effectLst/>
              <a:latin typeface="等线" panose="02010600030101010101" pitchFamily="2" charset="-122"/>
              <a:ea typeface="等线" panose="02010600030101010101" pitchFamily="2" charset="-122"/>
              <a:cs typeface="Times New Roman" panose="02020603050405020304" pitchFamily="18" charset="0"/>
            </a:endParaRPr>
          </a:p>
          <a:p>
            <a:pPr algn="just"/>
            <a:r>
              <a:rPr lang="en-US" altLang="zh-CN" sz="1200" kern="100" dirty="0">
                <a:effectLst/>
                <a:latin typeface="等线" panose="02010600030101010101" pitchFamily="2" charset="-122"/>
                <a:ea typeface="等线" panose="02010600030101010101" pitchFamily="2" charset="-122"/>
                <a:cs typeface="Times New Roman" panose="02020603050405020304" pitchFamily="18" charset="0"/>
              </a:rPr>
              <a:t>For the IR SC magnets side, there are total 4 IR SC magnets working 4K in the MDI, and 32 </a:t>
            </a:r>
            <a:r>
              <a:rPr lang="en-US" altLang="zh-CN" sz="1200" kern="100" dirty="0" err="1">
                <a:effectLst/>
                <a:latin typeface="等线" panose="02010600030101010101" pitchFamily="2" charset="-122"/>
                <a:ea typeface="等线" panose="02010600030101010101" pitchFamily="2" charset="-122"/>
                <a:cs typeface="Times New Roman" panose="02020603050405020304" pitchFamily="18" charset="0"/>
              </a:rPr>
              <a:t>sextupole</a:t>
            </a:r>
            <a:r>
              <a:rPr lang="en-US" altLang="zh-CN" sz="1200" kern="100" dirty="0">
                <a:effectLst/>
                <a:latin typeface="等线" panose="02010600030101010101" pitchFamily="2" charset="-122"/>
                <a:ea typeface="等线" panose="02010600030101010101" pitchFamily="2" charset="-122"/>
                <a:cs typeface="Times New Roman" panose="02020603050405020304" pitchFamily="18" charset="0"/>
              </a:rPr>
              <a:t> magnets working in the room temperature. Besides, the detectors adopt thermosiphon cooling method.</a:t>
            </a:r>
            <a:endParaRPr lang="zh-CN" altLang="zh-CN" sz="1200" kern="100" dirty="0">
              <a:effectLst/>
              <a:latin typeface="等线" panose="02010600030101010101" pitchFamily="2" charset="-122"/>
              <a:ea typeface="等线" panose="02010600030101010101" pitchFamily="2" charset="-122"/>
              <a:cs typeface="Times New Roman" panose="02020603050405020304" pitchFamily="18" charset="0"/>
            </a:endParaRPr>
          </a:p>
          <a:p>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3</a:t>
            </a:fld>
            <a:endParaRPr lang="zh-CN" altLang="en-US"/>
          </a:p>
        </p:txBody>
      </p:sp>
    </p:spTree>
    <p:extLst>
      <p:ext uri="{BB962C8B-B14F-4D97-AF65-F5344CB8AC3E}">
        <p14:creationId xmlns:p14="http://schemas.microsoft.com/office/powerpoint/2010/main" val="20514890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800" kern="100" dirty="0">
                <a:effectLst/>
                <a:latin typeface="等线" panose="02010600030101010101" pitchFamily="2" charset="-122"/>
                <a:ea typeface="等线" panose="02010600030101010101" pitchFamily="2" charset="-122"/>
                <a:cs typeface="Times New Roman" panose="02020603050405020304" pitchFamily="18" charset="0"/>
              </a:rPr>
              <a:t>In the previous conceptional design report (CDR), the cooling scheme is parallel for the SRF cryomodules. Each cryomodule has a separated valve box in the gallery tunnel.</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a:p>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4</a:t>
            </a:fld>
            <a:endParaRPr lang="zh-CN" altLang="en-US"/>
          </a:p>
        </p:txBody>
      </p:sp>
    </p:spTree>
    <p:extLst>
      <p:ext uri="{BB962C8B-B14F-4D97-AF65-F5344CB8AC3E}">
        <p14:creationId xmlns:p14="http://schemas.microsoft.com/office/powerpoint/2010/main" val="32023347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800" kern="100" dirty="0">
                <a:effectLst/>
                <a:latin typeface="等线" panose="02010600030101010101" pitchFamily="2" charset="-122"/>
                <a:ea typeface="等线" panose="02010600030101010101" pitchFamily="2" charset="-122"/>
                <a:cs typeface="Times New Roman" panose="02020603050405020304" pitchFamily="18" charset="0"/>
              </a:rPr>
              <a:t>In the previous conceptional design rate, the cooling scheme is parallel for the SRF cryomodules. That means each cryomodule has a separated valve box in the gallery tunnel. And the length of main TL is about 350meters. 4 Station means more than 2km. It’s very long.</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800" kern="100" dirty="0">
                <a:effectLst/>
                <a:latin typeface="等线" panose="02010600030101010101" pitchFamily="2" charset="-122"/>
                <a:ea typeface="等线" panose="02010600030101010101" pitchFamily="2" charset="-122"/>
                <a:cs typeface="Times New Roman" panose="02020603050405020304" pitchFamily="18" charset="0"/>
              </a:rPr>
              <a:t>Later, to improve the cavity performances and reduce the cost, the cooling scheme of both booster and collider cryomodules has been modified, from parallel to series. In this way, there will not have a lot number of small valve boxes in the tunnel, and we just use two big valve box to replace them. Besides,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800" kern="100" dirty="0">
                <a:effectLst/>
                <a:latin typeface="等线" panose="02010600030101010101" pitchFamily="2" charset="-122"/>
                <a:ea typeface="等线" panose="02010600030101010101" pitchFamily="2" charset="-122"/>
                <a:cs typeface="Times New Roman" panose="02020603050405020304" pitchFamily="18" charset="0"/>
              </a:rPr>
              <a:t> the length of the TL is much reduced, and the process scheme looks more easier. Most importantly, much expenses and space will be saved.</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a:p>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5</a:t>
            </a:fld>
            <a:endParaRPr lang="zh-CN" altLang="en-US"/>
          </a:p>
        </p:txBody>
      </p:sp>
    </p:spTree>
    <p:extLst>
      <p:ext uri="{BB962C8B-B14F-4D97-AF65-F5344CB8AC3E}">
        <p14:creationId xmlns:p14="http://schemas.microsoft.com/office/powerpoint/2010/main" val="32099079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200" kern="100" dirty="0">
                <a:effectLst/>
                <a:latin typeface="等线" panose="02010600030101010101" pitchFamily="2" charset="-122"/>
                <a:ea typeface="等线" panose="02010600030101010101" pitchFamily="2" charset="-122"/>
                <a:cs typeface="Times New Roman" panose="02020603050405020304" pitchFamily="18" charset="0"/>
              </a:rPr>
              <a:t>In the Higgs 50MW mode, the estimated heat loads at 4K is about </a:t>
            </a:r>
            <a:r>
              <a:rPr lang="en-US" altLang="zh-CN" sz="1200" dirty="0">
                <a:solidFill>
                  <a:srgbClr val="000000"/>
                </a:solidFill>
                <a:latin typeface="Times New Roman" panose="02020603050405020304" pitchFamily="18" charset="0"/>
                <a:ea typeface="宋体" panose="02010600030101010101" pitchFamily="2" charset="-122"/>
                <a:cs typeface="Times New Roman" panose="02020603050405020304" pitchFamily="18" charset="0"/>
              </a:rPr>
              <a:t>15kW@4.5K for each cryo-station. And </a:t>
            </a:r>
            <a:r>
              <a:rPr lang="en-US" altLang="zh-CN" sz="1200" kern="100" dirty="0">
                <a:effectLst/>
                <a:latin typeface="等线" panose="02010600030101010101" pitchFamily="2" charset="-122"/>
                <a:ea typeface="等线" panose="02010600030101010101" pitchFamily="2" charset="-122"/>
                <a:cs typeface="Times New Roman" panose="02020603050405020304" pitchFamily="18" charset="0"/>
              </a:rPr>
              <a:t>four individual </a:t>
            </a:r>
            <a:r>
              <a:rPr lang="en-US" altLang="zh-CN" sz="1200" dirty="0">
                <a:solidFill>
                  <a:srgbClr val="000000"/>
                </a:solidFill>
                <a:latin typeface="Times New Roman" panose="02020603050405020304" pitchFamily="18" charset="0"/>
                <a:ea typeface="宋体" panose="02010600030101010101" pitchFamily="2" charset="-122"/>
                <a:cs typeface="Times New Roman" panose="02020603050405020304" pitchFamily="18" charset="0"/>
              </a:rPr>
              <a:t>refrigerators will be employed.</a:t>
            </a:r>
            <a:endParaRPr lang="zh-CN" altLang="zh-CN" sz="1200" kern="100" dirty="0">
              <a:effectLst/>
              <a:latin typeface="等线" panose="02010600030101010101" pitchFamily="2" charset="-122"/>
              <a:ea typeface="等线" panose="02010600030101010101" pitchFamily="2" charset="-122"/>
              <a:cs typeface="Times New Roman" panose="02020603050405020304" pitchFamily="18" charset="0"/>
            </a:endParaRPr>
          </a:p>
          <a:p>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6</a:t>
            </a:fld>
            <a:endParaRPr lang="zh-CN" altLang="en-US"/>
          </a:p>
        </p:txBody>
      </p:sp>
    </p:spTree>
    <p:extLst>
      <p:ext uri="{BB962C8B-B14F-4D97-AF65-F5344CB8AC3E}">
        <p14:creationId xmlns:p14="http://schemas.microsoft.com/office/powerpoint/2010/main" val="25062909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For the further improving the R&amp;D status for SRF cryomodules, a cryogenic facility called PAPS has been successfully built, and it passed the commissioning test last year. The heat load at 2K is about 300W. This is the PFD of PAPS cryogenic system. This is refrigerator, main distribution valve box, and 6~7 test stands. The 2K production scheme adopts the combination of room temperature pumps and electrical heater.</a:t>
            </a:r>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7</a:t>
            </a:fld>
            <a:endParaRPr lang="zh-CN" altLang="en-US"/>
          </a:p>
        </p:txBody>
      </p:sp>
    </p:spTree>
    <p:extLst>
      <p:ext uri="{BB962C8B-B14F-4D97-AF65-F5344CB8AC3E}">
        <p14:creationId xmlns:p14="http://schemas.microsoft.com/office/powerpoint/2010/main" val="26988075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There are some  photos, respectively are the cryogenic hall, RF hall, tanks zone. The PAPS cryogenic system has three vertical test stands, two horizontal test stands, and a beam test stand, </a:t>
            </a:r>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9</a:t>
            </a:fld>
            <a:endParaRPr lang="zh-CN" altLang="en-US"/>
          </a:p>
        </p:txBody>
      </p:sp>
    </p:spTree>
    <p:extLst>
      <p:ext uri="{BB962C8B-B14F-4D97-AF65-F5344CB8AC3E}">
        <p14:creationId xmlns:p14="http://schemas.microsoft.com/office/powerpoint/2010/main" val="8184383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800" kern="100" dirty="0">
                <a:effectLst/>
                <a:latin typeface="等线" panose="02010600030101010101" pitchFamily="2" charset="-122"/>
                <a:ea typeface="等线" panose="02010600030101010101" pitchFamily="2" charset="-122"/>
                <a:cs typeface="Times New Roman" panose="02020603050405020304" pitchFamily="18" charset="0"/>
              </a:rPr>
              <a:t>For the 1.3GHz cryomodules, we have manufactured 58 1.3GHz 9-cell Cryomodules for EXFEL cooperated with local companies, which lays a good foundation for the design.</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a:p>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10</a:t>
            </a:fld>
            <a:endParaRPr lang="zh-CN" altLang="en-US"/>
          </a:p>
        </p:txBody>
      </p:sp>
    </p:spTree>
    <p:extLst>
      <p:ext uri="{BB962C8B-B14F-4D97-AF65-F5344CB8AC3E}">
        <p14:creationId xmlns:p14="http://schemas.microsoft.com/office/powerpoint/2010/main" val="18165280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These pictures are the mechanical 3D diagram of the cryomodule, this is 2K valve box, this feed cap, cryomodule, endcap. And a  flat trolley will be used for easy loading and unloading for the cavities.</a:t>
            </a:r>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11</a:t>
            </a:fld>
            <a:endParaRPr lang="zh-CN" altLang="en-US"/>
          </a:p>
        </p:txBody>
      </p:sp>
    </p:spTree>
    <p:extLst>
      <p:ext uri="{BB962C8B-B14F-4D97-AF65-F5344CB8AC3E}">
        <p14:creationId xmlns:p14="http://schemas.microsoft.com/office/powerpoint/2010/main" val="22787613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800" kern="100" dirty="0">
                <a:effectLst/>
                <a:latin typeface="等线" panose="02010600030101010101" pitchFamily="2" charset="-122"/>
                <a:ea typeface="等线" panose="02010600030101010101" pitchFamily="2" charset="-122"/>
                <a:cs typeface="Times New Roman" panose="02020603050405020304" pitchFamily="18" charset="0"/>
              </a:rPr>
              <a:t>This diagram shows the cross diagram and parameters of the 650MHz 2-cell cavities cryomodule. </a:t>
            </a:r>
            <a:r>
              <a:rPr lang="en-US" altLang="zh-CN" sz="1800" dirty="0">
                <a:latin typeface="Times New Roman" panose="02020603050405020304" pitchFamily="18" charset="0"/>
                <a:ea typeface="宋体" panose="02010600030101010101" pitchFamily="2" charset="-122"/>
                <a:cs typeface="Times New Roman" panose="02020603050405020304" pitchFamily="18" charset="0"/>
              </a:rPr>
              <a:t>Including six 2-cell cavities, high power couplers, mechanical tuners and  Higher-Order-Mode (HOM) Absorbers.</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a:p>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14</a:t>
            </a:fld>
            <a:endParaRPr lang="zh-CN" altLang="en-US"/>
          </a:p>
        </p:txBody>
      </p:sp>
    </p:spTree>
    <p:extLst>
      <p:ext uri="{BB962C8B-B14F-4D97-AF65-F5344CB8AC3E}">
        <p14:creationId xmlns:p14="http://schemas.microsoft.com/office/powerpoint/2010/main" val="29888748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800" kern="100" dirty="0">
                <a:effectLst/>
                <a:latin typeface="等线" panose="02010600030101010101" pitchFamily="2" charset="-122"/>
                <a:ea typeface="等线" panose="02010600030101010101" pitchFamily="2" charset="-122"/>
                <a:cs typeface="Times New Roman" panose="02020603050405020304" pitchFamily="18" charset="0"/>
              </a:rPr>
              <a:t>A beam test cryomodule with two 2-cell 650 MHz superconducting cavities was operated in the PAPS system beam test stand last year. </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a:p>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15</a:t>
            </a:fld>
            <a:endParaRPr lang="zh-CN" altLang="en-US"/>
          </a:p>
        </p:txBody>
      </p:sp>
    </p:spTree>
    <p:extLst>
      <p:ext uri="{BB962C8B-B14F-4D97-AF65-F5344CB8AC3E}">
        <p14:creationId xmlns:p14="http://schemas.microsoft.com/office/powerpoint/2010/main" val="30233221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These pictures show the testing results, including cooldown curve and 2K stable operation.</a:t>
            </a:r>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16</a:t>
            </a:fld>
            <a:endParaRPr lang="zh-CN" altLang="en-US"/>
          </a:p>
        </p:txBody>
      </p:sp>
    </p:spTree>
    <p:extLst>
      <p:ext uri="{BB962C8B-B14F-4D97-AF65-F5344CB8AC3E}">
        <p14:creationId xmlns:p14="http://schemas.microsoft.com/office/powerpoint/2010/main" val="15120988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200" b="0" dirty="0">
                <a:solidFill>
                  <a:schemeClr val="tx1"/>
                </a:solidFill>
              </a:rPr>
              <a:t>In the former cooldown method, it relies on the human manual adjustment for the mixed temperature valves. It is not so stable, sometimes quick, sometime slow. Later, we conducted the advanced control strategy research, and we design and implemented automatic cool-down/warming-up procedure for SRF cavity cryomodule with Model Predict Control (MPC) method &amp; Artificial Neural Network (ANN). As you can see, after using this automatic cooldown procedure, the cooldown curve is stable. Furthermore, it’s very safe, because the inlet pressure will be guarded all the time, and it was controlled less than the quench safety pressure.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200" dirty="0"/>
              <a:t>And the foundation for a more intelligent automated control of future CEPC large cryogenic systems has been laid.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zh-CN" sz="1200" b="0" dirty="0">
              <a:solidFill>
                <a:schemeClr val="tx1"/>
              </a:solidFill>
            </a:endParaRPr>
          </a:p>
          <a:p>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17</a:t>
            </a:fld>
            <a:endParaRPr lang="zh-CN" altLang="en-US"/>
          </a:p>
        </p:txBody>
      </p:sp>
    </p:spTree>
    <p:extLst>
      <p:ext uri="{BB962C8B-B14F-4D97-AF65-F5344CB8AC3E}">
        <p14:creationId xmlns:p14="http://schemas.microsoft.com/office/powerpoint/2010/main" val="25391525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dirty="0"/>
              <a:t>Well, The contents mainly include 4 parts, the first one is a brief introduction, then CEPC SRF cryogenic system; the third wone is CEPC SC magnets cryogenic system , and then talk about </a:t>
            </a:r>
            <a:r>
              <a:rPr lang="en-US" altLang="zh-CN" sz="1200" b="1" spc="-60" dirty="0">
                <a:ln w="19050">
                  <a:solidFill>
                    <a:schemeClr val="tx2">
                      <a:tint val="1000"/>
                    </a:schemeClr>
                  </a:solidFill>
                  <a:prstDash val="solid"/>
                </a:ln>
                <a:effectLst>
                  <a:outerShdw blurRad="50000" dist="50800" dir="7500000" algn="tl">
                    <a:srgbClr val="000000">
                      <a:shade val="5000"/>
                      <a:alpha val="35000"/>
                    </a:srgbClr>
                  </a:outerShdw>
                </a:effectLst>
                <a:latin typeface="Arial Black" panose="020B0A04020102020204" pitchFamily="34" charset="0"/>
                <a:ea typeface="微软雅黑"/>
              </a:rPr>
              <a:t>2K JT heat exchanger R&amp;D and test</a:t>
            </a:r>
            <a:r>
              <a:rPr lang="en-US" altLang="zh-CN" dirty="0"/>
              <a:t>, lastly a short summary.</a:t>
            </a:r>
            <a:endParaRPr lang="zh-CN" altLang="en-US" dirty="0"/>
          </a:p>
          <a:p>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solidFill>
                  <a:prstClr val="black"/>
                </a:solidFill>
              </a:rPr>
              <a:pPr/>
              <a:t>18</a:t>
            </a:fld>
            <a:endParaRPr lang="zh-CN" altLang="en-US">
              <a:solidFill>
                <a:prstClr val="black"/>
              </a:solidFill>
            </a:endParaRPr>
          </a:p>
        </p:txBody>
      </p:sp>
    </p:spTree>
    <p:extLst>
      <p:ext uri="{BB962C8B-B14F-4D97-AF65-F5344CB8AC3E}">
        <p14:creationId xmlns:p14="http://schemas.microsoft.com/office/powerpoint/2010/main" val="32567262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800" kern="100" dirty="0">
                <a:effectLst/>
                <a:latin typeface="等线" panose="02010600030101010101" pitchFamily="2" charset="-122"/>
                <a:ea typeface="等线" panose="02010600030101010101" pitchFamily="2" charset="-122"/>
                <a:cs typeface="Times New Roman" panose="02020603050405020304" pitchFamily="18" charset="0"/>
              </a:rPr>
              <a:t>This sheet gives the estimated heat loads for the SC magnets side. And Two individual refrigerators with the capacity of 4kW@4.5K will be employed.</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a:p>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20</a:t>
            </a:fld>
            <a:endParaRPr lang="zh-CN" altLang="en-US"/>
          </a:p>
        </p:txBody>
      </p:sp>
    </p:spTree>
    <p:extLst>
      <p:ext uri="{BB962C8B-B14F-4D97-AF65-F5344CB8AC3E}">
        <p14:creationId xmlns:p14="http://schemas.microsoft.com/office/powerpoint/2010/main" val="27030954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800" kern="100" dirty="0">
                <a:effectLst/>
                <a:latin typeface="等线" panose="02010600030101010101" pitchFamily="2" charset="-122"/>
                <a:ea typeface="等线" panose="02010600030101010101" pitchFamily="2" charset="-122"/>
                <a:cs typeface="Times New Roman" panose="02020603050405020304" pitchFamily="18" charset="0"/>
              </a:rPr>
              <a:t>This slide shows the heat loads, layout of the detector. And two individual refrigerators (2 x 1.5kW@4.5K) will be employed.</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a:p>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21</a:t>
            </a:fld>
            <a:endParaRPr lang="zh-CN" altLang="en-US"/>
          </a:p>
        </p:txBody>
      </p:sp>
    </p:spTree>
    <p:extLst>
      <p:ext uri="{BB962C8B-B14F-4D97-AF65-F5344CB8AC3E}">
        <p14:creationId xmlns:p14="http://schemas.microsoft.com/office/powerpoint/2010/main" val="24655936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sz="1200" kern="100" dirty="0">
                <a:effectLst/>
                <a:latin typeface="等线" panose="02010600030101010101" pitchFamily="2" charset="-122"/>
                <a:ea typeface="等线" panose="02010600030101010101" pitchFamily="2" charset="-122"/>
                <a:cs typeface="Times New Roman" panose="02020603050405020304" pitchFamily="18" charset="0"/>
              </a:rPr>
              <a:t>And according to the mechanical design, the total weight of cryostat is about 2.5 Tones.</a:t>
            </a:r>
            <a:endParaRPr lang="zh-CN" altLang="zh-CN" sz="1200" kern="100" dirty="0">
              <a:effectLst/>
              <a:latin typeface="等线" panose="02010600030101010101" pitchFamily="2" charset="-122"/>
              <a:ea typeface="等线" panose="02010600030101010101" pitchFamily="2" charset="-122"/>
              <a:cs typeface="Times New Roman" panose="02020603050405020304" pitchFamily="18" charset="0"/>
            </a:endParaRPr>
          </a:p>
          <a:p>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22</a:t>
            </a:fld>
            <a:endParaRPr lang="zh-CN" altLang="en-US"/>
          </a:p>
        </p:txBody>
      </p:sp>
    </p:spTree>
    <p:extLst>
      <p:ext uri="{BB962C8B-B14F-4D97-AF65-F5344CB8AC3E}">
        <p14:creationId xmlns:p14="http://schemas.microsoft.com/office/powerpoint/2010/main" val="28043993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Next, I will introduce the key technologies, mainly the 2K JT HX.</a:t>
            </a:r>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23</a:t>
            </a:fld>
            <a:endParaRPr lang="zh-CN" altLang="en-US"/>
          </a:p>
        </p:txBody>
      </p:sp>
    </p:spTree>
    <p:extLst>
      <p:ext uri="{BB962C8B-B14F-4D97-AF65-F5344CB8AC3E}">
        <p14:creationId xmlns:p14="http://schemas.microsoft.com/office/powerpoint/2010/main" val="22406608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24</a:t>
            </a:fld>
            <a:endParaRPr lang="zh-CN" altLang="en-US"/>
          </a:p>
        </p:txBody>
      </p:sp>
    </p:spTree>
    <p:extLst>
      <p:ext uri="{BB962C8B-B14F-4D97-AF65-F5344CB8AC3E}">
        <p14:creationId xmlns:p14="http://schemas.microsoft.com/office/powerpoint/2010/main" val="27101474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25</a:t>
            </a:fld>
            <a:endParaRPr lang="zh-CN" altLang="en-US"/>
          </a:p>
        </p:txBody>
      </p:sp>
    </p:spTree>
    <p:extLst>
      <p:ext uri="{BB962C8B-B14F-4D97-AF65-F5344CB8AC3E}">
        <p14:creationId xmlns:p14="http://schemas.microsoft.com/office/powerpoint/2010/main" val="27276307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26</a:t>
            </a:fld>
            <a:endParaRPr lang="zh-CN" altLang="en-US"/>
          </a:p>
        </p:txBody>
      </p:sp>
    </p:spTree>
    <p:extLst>
      <p:ext uri="{BB962C8B-B14F-4D97-AF65-F5344CB8AC3E}">
        <p14:creationId xmlns:p14="http://schemas.microsoft.com/office/powerpoint/2010/main" val="24244631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27</a:t>
            </a:fld>
            <a:endParaRPr lang="zh-CN" altLang="en-US"/>
          </a:p>
        </p:txBody>
      </p:sp>
    </p:spTree>
    <p:extLst>
      <p:ext uri="{BB962C8B-B14F-4D97-AF65-F5344CB8AC3E}">
        <p14:creationId xmlns:p14="http://schemas.microsoft.com/office/powerpoint/2010/main" val="147518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28</a:t>
            </a:fld>
            <a:endParaRPr lang="zh-CN" altLang="en-US"/>
          </a:p>
        </p:txBody>
      </p:sp>
    </p:spTree>
    <p:extLst>
      <p:ext uri="{BB962C8B-B14F-4D97-AF65-F5344CB8AC3E}">
        <p14:creationId xmlns:p14="http://schemas.microsoft.com/office/powerpoint/2010/main" val="24526842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29</a:t>
            </a:fld>
            <a:endParaRPr lang="zh-CN" altLang="en-US"/>
          </a:p>
        </p:txBody>
      </p:sp>
    </p:spTree>
    <p:extLst>
      <p:ext uri="{BB962C8B-B14F-4D97-AF65-F5344CB8AC3E}">
        <p14:creationId xmlns:p14="http://schemas.microsoft.com/office/powerpoint/2010/main" val="42397694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Lastly, a short summary.</a:t>
            </a:r>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30</a:t>
            </a:fld>
            <a:endParaRPr lang="zh-CN" altLang="en-US"/>
          </a:p>
        </p:txBody>
      </p:sp>
    </p:spTree>
    <p:extLst>
      <p:ext uri="{BB962C8B-B14F-4D97-AF65-F5344CB8AC3E}">
        <p14:creationId xmlns:p14="http://schemas.microsoft.com/office/powerpoint/2010/main" val="40822701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ABF6BB68-145E-4D6B-A52C-7C0A0198E3B0}" type="slidenum">
              <a:rPr lang="zh-CN" altLang="en-US" smtClean="0"/>
              <a:t>31</a:t>
            </a:fld>
            <a:endParaRPr lang="zh-CN" altLang="en-US"/>
          </a:p>
        </p:txBody>
      </p:sp>
    </p:spTree>
    <p:extLst>
      <p:ext uri="{BB962C8B-B14F-4D97-AF65-F5344CB8AC3E}">
        <p14:creationId xmlns:p14="http://schemas.microsoft.com/office/powerpoint/2010/main" val="15094680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1049558" name="标题 1"/>
          <p:cNvSpPr>
            <a:spLocks noGrp="1"/>
          </p:cNvSpPr>
          <p:nvPr>
            <p:ph type="ctrTitle"/>
          </p:nvPr>
        </p:nvSpPr>
        <p:spPr>
          <a:xfrm>
            <a:off x="1523757" y="1122364"/>
            <a:ext cx="9144488" cy="2387600"/>
          </a:xfrm>
          <a:prstGeom prst="rect">
            <a:avLst/>
          </a:prstGeom>
        </p:spPr>
        <p:txBody>
          <a:bodyPr lIns="77916" tIns="38958" rIns="77916" bIns="38958" anchor="b"/>
          <a:lstStyle>
            <a:lvl1pPr algn="ctr">
              <a:defRPr sz="4590"/>
            </a:lvl1pPr>
          </a:lstStyle>
          <a:p>
            <a:r>
              <a:rPr lang="zh-CN" altLang="en-US"/>
              <a:t>单击此处编辑母版标题样式</a:t>
            </a:r>
          </a:p>
        </p:txBody>
      </p:sp>
      <p:sp>
        <p:nvSpPr>
          <p:cNvPr id="1049559" name="副标题 2"/>
          <p:cNvSpPr>
            <a:spLocks noGrp="1"/>
          </p:cNvSpPr>
          <p:nvPr>
            <p:ph type="subTitle" idx="1"/>
          </p:nvPr>
        </p:nvSpPr>
        <p:spPr>
          <a:xfrm>
            <a:off x="1523757" y="3602038"/>
            <a:ext cx="9144488" cy="1655762"/>
          </a:xfrm>
          <a:prstGeom prst="rect">
            <a:avLst/>
          </a:prstGeom>
        </p:spPr>
        <p:txBody>
          <a:bodyPr lIns="77916" tIns="38958" rIns="77916" bIns="38958"/>
          <a:lstStyle>
            <a:lvl1pPr marL="0" indent="0" algn="ctr">
              <a:buNone/>
              <a:defRPr sz="1800"/>
            </a:lvl1pPr>
            <a:lvl2pPr marL="350622" indent="0" algn="ctr">
              <a:buNone/>
              <a:defRPr sz="1530"/>
            </a:lvl2pPr>
            <a:lvl3pPr marL="701244" indent="0" algn="ctr">
              <a:buNone/>
              <a:defRPr sz="1350"/>
            </a:lvl3pPr>
            <a:lvl4pPr marL="1051866" indent="0" algn="ctr">
              <a:buNone/>
              <a:defRPr sz="1260"/>
            </a:lvl4pPr>
            <a:lvl5pPr marL="1402488" indent="0" algn="ctr">
              <a:buNone/>
              <a:defRPr sz="1260"/>
            </a:lvl5pPr>
            <a:lvl6pPr marL="1753111" indent="0" algn="ctr">
              <a:buNone/>
              <a:defRPr sz="1260"/>
            </a:lvl6pPr>
            <a:lvl7pPr marL="2103733" indent="0" algn="ctr">
              <a:buNone/>
              <a:defRPr sz="1260"/>
            </a:lvl7pPr>
            <a:lvl8pPr marL="2454355" indent="0" algn="ctr">
              <a:buNone/>
              <a:defRPr sz="1260"/>
            </a:lvl8pPr>
            <a:lvl9pPr marL="2804977" indent="0" algn="ctr">
              <a:buNone/>
              <a:defRPr sz="1260"/>
            </a:lvl9pPr>
          </a:lstStyle>
          <a:p>
            <a:r>
              <a:rPr lang="zh-CN" altLang="en-US"/>
              <a:t>单击以编辑母版副标题样式</a:t>
            </a:r>
          </a:p>
        </p:txBody>
      </p:sp>
    </p:spTree>
    <p:extLst>
      <p:ext uri="{BB962C8B-B14F-4D97-AF65-F5344CB8AC3E}">
        <p14:creationId xmlns:p14="http://schemas.microsoft.com/office/powerpoint/2010/main" val="33532862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1049560" name="标题 1"/>
          <p:cNvSpPr>
            <a:spLocks noGrp="1"/>
          </p:cNvSpPr>
          <p:nvPr>
            <p:ph type="title"/>
          </p:nvPr>
        </p:nvSpPr>
        <p:spPr>
          <a:xfrm>
            <a:off x="838071" y="365127"/>
            <a:ext cx="10515868" cy="1325563"/>
          </a:xfrm>
          <a:prstGeom prst="rect">
            <a:avLst/>
          </a:prstGeom>
        </p:spPr>
        <p:txBody>
          <a:bodyPr lIns="77916" tIns="38958" rIns="77916" bIns="38958"/>
          <a:lstStyle/>
          <a:p>
            <a:r>
              <a:rPr lang="zh-CN" altLang="en-US"/>
              <a:t>单击此处编辑母版标题样式</a:t>
            </a:r>
          </a:p>
        </p:txBody>
      </p:sp>
      <p:sp>
        <p:nvSpPr>
          <p:cNvPr id="1049561" name="内容占位符 2"/>
          <p:cNvSpPr>
            <a:spLocks noGrp="1"/>
          </p:cNvSpPr>
          <p:nvPr>
            <p:ph idx="1"/>
          </p:nvPr>
        </p:nvSpPr>
        <p:spPr>
          <a:xfrm>
            <a:off x="838071" y="1825624"/>
            <a:ext cx="10515868" cy="4351339"/>
          </a:xfrm>
          <a:prstGeom prst="rect">
            <a:avLst/>
          </a:prstGeom>
        </p:spPr>
        <p:txBody>
          <a:bodyPr lIns="77916" tIns="38958" rIns="77916" bIns="38958"/>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20023460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1049562" name="标题 1"/>
          <p:cNvSpPr>
            <a:spLocks noGrp="1"/>
          </p:cNvSpPr>
          <p:nvPr>
            <p:ph type="title"/>
          </p:nvPr>
        </p:nvSpPr>
        <p:spPr>
          <a:xfrm>
            <a:off x="832207" y="1709744"/>
            <a:ext cx="10515869" cy="2852737"/>
          </a:xfrm>
          <a:prstGeom prst="rect">
            <a:avLst/>
          </a:prstGeom>
        </p:spPr>
        <p:txBody>
          <a:bodyPr lIns="77916" tIns="38958" rIns="77916" bIns="38958" anchor="b"/>
          <a:lstStyle>
            <a:lvl1pPr>
              <a:defRPr sz="4590"/>
            </a:lvl1pPr>
          </a:lstStyle>
          <a:p>
            <a:r>
              <a:rPr lang="zh-CN" altLang="en-US"/>
              <a:t>单击此处编辑母版标题样式</a:t>
            </a:r>
          </a:p>
        </p:txBody>
      </p:sp>
      <p:sp>
        <p:nvSpPr>
          <p:cNvPr id="1049563" name="文本占位符 2"/>
          <p:cNvSpPr>
            <a:spLocks noGrp="1"/>
          </p:cNvSpPr>
          <p:nvPr>
            <p:ph type="body" idx="1"/>
          </p:nvPr>
        </p:nvSpPr>
        <p:spPr>
          <a:xfrm>
            <a:off x="832207" y="4589466"/>
            <a:ext cx="10515869" cy="1500187"/>
          </a:xfrm>
          <a:prstGeom prst="rect">
            <a:avLst/>
          </a:prstGeom>
        </p:spPr>
        <p:txBody>
          <a:bodyPr lIns="77916" tIns="38958" rIns="77916" bIns="38958"/>
          <a:lstStyle>
            <a:lvl1pPr marL="0" indent="0">
              <a:buNone/>
              <a:defRPr sz="1800"/>
            </a:lvl1pPr>
            <a:lvl2pPr marL="350622" indent="0">
              <a:buNone/>
              <a:defRPr sz="1530"/>
            </a:lvl2pPr>
            <a:lvl3pPr marL="701244" indent="0">
              <a:buNone/>
              <a:defRPr sz="1350"/>
            </a:lvl3pPr>
            <a:lvl4pPr marL="1051866" indent="0">
              <a:buNone/>
              <a:defRPr sz="1260"/>
            </a:lvl4pPr>
            <a:lvl5pPr marL="1402488" indent="0">
              <a:buNone/>
              <a:defRPr sz="1260"/>
            </a:lvl5pPr>
            <a:lvl6pPr marL="1753111" indent="0">
              <a:buNone/>
              <a:defRPr sz="1260"/>
            </a:lvl6pPr>
            <a:lvl7pPr marL="2103733" indent="0">
              <a:buNone/>
              <a:defRPr sz="1260"/>
            </a:lvl7pPr>
            <a:lvl8pPr marL="2454355" indent="0">
              <a:buNone/>
              <a:defRPr sz="1260"/>
            </a:lvl8pPr>
            <a:lvl9pPr marL="2804977" indent="0">
              <a:buNone/>
              <a:defRPr sz="1260"/>
            </a:lvl9pPr>
          </a:lstStyle>
          <a:p>
            <a:pPr lvl="0"/>
            <a:r>
              <a:rPr lang="zh-CN" altLang="en-US"/>
              <a:t>编辑母版文本样式</a:t>
            </a:r>
          </a:p>
        </p:txBody>
      </p:sp>
    </p:spTree>
    <p:extLst>
      <p:ext uri="{BB962C8B-B14F-4D97-AF65-F5344CB8AC3E}">
        <p14:creationId xmlns:p14="http://schemas.microsoft.com/office/powerpoint/2010/main" val="18273976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1049564" name="标题 1"/>
          <p:cNvSpPr>
            <a:spLocks noGrp="1"/>
          </p:cNvSpPr>
          <p:nvPr>
            <p:ph type="title"/>
          </p:nvPr>
        </p:nvSpPr>
        <p:spPr>
          <a:xfrm>
            <a:off x="838071" y="365127"/>
            <a:ext cx="10515868" cy="1325563"/>
          </a:xfrm>
          <a:prstGeom prst="rect">
            <a:avLst/>
          </a:prstGeom>
        </p:spPr>
        <p:txBody>
          <a:bodyPr lIns="77916" tIns="38958" rIns="77916" bIns="38958"/>
          <a:lstStyle/>
          <a:p>
            <a:r>
              <a:rPr lang="zh-CN" altLang="en-US"/>
              <a:t>单击此处编辑母版标题样式</a:t>
            </a:r>
          </a:p>
        </p:txBody>
      </p:sp>
      <p:sp>
        <p:nvSpPr>
          <p:cNvPr id="1049565" name="内容占位符 2"/>
          <p:cNvSpPr>
            <a:spLocks noGrp="1"/>
          </p:cNvSpPr>
          <p:nvPr>
            <p:ph sz="half" idx="1"/>
          </p:nvPr>
        </p:nvSpPr>
        <p:spPr>
          <a:xfrm>
            <a:off x="838068" y="1825624"/>
            <a:ext cx="5163187" cy="4351339"/>
          </a:xfrm>
          <a:prstGeom prst="rect">
            <a:avLst/>
          </a:prstGeom>
        </p:spPr>
        <p:txBody>
          <a:bodyPr lIns="77916" tIns="38958" rIns="77916" bIns="38958"/>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49566" name="内容占位符 3"/>
          <p:cNvSpPr>
            <a:spLocks noGrp="1"/>
          </p:cNvSpPr>
          <p:nvPr>
            <p:ph sz="half" idx="2"/>
          </p:nvPr>
        </p:nvSpPr>
        <p:spPr>
          <a:xfrm>
            <a:off x="6188792" y="1825624"/>
            <a:ext cx="5165141" cy="4351339"/>
          </a:xfrm>
          <a:prstGeom prst="rect">
            <a:avLst/>
          </a:prstGeom>
        </p:spPr>
        <p:txBody>
          <a:bodyPr lIns="77916" tIns="38958" rIns="77916" bIns="38958"/>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24412299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49567" name="标题 1"/>
          <p:cNvSpPr>
            <a:spLocks noGrp="1"/>
          </p:cNvSpPr>
          <p:nvPr>
            <p:ph type="title"/>
          </p:nvPr>
        </p:nvSpPr>
        <p:spPr>
          <a:xfrm>
            <a:off x="840020" y="365127"/>
            <a:ext cx="10515869" cy="1325563"/>
          </a:xfrm>
          <a:prstGeom prst="rect">
            <a:avLst/>
          </a:prstGeom>
        </p:spPr>
        <p:txBody>
          <a:bodyPr lIns="77916" tIns="38958" rIns="77916" bIns="38958"/>
          <a:lstStyle/>
          <a:p>
            <a:r>
              <a:rPr lang="zh-CN" altLang="en-US"/>
              <a:t>单击此处编辑母版标题样式</a:t>
            </a:r>
          </a:p>
        </p:txBody>
      </p:sp>
      <p:sp>
        <p:nvSpPr>
          <p:cNvPr id="1049568" name="文本占位符 2"/>
          <p:cNvSpPr>
            <a:spLocks noGrp="1"/>
          </p:cNvSpPr>
          <p:nvPr>
            <p:ph type="body" idx="1"/>
          </p:nvPr>
        </p:nvSpPr>
        <p:spPr>
          <a:xfrm>
            <a:off x="840022" y="1681164"/>
            <a:ext cx="5157327" cy="823912"/>
          </a:xfrm>
          <a:prstGeom prst="rect">
            <a:avLst/>
          </a:prstGeom>
        </p:spPr>
        <p:txBody>
          <a:bodyPr lIns="77916" tIns="38958" rIns="77916" bIns="38958" anchor="b"/>
          <a:lstStyle>
            <a:lvl1pPr marL="0" indent="0">
              <a:buNone/>
              <a:defRPr sz="1800" b="1"/>
            </a:lvl1pPr>
            <a:lvl2pPr marL="350622" indent="0">
              <a:buNone/>
              <a:defRPr sz="1530" b="1"/>
            </a:lvl2pPr>
            <a:lvl3pPr marL="701244" indent="0">
              <a:buNone/>
              <a:defRPr sz="1350" b="1"/>
            </a:lvl3pPr>
            <a:lvl4pPr marL="1051866" indent="0">
              <a:buNone/>
              <a:defRPr sz="1260" b="1"/>
            </a:lvl4pPr>
            <a:lvl5pPr marL="1402488" indent="0">
              <a:buNone/>
              <a:defRPr sz="1260" b="1"/>
            </a:lvl5pPr>
            <a:lvl6pPr marL="1753111" indent="0">
              <a:buNone/>
              <a:defRPr sz="1260" b="1"/>
            </a:lvl6pPr>
            <a:lvl7pPr marL="2103733" indent="0">
              <a:buNone/>
              <a:defRPr sz="1260" b="1"/>
            </a:lvl7pPr>
            <a:lvl8pPr marL="2454355" indent="0">
              <a:buNone/>
              <a:defRPr sz="1260" b="1"/>
            </a:lvl8pPr>
            <a:lvl9pPr marL="2804977" indent="0">
              <a:buNone/>
              <a:defRPr sz="1260" b="1"/>
            </a:lvl9pPr>
          </a:lstStyle>
          <a:p>
            <a:pPr lvl="0"/>
            <a:r>
              <a:rPr lang="zh-CN" altLang="en-US"/>
              <a:t>编辑母版文本样式</a:t>
            </a:r>
          </a:p>
        </p:txBody>
      </p:sp>
      <p:sp>
        <p:nvSpPr>
          <p:cNvPr id="1049569" name="内容占位符 3"/>
          <p:cNvSpPr>
            <a:spLocks noGrp="1"/>
          </p:cNvSpPr>
          <p:nvPr>
            <p:ph sz="half" idx="2"/>
          </p:nvPr>
        </p:nvSpPr>
        <p:spPr>
          <a:xfrm>
            <a:off x="840022" y="2505076"/>
            <a:ext cx="5157327" cy="3684588"/>
          </a:xfrm>
          <a:prstGeom prst="rect">
            <a:avLst/>
          </a:prstGeom>
        </p:spPr>
        <p:txBody>
          <a:bodyPr lIns="77916" tIns="38958" rIns="77916" bIns="38958"/>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49570" name="文本占位符 4"/>
          <p:cNvSpPr>
            <a:spLocks noGrp="1"/>
          </p:cNvSpPr>
          <p:nvPr>
            <p:ph type="body" sz="quarter" idx="3"/>
          </p:nvPr>
        </p:nvSpPr>
        <p:spPr>
          <a:xfrm>
            <a:off x="6173167" y="1681164"/>
            <a:ext cx="5182724" cy="823912"/>
          </a:xfrm>
          <a:prstGeom prst="rect">
            <a:avLst/>
          </a:prstGeom>
        </p:spPr>
        <p:txBody>
          <a:bodyPr lIns="77916" tIns="38958" rIns="77916" bIns="38958" anchor="b"/>
          <a:lstStyle>
            <a:lvl1pPr marL="0" indent="0">
              <a:buNone/>
              <a:defRPr sz="1800" b="1"/>
            </a:lvl1pPr>
            <a:lvl2pPr marL="350622" indent="0">
              <a:buNone/>
              <a:defRPr sz="1530" b="1"/>
            </a:lvl2pPr>
            <a:lvl3pPr marL="701244" indent="0">
              <a:buNone/>
              <a:defRPr sz="1350" b="1"/>
            </a:lvl3pPr>
            <a:lvl4pPr marL="1051866" indent="0">
              <a:buNone/>
              <a:defRPr sz="1260" b="1"/>
            </a:lvl4pPr>
            <a:lvl5pPr marL="1402488" indent="0">
              <a:buNone/>
              <a:defRPr sz="1260" b="1"/>
            </a:lvl5pPr>
            <a:lvl6pPr marL="1753111" indent="0">
              <a:buNone/>
              <a:defRPr sz="1260" b="1"/>
            </a:lvl6pPr>
            <a:lvl7pPr marL="2103733" indent="0">
              <a:buNone/>
              <a:defRPr sz="1260" b="1"/>
            </a:lvl7pPr>
            <a:lvl8pPr marL="2454355" indent="0">
              <a:buNone/>
              <a:defRPr sz="1260" b="1"/>
            </a:lvl8pPr>
            <a:lvl9pPr marL="2804977" indent="0">
              <a:buNone/>
              <a:defRPr sz="1260" b="1"/>
            </a:lvl9pPr>
          </a:lstStyle>
          <a:p>
            <a:pPr lvl="0"/>
            <a:r>
              <a:rPr lang="zh-CN" altLang="en-US"/>
              <a:t>编辑母版文本样式</a:t>
            </a:r>
          </a:p>
        </p:txBody>
      </p:sp>
      <p:sp>
        <p:nvSpPr>
          <p:cNvPr id="1049571" name="内容占位符 5"/>
          <p:cNvSpPr>
            <a:spLocks noGrp="1"/>
          </p:cNvSpPr>
          <p:nvPr>
            <p:ph sz="quarter" idx="4"/>
          </p:nvPr>
        </p:nvSpPr>
        <p:spPr>
          <a:xfrm>
            <a:off x="6173167" y="2505076"/>
            <a:ext cx="5182724" cy="3684588"/>
          </a:xfrm>
          <a:prstGeom prst="rect">
            <a:avLst/>
          </a:prstGeom>
        </p:spPr>
        <p:txBody>
          <a:bodyPr lIns="77916" tIns="38958" rIns="77916" bIns="38958"/>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14803992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1049572" name="标题 1"/>
          <p:cNvSpPr>
            <a:spLocks noGrp="1"/>
          </p:cNvSpPr>
          <p:nvPr>
            <p:ph type="title"/>
          </p:nvPr>
        </p:nvSpPr>
        <p:spPr>
          <a:xfrm>
            <a:off x="838071" y="365127"/>
            <a:ext cx="10515868" cy="1325563"/>
          </a:xfrm>
          <a:prstGeom prst="rect">
            <a:avLst/>
          </a:prstGeom>
        </p:spPr>
        <p:txBody>
          <a:bodyPr lIns="77916" tIns="38958" rIns="77916" bIns="38958"/>
          <a:lstStyle/>
          <a:p>
            <a:r>
              <a:rPr lang="zh-CN" altLang="en-US"/>
              <a:t>单击此处编辑母版标题样式</a:t>
            </a:r>
          </a:p>
        </p:txBody>
      </p:sp>
    </p:spTree>
    <p:extLst>
      <p:ext uri="{BB962C8B-B14F-4D97-AF65-F5344CB8AC3E}">
        <p14:creationId xmlns:p14="http://schemas.microsoft.com/office/powerpoint/2010/main" val="36897619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矩形 1"/>
          <p:cNvSpPr/>
          <p:nvPr userDrawn="1"/>
        </p:nvSpPr>
        <p:spPr>
          <a:xfrm>
            <a:off x="0" y="1691747"/>
            <a:ext cx="12192000" cy="2592288"/>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22960" rtl="0" eaLnBrk="1" fontAlgn="auto" latinLnBrk="1" hangingPunct="1">
              <a:lnSpc>
                <a:spcPct val="100000"/>
              </a:lnSpc>
              <a:spcBef>
                <a:spcPts val="0"/>
              </a:spcBef>
              <a:spcAft>
                <a:spcPts val="0"/>
              </a:spcAft>
              <a:buClrTx/>
              <a:buSzTx/>
              <a:buFontTx/>
              <a:buNone/>
              <a:tabLst/>
              <a:defRPr/>
            </a:pPr>
            <a:endParaRPr kumimoji="0" lang="zh-CN" altLang="en-US" sz="1710" b="0" i="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sym typeface="Arial" pitchFamily="34" charset="0"/>
            </a:endParaRPr>
          </a:p>
        </p:txBody>
      </p:sp>
      <p:sp>
        <p:nvSpPr>
          <p:cNvPr id="3" name="矩形 2"/>
          <p:cNvSpPr/>
          <p:nvPr userDrawn="1"/>
        </p:nvSpPr>
        <p:spPr>
          <a:xfrm>
            <a:off x="-2117" y="4413151"/>
            <a:ext cx="12192000" cy="71966"/>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22960" rtl="0" eaLnBrk="1" fontAlgn="auto" latinLnBrk="1" hangingPunct="1">
              <a:lnSpc>
                <a:spcPct val="100000"/>
              </a:lnSpc>
              <a:spcBef>
                <a:spcPts val="0"/>
              </a:spcBef>
              <a:spcAft>
                <a:spcPts val="0"/>
              </a:spcAft>
              <a:buClrTx/>
              <a:buSzTx/>
              <a:buFontTx/>
              <a:buNone/>
              <a:tabLst/>
              <a:defRPr/>
            </a:pPr>
            <a:endParaRPr kumimoji="0" lang="zh-CN" altLang="en-US" sz="1710" b="0" i="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sym typeface="Arial" pitchFamily="34" charset="0"/>
            </a:endParaRPr>
          </a:p>
        </p:txBody>
      </p:sp>
      <p:sp>
        <p:nvSpPr>
          <p:cNvPr id="4" name="矩形 3"/>
          <p:cNvSpPr/>
          <p:nvPr userDrawn="1"/>
        </p:nvSpPr>
        <p:spPr>
          <a:xfrm>
            <a:off x="-2117" y="1490665"/>
            <a:ext cx="12192000" cy="71966"/>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822960" rtl="0" eaLnBrk="1" fontAlgn="auto" latinLnBrk="1" hangingPunct="1">
              <a:lnSpc>
                <a:spcPct val="100000"/>
              </a:lnSpc>
              <a:spcBef>
                <a:spcPts val="0"/>
              </a:spcBef>
              <a:spcAft>
                <a:spcPts val="0"/>
              </a:spcAft>
              <a:buClrTx/>
              <a:buSzTx/>
              <a:buFontTx/>
              <a:buNone/>
              <a:tabLst/>
              <a:defRPr/>
            </a:pPr>
            <a:endParaRPr kumimoji="0" lang="zh-CN" altLang="en-US" sz="1710" b="0" i="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sym typeface="Arial" pitchFamily="34" charset="0"/>
            </a:endParaRPr>
          </a:p>
        </p:txBody>
      </p:sp>
      <p:pic>
        <p:nvPicPr>
          <p:cNvPr id="5" name="图片 4"/>
          <p:cNvPicPr>
            <a:picLocks noChangeAspect="1"/>
          </p:cNvPicPr>
          <p:nvPr userDrawn="1"/>
        </p:nvPicPr>
        <p:blipFill>
          <a:blip r:embed="rId2"/>
          <a:stretch>
            <a:fillRect/>
          </a:stretch>
        </p:blipFill>
        <p:spPr>
          <a:xfrm>
            <a:off x="405727" y="35204"/>
            <a:ext cx="2628143" cy="1229837"/>
          </a:xfrm>
          <a:prstGeom prst="rect">
            <a:avLst/>
          </a:prstGeom>
        </p:spPr>
      </p:pic>
      <p:pic>
        <p:nvPicPr>
          <p:cNvPr id="10" name="Picture 15" descr="输出向导-1"/>
          <p:cNvPicPr>
            <a:picLocks noChangeAspect="1" noChangeArrowheads="1"/>
          </p:cNvPicPr>
          <p:nvPr userDrawn="1"/>
        </p:nvPicPr>
        <p:blipFill>
          <a:blip r:embed="rId3" cstate="email">
            <a:extLst>
              <a:ext uri="{28A0092B-C50C-407E-A947-70E740481C1C}">
                <a14:useLocalDpi xmlns:a14="http://schemas.microsoft.com/office/drawing/2010/main" val="0"/>
              </a:ext>
            </a:extLst>
          </a:blip>
          <a:srcRect/>
          <a:stretch>
            <a:fillRect/>
          </a:stretch>
        </p:blipFill>
        <p:spPr bwMode="auto">
          <a:xfrm>
            <a:off x="143339" y="6438902"/>
            <a:ext cx="3213525"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5"/>
          <p:cNvSpPr>
            <a:spLocks noGrp="1" noChangeArrowheads="1"/>
          </p:cNvSpPr>
          <p:nvPr>
            <p:ph type="ftr" sz="quarter" idx="3"/>
          </p:nvPr>
        </p:nvSpPr>
        <p:spPr bwMode="auto">
          <a:xfrm>
            <a:off x="10351478" y="6486240"/>
            <a:ext cx="1674641" cy="371760"/>
          </a:xfrm>
          <a:prstGeom prst="rect">
            <a:avLst/>
          </a:prstGeom>
          <a:noFill/>
          <a:ln w="9525">
            <a:noFill/>
            <a:miter lim="800000"/>
          </a:ln>
          <a:effectLst/>
        </p:spPr>
        <p:txBody>
          <a:bodyPr vert="horz" wrap="square" lIns="91440" tIns="45720" rIns="91440" bIns="45720" numCol="1" anchor="t" anchorCtr="0" compatLnSpc="1"/>
          <a:lstStyle>
            <a:lvl1pPr algn="ctr" eaLnBrk="1" hangingPunct="1">
              <a:defRPr sz="1050" b="1">
                <a:solidFill>
                  <a:schemeClr val="tx1"/>
                </a:solidFill>
                <a:effectLst/>
                <a:latin typeface="黑体" panose="02010609060101010101" pitchFamily="49" charset="-122"/>
                <a:ea typeface="黑体" panose="02010609060101010101" pitchFamily="49" charset="-122"/>
                <a:cs typeface="+mn-cs"/>
              </a:defRPr>
            </a:lvl1pPr>
          </a:lstStyle>
          <a:p>
            <a:pPr>
              <a:defRPr/>
            </a:pPr>
            <a:r>
              <a:rPr lang="zh-CN" altLang="en-US"/>
              <a:t>加速器中心低温组</a:t>
            </a:r>
            <a:endParaRPr lang="en-US" altLang="zh-CN"/>
          </a:p>
        </p:txBody>
      </p:sp>
      <p:pic>
        <p:nvPicPr>
          <p:cNvPr id="9" name="图片 8">
            <a:extLst>
              <a:ext uri="{FF2B5EF4-FFF2-40B4-BE49-F238E27FC236}">
                <a16:creationId xmlns:a16="http://schemas.microsoft.com/office/drawing/2014/main" id="{FFEE8ABB-A48D-40A7-9D1A-185A4FA014CA}"/>
              </a:ext>
            </a:extLst>
          </p:cNvPr>
          <p:cNvPicPr>
            <a:picLocks noChangeAspect="1"/>
          </p:cNvPicPr>
          <p:nvPr userDrawn="1"/>
        </p:nvPicPr>
        <p:blipFill>
          <a:blip r:embed="rId4"/>
          <a:stretch>
            <a:fillRect/>
          </a:stretch>
        </p:blipFill>
        <p:spPr>
          <a:xfrm>
            <a:off x="6949877" y="231659"/>
            <a:ext cx="4836396" cy="1033382"/>
          </a:xfrm>
          <a:prstGeom prst="ellipse">
            <a:avLst/>
          </a:prstGeom>
          <a:ln>
            <a:noFill/>
          </a:ln>
          <a:effectLst>
            <a:softEdge rad="112500"/>
          </a:effectLst>
        </p:spPr>
      </p:pic>
    </p:spTree>
    <p:extLst>
      <p:ext uri="{BB962C8B-B14F-4D97-AF65-F5344CB8AC3E}">
        <p14:creationId xmlns:p14="http://schemas.microsoft.com/office/powerpoint/2010/main" val="15383464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1049573" name="标题 1"/>
          <p:cNvSpPr>
            <a:spLocks noGrp="1"/>
          </p:cNvSpPr>
          <p:nvPr>
            <p:ph type="title"/>
          </p:nvPr>
        </p:nvSpPr>
        <p:spPr>
          <a:xfrm>
            <a:off x="840022" y="457200"/>
            <a:ext cx="3932463" cy="1600200"/>
          </a:xfrm>
          <a:prstGeom prst="rect">
            <a:avLst/>
          </a:prstGeom>
        </p:spPr>
        <p:txBody>
          <a:bodyPr lIns="77916" tIns="38958" rIns="77916" bIns="38958" anchor="b"/>
          <a:lstStyle>
            <a:lvl1pPr>
              <a:defRPr sz="2430"/>
            </a:lvl1pPr>
          </a:lstStyle>
          <a:p>
            <a:r>
              <a:rPr lang="zh-CN" altLang="en-US"/>
              <a:t>单击此处编辑母版标题样式</a:t>
            </a:r>
          </a:p>
        </p:txBody>
      </p:sp>
      <p:sp>
        <p:nvSpPr>
          <p:cNvPr id="1049574" name="内容占位符 2"/>
          <p:cNvSpPr>
            <a:spLocks noGrp="1"/>
          </p:cNvSpPr>
          <p:nvPr>
            <p:ph idx="1"/>
          </p:nvPr>
        </p:nvSpPr>
        <p:spPr>
          <a:xfrm>
            <a:off x="5182727" y="987428"/>
            <a:ext cx="6173164" cy="4873625"/>
          </a:xfrm>
          <a:prstGeom prst="rect">
            <a:avLst/>
          </a:prstGeom>
        </p:spPr>
        <p:txBody>
          <a:bodyPr lIns="77916" tIns="38958" rIns="77916" bIns="38958"/>
          <a:lstStyle>
            <a:lvl1pPr>
              <a:defRPr sz="2430"/>
            </a:lvl1pPr>
            <a:lvl2pPr>
              <a:defRPr sz="2160"/>
            </a:lvl2pPr>
            <a:lvl3pPr>
              <a:defRPr sz="1800"/>
            </a:lvl3pPr>
            <a:lvl4pPr>
              <a:defRPr sz="1530"/>
            </a:lvl4pPr>
            <a:lvl5pPr>
              <a:defRPr sz="1530"/>
            </a:lvl5pPr>
            <a:lvl6pPr>
              <a:defRPr sz="1530"/>
            </a:lvl6pPr>
            <a:lvl7pPr>
              <a:defRPr sz="1530"/>
            </a:lvl7pPr>
            <a:lvl8pPr>
              <a:defRPr sz="1530"/>
            </a:lvl8pPr>
            <a:lvl9pPr>
              <a:defRPr sz="153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49575" name="文本占位符 3"/>
          <p:cNvSpPr>
            <a:spLocks noGrp="1"/>
          </p:cNvSpPr>
          <p:nvPr>
            <p:ph type="body" sz="half" idx="2"/>
          </p:nvPr>
        </p:nvSpPr>
        <p:spPr>
          <a:xfrm>
            <a:off x="840022" y="2057403"/>
            <a:ext cx="3932463" cy="3811588"/>
          </a:xfrm>
          <a:prstGeom prst="rect">
            <a:avLst/>
          </a:prstGeom>
        </p:spPr>
        <p:txBody>
          <a:bodyPr lIns="77916" tIns="38958" rIns="77916" bIns="38958"/>
          <a:lstStyle>
            <a:lvl1pPr marL="0" indent="0">
              <a:buNone/>
              <a:defRPr sz="1260"/>
            </a:lvl1pPr>
            <a:lvl2pPr marL="350622" indent="0">
              <a:buNone/>
              <a:defRPr sz="1080"/>
            </a:lvl2pPr>
            <a:lvl3pPr marL="701244" indent="0">
              <a:buNone/>
              <a:defRPr sz="900"/>
            </a:lvl3pPr>
            <a:lvl4pPr marL="1051866" indent="0">
              <a:buNone/>
              <a:defRPr sz="810"/>
            </a:lvl4pPr>
            <a:lvl5pPr marL="1402488" indent="0">
              <a:buNone/>
              <a:defRPr sz="810"/>
            </a:lvl5pPr>
            <a:lvl6pPr marL="1753111" indent="0">
              <a:buNone/>
              <a:defRPr sz="810"/>
            </a:lvl6pPr>
            <a:lvl7pPr marL="2103733" indent="0">
              <a:buNone/>
              <a:defRPr sz="810"/>
            </a:lvl7pPr>
            <a:lvl8pPr marL="2454355" indent="0">
              <a:buNone/>
              <a:defRPr sz="810"/>
            </a:lvl8pPr>
            <a:lvl9pPr marL="2804977" indent="0">
              <a:buNone/>
              <a:defRPr sz="810"/>
            </a:lvl9pPr>
          </a:lstStyle>
          <a:p>
            <a:pPr lvl="0"/>
            <a:r>
              <a:rPr lang="zh-CN" altLang="en-US"/>
              <a:t>编辑母版文本样式</a:t>
            </a:r>
          </a:p>
        </p:txBody>
      </p:sp>
    </p:spTree>
    <p:extLst>
      <p:ext uri="{BB962C8B-B14F-4D97-AF65-F5344CB8AC3E}">
        <p14:creationId xmlns:p14="http://schemas.microsoft.com/office/powerpoint/2010/main" val="32976695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1049576" name="标题 1"/>
          <p:cNvSpPr>
            <a:spLocks noGrp="1"/>
          </p:cNvSpPr>
          <p:nvPr>
            <p:ph type="title"/>
          </p:nvPr>
        </p:nvSpPr>
        <p:spPr>
          <a:xfrm>
            <a:off x="840022" y="457200"/>
            <a:ext cx="3932463" cy="1600200"/>
          </a:xfrm>
          <a:prstGeom prst="rect">
            <a:avLst/>
          </a:prstGeom>
        </p:spPr>
        <p:txBody>
          <a:bodyPr lIns="77916" tIns="38958" rIns="77916" bIns="38958" anchor="b"/>
          <a:lstStyle>
            <a:lvl1pPr>
              <a:defRPr sz="2430"/>
            </a:lvl1pPr>
          </a:lstStyle>
          <a:p>
            <a:r>
              <a:rPr lang="zh-CN" altLang="en-US"/>
              <a:t>单击此处编辑母版标题样式</a:t>
            </a:r>
          </a:p>
        </p:txBody>
      </p:sp>
      <p:sp>
        <p:nvSpPr>
          <p:cNvPr id="1049577" name="图片占位符 2"/>
          <p:cNvSpPr>
            <a:spLocks noGrp="1"/>
          </p:cNvSpPr>
          <p:nvPr>
            <p:ph type="pic" idx="1"/>
          </p:nvPr>
        </p:nvSpPr>
        <p:spPr>
          <a:xfrm>
            <a:off x="5182727" y="987428"/>
            <a:ext cx="6173164" cy="4873625"/>
          </a:xfrm>
          <a:prstGeom prst="rect">
            <a:avLst/>
          </a:prstGeom>
        </p:spPr>
        <p:txBody>
          <a:bodyPr lIns="77916" tIns="38958" rIns="77916" bIns="38958"/>
          <a:lstStyle>
            <a:lvl1pPr marL="0" indent="0">
              <a:buNone/>
              <a:defRPr sz="2430"/>
            </a:lvl1pPr>
            <a:lvl2pPr marL="350622" indent="0">
              <a:buNone/>
              <a:defRPr sz="2160"/>
            </a:lvl2pPr>
            <a:lvl3pPr marL="701244" indent="0">
              <a:buNone/>
              <a:defRPr sz="1800"/>
            </a:lvl3pPr>
            <a:lvl4pPr marL="1051866" indent="0">
              <a:buNone/>
              <a:defRPr sz="1530"/>
            </a:lvl4pPr>
            <a:lvl5pPr marL="1402488" indent="0">
              <a:buNone/>
              <a:defRPr sz="1530"/>
            </a:lvl5pPr>
            <a:lvl6pPr marL="1753111" indent="0">
              <a:buNone/>
              <a:defRPr sz="1530"/>
            </a:lvl6pPr>
            <a:lvl7pPr marL="2103733" indent="0">
              <a:buNone/>
              <a:defRPr sz="1530"/>
            </a:lvl7pPr>
            <a:lvl8pPr marL="2454355" indent="0">
              <a:buNone/>
              <a:defRPr sz="1530"/>
            </a:lvl8pPr>
            <a:lvl9pPr marL="2804977" indent="0">
              <a:buNone/>
              <a:defRPr sz="1530"/>
            </a:lvl9pPr>
          </a:lstStyle>
          <a:p>
            <a:pPr marL="0" marR="0" lvl="0" indent="0" algn="l" defTabSz="350045" rtl="0" eaLnBrk="0" fontAlgn="base" latinLnBrk="0" hangingPunct="0">
              <a:lnSpc>
                <a:spcPct val="100000"/>
              </a:lnSpc>
              <a:spcBef>
                <a:spcPts val="462"/>
              </a:spcBef>
              <a:spcAft>
                <a:spcPct val="0"/>
              </a:spcAft>
              <a:buClr>
                <a:srgbClr val="000000"/>
              </a:buClr>
              <a:buSzPct val="100000"/>
              <a:buFont typeface="Times New Roman" panose="02020603050405020304" pitchFamily="18" charset="0"/>
              <a:buNone/>
            </a:pPr>
            <a:endParaRPr kumimoji="0" lang="zh-CN" altLang="en-US" sz="2430" b="1" i="0" u="none" strike="noStrike" kern="1200" cap="none" spc="0" normalizeH="0" baseline="0" noProof="0">
              <a:ln>
                <a:noFill/>
              </a:ln>
              <a:solidFill>
                <a:srgbClr val="000000"/>
              </a:solidFill>
              <a:effectLst/>
              <a:uLnTx/>
              <a:uFillTx/>
              <a:latin typeface="+mn-lt"/>
              <a:ea typeface="+mn-ea"/>
              <a:cs typeface="+mn-cs"/>
            </a:endParaRPr>
          </a:p>
        </p:txBody>
      </p:sp>
      <p:sp>
        <p:nvSpPr>
          <p:cNvPr id="1049578" name="文本占位符 3"/>
          <p:cNvSpPr>
            <a:spLocks noGrp="1"/>
          </p:cNvSpPr>
          <p:nvPr>
            <p:ph type="body" sz="half" idx="2"/>
          </p:nvPr>
        </p:nvSpPr>
        <p:spPr>
          <a:xfrm>
            <a:off x="840022" y="2057403"/>
            <a:ext cx="3932463" cy="3811588"/>
          </a:xfrm>
          <a:prstGeom prst="rect">
            <a:avLst/>
          </a:prstGeom>
        </p:spPr>
        <p:txBody>
          <a:bodyPr lIns="77916" tIns="38958" rIns="77916" bIns="38958"/>
          <a:lstStyle>
            <a:lvl1pPr marL="0" indent="0">
              <a:buNone/>
              <a:defRPr sz="1260"/>
            </a:lvl1pPr>
            <a:lvl2pPr marL="350622" indent="0">
              <a:buNone/>
              <a:defRPr sz="1080"/>
            </a:lvl2pPr>
            <a:lvl3pPr marL="701244" indent="0">
              <a:buNone/>
              <a:defRPr sz="900"/>
            </a:lvl3pPr>
            <a:lvl4pPr marL="1051866" indent="0">
              <a:buNone/>
              <a:defRPr sz="810"/>
            </a:lvl4pPr>
            <a:lvl5pPr marL="1402488" indent="0">
              <a:buNone/>
              <a:defRPr sz="810"/>
            </a:lvl5pPr>
            <a:lvl6pPr marL="1753111" indent="0">
              <a:buNone/>
              <a:defRPr sz="810"/>
            </a:lvl6pPr>
            <a:lvl7pPr marL="2103733" indent="0">
              <a:buNone/>
              <a:defRPr sz="810"/>
            </a:lvl7pPr>
            <a:lvl8pPr marL="2454355" indent="0">
              <a:buNone/>
              <a:defRPr sz="810"/>
            </a:lvl8pPr>
            <a:lvl9pPr marL="2804977" indent="0">
              <a:buNone/>
              <a:defRPr sz="810"/>
            </a:lvl9pPr>
          </a:lstStyle>
          <a:p>
            <a:pPr lvl="0"/>
            <a:r>
              <a:rPr lang="zh-CN" altLang="en-US"/>
              <a:t>编辑母版文本样式</a:t>
            </a:r>
          </a:p>
        </p:txBody>
      </p:sp>
    </p:spTree>
    <p:extLst>
      <p:ext uri="{BB962C8B-B14F-4D97-AF65-F5344CB8AC3E}">
        <p14:creationId xmlns:p14="http://schemas.microsoft.com/office/powerpoint/2010/main" val="525914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1049579" name="标题 1"/>
          <p:cNvSpPr>
            <a:spLocks noGrp="1"/>
          </p:cNvSpPr>
          <p:nvPr>
            <p:ph type="title"/>
          </p:nvPr>
        </p:nvSpPr>
        <p:spPr>
          <a:xfrm>
            <a:off x="838071" y="365127"/>
            <a:ext cx="10515868" cy="1325563"/>
          </a:xfrm>
          <a:prstGeom prst="rect">
            <a:avLst/>
          </a:prstGeom>
        </p:spPr>
        <p:txBody>
          <a:bodyPr lIns="77916" tIns="38958" rIns="77916" bIns="38958"/>
          <a:lstStyle/>
          <a:p>
            <a:r>
              <a:rPr lang="zh-CN" altLang="en-US"/>
              <a:t>单击此处编辑母版标题样式</a:t>
            </a:r>
          </a:p>
        </p:txBody>
      </p:sp>
      <p:sp>
        <p:nvSpPr>
          <p:cNvPr id="1049580" name="竖排文字占位符 2"/>
          <p:cNvSpPr>
            <a:spLocks noGrp="1"/>
          </p:cNvSpPr>
          <p:nvPr>
            <p:ph type="body" orient="vert" idx="1"/>
          </p:nvPr>
        </p:nvSpPr>
        <p:spPr>
          <a:xfrm>
            <a:off x="838071" y="1825624"/>
            <a:ext cx="10515868" cy="4351339"/>
          </a:xfrm>
          <a:prstGeom prst="rect">
            <a:avLst/>
          </a:prstGeom>
        </p:spPr>
        <p:txBody>
          <a:bodyPr vert="eaVert" lIns="77916" tIns="38958" rIns="77916" bIns="38958"/>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32262088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1049581" name="竖排标题 1"/>
          <p:cNvSpPr>
            <a:spLocks noGrp="1"/>
          </p:cNvSpPr>
          <p:nvPr>
            <p:ph type="title" orient="vert"/>
          </p:nvPr>
        </p:nvSpPr>
        <p:spPr>
          <a:xfrm>
            <a:off x="8726435" y="365129"/>
            <a:ext cx="2627501" cy="5811839"/>
          </a:xfrm>
          <a:prstGeom prst="rect">
            <a:avLst/>
          </a:prstGeom>
        </p:spPr>
        <p:txBody>
          <a:bodyPr vert="eaVert" lIns="77916" tIns="38958" rIns="77916" bIns="38958"/>
          <a:lstStyle/>
          <a:p>
            <a:r>
              <a:rPr lang="zh-CN" altLang="en-US"/>
              <a:t>单击此处编辑母版标题样式</a:t>
            </a:r>
          </a:p>
        </p:txBody>
      </p:sp>
      <p:sp>
        <p:nvSpPr>
          <p:cNvPr id="1049582" name="竖排文字占位符 2"/>
          <p:cNvSpPr>
            <a:spLocks noGrp="1"/>
          </p:cNvSpPr>
          <p:nvPr>
            <p:ph type="body" orient="vert" idx="1"/>
          </p:nvPr>
        </p:nvSpPr>
        <p:spPr>
          <a:xfrm>
            <a:off x="838068" y="365129"/>
            <a:ext cx="7700827" cy="5811839"/>
          </a:xfrm>
          <a:prstGeom prst="rect">
            <a:avLst/>
          </a:prstGeom>
        </p:spPr>
        <p:txBody>
          <a:bodyPr vert="eaVert" lIns="77916" tIns="38958" rIns="77916" bIns="38958"/>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14494752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1049533" name="标题 1"/>
          <p:cNvSpPr>
            <a:spLocks noGrp="1"/>
          </p:cNvSpPr>
          <p:nvPr>
            <p:ph type="ctrTitle"/>
          </p:nvPr>
        </p:nvSpPr>
        <p:spPr>
          <a:xfrm>
            <a:off x="1523757" y="1122364"/>
            <a:ext cx="9144488" cy="2387600"/>
          </a:xfrm>
          <a:prstGeom prst="rect">
            <a:avLst/>
          </a:prstGeom>
        </p:spPr>
        <p:txBody>
          <a:bodyPr lIns="77916" tIns="38958" rIns="77916" bIns="38958" anchor="b"/>
          <a:lstStyle>
            <a:lvl1pPr algn="ctr">
              <a:defRPr sz="4590"/>
            </a:lvl1pPr>
          </a:lstStyle>
          <a:p>
            <a:r>
              <a:rPr lang="zh-CN" altLang="en-US"/>
              <a:t>单击此处编辑母版标题样式</a:t>
            </a:r>
          </a:p>
        </p:txBody>
      </p:sp>
      <p:sp>
        <p:nvSpPr>
          <p:cNvPr id="1049534" name="副标题 2"/>
          <p:cNvSpPr>
            <a:spLocks noGrp="1"/>
          </p:cNvSpPr>
          <p:nvPr>
            <p:ph type="subTitle" idx="1"/>
          </p:nvPr>
        </p:nvSpPr>
        <p:spPr>
          <a:xfrm>
            <a:off x="1523757" y="3602038"/>
            <a:ext cx="9144488" cy="1655762"/>
          </a:xfrm>
          <a:prstGeom prst="rect">
            <a:avLst/>
          </a:prstGeom>
        </p:spPr>
        <p:txBody>
          <a:bodyPr lIns="77916" tIns="38958" rIns="77916" bIns="38958"/>
          <a:lstStyle>
            <a:lvl1pPr marL="0" indent="0" algn="ctr">
              <a:buNone/>
              <a:defRPr sz="1800"/>
            </a:lvl1pPr>
            <a:lvl2pPr marL="350622" indent="0" algn="ctr">
              <a:buNone/>
              <a:defRPr sz="1530"/>
            </a:lvl2pPr>
            <a:lvl3pPr marL="701244" indent="0" algn="ctr">
              <a:buNone/>
              <a:defRPr sz="1350"/>
            </a:lvl3pPr>
            <a:lvl4pPr marL="1051866" indent="0" algn="ctr">
              <a:buNone/>
              <a:defRPr sz="1260"/>
            </a:lvl4pPr>
            <a:lvl5pPr marL="1402488" indent="0" algn="ctr">
              <a:buNone/>
              <a:defRPr sz="1260"/>
            </a:lvl5pPr>
            <a:lvl6pPr marL="1753111" indent="0" algn="ctr">
              <a:buNone/>
              <a:defRPr sz="1260"/>
            </a:lvl6pPr>
            <a:lvl7pPr marL="2103733" indent="0" algn="ctr">
              <a:buNone/>
              <a:defRPr sz="1260"/>
            </a:lvl7pPr>
            <a:lvl8pPr marL="2454355" indent="0" algn="ctr">
              <a:buNone/>
              <a:defRPr sz="1260"/>
            </a:lvl8pPr>
            <a:lvl9pPr marL="2804977" indent="0" algn="ctr">
              <a:buNone/>
              <a:defRPr sz="1260"/>
            </a:lvl9pPr>
          </a:lstStyle>
          <a:p>
            <a:r>
              <a:rPr lang="zh-CN" altLang="en-US"/>
              <a:t>单击以编辑母版副标题样式</a:t>
            </a:r>
          </a:p>
        </p:txBody>
      </p:sp>
      <p:sp>
        <p:nvSpPr>
          <p:cNvPr id="5" name="Rectangle 5"/>
          <p:cNvSpPr>
            <a:spLocks noGrp="1" noChangeArrowheads="1"/>
          </p:cNvSpPr>
          <p:nvPr>
            <p:ph type="ftr" sz="quarter" idx="3"/>
          </p:nvPr>
        </p:nvSpPr>
        <p:spPr bwMode="auto">
          <a:xfrm>
            <a:off x="10351478" y="6486240"/>
            <a:ext cx="1674641" cy="371760"/>
          </a:xfrm>
          <a:prstGeom prst="rect">
            <a:avLst/>
          </a:prstGeom>
          <a:noFill/>
          <a:ln w="9525">
            <a:noFill/>
            <a:miter lim="800000"/>
          </a:ln>
          <a:effectLst/>
        </p:spPr>
        <p:txBody>
          <a:bodyPr vert="horz" wrap="square" lIns="91440" tIns="45720" rIns="91440" bIns="45720" numCol="1" anchor="t" anchorCtr="0" compatLnSpc="1"/>
          <a:lstStyle>
            <a:lvl1pPr algn="ctr" eaLnBrk="1" hangingPunct="1">
              <a:defRPr sz="1050" b="1">
                <a:solidFill>
                  <a:schemeClr val="bg1"/>
                </a:solidFill>
                <a:effectLst/>
                <a:latin typeface="黑体" panose="02010609060101010101" pitchFamily="49" charset="-122"/>
                <a:ea typeface="黑体" panose="02010609060101010101" pitchFamily="49" charset="-122"/>
                <a:cs typeface="+mn-cs"/>
              </a:defRPr>
            </a:lvl1pPr>
          </a:lstStyle>
          <a:p>
            <a:pPr>
              <a:defRPr/>
            </a:pPr>
            <a:r>
              <a:rPr lang="zh-CN" altLang="en-US"/>
              <a:t>加速器中心低温组</a:t>
            </a:r>
            <a:endParaRPr lang="en-US" altLang="zh-CN"/>
          </a:p>
        </p:txBody>
      </p:sp>
    </p:spTree>
    <p:extLst>
      <p:ext uri="{BB962C8B-B14F-4D97-AF65-F5344CB8AC3E}">
        <p14:creationId xmlns:p14="http://schemas.microsoft.com/office/powerpoint/2010/main" val="19605056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1049535" name="标题 1"/>
          <p:cNvSpPr>
            <a:spLocks noGrp="1"/>
          </p:cNvSpPr>
          <p:nvPr>
            <p:ph type="title"/>
          </p:nvPr>
        </p:nvSpPr>
        <p:spPr>
          <a:xfrm>
            <a:off x="2812436" y="59028"/>
            <a:ext cx="7171997" cy="691277"/>
          </a:xfrm>
          <a:prstGeom prst="rect">
            <a:avLst/>
          </a:prstGeom>
        </p:spPr>
        <p:txBody>
          <a:bodyPr lIns="77916" tIns="38958" rIns="77916" bIns="38958"/>
          <a:lstStyle>
            <a:lvl1pPr algn="ct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520"/>
            </a:lvl1pPr>
          </a:lstStyle>
          <a:p>
            <a:pPr algn="ct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zh-CN" altLang="zh-CN" sz="2430" b="1">
              <a:solidFill>
                <a:srgbClr val="FFFFFF"/>
              </a:solidFill>
              <a:latin typeface="Times New Roman" pitchFamily="18" charset="0"/>
              <a:ea typeface="黑体" pitchFamily="49" charset="-122"/>
            </a:endParaRPr>
          </a:p>
        </p:txBody>
      </p:sp>
      <p:sp>
        <p:nvSpPr>
          <p:cNvPr id="4" name="Rectangle 5"/>
          <p:cNvSpPr>
            <a:spLocks noGrp="1" noChangeArrowheads="1"/>
          </p:cNvSpPr>
          <p:nvPr>
            <p:ph type="ftr" sz="quarter" idx="3"/>
          </p:nvPr>
        </p:nvSpPr>
        <p:spPr bwMode="auto">
          <a:xfrm>
            <a:off x="10351478" y="6486240"/>
            <a:ext cx="1674641" cy="371760"/>
          </a:xfrm>
          <a:prstGeom prst="rect">
            <a:avLst/>
          </a:prstGeom>
          <a:noFill/>
          <a:ln w="9525">
            <a:noFill/>
            <a:miter lim="800000"/>
          </a:ln>
          <a:effectLst/>
        </p:spPr>
        <p:txBody>
          <a:bodyPr vert="horz" wrap="square" lIns="91440" tIns="45720" rIns="91440" bIns="45720" numCol="1" anchor="t" anchorCtr="0" compatLnSpc="1"/>
          <a:lstStyle>
            <a:lvl1pPr algn="ctr" eaLnBrk="1" hangingPunct="1">
              <a:defRPr sz="1050" b="1">
                <a:solidFill>
                  <a:schemeClr val="bg1"/>
                </a:solidFill>
                <a:effectLst/>
                <a:latin typeface="黑体" panose="02010609060101010101" pitchFamily="49" charset="-122"/>
                <a:ea typeface="黑体" panose="02010609060101010101" pitchFamily="49" charset="-122"/>
                <a:cs typeface="+mn-cs"/>
              </a:defRPr>
            </a:lvl1pPr>
          </a:lstStyle>
          <a:p>
            <a:pPr>
              <a:defRPr/>
            </a:pPr>
            <a:r>
              <a:rPr lang="zh-CN" altLang="en-US"/>
              <a:t>加速器中心低温组</a:t>
            </a:r>
            <a:endParaRPr lang="en-US" altLang="zh-CN"/>
          </a:p>
        </p:txBody>
      </p:sp>
    </p:spTree>
    <p:extLst>
      <p:ext uri="{BB962C8B-B14F-4D97-AF65-F5344CB8AC3E}">
        <p14:creationId xmlns:p14="http://schemas.microsoft.com/office/powerpoint/2010/main" val="4579440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1049537" name="标题 1"/>
          <p:cNvSpPr>
            <a:spLocks noGrp="1"/>
          </p:cNvSpPr>
          <p:nvPr>
            <p:ph type="title"/>
          </p:nvPr>
        </p:nvSpPr>
        <p:spPr>
          <a:xfrm>
            <a:off x="832207" y="1709744"/>
            <a:ext cx="10515869" cy="2852737"/>
          </a:xfrm>
          <a:prstGeom prst="rect">
            <a:avLst/>
          </a:prstGeom>
        </p:spPr>
        <p:txBody>
          <a:bodyPr lIns="77916" tIns="38958" rIns="77916" bIns="38958" anchor="b"/>
          <a:lstStyle>
            <a:lvl1pPr>
              <a:defRPr sz="4590"/>
            </a:lvl1pPr>
          </a:lstStyle>
          <a:p>
            <a:r>
              <a:rPr lang="zh-CN" altLang="en-US"/>
              <a:t>单击此处编辑母版标题样式</a:t>
            </a:r>
          </a:p>
        </p:txBody>
      </p:sp>
      <p:sp>
        <p:nvSpPr>
          <p:cNvPr id="1049538" name="文本占位符 2"/>
          <p:cNvSpPr>
            <a:spLocks noGrp="1"/>
          </p:cNvSpPr>
          <p:nvPr>
            <p:ph type="body" idx="1"/>
          </p:nvPr>
        </p:nvSpPr>
        <p:spPr>
          <a:xfrm>
            <a:off x="832207" y="4589466"/>
            <a:ext cx="10515869" cy="1500187"/>
          </a:xfrm>
          <a:prstGeom prst="rect">
            <a:avLst/>
          </a:prstGeom>
        </p:spPr>
        <p:txBody>
          <a:bodyPr lIns="77916" tIns="38958" rIns="77916" bIns="38958"/>
          <a:lstStyle>
            <a:lvl1pPr marL="0" indent="0">
              <a:buNone/>
              <a:defRPr sz="1800"/>
            </a:lvl1pPr>
            <a:lvl2pPr marL="350622" indent="0">
              <a:buNone/>
              <a:defRPr sz="1530"/>
            </a:lvl2pPr>
            <a:lvl3pPr marL="701244" indent="0">
              <a:buNone/>
              <a:defRPr sz="1350"/>
            </a:lvl3pPr>
            <a:lvl4pPr marL="1051866" indent="0">
              <a:buNone/>
              <a:defRPr sz="1260"/>
            </a:lvl4pPr>
            <a:lvl5pPr marL="1402488" indent="0">
              <a:buNone/>
              <a:defRPr sz="1260"/>
            </a:lvl5pPr>
            <a:lvl6pPr marL="1753111" indent="0">
              <a:buNone/>
              <a:defRPr sz="1260"/>
            </a:lvl6pPr>
            <a:lvl7pPr marL="2103733" indent="0">
              <a:buNone/>
              <a:defRPr sz="1260"/>
            </a:lvl7pPr>
            <a:lvl8pPr marL="2454355" indent="0">
              <a:buNone/>
              <a:defRPr sz="1260"/>
            </a:lvl8pPr>
            <a:lvl9pPr marL="2804977" indent="0">
              <a:buNone/>
              <a:defRPr sz="1260"/>
            </a:lvl9pPr>
          </a:lstStyle>
          <a:p>
            <a:pPr lvl="0"/>
            <a:r>
              <a:rPr lang="zh-CN" altLang="en-US"/>
              <a:t>编辑母版文本样式</a:t>
            </a:r>
          </a:p>
        </p:txBody>
      </p:sp>
      <p:sp>
        <p:nvSpPr>
          <p:cNvPr id="5" name="Rectangle 5"/>
          <p:cNvSpPr>
            <a:spLocks noGrp="1" noChangeArrowheads="1"/>
          </p:cNvSpPr>
          <p:nvPr>
            <p:ph type="ftr" sz="quarter" idx="3"/>
          </p:nvPr>
        </p:nvSpPr>
        <p:spPr bwMode="auto">
          <a:xfrm>
            <a:off x="10351478" y="6486240"/>
            <a:ext cx="1674641" cy="371760"/>
          </a:xfrm>
          <a:prstGeom prst="rect">
            <a:avLst/>
          </a:prstGeom>
          <a:noFill/>
          <a:ln w="9525">
            <a:noFill/>
            <a:miter lim="800000"/>
          </a:ln>
          <a:effectLst/>
        </p:spPr>
        <p:txBody>
          <a:bodyPr vert="horz" wrap="square" lIns="91440" tIns="45720" rIns="91440" bIns="45720" numCol="1" anchor="t" anchorCtr="0" compatLnSpc="1"/>
          <a:lstStyle>
            <a:lvl1pPr algn="ctr" eaLnBrk="1" hangingPunct="1">
              <a:defRPr sz="1050" b="1">
                <a:solidFill>
                  <a:schemeClr val="bg1"/>
                </a:solidFill>
                <a:effectLst/>
                <a:latin typeface="黑体" panose="02010609060101010101" pitchFamily="49" charset="-122"/>
                <a:ea typeface="黑体" panose="02010609060101010101" pitchFamily="49" charset="-122"/>
                <a:cs typeface="+mn-cs"/>
              </a:defRPr>
            </a:lvl1pPr>
          </a:lstStyle>
          <a:p>
            <a:pPr>
              <a:defRPr/>
            </a:pPr>
            <a:r>
              <a:rPr lang="zh-CN" altLang="en-US"/>
              <a:t>加速器中心低温组</a:t>
            </a:r>
            <a:endParaRPr lang="en-US" altLang="zh-CN"/>
          </a:p>
        </p:txBody>
      </p:sp>
    </p:spTree>
    <p:extLst>
      <p:ext uri="{BB962C8B-B14F-4D97-AF65-F5344CB8AC3E}">
        <p14:creationId xmlns:p14="http://schemas.microsoft.com/office/powerpoint/2010/main" val="6052140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1049539" name="标题 1"/>
          <p:cNvSpPr>
            <a:spLocks noGrp="1"/>
          </p:cNvSpPr>
          <p:nvPr>
            <p:ph type="title"/>
          </p:nvPr>
        </p:nvSpPr>
        <p:spPr>
          <a:xfrm>
            <a:off x="838071" y="365127"/>
            <a:ext cx="10515868" cy="1325563"/>
          </a:xfrm>
          <a:prstGeom prst="rect">
            <a:avLst/>
          </a:prstGeom>
        </p:spPr>
        <p:txBody>
          <a:bodyPr lIns="77916" tIns="38958" rIns="77916" bIns="38958"/>
          <a:lstStyle/>
          <a:p>
            <a:r>
              <a:rPr lang="zh-CN" altLang="en-US"/>
              <a:t>单击此处编辑母版标题样式</a:t>
            </a:r>
          </a:p>
        </p:txBody>
      </p:sp>
      <p:sp>
        <p:nvSpPr>
          <p:cNvPr id="1049540" name="内容占位符 2"/>
          <p:cNvSpPr>
            <a:spLocks noGrp="1"/>
          </p:cNvSpPr>
          <p:nvPr>
            <p:ph sz="half" idx="1"/>
          </p:nvPr>
        </p:nvSpPr>
        <p:spPr>
          <a:xfrm>
            <a:off x="838068" y="1825624"/>
            <a:ext cx="5163187" cy="4351339"/>
          </a:xfrm>
          <a:prstGeom prst="rect">
            <a:avLst/>
          </a:prstGeom>
        </p:spPr>
        <p:txBody>
          <a:bodyPr lIns="77916" tIns="38958" rIns="77916" bIns="38958"/>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49541" name="内容占位符 3"/>
          <p:cNvSpPr>
            <a:spLocks noGrp="1"/>
          </p:cNvSpPr>
          <p:nvPr>
            <p:ph sz="half" idx="2"/>
          </p:nvPr>
        </p:nvSpPr>
        <p:spPr>
          <a:xfrm>
            <a:off x="6188792" y="1825624"/>
            <a:ext cx="5165141" cy="4351339"/>
          </a:xfrm>
          <a:prstGeom prst="rect">
            <a:avLst/>
          </a:prstGeom>
        </p:spPr>
        <p:txBody>
          <a:bodyPr lIns="77916" tIns="38958" rIns="77916" bIns="38958"/>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Rectangle 5"/>
          <p:cNvSpPr>
            <a:spLocks noGrp="1" noChangeArrowheads="1"/>
          </p:cNvSpPr>
          <p:nvPr>
            <p:ph type="ftr" sz="quarter" idx="3"/>
          </p:nvPr>
        </p:nvSpPr>
        <p:spPr bwMode="auto">
          <a:xfrm>
            <a:off x="10351478" y="6486240"/>
            <a:ext cx="1674641" cy="371760"/>
          </a:xfrm>
          <a:prstGeom prst="rect">
            <a:avLst/>
          </a:prstGeom>
          <a:noFill/>
          <a:ln w="9525">
            <a:noFill/>
            <a:miter lim="800000"/>
          </a:ln>
          <a:effectLst/>
        </p:spPr>
        <p:txBody>
          <a:bodyPr vert="horz" wrap="square" lIns="91440" tIns="45720" rIns="91440" bIns="45720" numCol="1" anchor="t" anchorCtr="0" compatLnSpc="1"/>
          <a:lstStyle>
            <a:lvl1pPr algn="ctr" eaLnBrk="1" hangingPunct="1">
              <a:defRPr sz="1050" b="1">
                <a:solidFill>
                  <a:schemeClr val="bg1"/>
                </a:solidFill>
                <a:effectLst/>
                <a:latin typeface="黑体" panose="02010609060101010101" pitchFamily="49" charset="-122"/>
                <a:ea typeface="黑体" panose="02010609060101010101" pitchFamily="49" charset="-122"/>
                <a:cs typeface="+mn-cs"/>
              </a:defRPr>
            </a:lvl1pPr>
          </a:lstStyle>
          <a:p>
            <a:pPr>
              <a:defRPr/>
            </a:pPr>
            <a:r>
              <a:rPr lang="zh-CN" altLang="en-US"/>
              <a:t>加速器中心低温组</a:t>
            </a:r>
            <a:endParaRPr lang="en-US" altLang="zh-CN"/>
          </a:p>
        </p:txBody>
      </p:sp>
    </p:spTree>
    <p:extLst>
      <p:ext uri="{BB962C8B-B14F-4D97-AF65-F5344CB8AC3E}">
        <p14:creationId xmlns:p14="http://schemas.microsoft.com/office/powerpoint/2010/main" val="4153843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49542" name="标题 1"/>
          <p:cNvSpPr>
            <a:spLocks noGrp="1"/>
          </p:cNvSpPr>
          <p:nvPr>
            <p:ph type="title"/>
          </p:nvPr>
        </p:nvSpPr>
        <p:spPr>
          <a:xfrm>
            <a:off x="840020" y="365127"/>
            <a:ext cx="10515869" cy="1325563"/>
          </a:xfrm>
          <a:prstGeom prst="rect">
            <a:avLst/>
          </a:prstGeom>
        </p:spPr>
        <p:txBody>
          <a:bodyPr lIns="77916" tIns="38958" rIns="77916" bIns="38958"/>
          <a:lstStyle/>
          <a:p>
            <a:r>
              <a:rPr lang="zh-CN" altLang="en-US"/>
              <a:t>单击此处编辑母版标题样式</a:t>
            </a:r>
          </a:p>
        </p:txBody>
      </p:sp>
      <p:sp>
        <p:nvSpPr>
          <p:cNvPr id="1049543" name="文本占位符 2"/>
          <p:cNvSpPr>
            <a:spLocks noGrp="1"/>
          </p:cNvSpPr>
          <p:nvPr>
            <p:ph type="body" idx="1"/>
          </p:nvPr>
        </p:nvSpPr>
        <p:spPr>
          <a:xfrm>
            <a:off x="840022" y="1681164"/>
            <a:ext cx="5157327" cy="823912"/>
          </a:xfrm>
          <a:prstGeom prst="rect">
            <a:avLst/>
          </a:prstGeom>
        </p:spPr>
        <p:txBody>
          <a:bodyPr lIns="77916" tIns="38958" rIns="77916" bIns="38958" anchor="b"/>
          <a:lstStyle>
            <a:lvl1pPr marL="0" indent="0">
              <a:buNone/>
              <a:defRPr sz="1800" b="1"/>
            </a:lvl1pPr>
            <a:lvl2pPr marL="350622" indent="0">
              <a:buNone/>
              <a:defRPr sz="1530" b="1"/>
            </a:lvl2pPr>
            <a:lvl3pPr marL="701244" indent="0">
              <a:buNone/>
              <a:defRPr sz="1350" b="1"/>
            </a:lvl3pPr>
            <a:lvl4pPr marL="1051866" indent="0">
              <a:buNone/>
              <a:defRPr sz="1260" b="1"/>
            </a:lvl4pPr>
            <a:lvl5pPr marL="1402488" indent="0">
              <a:buNone/>
              <a:defRPr sz="1260" b="1"/>
            </a:lvl5pPr>
            <a:lvl6pPr marL="1753111" indent="0">
              <a:buNone/>
              <a:defRPr sz="1260" b="1"/>
            </a:lvl6pPr>
            <a:lvl7pPr marL="2103733" indent="0">
              <a:buNone/>
              <a:defRPr sz="1260" b="1"/>
            </a:lvl7pPr>
            <a:lvl8pPr marL="2454355" indent="0">
              <a:buNone/>
              <a:defRPr sz="1260" b="1"/>
            </a:lvl8pPr>
            <a:lvl9pPr marL="2804977" indent="0">
              <a:buNone/>
              <a:defRPr sz="1260" b="1"/>
            </a:lvl9pPr>
          </a:lstStyle>
          <a:p>
            <a:pPr lvl="0"/>
            <a:r>
              <a:rPr lang="zh-CN" altLang="en-US"/>
              <a:t>编辑母版文本样式</a:t>
            </a:r>
          </a:p>
        </p:txBody>
      </p:sp>
      <p:sp>
        <p:nvSpPr>
          <p:cNvPr id="1049544" name="内容占位符 3"/>
          <p:cNvSpPr>
            <a:spLocks noGrp="1"/>
          </p:cNvSpPr>
          <p:nvPr>
            <p:ph sz="half" idx="2"/>
          </p:nvPr>
        </p:nvSpPr>
        <p:spPr>
          <a:xfrm>
            <a:off x="840022" y="2505076"/>
            <a:ext cx="5157327" cy="3684588"/>
          </a:xfrm>
          <a:prstGeom prst="rect">
            <a:avLst/>
          </a:prstGeom>
        </p:spPr>
        <p:txBody>
          <a:bodyPr lIns="77916" tIns="38958" rIns="77916" bIns="38958"/>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49545" name="文本占位符 4"/>
          <p:cNvSpPr>
            <a:spLocks noGrp="1"/>
          </p:cNvSpPr>
          <p:nvPr>
            <p:ph type="body" sz="quarter" idx="3"/>
          </p:nvPr>
        </p:nvSpPr>
        <p:spPr>
          <a:xfrm>
            <a:off x="6173167" y="1681164"/>
            <a:ext cx="5182724" cy="823912"/>
          </a:xfrm>
          <a:prstGeom prst="rect">
            <a:avLst/>
          </a:prstGeom>
        </p:spPr>
        <p:txBody>
          <a:bodyPr lIns="77916" tIns="38958" rIns="77916" bIns="38958" anchor="b"/>
          <a:lstStyle>
            <a:lvl1pPr marL="0" indent="0">
              <a:buNone/>
              <a:defRPr sz="1800" b="1"/>
            </a:lvl1pPr>
            <a:lvl2pPr marL="350622" indent="0">
              <a:buNone/>
              <a:defRPr sz="1530" b="1"/>
            </a:lvl2pPr>
            <a:lvl3pPr marL="701244" indent="0">
              <a:buNone/>
              <a:defRPr sz="1350" b="1"/>
            </a:lvl3pPr>
            <a:lvl4pPr marL="1051866" indent="0">
              <a:buNone/>
              <a:defRPr sz="1260" b="1"/>
            </a:lvl4pPr>
            <a:lvl5pPr marL="1402488" indent="0">
              <a:buNone/>
              <a:defRPr sz="1260" b="1"/>
            </a:lvl5pPr>
            <a:lvl6pPr marL="1753111" indent="0">
              <a:buNone/>
              <a:defRPr sz="1260" b="1"/>
            </a:lvl6pPr>
            <a:lvl7pPr marL="2103733" indent="0">
              <a:buNone/>
              <a:defRPr sz="1260" b="1"/>
            </a:lvl7pPr>
            <a:lvl8pPr marL="2454355" indent="0">
              <a:buNone/>
              <a:defRPr sz="1260" b="1"/>
            </a:lvl8pPr>
            <a:lvl9pPr marL="2804977" indent="0">
              <a:buNone/>
              <a:defRPr sz="1260" b="1"/>
            </a:lvl9pPr>
          </a:lstStyle>
          <a:p>
            <a:pPr lvl="0"/>
            <a:r>
              <a:rPr lang="zh-CN" altLang="en-US"/>
              <a:t>编辑母版文本样式</a:t>
            </a:r>
          </a:p>
        </p:txBody>
      </p:sp>
      <p:sp>
        <p:nvSpPr>
          <p:cNvPr id="1049546" name="内容占位符 5"/>
          <p:cNvSpPr>
            <a:spLocks noGrp="1"/>
          </p:cNvSpPr>
          <p:nvPr>
            <p:ph sz="quarter" idx="4"/>
          </p:nvPr>
        </p:nvSpPr>
        <p:spPr>
          <a:xfrm>
            <a:off x="6173167" y="2505076"/>
            <a:ext cx="5182724" cy="3684588"/>
          </a:xfrm>
          <a:prstGeom prst="rect">
            <a:avLst/>
          </a:prstGeom>
        </p:spPr>
        <p:txBody>
          <a:bodyPr lIns="77916" tIns="38958" rIns="77916" bIns="38958"/>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8" name="Rectangle 5"/>
          <p:cNvSpPr>
            <a:spLocks noGrp="1" noChangeArrowheads="1"/>
          </p:cNvSpPr>
          <p:nvPr>
            <p:ph type="ftr" sz="quarter" idx="10"/>
          </p:nvPr>
        </p:nvSpPr>
        <p:spPr bwMode="auto">
          <a:xfrm>
            <a:off x="10351478" y="6486240"/>
            <a:ext cx="1674641" cy="371760"/>
          </a:xfrm>
          <a:prstGeom prst="rect">
            <a:avLst/>
          </a:prstGeom>
          <a:noFill/>
          <a:ln w="9525">
            <a:noFill/>
            <a:miter lim="800000"/>
          </a:ln>
          <a:effectLst/>
        </p:spPr>
        <p:txBody>
          <a:bodyPr vert="horz" wrap="square" lIns="91440" tIns="45720" rIns="91440" bIns="45720" numCol="1" anchor="t" anchorCtr="0" compatLnSpc="1"/>
          <a:lstStyle>
            <a:lvl1pPr algn="ctr" eaLnBrk="1" hangingPunct="1">
              <a:defRPr sz="1050" b="1">
                <a:solidFill>
                  <a:schemeClr val="bg1"/>
                </a:solidFill>
                <a:effectLst/>
                <a:latin typeface="黑体" panose="02010609060101010101" pitchFamily="49" charset="-122"/>
                <a:ea typeface="黑体" panose="02010609060101010101" pitchFamily="49" charset="-122"/>
                <a:cs typeface="+mn-cs"/>
              </a:defRPr>
            </a:lvl1pPr>
          </a:lstStyle>
          <a:p>
            <a:pPr>
              <a:defRPr/>
            </a:pPr>
            <a:r>
              <a:rPr lang="zh-CN" altLang="en-US"/>
              <a:t>加速器中心低温组</a:t>
            </a:r>
            <a:endParaRPr lang="en-US" altLang="zh-CN"/>
          </a:p>
        </p:txBody>
      </p:sp>
    </p:spTree>
    <p:extLst>
      <p:ext uri="{BB962C8B-B14F-4D97-AF65-F5344CB8AC3E}">
        <p14:creationId xmlns:p14="http://schemas.microsoft.com/office/powerpoint/2010/main" val="20957783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1049547" name="标题 1"/>
          <p:cNvSpPr>
            <a:spLocks noGrp="1"/>
          </p:cNvSpPr>
          <p:nvPr>
            <p:ph type="title"/>
          </p:nvPr>
        </p:nvSpPr>
        <p:spPr>
          <a:xfrm>
            <a:off x="838071" y="365127"/>
            <a:ext cx="10515868" cy="1325563"/>
          </a:xfrm>
          <a:prstGeom prst="rect">
            <a:avLst/>
          </a:prstGeom>
        </p:spPr>
        <p:txBody>
          <a:bodyPr lIns="77916" tIns="38958" rIns="77916" bIns="38958"/>
          <a:lstStyle/>
          <a:p>
            <a:r>
              <a:rPr lang="zh-CN" altLang="en-US"/>
              <a:t>单击此处编辑母版标题样式</a:t>
            </a:r>
          </a:p>
        </p:txBody>
      </p:sp>
      <p:sp>
        <p:nvSpPr>
          <p:cNvPr id="4" name="Rectangle 5"/>
          <p:cNvSpPr>
            <a:spLocks noGrp="1" noChangeArrowheads="1"/>
          </p:cNvSpPr>
          <p:nvPr>
            <p:ph type="ftr" sz="quarter" idx="3"/>
          </p:nvPr>
        </p:nvSpPr>
        <p:spPr bwMode="auto">
          <a:xfrm>
            <a:off x="10351478" y="6486240"/>
            <a:ext cx="1674641" cy="371760"/>
          </a:xfrm>
          <a:prstGeom prst="rect">
            <a:avLst/>
          </a:prstGeom>
          <a:noFill/>
          <a:ln w="9525">
            <a:noFill/>
            <a:miter lim="800000"/>
          </a:ln>
          <a:effectLst/>
        </p:spPr>
        <p:txBody>
          <a:bodyPr vert="horz" wrap="square" lIns="91440" tIns="45720" rIns="91440" bIns="45720" numCol="1" anchor="t" anchorCtr="0" compatLnSpc="1"/>
          <a:lstStyle>
            <a:lvl1pPr algn="ctr" eaLnBrk="1" hangingPunct="1">
              <a:defRPr sz="1050" b="1">
                <a:solidFill>
                  <a:schemeClr val="bg1"/>
                </a:solidFill>
                <a:effectLst/>
                <a:latin typeface="黑体" panose="02010609060101010101" pitchFamily="49" charset="-122"/>
                <a:ea typeface="黑体" panose="02010609060101010101" pitchFamily="49" charset="-122"/>
                <a:cs typeface="+mn-cs"/>
              </a:defRPr>
            </a:lvl1pPr>
          </a:lstStyle>
          <a:p>
            <a:pPr>
              <a:defRPr/>
            </a:pPr>
            <a:r>
              <a:rPr lang="zh-CN" altLang="en-US"/>
              <a:t>加速器中心低温组</a:t>
            </a:r>
            <a:endParaRPr lang="en-US" altLang="zh-CN"/>
          </a:p>
        </p:txBody>
      </p:sp>
    </p:spTree>
    <p:extLst>
      <p:ext uri="{BB962C8B-B14F-4D97-AF65-F5344CB8AC3E}">
        <p14:creationId xmlns:p14="http://schemas.microsoft.com/office/powerpoint/2010/main" val="34353194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3" name="Rectangle 5"/>
          <p:cNvSpPr>
            <a:spLocks noGrp="1" noChangeArrowheads="1"/>
          </p:cNvSpPr>
          <p:nvPr>
            <p:ph type="ftr" sz="quarter" idx="3"/>
          </p:nvPr>
        </p:nvSpPr>
        <p:spPr bwMode="auto">
          <a:xfrm>
            <a:off x="10351478" y="6486240"/>
            <a:ext cx="1674641" cy="371760"/>
          </a:xfrm>
          <a:prstGeom prst="rect">
            <a:avLst/>
          </a:prstGeom>
          <a:noFill/>
          <a:ln w="9525">
            <a:noFill/>
            <a:miter lim="800000"/>
          </a:ln>
          <a:effectLst/>
        </p:spPr>
        <p:txBody>
          <a:bodyPr vert="horz" wrap="square" lIns="91440" tIns="45720" rIns="91440" bIns="45720" numCol="1" anchor="t" anchorCtr="0" compatLnSpc="1"/>
          <a:lstStyle>
            <a:lvl1pPr algn="ctr" eaLnBrk="1" hangingPunct="1">
              <a:defRPr sz="1050" b="1">
                <a:solidFill>
                  <a:schemeClr val="bg1"/>
                </a:solidFill>
                <a:effectLst/>
                <a:latin typeface="黑体" panose="02010609060101010101" pitchFamily="49" charset="-122"/>
                <a:ea typeface="黑体" panose="02010609060101010101" pitchFamily="49" charset="-122"/>
                <a:cs typeface="+mn-cs"/>
              </a:defRPr>
            </a:lvl1pPr>
          </a:lstStyle>
          <a:p>
            <a:pPr>
              <a:defRPr/>
            </a:pPr>
            <a:r>
              <a:rPr lang="zh-CN" altLang="en-US"/>
              <a:t>加速器中心低温组</a:t>
            </a:r>
            <a:endParaRPr lang="en-US" altLang="zh-CN"/>
          </a:p>
        </p:txBody>
      </p:sp>
    </p:spTree>
    <p:extLst>
      <p:ext uri="{BB962C8B-B14F-4D97-AF65-F5344CB8AC3E}">
        <p14:creationId xmlns:p14="http://schemas.microsoft.com/office/powerpoint/2010/main" val="21476233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1049548" name="标题 1"/>
          <p:cNvSpPr>
            <a:spLocks noGrp="1"/>
          </p:cNvSpPr>
          <p:nvPr>
            <p:ph type="title"/>
          </p:nvPr>
        </p:nvSpPr>
        <p:spPr>
          <a:xfrm>
            <a:off x="840022" y="457200"/>
            <a:ext cx="3932463" cy="1600200"/>
          </a:xfrm>
          <a:prstGeom prst="rect">
            <a:avLst/>
          </a:prstGeom>
        </p:spPr>
        <p:txBody>
          <a:bodyPr lIns="77916" tIns="38958" rIns="77916" bIns="38958" anchor="b"/>
          <a:lstStyle>
            <a:lvl1pPr>
              <a:defRPr sz="2430"/>
            </a:lvl1pPr>
          </a:lstStyle>
          <a:p>
            <a:r>
              <a:rPr lang="zh-CN" altLang="en-US"/>
              <a:t>单击此处编辑母版标题样式</a:t>
            </a:r>
          </a:p>
        </p:txBody>
      </p:sp>
      <p:sp>
        <p:nvSpPr>
          <p:cNvPr id="1049549" name="内容占位符 2"/>
          <p:cNvSpPr>
            <a:spLocks noGrp="1"/>
          </p:cNvSpPr>
          <p:nvPr>
            <p:ph idx="1"/>
          </p:nvPr>
        </p:nvSpPr>
        <p:spPr>
          <a:xfrm>
            <a:off x="5182727" y="987428"/>
            <a:ext cx="6173164" cy="4873625"/>
          </a:xfrm>
          <a:prstGeom prst="rect">
            <a:avLst/>
          </a:prstGeom>
        </p:spPr>
        <p:txBody>
          <a:bodyPr lIns="77916" tIns="38958" rIns="77916" bIns="38958"/>
          <a:lstStyle>
            <a:lvl1pPr>
              <a:defRPr sz="2430"/>
            </a:lvl1pPr>
            <a:lvl2pPr>
              <a:defRPr sz="2160"/>
            </a:lvl2pPr>
            <a:lvl3pPr>
              <a:defRPr sz="1800"/>
            </a:lvl3pPr>
            <a:lvl4pPr>
              <a:defRPr sz="1530"/>
            </a:lvl4pPr>
            <a:lvl5pPr>
              <a:defRPr sz="1530"/>
            </a:lvl5pPr>
            <a:lvl6pPr>
              <a:defRPr sz="1530"/>
            </a:lvl6pPr>
            <a:lvl7pPr>
              <a:defRPr sz="1530"/>
            </a:lvl7pPr>
            <a:lvl8pPr>
              <a:defRPr sz="1530"/>
            </a:lvl8pPr>
            <a:lvl9pPr>
              <a:defRPr sz="153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49550" name="文本占位符 3"/>
          <p:cNvSpPr>
            <a:spLocks noGrp="1"/>
          </p:cNvSpPr>
          <p:nvPr>
            <p:ph type="body" sz="half" idx="2"/>
          </p:nvPr>
        </p:nvSpPr>
        <p:spPr>
          <a:xfrm>
            <a:off x="840022" y="2057403"/>
            <a:ext cx="3932463" cy="3811588"/>
          </a:xfrm>
          <a:prstGeom prst="rect">
            <a:avLst/>
          </a:prstGeom>
        </p:spPr>
        <p:txBody>
          <a:bodyPr lIns="77916" tIns="38958" rIns="77916" bIns="38958"/>
          <a:lstStyle>
            <a:lvl1pPr marL="0" indent="0">
              <a:buNone/>
              <a:defRPr sz="1260"/>
            </a:lvl1pPr>
            <a:lvl2pPr marL="350622" indent="0">
              <a:buNone/>
              <a:defRPr sz="1080"/>
            </a:lvl2pPr>
            <a:lvl3pPr marL="701244" indent="0">
              <a:buNone/>
              <a:defRPr sz="900"/>
            </a:lvl3pPr>
            <a:lvl4pPr marL="1051866" indent="0">
              <a:buNone/>
              <a:defRPr sz="810"/>
            </a:lvl4pPr>
            <a:lvl5pPr marL="1402488" indent="0">
              <a:buNone/>
              <a:defRPr sz="810"/>
            </a:lvl5pPr>
            <a:lvl6pPr marL="1753111" indent="0">
              <a:buNone/>
              <a:defRPr sz="810"/>
            </a:lvl6pPr>
            <a:lvl7pPr marL="2103733" indent="0">
              <a:buNone/>
              <a:defRPr sz="810"/>
            </a:lvl7pPr>
            <a:lvl8pPr marL="2454355" indent="0">
              <a:buNone/>
              <a:defRPr sz="810"/>
            </a:lvl8pPr>
            <a:lvl9pPr marL="2804977" indent="0">
              <a:buNone/>
              <a:defRPr sz="810"/>
            </a:lvl9pPr>
          </a:lstStyle>
          <a:p>
            <a:pPr lvl="0"/>
            <a:r>
              <a:rPr lang="zh-CN" altLang="en-US"/>
              <a:t>编辑母版文本样式</a:t>
            </a:r>
          </a:p>
        </p:txBody>
      </p:sp>
      <p:sp>
        <p:nvSpPr>
          <p:cNvPr id="6" name="Rectangle 5"/>
          <p:cNvSpPr>
            <a:spLocks noGrp="1" noChangeArrowheads="1"/>
          </p:cNvSpPr>
          <p:nvPr>
            <p:ph type="ftr" sz="quarter" idx="3"/>
          </p:nvPr>
        </p:nvSpPr>
        <p:spPr bwMode="auto">
          <a:xfrm>
            <a:off x="10351478" y="6486240"/>
            <a:ext cx="1674641" cy="371760"/>
          </a:xfrm>
          <a:prstGeom prst="rect">
            <a:avLst/>
          </a:prstGeom>
          <a:noFill/>
          <a:ln w="9525">
            <a:noFill/>
            <a:miter lim="800000"/>
          </a:ln>
          <a:effectLst/>
        </p:spPr>
        <p:txBody>
          <a:bodyPr vert="horz" wrap="square" lIns="91440" tIns="45720" rIns="91440" bIns="45720" numCol="1" anchor="t" anchorCtr="0" compatLnSpc="1"/>
          <a:lstStyle>
            <a:lvl1pPr algn="ctr" eaLnBrk="1" hangingPunct="1">
              <a:defRPr sz="1050" b="1">
                <a:solidFill>
                  <a:schemeClr val="bg1"/>
                </a:solidFill>
                <a:effectLst/>
                <a:latin typeface="黑体" panose="02010609060101010101" pitchFamily="49" charset="-122"/>
                <a:ea typeface="黑体" panose="02010609060101010101" pitchFamily="49" charset="-122"/>
                <a:cs typeface="+mn-cs"/>
              </a:defRPr>
            </a:lvl1pPr>
          </a:lstStyle>
          <a:p>
            <a:pPr>
              <a:defRPr/>
            </a:pPr>
            <a:r>
              <a:rPr lang="zh-CN" altLang="en-US"/>
              <a:t>加速器中心低温组</a:t>
            </a:r>
            <a:endParaRPr lang="en-US" altLang="zh-CN"/>
          </a:p>
        </p:txBody>
      </p:sp>
    </p:spTree>
    <p:extLst>
      <p:ext uri="{BB962C8B-B14F-4D97-AF65-F5344CB8AC3E}">
        <p14:creationId xmlns:p14="http://schemas.microsoft.com/office/powerpoint/2010/main" val="40287369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1049551" name="标题 1"/>
          <p:cNvSpPr>
            <a:spLocks noGrp="1"/>
          </p:cNvSpPr>
          <p:nvPr>
            <p:ph type="title"/>
          </p:nvPr>
        </p:nvSpPr>
        <p:spPr>
          <a:xfrm>
            <a:off x="840022" y="457200"/>
            <a:ext cx="3932463" cy="1600200"/>
          </a:xfrm>
          <a:prstGeom prst="rect">
            <a:avLst/>
          </a:prstGeom>
        </p:spPr>
        <p:txBody>
          <a:bodyPr lIns="77916" tIns="38958" rIns="77916" bIns="38958" anchor="b"/>
          <a:lstStyle>
            <a:lvl1pPr>
              <a:defRPr sz="2430"/>
            </a:lvl1pPr>
          </a:lstStyle>
          <a:p>
            <a:r>
              <a:rPr lang="zh-CN" altLang="en-US"/>
              <a:t>单击此处编辑母版标题样式</a:t>
            </a:r>
          </a:p>
        </p:txBody>
      </p:sp>
      <p:sp>
        <p:nvSpPr>
          <p:cNvPr id="1049552" name="图片占位符 2"/>
          <p:cNvSpPr>
            <a:spLocks noGrp="1"/>
          </p:cNvSpPr>
          <p:nvPr>
            <p:ph type="pic" idx="1"/>
          </p:nvPr>
        </p:nvSpPr>
        <p:spPr>
          <a:xfrm>
            <a:off x="5182727" y="987428"/>
            <a:ext cx="6173164" cy="4873625"/>
          </a:xfrm>
          <a:prstGeom prst="rect">
            <a:avLst/>
          </a:prstGeom>
        </p:spPr>
        <p:txBody>
          <a:bodyPr lIns="77916" tIns="38958" rIns="77916" bIns="38958"/>
          <a:lstStyle>
            <a:lvl1pPr marL="0" indent="0">
              <a:buNone/>
              <a:defRPr sz="2430"/>
            </a:lvl1pPr>
            <a:lvl2pPr marL="350622" indent="0">
              <a:buNone/>
              <a:defRPr sz="2160"/>
            </a:lvl2pPr>
            <a:lvl3pPr marL="701244" indent="0">
              <a:buNone/>
              <a:defRPr sz="1800"/>
            </a:lvl3pPr>
            <a:lvl4pPr marL="1051866" indent="0">
              <a:buNone/>
              <a:defRPr sz="1530"/>
            </a:lvl4pPr>
            <a:lvl5pPr marL="1402488" indent="0">
              <a:buNone/>
              <a:defRPr sz="1530"/>
            </a:lvl5pPr>
            <a:lvl6pPr marL="1753111" indent="0">
              <a:buNone/>
              <a:defRPr sz="1530"/>
            </a:lvl6pPr>
            <a:lvl7pPr marL="2103733" indent="0">
              <a:buNone/>
              <a:defRPr sz="1530"/>
            </a:lvl7pPr>
            <a:lvl8pPr marL="2454355" indent="0">
              <a:buNone/>
              <a:defRPr sz="1530"/>
            </a:lvl8pPr>
            <a:lvl9pPr marL="2804977" indent="0">
              <a:buNone/>
              <a:defRPr sz="1530"/>
            </a:lvl9pPr>
          </a:lstStyle>
          <a:p>
            <a:pPr marL="0" marR="0" lvl="0" indent="0" algn="l" defTabSz="350045" rtl="0" eaLnBrk="0" fontAlgn="base" latinLnBrk="0" hangingPunct="0">
              <a:lnSpc>
                <a:spcPct val="100000"/>
              </a:lnSpc>
              <a:spcBef>
                <a:spcPts val="462"/>
              </a:spcBef>
              <a:spcAft>
                <a:spcPct val="0"/>
              </a:spcAft>
              <a:buClr>
                <a:srgbClr val="000000"/>
              </a:buClr>
              <a:buSzPct val="100000"/>
              <a:buFont typeface="Times New Roman" panose="02020603050405020304" pitchFamily="18" charset="0"/>
              <a:buNone/>
            </a:pPr>
            <a:endParaRPr kumimoji="0" lang="zh-CN" altLang="en-US" sz="2430" b="1" i="0" u="none" strike="noStrike" kern="1200" cap="none" spc="0" normalizeH="0" baseline="0" noProof="0">
              <a:ln>
                <a:noFill/>
              </a:ln>
              <a:solidFill>
                <a:srgbClr val="000000"/>
              </a:solidFill>
              <a:effectLst/>
              <a:uLnTx/>
              <a:uFillTx/>
              <a:latin typeface="+mn-lt"/>
              <a:ea typeface="+mn-ea"/>
              <a:cs typeface="+mn-cs"/>
            </a:endParaRPr>
          </a:p>
        </p:txBody>
      </p:sp>
      <p:sp>
        <p:nvSpPr>
          <p:cNvPr id="1049553" name="文本占位符 3"/>
          <p:cNvSpPr>
            <a:spLocks noGrp="1"/>
          </p:cNvSpPr>
          <p:nvPr>
            <p:ph type="body" sz="half" idx="2"/>
          </p:nvPr>
        </p:nvSpPr>
        <p:spPr>
          <a:xfrm>
            <a:off x="840022" y="2057403"/>
            <a:ext cx="3932463" cy="3811588"/>
          </a:xfrm>
          <a:prstGeom prst="rect">
            <a:avLst/>
          </a:prstGeom>
        </p:spPr>
        <p:txBody>
          <a:bodyPr lIns="77916" tIns="38958" rIns="77916" bIns="38958"/>
          <a:lstStyle>
            <a:lvl1pPr marL="0" indent="0">
              <a:buNone/>
              <a:defRPr sz="1260"/>
            </a:lvl1pPr>
            <a:lvl2pPr marL="350622" indent="0">
              <a:buNone/>
              <a:defRPr sz="1080"/>
            </a:lvl2pPr>
            <a:lvl3pPr marL="701244" indent="0">
              <a:buNone/>
              <a:defRPr sz="900"/>
            </a:lvl3pPr>
            <a:lvl4pPr marL="1051866" indent="0">
              <a:buNone/>
              <a:defRPr sz="810"/>
            </a:lvl4pPr>
            <a:lvl5pPr marL="1402488" indent="0">
              <a:buNone/>
              <a:defRPr sz="810"/>
            </a:lvl5pPr>
            <a:lvl6pPr marL="1753111" indent="0">
              <a:buNone/>
              <a:defRPr sz="810"/>
            </a:lvl6pPr>
            <a:lvl7pPr marL="2103733" indent="0">
              <a:buNone/>
              <a:defRPr sz="810"/>
            </a:lvl7pPr>
            <a:lvl8pPr marL="2454355" indent="0">
              <a:buNone/>
              <a:defRPr sz="810"/>
            </a:lvl8pPr>
            <a:lvl9pPr marL="2804977" indent="0">
              <a:buNone/>
              <a:defRPr sz="810"/>
            </a:lvl9pPr>
          </a:lstStyle>
          <a:p>
            <a:pPr lvl="0"/>
            <a:r>
              <a:rPr lang="zh-CN" altLang="en-US"/>
              <a:t>编辑母版文本样式</a:t>
            </a:r>
          </a:p>
        </p:txBody>
      </p:sp>
      <p:sp>
        <p:nvSpPr>
          <p:cNvPr id="6" name="Rectangle 5"/>
          <p:cNvSpPr>
            <a:spLocks noGrp="1" noChangeArrowheads="1"/>
          </p:cNvSpPr>
          <p:nvPr>
            <p:ph type="ftr" sz="quarter" idx="3"/>
          </p:nvPr>
        </p:nvSpPr>
        <p:spPr bwMode="auto">
          <a:xfrm>
            <a:off x="10351478" y="6486240"/>
            <a:ext cx="1674641" cy="371760"/>
          </a:xfrm>
          <a:prstGeom prst="rect">
            <a:avLst/>
          </a:prstGeom>
          <a:noFill/>
          <a:ln w="9525">
            <a:noFill/>
            <a:miter lim="800000"/>
          </a:ln>
          <a:effectLst/>
        </p:spPr>
        <p:txBody>
          <a:bodyPr vert="horz" wrap="square" lIns="91440" tIns="45720" rIns="91440" bIns="45720" numCol="1" anchor="t" anchorCtr="0" compatLnSpc="1"/>
          <a:lstStyle>
            <a:lvl1pPr algn="ctr" eaLnBrk="1" hangingPunct="1">
              <a:defRPr sz="1050" b="1">
                <a:solidFill>
                  <a:schemeClr val="bg1"/>
                </a:solidFill>
                <a:effectLst/>
                <a:latin typeface="黑体" panose="02010609060101010101" pitchFamily="49" charset="-122"/>
                <a:ea typeface="黑体" panose="02010609060101010101" pitchFamily="49" charset="-122"/>
                <a:cs typeface="+mn-cs"/>
              </a:defRPr>
            </a:lvl1pPr>
          </a:lstStyle>
          <a:p>
            <a:pPr>
              <a:defRPr/>
            </a:pPr>
            <a:r>
              <a:rPr lang="zh-CN" altLang="en-US"/>
              <a:t>加速器中心低温组</a:t>
            </a:r>
            <a:endParaRPr lang="en-US" altLang="zh-CN"/>
          </a:p>
        </p:txBody>
      </p:sp>
    </p:spTree>
    <p:extLst>
      <p:ext uri="{BB962C8B-B14F-4D97-AF65-F5344CB8AC3E}">
        <p14:creationId xmlns:p14="http://schemas.microsoft.com/office/powerpoint/2010/main" val="67853766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1049554" name="标题 1"/>
          <p:cNvSpPr>
            <a:spLocks noGrp="1"/>
          </p:cNvSpPr>
          <p:nvPr>
            <p:ph type="title"/>
          </p:nvPr>
        </p:nvSpPr>
        <p:spPr>
          <a:xfrm>
            <a:off x="838071" y="365127"/>
            <a:ext cx="10515868" cy="1325563"/>
          </a:xfrm>
          <a:prstGeom prst="rect">
            <a:avLst/>
          </a:prstGeom>
        </p:spPr>
        <p:txBody>
          <a:bodyPr lIns="77916" tIns="38958" rIns="77916" bIns="38958"/>
          <a:lstStyle/>
          <a:p>
            <a:r>
              <a:rPr lang="zh-CN" altLang="en-US"/>
              <a:t>单击此处编辑母版标题样式</a:t>
            </a:r>
          </a:p>
        </p:txBody>
      </p:sp>
      <p:sp>
        <p:nvSpPr>
          <p:cNvPr id="1049555" name="竖排文字占位符 2"/>
          <p:cNvSpPr>
            <a:spLocks noGrp="1"/>
          </p:cNvSpPr>
          <p:nvPr>
            <p:ph type="body" orient="vert" idx="1"/>
          </p:nvPr>
        </p:nvSpPr>
        <p:spPr>
          <a:xfrm>
            <a:off x="838071" y="1825624"/>
            <a:ext cx="10515868" cy="4351339"/>
          </a:xfrm>
          <a:prstGeom prst="rect">
            <a:avLst/>
          </a:prstGeom>
        </p:spPr>
        <p:txBody>
          <a:bodyPr vert="eaVert" lIns="77916" tIns="38958" rIns="77916" bIns="38958"/>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Rectangle 5"/>
          <p:cNvSpPr>
            <a:spLocks noGrp="1" noChangeArrowheads="1"/>
          </p:cNvSpPr>
          <p:nvPr>
            <p:ph type="ftr" sz="quarter" idx="3"/>
          </p:nvPr>
        </p:nvSpPr>
        <p:spPr bwMode="auto">
          <a:xfrm>
            <a:off x="10351478" y="6486240"/>
            <a:ext cx="1674641" cy="371760"/>
          </a:xfrm>
          <a:prstGeom prst="rect">
            <a:avLst/>
          </a:prstGeom>
          <a:noFill/>
          <a:ln w="9525">
            <a:noFill/>
            <a:miter lim="800000"/>
          </a:ln>
          <a:effectLst/>
        </p:spPr>
        <p:txBody>
          <a:bodyPr vert="horz" wrap="square" lIns="91440" tIns="45720" rIns="91440" bIns="45720" numCol="1" anchor="t" anchorCtr="0" compatLnSpc="1"/>
          <a:lstStyle>
            <a:lvl1pPr algn="ctr" eaLnBrk="1" hangingPunct="1">
              <a:defRPr sz="1050" b="1">
                <a:solidFill>
                  <a:schemeClr val="bg1"/>
                </a:solidFill>
                <a:effectLst/>
                <a:latin typeface="黑体" panose="02010609060101010101" pitchFamily="49" charset="-122"/>
                <a:ea typeface="黑体" panose="02010609060101010101" pitchFamily="49" charset="-122"/>
                <a:cs typeface="+mn-cs"/>
              </a:defRPr>
            </a:lvl1pPr>
          </a:lstStyle>
          <a:p>
            <a:pPr>
              <a:defRPr/>
            </a:pPr>
            <a:r>
              <a:rPr lang="zh-CN" altLang="en-US"/>
              <a:t>加速器中心低温组</a:t>
            </a:r>
            <a:endParaRPr lang="en-US" altLang="zh-CN"/>
          </a:p>
        </p:txBody>
      </p:sp>
    </p:spTree>
    <p:extLst>
      <p:ext uri="{BB962C8B-B14F-4D97-AF65-F5344CB8AC3E}">
        <p14:creationId xmlns:p14="http://schemas.microsoft.com/office/powerpoint/2010/main" val="327924861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1049556" name="竖排标题 1"/>
          <p:cNvSpPr>
            <a:spLocks noGrp="1"/>
          </p:cNvSpPr>
          <p:nvPr>
            <p:ph type="title" orient="vert"/>
          </p:nvPr>
        </p:nvSpPr>
        <p:spPr>
          <a:xfrm>
            <a:off x="8726435" y="365129"/>
            <a:ext cx="2627501" cy="5811839"/>
          </a:xfrm>
          <a:prstGeom prst="rect">
            <a:avLst/>
          </a:prstGeom>
        </p:spPr>
        <p:txBody>
          <a:bodyPr vert="eaVert" lIns="77916" tIns="38958" rIns="77916" bIns="38958"/>
          <a:lstStyle/>
          <a:p>
            <a:r>
              <a:rPr lang="zh-CN" altLang="en-US"/>
              <a:t>单击此处编辑母版标题样式</a:t>
            </a:r>
          </a:p>
        </p:txBody>
      </p:sp>
      <p:sp>
        <p:nvSpPr>
          <p:cNvPr id="1049557" name="竖排文字占位符 2"/>
          <p:cNvSpPr>
            <a:spLocks noGrp="1"/>
          </p:cNvSpPr>
          <p:nvPr>
            <p:ph type="body" orient="vert" idx="1"/>
          </p:nvPr>
        </p:nvSpPr>
        <p:spPr>
          <a:xfrm>
            <a:off x="838068" y="365129"/>
            <a:ext cx="7700827" cy="5811839"/>
          </a:xfrm>
          <a:prstGeom prst="rect">
            <a:avLst/>
          </a:prstGeom>
        </p:spPr>
        <p:txBody>
          <a:bodyPr vert="eaVert" lIns="77916" tIns="38958" rIns="77916" bIns="38958"/>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Rectangle 5"/>
          <p:cNvSpPr>
            <a:spLocks noGrp="1" noChangeArrowheads="1"/>
          </p:cNvSpPr>
          <p:nvPr>
            <p:ph type="ftr" sz="quarter" idx="3"/>
          </p:nvPr>
        </p:nvSpPr>
        <p:spPr bwMode="auto">
          <a:xfrm>
            <a:off x="10351478" y="6486240"/>
            <a:ext cx="1674641" cy="371760"/>
          </a:xfrm>
          <a:prstGeom prst="rect">
            <a:avLst/>
          </a:prstGeom>
          <a:noFill/>
          <a:ln w="9525">
            <a:noFill/>
            <a:miter lim="800000"/>
          </a:ln>
          <a:effectLst/>
        </p:spPr>
        <p:txBody>
          <a:bodyPr vert="horz" wrap="square" lIns="91440" tIns="45720" rIns="91440" bIns="45720" numCol="1" anchor="t" anchorCtr="0" compatLnSpc="1"/>
          <a:lstStyle>
            <a:lvl1pPr algn="ctr" eaLnBrk="1" hangingPunct="1">
              <a:defRPr sz="1050" b="1">
                <a:solidFill>
                  <a:schemeClr val="bg1"/>
                </a:solidFill>
                <a:effectLst/>
                <a:latin typeface="黑体" panose="02010609060101010101" pitchFamily="49" charset="-122"/>
                <a:ea typeface="黑体" panose="02010609060101010101" pitchFamily="49" charset="-122"/>
                <a:cs typeface="+mn-cs"/>
              </a:defRPr>
            </a:lvl1pPr>
          </a:lstStyle>
          <a:p>
            <a:pPr>
              <a:defRPr/>
            </a:pPr>
            <a:r>
              <a:rPr lang="zh-CN" altLang="en-US"/>
              <a:t>加速器中心低温组</a:t>
            </a:r>
            <a:endParaRPr lang="en-US" altLang="zh-CN"/>
          </a:p>
        </p:txBody>
      </p:sp>
    </p:spTree>
    <p:extLst>
      <p:ext uri="{BB962C8B-B14F-4D97-AF65-F5344CB8AC3E}">
        <p14:creationId xmlns:p14="http://schemas.microsoft.com/office/powerpoint/2010/main" val="36306953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3" name="内容占位符 2"/>
          <p:cNvSpPr>
            <a:spLocks noGrp="1"/>
          </p:cNvSpPr>
          <p:nvPr>
            <p:ph idx="1"/>
          </p:nvPr>
        </p:nvSpPr>
        <p:spPr>
          <a:xfrm>
            <a:off x="609600" y="1600202"/>
            <a:ext cx="10972800" cy="4525963"/>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Rectangle 5"/>
          <p:cNvSpPr txBox="1">
            <a:spLocks noChangeArrowheads="1"/>
          </p:cNvSpPr>
          <p:nvPr userDrawn="1"/>
        </p:nvSpPr>
        <p:spPr bwMode="auto">
          <a:xfrm>
            <a:off x="10351478" y="6486240"/>
            <a:ext cx="1674641" cy="371760"/>
          </a:xfrm>
          <a:prstGeom prst="rect">
            <a:avLst/>
          </a:prstGeom>
          <a:noFill/>
          <a:ln w="9525">
            <a:noFill/>
            <a:miter lim="800000"/>
          </a:ln>
          <a:effectLst/>
        </p:spPr>
        <p:txBody>
          <a:bodyPr vert="horz" wrap="square" lIns="68580" tIns="34290" rIns="68580" bIns="34290" numCol="1" anchor="t" anchorCtr="0" compatLnSpc="1"/>
          <a:lstStyle>
            <a:defPPr>
              <a:defRPr lang="zh-CN"/>
            </a:defPPr>
            <a:lvl1pPr marL="0" algn="ctr" defTabSz="914400" rtl="0" eaLnBrk="1" latinLnBrk="0" hangingPunct="1">
              <a:defRPr sz="1400" b="1" kern="1200">
                <a:solidFill>
                  <a:schemeClr val="bg1"/>
                </a:solidFill>
                <a:effectLst/>
                <a:latin typeface="黑体" panose="02010609060101010101" pitchFamily="49" charset="-122"/>
                <a:ea typeface="黑体" panose="02010609060101010101" pitchFamily="49" charset="-122"/>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1050"/>
              <a:t>加速器中心低温组</a:t>
            </a:r>
            <a:endParaRPr lang="en-US" altLang="zh-CN" sz="1050"/>
          </a:p>
        </p:txBody>
      </p:sp>
    </p:spTree>
    <p:extLst>
      <p:ext uri="{BB962C8B-B14F-4D97-AF65-F5344CB8AC3E}">
        <p14:creationId xmlns:p14="http://schemas.microsoft.com/office/powerpoint/2010/main" val="3429466703"/>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endParaRPr lang="en-US" altLang="zh-CN" dirty="0"/>
          </a:p>
        </p:txBody>
      </p:sp>
      <p:sp>
        <p:nvSpPr>
          <p:cNvPr id="4" name="Rectangle 4">
            <a:extLst>
              <a:ext uri="{FF2B5EF4-FFF2-40B4-BE49-F238E27FC236}">
                <a16:creationId xmlns:a16="http://schemas.microsoft.com/office/drawing/2014/main" id="{377432E0-412B-4959-B486-D52860A330F1}"/>
              </a:ext>
            </a:extLst>
          </p:cNvPr>
          <p:cNvSpPr>
            <a:spLocks noGrp="1" noChangeArrowheads="1"/>
          </p:cNvSpPr>
          <p:nvPr>
            <p:ph type="dt" sz="half" idx="10"/>
          </p:nvPr>
        </p:nvSpPr>
        <p:spPr/>
        <p:txBody>
          <a:bodyPr/>
          <a:lstStyle>
            <a:lvl1pPr>
              <a:defRPr/>
            </a:lvl1pPr>
          </a:lstStyle>
          <a:p>
            <a:pPr>
              <a:defRPr/>
            </a:pPr>
            <a:endParaRPr lang="en-US" altLang="zh-CN" dirty="0"/>
          </a:p>
        </p:txBody>
      </p:sp>
      <p:sp>
        <p:nvSpPr>
          <p:cNvPr id="5" name="Rectangle 5">
            <a:extLst>
              <a:ext uri="{FF2B5EF4-FFF2-40B4-BE49-F238E27FC236}">
                <a16:creationId xmlns:a16="http://schemas.microsoft.com/office/drawing/2014/main" id="{C5E24361-B355-4591-B688-F45C9513D08C}"/>
              </a:ext>
            </a:extLst>
          </p:cNvPr>
          <p:cNvSpPr>
            <a:spLocks noGrp="1" noChangeArrowheads="1"/>
          </p:cNvSpPr>
          <p:nvPr>
            <p:ph type="ftr" sz="quarter" idx="11"/>
          </p:nvPr>
        </p:nvSpPr>
        <p:spPr>
          <a:xfrm>
            <a:off x="10351478" y="6486240"/>
            <a:ext cx="1674641" cy="371760"/>
          </a:xfrm>
          <a:prstGeom prst="rect">
            <a:avLst/>
          </a:prstGeom>
        </p:spPr>
        <p:txBody>
          <a:bodyPr/>
          <a:lstStyle>
            <a:lvl1pPr>
              <a:defRPr/>
            </a:lvl1pPr>
          </a:lstStyle>
          <a:p>
            <a:pPr>
              <a:defRPr/>
            </a:pPr>
            <a:endParaRPr lang="en-US" altLang="zh-CN"/>
          </a:p>
        </p:txBody>
      </p:sp>
    </p:spTree>
    <p:extLst>
      <p:ext uri="{BB962C8B-B14F-4D97-AF65-F5344CB8AC3E}">
        <p14:creationId xmlns:p14="http://schemas.microsoft.com/office/powerpoint/2010/main" val="2579788533"/>
      </p:ext>
    </p:extLst>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a:t>Click to edit Master title style</a:t>
            </a:r>
            <a:endParaRPr lang="zh-CN" altLang="en-US"/>
          </a:p>
        </p:txBody>
      </p:sp>
      <p:sp>
        <p:nvSpPr>
          <p:cNvPr id="3" name="Content Placeholder 2"/>
          <p:cNvSpPr>
            <a:spLocks noGrp="1"/>
          </p:cNvSpPr>
          <p:nvPr>
            <p:ph idx="1"/>
          </p:nvPr>
        </p:nvSpPr>
        <p:spPr/>
        <p:txBody>
          <a:bodyPr/>
          <a:lstStyle/>
          <a:p>
            <a:pPr lvl="0"/>
            <a:r>
              <a:rPr lang="en-US" altLang="zh-CN" dirty="0"/>
              <a:t>Click to edit Master text styles</a:t>
            </a:r>
          </a:p>
          <a:p>
            <a:pPr lvl="1"/>
            <a:r>
              <a:rPr lang="en-US" altLang="zh-CN" dirty="0"/>
              <a:t>Second level</a:t>
            </a:r>
          </a:p>
          <a:p>
            <a:pPr lvl="2"/>
            <a:r>
              <a:rPr lang="en-US" altLang="zh-CN" dirty="0"/>
              <a:t>Third level</a:t>
            </a:r>
          </a:p>
          <a:p>
            <a:pPr lvl="3"/>
            <a:r>
              <a:rPr lang="en-US" altLang="zh-CN" dirty="0"/>
              <a:t>Fourth level</a:t>
            </a:r>
          </a:p>
          <a:p>
            <a:pPr lvl="4"/>
            <a:r>
              <a:rPr lang="en-US" altLang="zh-CN" dirty="0"/>
              <a:t>Fifth level</a:t>
            </a:r>
            <a:endParaRPr lang="zh-CN" altLang="en-US" dirty="0"/>
          </a:p>
        </p:txBody>
      </p:sp>
      <p:sp>
        <p:nvSpPr>
          <p:cNvPr id="4" name="Rectangle 4">
            <a:extLst>
              <a:ext uri="{FF2B5EF4-FFF2-40B4-BE49-F238E27FC236}">
                <a16:creationId xmlns:a16="http://schemas.microsoft.com/office/drawing/2014/main" id="{8CEF5E6A-E7CD-4C83-A664-3FE8874CB679}"/>
              </a:ext>
            </a:extLst>
          </p:cNvPr>
          <p:cNvSpPr>
            <a:spLocks noGrp="1" noChangeArrowheads="1"/>
          </p:cNvSpPr>
          <p:nvPr>
            <p:ph type="dt" sz="half" idx="10"/>
          </p:nvPr>
        </p:nvSpPr>
        <p:spPr/>
        <p:txBody>
          <a:bodyPr/>
          <a:lstStyle>
            <a:lvl1pPr>
              <a:defRPr/>
            </a:lvl1pPr>
          </a:lstStyle>
          <a:p>
            <a:pPr>
              <a:defRPr/>
            </a:pPr>
            <a:fld id="{9FE1130F-6E40-4584-B8CF-354A995CC730}" type="datetime1">
              <a:rPr lang="zh-CN" altLang="en-US"/>
              <a:pPr>
                <a:defRPr/>
              </a:pPr>
              <a:t>2022/10/24</a:t>
            </a:fld>
            <a:endParaRPr lang="en-US" altLang="zh-CN"/>
          </a:p>
        </p:txBody>
      </p:sp>
      <p:sp>
        <p:nvSpPr>
          <p:cNvPr id="5" name="Rectangle 5">
            <a:extLst>
              <a:ext uri="{FF2B5EF4-FFF2-40B4-BE49-F238E27FC236}">
                <a16:creationId xmlns:a16="http://schemas.microsoft.com/office/drawing/2014/main" id="{42A079CD-4619-420F-B5D7-2110B693F106}"/>
              </a:ext>
            </a:extLst>
          </p:cNvPr>
          <p:cNvSpPr>
            <a:spLocks noGrp="1" noChangeArrowheads="1"/>
          </p:cNvSpPr>
          <p:nvPr>
            <p:ph type="ftr" sz="quarter" idx="11"/>
          </p:nvPr>
        </p:nvSpPr>
        <p:spPr/>
        <p:txBody>
          <a:bodyPr/>
          <a:lstStyle>
            <a:lvl1pPr>
              <a:defRPr/>
            </a:lvl1pPr>
          </a:lstStyle>
          <a:p>
            <a:pPr>
              <a:defRPr/>
            </a:pPr>
            <a:endParaRPr lang="en-US" altLang="zh-CN"/>
          </a:p>
        </p:txBody>
      </p:sp>
    </p:spTree>
    <p:extLst>
      <p:ext uri="{BB962C8B-B14F-4D97-AF65-F5344CB8AC3E}">
        <p14:creationId xmlns:p14="http://schemas.microsoft.com/office/powerpoint/2010/main" val="3311824334"/>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image" Target="../media/image5.png"/><Relationship Id="rId2" Type="http://schemas.openxmlformats.org/officeDocument/2006/relationships/slideLayout" Target="../slideLayouts/slideLayout13.xml"/><Relationship Id="rId16"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3223039"/>
      </p:ext>
    </p:extLst>
  </p:cSld>
  <p:clrMap bg1="lt1" tx1="dk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dt="0"/>
  <p:txStyles>
    <p:titleStyle>
      <a:lvl1pPr algn="r" defTabSz="350045" rtl="0" eaLnBrk="0" fontAlgn="base" hangingPunct="0">
        <a:spcBef>
          <a:spcPct val="0"/>
        </a:spcBef>
        <a:spcAft>
          <a:spcPct val="0"/>
        </a:spcAft>
        <a:buClr>
          <a:srgbClr val="000000"/>
        </a:buClr>
        <a:buSzPct val="100000"/>
        <a:buFont typeface="Times New Roman" panose="02020603050405020304" pitchFamily="18" charset="0"/>
        <a:defRPr sz="2430" b="1" kern="1200">
          <a:solidFill>
            <a:srgbClr val="FFFFFF"/>
          </a:solidFill>
          <a:latin typeface="+mj-lt"/>
          <a:ea typeface="+mj-ea"/>
          <a:cs typeface="+mj-cs"/>
        </a:defRPr>
      </a:lvl1pPr>
      <a:lvl2pPr algn="r" defTabSz="350045" rtl="0" eaLnBrk="0" fontAlgn="base" hangingPunct="0">
        <a:spcBef>
          <a:spcPct val="0"/>
        </a:spcBef>
        <a:spcAft>
          <a:spcPct val="0"/>
        </a:spcAft>
        <a:buClr>
          <a:srgbClr val="000000"/>
        </a:buClr>
        <a:buSzPct val="100000"/>
        <a:buFont typeface="Times New Roman" panose="02020603050405020304" pitchFamily="18" charset="0"/>
        <a:defRPr sz="2430" b="1">
          <a:solidFill>
            <a:srgbClr val="FFFFFF"/>
          </a:solidFill>
          <a:latin typeface="Times New Roman" panose="02020603050405020304" pitchFamily="18" charset="0"/>
          <a:ea typeface="微软雅黑" panose="020B0503020204020204" pitchFamily="34" charset="-122"/>
        </a:defRPr>
      </a:lvl2pPr>
      <a:lvl3pPr algn="r" defTabSz="350045" rtl="0" eaLnBrk="0" fontAlgn="base" hangingPunct="0">
        <a:spcBef>
          <a:spcPct val="0"/>
        </a:spcBef>
        <a:spcAft>
          <a:spcPct val="0"/>
        </a:spcAft>
        <a:buClr>
          <a:srgbClr val="000000"/>
        </a:buClr>
        <a:buSzPct val="100000"/>
        <a:buFont typeface="Times New Roman" panose="02020603050405020304" pitchFamily="18" charset="0"/>
        <a:defRPr sz="2430" b="1">
          <a:solidFill>
            <a:srgbClr val="FFFFFF"/>
          </a:solidFill>
          <a:latin typeface="Times New Roman" panose="02020603050405020304" pitchFamily="18" charset="0"/>
          <a:ea typeface="微软雅黑" panose="020B0503020204020204" pitchFamily="34" charset="-122"/>
        </a:defRPr>
      </a:lvl3pPr>
      <a:lvl4pPr algn="r" defTabSz="350045" rtl="0" eaLnBrk="0" fontAlgn="base" hangingPunct="0">
        <a:spcBef>
          <a:spcPct val="0"/>
        </a:spcBef>
        <a:spcAft>
          <a:spcPct val="0"/>
        </a:spcAft>
        <a:buClr>
          <a:srgbClr val="000000"/>
        </a:buClr>
        <a:buSzPct val="100000"/>
        <a:buFont typeface="Times New Roman" panose="02020603050405020304" pitchFamily="18" charset="0"/>
        <a:defRPr sz="2430" b="1">
          <a:solidFill>
            <a:srgbClr val="FFFFFF"/>
          </a:solidFill>
          <a:latin typeface="Times New Roman" panose="02020603050405020304" pitchFamily="18" charset="0"/>
          <a:ea typeface="微软雅黑" panose="020B0503020204020204" pitchFamily="34" charset="-122"/>
        </a:defRPr>
      </a:lvl4pPr>
      <a:lvl5pPr algn="r" defTabSz="350045" rtl="0" eaLnBrk="0" fontAlgn="base" hangingPunct="0">
        <a:spcBef>
          <a:spcPct val="0"/>
        </a:spcBef>
        <a:spcAft>
          <a:spcPct val="0"/>
        </a:spcAft>
        <a:buClr>
          <a:srgbClr val="000000"/>
        </a:buClr>
        <a:buSzPct val="100000"/>
        <a:buFont typeface="Times New Roman" panose="02020603050405020304" pitchFamily="18" charset="0"/>
        <a:defRPr sz="2430" b="1">
          <a:solidFill>
            <a:srgbClr val="FFFFFF"/>
          </a:solidFill>
          <a:latin typeface="Times New Roman" panose="02020603050405020304" pitchFamily="18" charset="0"/>
          <a:ea typeface="微软雅黑" panose="020B0503020204020204" pitchFamily="34" charset="-122"/>
        </a:defRPr>
      </a:lvl5pPr>
      <a:lvl6pPr marL="1928422" indent="-175311" algn="r" defTabSz="350622" rtl="0" eaLnBrk="0" fontAlgn="base" hangingPunct="0">
        <a:spcBef>
          <a:spcPct val="0"/>
        </a:spcBef>
        <a:spcAft>
          <a:spcPct val="0"/>
        </a:spcAft>
        <a:buClr>
          <a:srgbClr val="000000"/>
        </a:buClr>
        <a:buSzPct val="100000"/>
        <a:buFont typeface="Times New Roman" panose="02020603050405020304" pitchFamily="18" charset="0"/>
        <a:defRPr sz="2430" b="1">
          <a:solidFill>
            <a:srgbClr val="FFFFFF"/>
          </a:solidFill>
          <a:latin typeface="Times New Roman" panose="02020603050405020304" pitchFamily="18" charset="0"/>
          <a:ea typeface="微软雅黑" panose="020B0503020204020204" pitchFamily="34" charset="-122"/>
        </a:defRPr>
      </a:lvl6pPr>
      <a:lvl7pPr marL="2279044" indent="-175311" algn="r" defTabSz="350622" rtl="0" eaLnBrk="0" fontAlgn="base" hangingPunct="0">
        <a:spcBef>
          <a:spcPct val="0"/>
        </a:spcBef>
        <a:spcAft>
          <a:spcPct val="0"/>
        </a:spcAft>
        <a:buClr>
          <a:srgbClr val="000000"/>
        </a:buClr>
        <a:buSzPct val="100000"/>
        <a:buFont typeface="Times New Roman" panose="02020603050405020304" pitchFamily="18" charset="0"/>
        <a:defRPr sz="2430" b="1">
          <a:solidFill>
            <a:srgbClr val="FFFFFF"/>
          </a:solidFill>
          <a:latin typeface="Times New Roman" panose="02020603050405020304" pitchFamily="18" charset="0"/>
          <a:ea typeface="微软雅黑" panose="020B0503020204020204" pitchFamily="34" charset="-122"/>
        </a:defRPr>
      </a:lvl7pPr>
      <a:lvl8pPr marL="2629666" indent="-175311" algn="r" defTabSz="350622" rtl="0" eaLnBrk="0" fontAlgn="base" hangingPunct="0">
        <a:spcBef>
          <a:spcPct val="0"/>
        </a:spcBef>
        <a:spcAft>
          <a:spcPct val="0"/>
        </a:spcAft>
        <a:buClr>
          <a:srgbClr val="000000"/>
        </a:buClr>
        <a:buSzPct val="100000"/>
        <a:buFont typeface="Times New Roman" panose="02020603050405020304" pitchFamily="18" charset="0"/>
        <a:defRPr sz="2430" b="1">
          <a:solidFill>
            <a:srgbClr val="FFFFFF"/>
          </a:solidFill>
          <a:latin typeface="Times New Roman" panose="02020603050405020304" pitchFamily="18" charset="0"/>
          <a:ea typeface="微软雅黑" panose="020B0503020204020204" pitchFamily="34" charset="-122"/>
        </a:defRPr>
      </a:lvl8pPr>
      <a:lvl9pPr marL="2980288" indent="-175311" algn="r" defTabSz="350622" rtl="0" eaLnBrk="0" fontAlgn="base" hangingPunct="0">
        <a:spcBef>
          <a:spcPct val="0"/>
        </a:spcBef>
        <a:spcAft>
          <a:spcPct val="0"/>
        </a:spcAft>
        <a:buClr>
          <a:srgbClr val="000000"/>
        </a:buClr>
        <a:buSzPct val="100000"/>
        <a:buFont typeface="Times New Roman" panose="02020603050405020304" pitchFamily="18" charset="0"/>
        <a:defRPr sz="2430" b="1">
          <a:solidFill>
            <a:srgbClr val="FFFFFF"/>
          </a:solidFill>
          <a:latin typeface="Times New Roman" panose="02020603050405020304" pitchFamily="18" charset="0"/>
          <a:ea typeface="微软雅黑" panose="020B0503020204020204" pitchFamily="34" charset="-122"/>
        </a:defRPr>
      </a:lvl9pPr>
    </p:titleStyle>
    <p:bodyStyle>
      <a:lvl1pPr marL="262890" indent="-262890" algn="l" defTabSz="350045" rtl="0" eaLnBrk="0" fontAlgn="base" hangingPunct="0">
        <a:spcBef>
          <a:spcPts val="462"/>
        </a:spcBef>
        <a:spcAft>
          <a:spcPct val="0"/>
        </a:spcAft>
        <a:buClr>
          <a:srgbClr val="000000"/>
        </a:buClr>
        <a:buSzPct val="100000"/>
        <a:buFont typeface="Times New Roman" panose="02020603050405020304" pitchFamily="18" charset="0"/>
        <a:defRPr sz="1800" b="1" kern="1200">
          <a:solidFill>
            <a:srgbClr val="000000"/>
          </a:solidFill>
          <a:latin typeface="+mn-lt"/>
          <a:ea typeface="+mn-ea"/>
          <a:cs typeface="+mn-cs"/>
        </a:defRPr>
      </a:lvl1pPr>
      <a:lvl2pPr marL="568643" indent="-218600" algn="l" defTabSz="350045" rtl="0" eaLnBrk="0" fontAlgn="base" hangingPunct="0">
        <a:spcBef>
          <a:spcPts val="405"/>
        </a:spcBef>
        <a:spcAft>
          <a:spcPct val="0"/>
        </a:spcAft>
        <a:buClr>
          <a:srgbClr val="000000"/>
        </a:buClr>
        <a:buSzPct val="100000"/>
        <a:buFont typeface="Times New Roman" panose="02020603050405020304" pitchFamily="18" charset="0"/>
        <a:defRPr kern="1200">
          <a:solidFill>
            <a:srgbClr val="00338F"/>
          </a:solidFill>
          <a:latin typeface="+mn-lt"/>
          <a:ea typeface="+mn-ea"/>
          <a:cs typeface="+mn-cs"/>
        </a:defRPr>
      </a:lvl2pPr>
      <a:lvl3pPr marL="875825" indent="-174308" algn="l" defTabSz="350045" rtl="0" eaLnBrk="0" fontAlgn="base" hangingPunct="0">
        <a:spcBef>
          <a:spcPts val="360"/>
        </a:spcBef>
        <a:spcAft>
          <a:spcPct val="0"/>
        </a:spcAft>
        <a:buClr>
          <a:srgbClr val="000000"/>
        </a:buClr>
        <a:buSzPct val="100000"/>
        <a:buFont typeface="Times New Roman" panose="02020603050405020304" pitchFamily="18" charset="0"/>
        <a:defRPr sz="1440" kern="1200">
          <a:solidFill>
            <a:srgbClr val="00338F"/>
          </a:solidFill>
          <a:latin typeface="+mn-lt"/>
          <a:ea typeface="+mn-ea"/>
          <a:cs typeface="+mn-cs"/>
        </a:defRPr>
      </a:lvl3pPr>
      <a:lvl4pPr marL="1225868" indent="-174308" algn="l" defTabSz="350045" rtl="0" eaLnBrk="0" fontAlgn="base" hangingPunct="0">
        <a:spcBef>
          <a:spcPts val="383"/>
        </a:spcBef>
        <a:spcAft>
          <a:spcPct val="0"/>
        </a:spcAft>
        <a:buClr>
          <a:srgbClr val="000000"/>
        </a:buClr>
        <a:buSzPct val="100000"/>
        <a:buFont typeface="Times New Roman" panose="02020603050405020304" pitchFamily="18" charset="0"/>
        <a:defRPr sz="1530" i="1" kern="1200">
          <a:solidFill>
            <a:srgbClr val="00338F"/>
          </a:solidFill>
          <a:latin typeface="+mn-lt"/>
          <a:ea typeface="+mn-ea"/>
          <a:cs typeface="+mn-cs"/>
        </a:defRPr>
      </a:lvl4pPr>
      <a:lvl5pPr marL="1577340" indent="-174308" algn="l" defTabSz="350045" rtl="0" eaLnBrk="0" fontAlgn="base" hangingPunct="0">
        <a:spcBef>
          <a:spcPts val="304"/>
        </a:spcBef>
        <a:spcAft>
          <a:spcPct val="0"/>
        </a:spcAft>
        <a:buClr>
          <a:srgbClr val="000000"/>
        </a:buClr>
        <a:buSzPct val="100000"/>
        <a:buFont typeface="Times New Roman" panose="02020603050405020304" pitchFamily="18" charset="0"/>
        <a:defRPr sz="1260" kern="1200">
          <a:solidFill>
            <a:srgbClr val="00338F"/>
          </a:solidFill>
          <a:latin typeface="+mn-lt"/>
          <a:ea typeface="+mn-ea"/>
          <a:cs typeface="+mn-cs"/>
        </a:defRPr>
      </a:lvl5pPr>
      <a:lvl6pPr marL="1928422"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6pPr>
      <a:lvl7pPr marL="2279044"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7pPr>
      <a:lvl8pPr marL="2629666"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8pPr>
      <a:lvl9pPr marL="2980288"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701244" rtl="0" eaLnBrk="1" latinLnBrk="0" hangingPunct="1">
        <a:defRPr sz="1350" kern="1200">
          <a:solidFill>
            <a:schemeClr val="tx1"/>
          </a:solidFill>
          <a:latin typeface="+mn-lt"/>
          <a:ea typeface="+mn-ea"/>
          <a:cs typeface="+mn-cs"/>
        </a:defRPr>
      </a:lvl1pPr>
      <a:lvl2pPr marL="350622" algn="l" defTabSz="701244" rtl="0" eaLnBrk="1" latinLnBrk="0" hangingPunct="1">
        <a:defRPr sz="1350" kern="1200">
          <a:solidFill>
            <a:schemeClr val="tx1"/>
          </a:solidFill>
          <a:latin typeface="+mn-lt"/>
          <a:ea typeface="+mn-ea"/>
          <a:cs typeface="+mn-cs"/>
        </a:defRPr>
      </a:lvl2pPr>
      <a:lvl3pPr marL="701244" algn="l" defTabSz="701244" rtl="0" eaLnBrk="1" latinLnBrk="0" hangingPunct="1">
        <a:defRPr sz="1350" kern="1200">
          <a:solidFill>
            <a:schemeClr val="tx1"/>
          </a:solidFill>
          <a:latin typeface="+mn-lt"/>
          <a:ea typeface="+mn-ea"/>
          <a:cs typeface="+mn-cs"/>
        </a:defRPr>
      </a:lvl3pPr>
      <a:lvl4pPr marL="1051866" algn="l" defTabSz="701244" rtl="0" eaLnBrk="1" latinLnBrk="0" hangingPunct="1">
        <a:defRPr sz="1350" kern="1200">
          <a:solidFill>
            <a:schemeClr val="tx1"/>
          </a:solidFill>
          <a:latin typeface="+mn-lt"/>
          <a:ea typeface="+mn-ea"/>
          <a:cs typeface="+mn-cs"/>
        </a:defRPr>
      </a:lvl4pPr>
      <a:lvl5pPr marL="1402488" algn="l" defTabSz="701244" rtl="0" eaLnBrk="1" latinLnBrk="0" hangingPunct="1">
        <a:defRPr sz="1350" kern="1200">
          <a:solidFill>
            <a:schemeClr val="tx1"/>
          </a:solidFill>
          <a:latin typeface="+mn-lt"/>
          <a:ea typeface="+mn-ea"/>
          <a:cs typeface="+mn-cs"/>
        </a:defRPr>
      </a:lvl5pPr>
      <a:lvl6pPr marL="1753111" algn="l" defTabSz="701244" rtl="0" eaLnBrk="1" latinLnBrk="0" hangingPunct="1">
        <a:defRPr sz="1350" kern="1200">
          <a:solidFill>
            <a:schemeClr val="tx1"/>
          </a:solidFill>
          <a:latin typeface="+mn-lt"/>
          <a:ea typeface="+mn-ea"/>
          <a:cs typeface="+mn-cs"/>
        </a:defRPr>
      </a:lvl6pPr>
      <a:lvl7pPr marL="2103733" algn="l" defTabSz="701244" rtl="0" eaLnBrk="1" latinLnBrk="0" hangingPunct="1">
        <a:defRPr sz="1350" kern="1200">
          <a:solidFill>
            <a:schemeClr val="tx1"/>
          </a:solidFill>
          <a:latin typeface="+mn-lt"/>
          <a:ea typeface="+mn-ea"/>
          <a:cs typeface="+mn-cs"/>
        </a:defRPr>
      </a:lvl7pPr>
      <a:lvl8pPr marL="2454355" algn="l" defTabSz="701244" rtl="0" eaLnBrk="1" latinLnBrk="0" hangingPunct="1">
        <a:defRPr sz="1350" kern="1200">
          <a:solidFill>
            <a:schemeClr val="tx1"/>
          </a:solidFill>
          <a:latin typeface="+mn-lt"/>
          <a:ea typeface="+mn-ea"/>
          <a:cs typeface="+mn-cs"/>
        </a:defRPr>
      </a:lvl8pPr>
      <a:lvl9pPr marL="2804977" algn="l" defTabSz="701244"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48745" name="椭圆 1048744"/>
          <p:cNvSpPr/>
          <p:nvPr/>
        </p:nvSpPr>
        <p:spPr>
          <a:xfrm>
            <a:off x="1174751" y="-2116"/>
            <a:ext cx="1117600" cy="838200"/>
          </a:xfrm>
          <a:prstGeom prst="ellipse">
            <a:avLst/>
          </a:prstGeom>
          <a:solidFill>
            <a:srgbClr val="FFFFFF"/>
          </a:solidFill>
          <a:ln>
            <a:noFill/>
          </a:ln>
        </p:spPr>
        <p:txBody>
          <a:bodyPr vert="horz" wrap="none" lIns="70124" tIns="35063" rIns="70124" bIns="35063" anchor="ctr"/>
          <a:lstStyle>
            <a:lvl1pPr marL="0" indent="0" algn="l" rtl="0" eaLnBrk="1" fontAlgn="base" latinLnBrk="1" hangingPunct="1">
              <a:lnSpc>
                <a:spcPct val="100000"/>
              </a:lnSpc>
              <a:spcBef>
                <a:spcPct val="0"/>
              </a:spcBef>
              <a:spcAft>
                <a:spcPct val="0"/>
              </a:spcAft>
              <a:buFontTx/>
              <a:buNone/>
              <a:defRPr sz="1500" b="0" i="0" u="none" baseline="0">
                <a:solidFill>
                  <a:schemeClr val="dk1"/>
                </a:solidFill>
                <a:latin typeface="Times New Roman" pitchFamily="18" charset="0"/>
                <a:ea typeface="微软雅黑" pitchFamily="34" charset="-122"/>
                <a:sym typeface="Arial" pitchFamily="34" charset="0"/>
              </a:defRPr>
            </a:lvl1pPr>
            <a:lvl2pPr marL="388937" indent="0" algn="l" rtl="0" eaLnBrk="1" fontAlgn="base" latinLnBrk="1" hangingPunct="1">
              <a:lnSpc>
                <a:spcPct val="100000"/>
              </a:lnSpc>
              <a:spcBef>
                <a:spcPct val="0"/>
              </a:spcBef>
              <a:spcAft>
                <a:spcPct val="0"/>
              </a:spcAft>
              <a:buFontTx/>
              <a:buNone/>
              <a:defRPr sz="1500" b="0" i="0" u="none" baseline="0">
                <a:solidFill>
                  <a:schemeClr val="dk1"/>
                </a:solidFill>
                <a:latin typeface="Times New Roman" pitchFamily="18" charset="0"/>
                <a:ea typeface="微软雅黑" pitchFamily="34" charset="-122"/>
                <a:sym typeface="Arial" pitchFamily="34" charset="0"/>
              </a:defRPr>
            </a:lvl2pPr>
            <a:lvl3pPr marL="777875" indent="0" algn="l" rtl="0" eaLnBrk="1" fontAlgn="base" latinLnBrk="1" hangingPunct="1">
              <a:lnSpc>
                <a:spcPct val="100000"/>
              </a:lnSpc>
              <a:spcBef>
                <a:spcPct val="0"/>
              </a:spcBef>
              <a:spcAft>
                <a:spcPct val="0"/>
              </a:spcAft>
              <a:buFontTx/>
              <a:buNone/>
              <a:defRPr sz="1500" b="0" i="0" u="none" baseline="0">
                <a:solidFill>
                  <a:schemeClr val="dk1"/>
                </a:solidFill>
                <a:latin typeface="Times New Roman" pitchFamily="18" charset="0"/>
                <a:ea typeface="微软雅黑" pitchFamily="34" charset="-122"/>
                <a:sym typeface="Arial" pitchFamily="34" charset="0"/>
              </a:defRPr>
            </a:lvl3pPr>
            <a:lvl4pPr marL="1168400" indent="0" algn="l" rtl="0" eaLnBrk="1" fontAlgn="base" latinLnBrk="1" hangingPunct="1">
              <a:lnSpc>
                <a:spcPct val="100000"/>
              </a:lnSpc>
              <a:spcBef>
                <a:spcPct val="0"/>
              </a:spcBef>
              <a:spcAft>
                <a:spcPct val="0"/>
              </a:spcAft>
              <a:buFontTx/>
              <a:buNone/>
              <a:defRPr sz="1500" b="0" i="0" u="none" baseline="0">
                <a:solidFill>
                  <a:schemeClr val="dk1"/>
                </a:solidFill>
                <a:latin typeface="Times New Roman" pitchFamily="18" charset="0"/>
                <a:ea typeface="微软雅黑" pitchFamily="34" charset="-122"/>
                <a:sym typeface="Arial" pitchFamily="34" charset="0"/>
              </a:defRPr>
            </a:lvl4pPr>
            <a:lvl5pPr marL="1557337" indent="0" algn="l" rtl="0" eaLnBrk="1" fontAlgn="base" latinLnBrk="1" hangingPunct="1">
              <a:lnSpc>
                <a:spcPct val="100000"/>
              </a:lnSpc>
              <a:spcBef>
                <a:spcPct val="0"/>
              </a:spcBef>
              <a:spcAft>
                <a:spcPct val="0"/>
              </a:spcAft>
              <a:buFontTx/>
              <a:buNone/>
              <a:defRPr sz="1500" b="0" i="0" u="none" baseline="0">
                <a:solidFill>
                  <a:schemeClr val="dk1"/>
                </a:solidFill>
                <a:latin typeface="Times New Roman" pitchFamily="18" charset="0"/>
                <a:ea typeface="微软雅黑" pitchFamily="34" charset="-122"/>
                <a:sym typeface="Arial" pitchFamily="34" charset="0"/>
              </a:defRPr>
            </a:lvl5pPr>
          </a:lstStyle>
          <a:p>
            <a:pPr marL="0" marR="0" lvl="0" indent="0" algn="l" defTabSz="822960" rtl="0" eaLnBrk="1" fontAlgn="base" latinLnBrk="1" hangingPunct="1">
              <a:lnSpc>
                <a:spcPct val="100000"/>
              </a:lnSpc>
              <a:spcBef>
                <a:spcPct val="0"/>
              </a:spcBef>
              <a:spcAft>
                <a:spcPct val="0"/>
              </a:spcAft>
              <a:buClr>
                <a:srgbClr val="000000"/>
              </a:buClr>
              <a:buSzTx/>
              <a:buFont typeface="Times New Roman" pitchFamily="18" charset="0"/>
              <a:buNone/>
              <a:tabLst/>
              <a:defRPr/>
            </a:pPr>
            <a:endParaRPr kumimoji="0" lang="zh-CN" altLang="en-US" sz="1350" b="0" i="0" u="none" strike="noStrike" kern="0" cap="none" spc="0" normalizeH="0" baseline="0" noProof="0">
              <a:ln>
                <a:noFill/>
              </a:ln>
              <a:solidFill>
                <a:srgbClr val="000000"/>
              </a:solidFill>
              <a:effectLst/>
              <a:uLnTx/>
              <a:uFillTx/>
              <a:latin typeface="Times New Roman" pitchFamily="18" charset="0"/>
              <a:ea typeface="微软雅黑" pitchFamily="34" charset="-122"/>
              <a:sym typeface="Arial" pitchFamily="34" charset="0"/>
            </a:endParaRPr>
          </a:p>
        </p:txBody>
      </p:sp>
      <p:sp>
        <p:nvSpPr>
          <p:cNvPr id="1048747" name="椭圆 1048746"/>
          <p:cNvSpPr/>
          <p:nvPr/>
        </p:nvSpPr>
        <p:spPr>
          <a:xfrm>
            <a:off x="10526184" y="2"/>
            <a:ext cx="973667" cy="759883"/>
          </a:xfrm>
          <a:prstGeom prst="ellipse">
            <a:avLst/>
          </a:prstGeom>
          <a:solidFill>
            <a:srgbClr val="FFFFFF"/>
          </a:solidFill>
          <a:ln>
            <a:noFill/>
          </a:ln>
        </p:spPr>
        <p:txBody>
          <a:bodyPr vert="horz" wrap="none" lIns="70124" tIns="35063" rIns="70124" bIns="35063" anchor="ctr"/>
          <a:lstStyle>
            <a:lvl1pPr marL="0" indent="0" algn="l" rtl="0" eaLnBrk="1" fontAlgn="base" latinLnBrk="1" hangingPunct="1">
              <a:lnSpc>
                <a:spcPct val="100000"/>
              </a:lnSpc>
              <a:spcBef>
                <a:spcPct val="0"/>
              </a:spcBef>
              <a:spcAft>
                <a:spcPct val="0"/>
              </a:spcAft>
              <a:buFontTx/>
              <a:buNone/>
              <a:defRPr sz="1500" b="0" i="0" u="none" baseline="0">
                <a:solidFill>
                  <a:schemeClr val="dk1"/>
                </a:solidFill>
                <a:latin typeface="Times New Roman" pitchFamily="18" charset="0"/>
                <a:ea typeface="微软雅黑" pitchFamily="34" charset="-122"/>
                <a:sym typeface="Arial" pitchFamily="34" charset="0"/>
              </a:defRPr>
            </a:lvl1pPr>
            <a:lvl2pPr marL="388937" indent="0" algn="l" rtl="0" eaLnBrk="1" fontAlgn="base" latinLnBrk="1" hangingPunct="1">
              <a:lnSpc>
                <a:spcPct val="100000"/>
              </a:lnSpc>
              <a:spcBef>
                <a:spcPct val="0"/>
              </a:spcBef>
              <a:spcAft>
                <a:spcPct val="0"/>
              </a:spcAft>
              <a:buFontTx/>
              <a:buNone/>
              <a:defRPr sz="1500" b="0" i="0" u="none" baseline="0">
                <a:solidFill>
                  <a:schemeClr val="dk1"/>
                </a:solidFill>
                <a:latin typeface="Times New Roman" pitchFamily="18" charset="0"/>
                <a:ea typeface="微软雅黑" pitchFamily="34" charset="-122"/>
                <a:sym typeface="Arial" pitchFamily="34" charset="0"/>
              </a:defRPr>
            </a:lvl2pPr>
            <a:lvl3pPr marL="777875" indent="0" algn="l" rtl="0" eaLnBrk="1" fontAlgn="base" latinLnBrk="1" hangingPunct="1">
              <a:lnSpc>
                <a:spcPct val="100000"/>
              </a:lnSpc>
              <a:spcBef>
                <a:spcPct val="0"/>
              </a:spcBef>
              <a:spcAft>
                <a:spcPct val="0"/>
              </a:spcAft>
              <a:buFontTx/>
              <a:buNone/>
              <a:defRPr sz="1500" b="0" i="0" u="none" baseline="0">
                <a:solidFill>
                  <a:schemeClr val="dk1"/>
                </a:solidFill>
                <a:latin typeface="Times New Roman" pitchFamily="18" charset="0"/>
                <a:ea typeface="微软雅黑" pitchFamily="34" charset="-122"/>
                <a:sym typeface="Arial" pitchFamily="34" charset="0"/>
              </a:defRPr>
            </a:lvl3pPr>
            <a:lvl4pPr marL="1168400" indent="0" algn="l" rtl="0" eaLnBrk="1" fontAlgn="base" latinLnBrk="1" hangingPunct="1">
              <a:lnSpc>
                <a:spcPct val="100000"/>
              </a:lnSpc>
              <a:spcBef>
                <a:spcPct val="0"/>
              </a:spcBef>
              <a:spcAft>
                <a:spcPct val="0"/>
              </a:spcAft>
              <a:buFontTx/>
              <a:buNone/>
              <a:defRPr sz="1500" b="0" i="0" u="none" baseline="0">
                <a:solidFill>
                  <a:schemeClr val="dk1"/>
                </a:solidFill>
                <a:latin typeface="Times New Roman" pitchFamily="18" charset="0"/>
                <a:ea typeface="微软雅黑" pitchFamily="34" charset="-122"/>
                <a:sym typeface="Arial" pitchFamily="34" charset="0"/>
              </a:defRPr>
            </a:lvl4pPr>
            <a:lvl5pPr marL="1557337" indent="0" algn="l" rtl="0" eaLnBrk="1" fontAlgn="base" latinLnBrk="1" hangingPunct="1">
              <a:lnSpc>
                <a:spcPct val="100000"/>
              </a:lnSpc>
              <a:spcBef>
                <a:spcPct val="0"/>
              </a:spcBef>
              <a:spcAft>
                <a:spcPct val="0"/>
              </a:spcAft>
              <a:buFontTx/>
              <a:buNone/>
              <a:defRPr sz="1500" b="0" i="0" u="none" baseline="0">
                <a:solidFill>
                  <a:schemeClr val="dk1"/>
                </a:solidFill>
                <a:latin typeface="Times New Roman" pitchFamily="18" charset="0"/>
                <a:ea typeface="微软雅黑" pitchFamily="34" charset="-122"/>
                <a:sym typeface="Arial" pitchFamily="34" charset="0"/>
              </a:defRPr>
            </a:lvl5pPr>
          </a:lstStyle>
          <a:p>
            <a:pPr marL="0" marR="0" lvl="0" indent="0" algn="l" defTabSz="822960" rtl="0" eaLnBrk="1" fontAlgn="base" latinLnBrk="1" hangingPunct="1">
              <a:lnSpc>
                <a:spcPct val="100000"/>
              </a:lnSpc>
              <a:spcBef>
                <a:spcPct val="0"/>
              </a:spcBef>
              <a:spcAft>
                <a:spcPct val="0"/>
              </a:spcAft>
              <a:buClr>
                <a:srgbClr val="000000"/>
              </a:buClr>
              <a:buSzTx/>
              <a:buFont typeface="Times New Roman" pitchFamily="18" charset="0"/>
              <a:buNone/>
              <a:tabLst/>
              <a:defRPr/>
            </a:pPr>
            <a:endParaRPr kumimoji="0" lang="zh-CN" altLang="en-US" sz="1350" b="0" i="0" u="none" strike="noStrike" kern="0" cap="none" spc="0" normalizeH="0" baseline="0" noProof="0">
              <a:ln>
                <a:noFill/>
              </a:ln>
              <a:solidFill>
                <a:srgbClr val="000000"/>
              </a:solidFill>
              <a:effectLst/>
              <a:uLnTx/>
              <a:uFillTx/>
              <a:latin typeface="Times New Roman" pitchFamily="18" charset="0"/>
              <a:ea typeface="微软雅黑" pitchFamily="34" charset="-122"/>
              <a:sym typeface="Arial" pitchFamily="34" charset="0"/>
            </a:endParaRPr>
          </a:p>
        </p:txBody>
      </p:sp>
      <p:sp>
        <p:nvSpPr>
          <p:cNvPr id="4" name="矩形 3"/>
          <p:cNvSpPr/>
          <p:nvPr userDrawn="1"/>
        </p:nvSpPr>
        <p:spPr>
          <a:xfrm>
            <a:off x="1130875" y="68346"/>
            <a:ext cx="10057923" cy="75353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822960" rtl="0" eaLnBrk="1" fontAlgn="base" latinLnBrk="1" hangingPunct="1">
              <a:lnSpc>
                <a:spcPct val="100000"/>
              </a:lnSpc>
              <a:spcBef>
                <a:spcPct val="0"/>
              </a:spcBef>
              <a:spcAft>
                <a:spcPct val="0"/>
              </a:spcAft>
              <a:buClrTx/>
              <a:buSzTx/>
              <a:buFontTx/>
              <a:buNone/>
              <a:tabLst/>
              <a:defRPr/>
            </a:pPr>
            <a:endParaRPr kumimoji="0" lang="zh-CN" altLang="en-US" sz="1710" b="0" i="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sym typeface="Arial" pitchFamily="34" charset="0"/>
            </a:endParaRPr>
          </a:p>
        </p:txBody>
      </p:sp>
      <p:sp>
        <p:nvSpPr>
          <p:cNvPr id="5" name="椭圆 4"/>
          <p:cNvSpPr/>
          <p:nvPr userDrawn="1"/>
        </p:nvSpPr>
        <p:spPr>
          <a:xfrm>
            <a:off x="819823" y="38099"/>
            <a:ext cx="785458" cy="81085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822960" rtl="0" eaLnBrk="1" fontAlgn="base" latinLnBrk="1" hangingPunct="1">
              <a:lnSpc>
                <a:spcPct val="100000"/>
              </a:lnSpc>
              <a:spcBef>
                <a:spcPct val="0"/>
              </a:spcBef>
              <a:spcAft>
                <a:spcPct val="0"/>
              </a:spcAft>
              <a:buClrTx/>
              <a:buSzTx/>
              <a:buFontTx/>
              <a:buNone/>
              <a:tabLst/>
              <a:defRPr/>
            </a:pPr>
            <a:endParaRPr kumimoji="0" lang="zh-CN" altLang="en-US" sz="1710" b="0" i="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sym typeface="Arial" pitchFamily="34" charset="0"/>
            </a:endParaRPr>
          </a:p>
        </p:txBody>
      </p:sp>
      <p:pic>
        <p:nvPicPr>
          <p:cNvPr id="2" name="图片 1"/>
          <p:cNvPicPr>
            <a:picLocks noChangeAspect="1"/>
          </p:cNvPicPr>
          <p:nvPr userDrawn="1"/>
        </p:nvPicPr>
        <p:blipFill>
          <a:blip r:embed="rId16"/>
          <a:stretch>
            <a:fillRect/>
          </a:stretch>
        </p:blipFill>
        <p:spPr>
          <a:xfrm>
            <a:off x="122835" y="54140"/>
            <a:ext cx="1218854" cy="756000"/>
          </a:xfrm>
          <a:prstGeom prst="rect">
            <a:avLst/>
          </a:prstGeom>
        </p:spPr>
      </p:pic>
      <p:sp>
        <p:nvSpPr>
          <p:cNvPr id="13" name="椭圆 12"/>
          <p:cNvSpPr/>
          <p:nvPr userDrawn="1"/>
        </p:nvSpPr>
        <p:spPr>
          <a:xfrm>
            <a:off x="10613935" y="68346"/>
            <a:ext cx="1328405" cy="7535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822960" rtl="0" eaLnBrk="1" fontAlgn="base" latinLnBrk="1" hangingPunct="1">
              <a:lnSpc>
                <a:spcPct val="100000"/>
              </a:lnSpc>
              <a:spcBef>
                <a:spcPct val="0"/>
              </a:spcBef>
              <a:spcAft>
                <a:spcPct val="0"/>
              </a:spcAft>
              <a:buClrTx/>
              <a:buSzTx/>
              <a:buFontTx/>
              <a:buNone/>
              <a:tabLst/>
              <a:defRPr/>
            </a:pPr>
            <a:endParaRPr kumimoji="0" lang="zh-CN" altLang="en-US" sz="1710" b="0" i="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sym typeface="Arial" pitchFamily="34" charset="0"/>
            </a:endParaRPr>
          </a:p>
        </p:txBody>
      </p:sp>
      <p:sp>
        <p:nvSpPr>
          <p:cNvPr id="3" name="矩形 2"/>
          <p:cNvSpPr/>
          <p:nvPr userDrawn="1"/>
        </p:nvSpPr>
        <p:spPr>
          <a:xfrm>
            <a:off x="5921343" y="6488668"/>
            <a:ext cx="513282" cy="253916"/>
          </a:xfrm>
          <a:prstGeom prst="rect">
            <a:avLst/>
          </a:prstGeom>
        </p:spPr>
        <p:txBody>
          <a:bodyPr wrap="none">
            <a:spAutoFit/>
          </a:bodyPr>
          <a:lstStyle/>
          <a:p>
            <a:pPr algn="r" defTabSz="822960">
              <a:tabLst>
                <a:tab pos="350043" algn="l"/>
              </a:tabLst>
            </a:pPr>
            <a:fld id="{566ABCEB-ACFC-4714-9973-3DA970169C29}" type="slidenum">
              <a:rPr lang="zh-CN" altLang="zh-CN" sz="1050" b="1" kern="0" smtClean="0">
                <a:solidFill>
                  <a:srgbClr val="FFFFFF"/>
                </a:solidFill>
                <a:latin typeface="Times New Roman" panose="02020603050405020304" pitchFamily="18" charset="0"/>
                <a:ea typeface="Segoe UI" pitchFamily="34" charset="0"/>
                <a:cs typeface="Times New Roman" panose="02020603050405020304" pitchFamily="18" charset="0"/>
              </a:rPr>
              <a:pPr algn="r" defTabSz="822960">
                <a:tabLst>
                  <a:tab pos="350043" algn="l"/>
                </a:tabLst>
              </a:pPr>
              <a:t>‹#›</a:t>
            </a:fld>
            <a:r>
              <a:rPr lang="en-US" altLang="zh-CN" sz="1050" b="1" kern="0">
                <a:solidFill>
                  <a:srgbClr val="FFFFFF"/>
                </a:solidFill>
                <a:latin typeface="Times New Roman" panose="02020603050405020304" pitchFamily="18" charset="0"/>
                <a:ea typeface="Segoe UI" pitchFamily="34" charset="0"/>
                <a:cs typeface="Times New Roman" panose="02020603050405020304" pitchFamily="18" charset="0"/>
              </a:rPr>
              <a:t>/28</a:t>
            </a:r>
            <a:endParaRPr lang="zh-CN" altLang="zh-CN" sz="1050" b="1" kern="0">
              <a:solidFill>
                <a:srgbClr val="FFFFFF"/>
              </a:solidFill>
              <a:latin typeface="Times New Roman" panose="02020603050405020304" pitchFamily="18" charset="0"/>
              <a:ea typeface="Segoe UI" pitchFamily="34" charset="0"/>
              <a:cs typeface="Times New Roman" panose="02020603050405020304" pitchFamily="18" charset="0"/>
            </a:endParaRPr>
          </a:p>
        </p:txBody>
      </p:sp>
      <p:pic>
        <p:nvPicPr>
          <p:cNvPr id="6" name="图片 5">
            <a:extLst>
              <a:ext uri="{FF2B5EF4-FFF2-40B4-BE49-F238E27FC236}">
                <a16:creationId xmlns:a16="http://schemas.microsoft.com/office/drawing/2014/main" id="{FDB95881-35BE-4E4A-AC51-8A31CC509DF1}"/>
              </a:ext>
            </a:extLst>
          </p:cNvPr>
          <p:cNvPicPr>
            <a:picLocks noChangeAspect="1"/>
          </p:cNvPicPr>
          <p:nvPr userDrawn="1"/>
        </p:nvPicPr>
        <p:blipFill rotWithShape="1">
          <a:blip r:embed="rId17"/>
          <a:srcRect b="9437"/>
          <a:stretch/>
        </p:blipFill>
        <p:spPr>
          <a:xfrm>
            <a:off x="10526184" y="32587"/>
            <a:ext cx="1665816" cy="821878"/>
          </a:xfrm>
          <a:prstGeom prst="ellipse">
            <a:avLst/>
          </a:prstGeom>
          <a:ln>
            <a:noFill/>
          </a:ln>
          <a:effectLst>
            <a:softEdge rad="112500"/>
          </a:effectLst>
        </p:spPr>
      </p:pic>
      <p:sp>
        <p:nvSpPr>
          <p:cNvPr id="10" name="灯片编号占位符 5">
            <a:extLst>
              <a:ext uri="{FF2B5EF4-FFF2-40B4-BE49-F238E27FC236}">
                <a16:creationId xmlns:a16="http://schemas.microsoft.com/office/drawing/2014/main" id="{545E650D-14D6-4D56-B7EB-4F2BF40CAF23}"/>
              </a:ext>
            </a:extLst>
          </p:cNvPr>
          <p:cNvSpPr txBox="1">
            <a:spLocks noChangeArrowheads="1"/>
          </p:cNvSpPr>
          <p:nvPr userDrawn="1"/>
        </p:nvSpPr>
        <p:spPr bwMode="auto">
          <a:xfrm>
            <a:off x="11663114" y="6559550"/>
            <a:ext cx="528886" cy="298450"/>
          </a:xfrm>
          <a:prstGeom prst="rect">
            <a:avLst/>
          </a:prstGeom>
          <a:noFill/>
          <a:ln>
            <a:noFill/>
          </a:ln>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defRPr/>
            </a:pPr>
            <a:fld id="{9D737805-4A3A-4AA5-9FBE-C5AC84CCFDE3}" type="slidenum">
              <a:rPr lang="zh-CN" altLang="en-US" sz="1600" b="1" smtClean="0">
                <a:solidFill>
                  <a:schemeClr val="tx2"/>
                </a:solidFill>
              </a:rPr>
              <a:pPr eaLnBrk="1" hangingPunct="1">
                <a:buFont typeface="Arial" panose="020B0604020202020204" pitchFamily="34" charset="0"/>
                <a:buNone/>
                <a:defRPr/>
              </a:pPr>
              <a:t>‹#›</a:t>
            </a:fld>
            <a:endParaRPr lang="zh-CN" altLang="en-US" sz="1100" b="1" dirty="0">
              <a:solidFill>
                <a:schemeClr val="tx2"/>
              </a:solidFill>
            </a:endParaRPr>
          </a:p>
        </p:txBody>
      </p:sp>
    </p:spTree>
    <p:extLst>
      <p:ext uri="{BB962C8B-B14F-4D97-AF65-F5344CB8AC3E}">
        <p14:creationId xmlns:p14="http://schemas.microsoft.com/office/powerpoint/2010/main" val="402688446"/>
      </p:ext>
    </p:extLst>
  </p:cSld>
  <p:clrMap bg1="lt1" tx1="dk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3" r:id="rId12"/>
    <p:sldLayoutId id="2147483734" r:id="rId13"/>
    <p:sldLayoutId id="2147483735" r:id="rId14"/>
  </p:sldLayoutIdLst>
  <p:hf dt="0"/>
  <p:txStyles>
    <p:titleStyle>
      <a:lvl1pPr algn="r" defTabSz="350045" rtl="0" eaLnBrk="0" fontAlgn="base" hangingPunct="0">
        <a:spcBef>
          <a:spcPct val="0"/>
        </a:spcBef>
        <a:spcAft>
          <a:spcPct val="0"/>
        </a:spcAft>
        <a:buClr>
          <a:srgbClr val="000000"/>
        </a:buClr>
        <a:buSzPct val="100000"/>
        <a:buFont typeface="Times New Roman" panose="02020603050405020304" pitchFamily="18" charset="0"/>
        <a:defRPr sz="2430" b="1" kern="1200">
          <a:solidFill>
            <a:srgbClr val="FFFFFF"/>
          </a:solidFill>
          <a:latin typeface="+mj-lt"/>
          <a:ea typeface="+mj-ea"/>
          <a:cs typeface="+mj-cs"/>
        </a:defRPr>
      </a:lvl1pPr>
      <a:lvl2pPr algn="r" defTabSz="350045" rtl="0" eaLnBrk="0" fontAlgn="base" hangingPunct="0">
        <a:spcBef>
          <a:spcPct val="0"/>
        </a:spcBef>
        <a:spcAft>
          <a:spcPct val="0"/>
        </a:spcAft>
        <a:buClr>
          <a:srgbClr val="000000"/>
        </a:buClr>
        <a:buSzPct val="100000"/>
        <a:buFont typeface="Times New Roman" panose="02020603050405020304" pitchFamily="18" charset="0"/>
        <a:defRPr sz="2430" b="1">
          <a:solidFill>
            <a:srgbClr val="FFFFFF"/>
          </a:solidFill>
          <a:latin typeface="Times New Roman" panose="02020603050405020304" pitchFamily="18" charset="0"/>
          <a:ea typeface="微软雅黑" panose="020B0503020204020204" pitchFamily="34" charset="-122"/>
        </a:defRPr>
      </a:lvl2pPr>
      <a:lvl3pPr algn="r" defTabSz="350045" rtl="0" eaLnBrk="0" fontAlgn="base" hangingPunct="0">
        <a:spcBef>
          <a:spcPct val="0"/>
        </a:spcBef>
        <a:spcAft>
          <a:spcPct val="0"/>
        </a:spcAft>
        <a:buClr>
          <a:srgbClr val="000000"/>
        </a:buClr>
        <a:buSzPct val="100000"/>
        <a:buFont typeface="Times New Roman" panose="02020603050405020304" pitchFamily="18" charset="0"/>
        <a:defRPr sz="2430" b="1">
          <a:solidFill>
            <a:srgbClr val="FFFFFF"/>
          </a:solidFill>
          <a:latin typeface="Times New Roman" panose="02020603050405020304" pitchFamily="18" charset="0"/>
          <a:ea typeface="微软雅黑" panose="020B0503020204020204" pitchFamily="34" charset="-122"/>
        </a:defRPr>
      </a:lvl3pPr>
      <a:lvl4pPr algn="r" defTabSz="350045" rtl="0" eaLnBrk="0" fontAlgn="base" hangingPunct="0">
        <a:spcBef>
          <a:spcPct val="0"/>
        </a:spcBef>
        <a:spcAft>
          <a:spcPct val="0"/>
        </a:spcAft>
        <a:buClr>
          <a:srgbClr val="000000"/>
        </a:buClr>
        <a:buSzPct val="100000"/>
        <a:buFont typeface="Times New Roman" panose="02020603050405020304" pitchFamily="18" charset="0"/>
        <a:defRPr sz="2430" b="1">
          <a:solidFill>
            <a:srgbClr val="FFFFFF"/>
          </a:solidFill>
          <a:latin typeface="Times New Roman" panose="02020603050405020304" pitchFamily="18" charset="0"/>
          <a:ea typeface="微软雅黑" panose="020B0503020204020204" pitchFamily="34" charset="-122"/>
        </a:defRPr>
      </a:lvl4pPr>
      <a:lvl5pPr algn="r" defTabSz="350045" rtl="0" eaLnBrk="0" fontAlgn="base" hangingPunct="0">
        <a:spcBef>
          <a:spcPct val="0"/>
        </a:spcBef>
        <a:spcAft>
          <a:spcPct val="0"/>
        </a:spcAft>
        <a:buClr>
          <a:srgbClr val="000000"/>
        </a:buClr>
        <a:buSzPct val="100000"/>
        <a:buFont typeface="Times New Roman" panose="02020603050405020304" pitchFamily="18" charset="0"/>
        <a:defRPr sz="2430" b="1">
          <a:solidFill>
            <a:srgbClr val="FFFFFF"/>
          </a:solidFill>
          <a:latin typeface="Times New Roman" panose="02020603050405020304" pitchFamily="18" charset="0"/>
          <a:ea typeface="微软雅黑" panose="020B0503020204020204" pitchFamily="34" charset="-122"/>
        </a:defRPr>
      </a:lvl5pPr>
      <a:lvl6pPr marL="1928422" indent="-175311" algn="r" defTabSz="350622" rtl="0" eaLnBrk="0" fontAlgn="base" hangingPunct="0">
        <a:spcBef>
          <a:spcPct val="0"/>
        </a:spcBef>
        <a:spcAft>
          <a:spcPct val="0"/>
        </a:spcAft>
        <a:buClr>
          <a:srgbClr val="000000"/>
        </a:buClr>
        <a:buSzPct val="100000"/>
        <a:buFont typeface="Times New Roman" panose="02020603050405020304" pitchFamily="18" charset="0"/>
        <a:defRPr sz="2430" b="1">
          <a:solidFill>
            <a:srgbClr val="FFFFFF"/>
          </a:solidFill>
          <a:latin typeface="Times New Roman" panose="02020603050405020304" pitchFamily="18" charset="0"/>
          <a:ea typeface="微软雅黑" panose="020B0503020204020204" pitchFamily="34" charset="-122"/>
        </a:defRPr>
      </a:lvl6pPr>
      <a:lvl7pPr marL="2279044" indent="-175311" algn="r" defTabSz="350622" rtl="0" eaLnBrk="0" fontAlgn="base" hangingPunct="0">
        <a:spcBef>
          <a:spcPct val="0"/>
        </a:spcBef>
        <a:spcAft>
          <a:spcPct val="0"/>
        </a:spcAft>
        <a:buClr>
          <a:srgbClr val="000000"/>
        </a:buClr>
        <a:buSzPct val="100000"/>
        <a:buFont typeface="Times New Roman" panose="02020603050405020304" pitchFamily="18" charset="0"/>
        <a:defRPr sz="2430" b="1">
          <a:solidFill>
            <a:srgbClr val="FFFFFF"/>
          </a:solidFill>
          <a:latin typeface="Times New Roman" panose="02020603050405020304" pitchFamily="18" charset="0"/>
          <a:ea typeface="微软雅黑" panose="020B0503020204020204" pitchFamily="34" charset="-122"/>
        </a:defRPr>
      </a:lvl7pPr>
      <a:lvl8pPr marL="2629666" indent="-175311" algn="r" defTabSz="350622" rtl="0" eaLnBrk="0" fontAlgn="base" hangingPunct="0">
        <a:spcBef>
          <a:spcPct val="0"/>
        </a:spcBef>
        <a:spcAft>
          <a:spcPct val="0"/>
        </a:spcAft>
        <a:buClr>
          <a:srgbClr val="000000"/>
        </a:buClr>
        <a:buSzPct val="100000"/>
        <a:buFont typeface="Times New Roman" panose="02020603050405020304" pitchFamily="18" charset="0"/>
        <a:defRPr sz="2430" b="1">
          <a:solidFill>
            <a:srgbClr val="FFFFFF"/>
          </a:solidFill>
          <a:latin typeface="Times New Roman" panose="02020603050405020304" pitchFamily="18" charset="0"/>
          <a:ea typeface="微软雅黑" panose="020B0503020204020204" pitchFamily="34" charset="-122"/>
        </a:defRPr>
      </a:lvl8pPr>
      <a:lvl9pPr marL="2980288" indent="-175311" algn="r" defTabSz="350622" rtl="0" eaLnBrk="0" fontAlgn="base" hangingPunct="0">
        <a:spcBef>
          <a:spcPct val="0"/>
        </a:spcBef>
        <a:spcAft>
          <a:spcPct val="0"/>
        </a:spcAft>
        <a:buClr>
          <a:srgbClr val="000000"/>
        </a:buClr>
        <a:buSzPct val="100000"/>
        <a:buFont typeface="Times New Roman" panose="02020603050405020304" pitchFamily="18" charset="0"/>
        <a:defRPr sz="2430" b="1">
          <a:solidFill>
            <a:srgbClr val="FFFFFF"/>
          </a:solidFill>
          <a:latin typeface="Times New Roman" panose="02020603050405020304" pitchFamily="18" charset="0"/>
          <a:ea typeface="微软雅黑" panose="020B0503020204020204" pitchFamily="34" charset="-122"/>
        </a:defRPr>
      </a:lvl9pPr>
    </p:titleStyle>
    <p:bodyStyle>
      <a:lvl1pPr marL="262890" indent="-262890" algn="l" defTabSz="350045" rtl="0" eaLnBrk="0" fontAlgn="base" hangingPunct="0">
        <a:spcBef>
          <a:spcPts val="462"/>
        </a:spcBef>
        <a:spcAft>
          <a:spcPct val="0"/>
        </a:spcAft>
        <a:buClr>
          <a:srgbClr val="000000"/>
        </a:buClr>
        <a:buSzPct val="100000"/>
        <a:buFont typeface="Times New Roman" panose="02020603050405020304" pitchFamily="18" charset="0"/>
        <a:defRPr sz="1800" b="1" kern="1200">
          <a:solidFill>
            <a:srgbClr val="000000"/>
          </a:solidFill>
          <a:latin typeface="+mn-lt"/>
          <a:ea typeface="+mn-ea"/>
          <a:cs typeface="+mn-cs"/>
        </a:defRPr>
      </a:lvl1pPr>
      <a:lvl2pPr marL="568643" indent="-218600" algn="l" defTabSz="350045" rtl="0" eaLnBrk="0" fontAlgn="base" hangingPunct="0">
        <a:spcBef>
          <a:spcPts val="405"/>
        </a:spcBef>
        <a:spcAft>
          <a:spcPct val="0"/>
        </a:spcAft>
        <a:buClr>
          <a:srgbClr val="000000"/>
        </a:buClr>
        <a:buSzPct val="100000"/>
        <a:buFont typeface="Times New Roman" panose="02020603050405020304" pitchFamily="18" charset="0"/>
        <a:defRPr kern="1200">
          <a:solidFill>
            <a:srgbClr val="00338F"/>
          </a:solidFill>
          <a:latin typeface="+mn-lt"/>
          <a:ea typeface="+mn-ea"/>
          <a:cs typeface="+mn-cs"/>
        </a:defRPr>
      </a:lvl2pPr>
      <a:lvl3pPr marL="875825" indent="-174308" algn="l" defTabSz="350045" rtl="0" eaLnBrk="0" fontAlgn="base" hangingPunct="0">
        <a:spcBef>
          <a:spcPts val="360"/>
        </a:spcBef>
        <a:spcAft>
          <a:spcPct val="0"/>
        </a:spcAft>
        <a:buClr>
          <a:srgbClr val="000000"/>
        </a:buClr>
        <a:buSzPct val="100000"/>
        <a:buFont typeface="Times New Roman" panose="02020603050405020304" pitchFamily="18" charset="0"/>
        <a:defRPr sz="1440" kern="1200">
          <a:solidFill>
            <a:srgbClr val="00338F"/>
          </a:solidFill>
          <a:latin typeface="+mn-lt"/>
          <a:ea typeface="+mn-ea"/>
          <a:cs typeface="+mn-cs"/>
        </a:defRPr>
      </a:lvl3pPr>
      <a:lvl4pPr marL="1225868" indent="-174308" algn="l" defTabSz="350045" rtl="0" eaLnBrk="0" fontAlgn="base" hangingPunct="0">
        <a:spcBef>
          <a:spcPts val="383"/>
        </a:spcBef>
        <a:spcAft>
          <a:spcPct val="0"/>
        </a:spcAft>
        <a:buClr>
          <a:srgbClr val="000000"/>
        </a:buClr>
        <a:buSzPct val="100000"/>
        <a:buFont typeface="Times New Roman" panose="02020603050405020304" pitchFamily="18" charset="0"/>
        <a:defRPr sz="1530" i="1" kern="1200">
          <a:solidFill>
            <a:srgbClr val="00338F"/>
          </a:solidFill>
          <a:latin typeface="+mn-lt"/>
          <a:ea typeface="+mn-ea"/>
          <a:cs typeface="+mn-cs"/>
        </a:defRPr>
      </a:lvl4pPr>
      <a:lvl5pPr marL="1577340" indent="-174308" algn="l" defTabSz="350045" rtl="0" eaLnBrk="0" fontAlgn="base" hangingPunct="0">
        <a:spcBef>
          <a:spcPts val="304"/>
        </a:spcBef>
        <a:spcAft>
          <a:spcPct val="0"/>
        </a:spcAft>
        <a:buClr>
          <a:srgbClr val="000000"/>
        </a:buClr>
        <a:buSzPct val="100000"/>
        <a:buFont typeface="Times New Roman" panose="02020603050405020304" pitchFamily="18" charset="0"/>
        <a:defRPr sz="1260" kern="1200">
          <a:solidFill>
            <a:srgbClr val="00338F"/>
          </a:solidFill>
          <a:latin typeface="+mn-lt"/>
          <a:ea typeface="+mn-ea"/>
          <a:cs typeface="+mn-cs"/>
        </a:defRPr>
      </a:lvl5pPr>
      <a:lvl6pPr marL="1928422"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6pPr>
      <a:lvl7pPr marL="2279044"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7pPr>
      <a:lvl8pPr marL="2629666"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8pPr>
      <a:lvl9pPr marL="2980288"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701244" rtl="0" eaLnBrk="1" latinLnBrk="0" hangingPunct="1">
        <a:defRPr sz="1350" kern="1200">
          <a:solidFill>
            <a:schemeClr val="tx1"/>
          </a:solidFill>
          <a:latin typeface="+mn-lt"/>
          <a:ea typeface="+mn-ea"/>
          <a:cs typeface="+mn-cs"/>
        </a:defRPr>
      </a:lvl1pPr>
      <a:lvl2pPr marL="350622" algn="l" defTabSz="701244" rtl="0" eaLnBrk="1" latinLnBrk="0" hangingPunct="1">
        <a:defRPr sz="1350" kern="1200">
          <a:solidFill>
            <a:schemeClr val="tx1"/>
          </a:solidFill>
          <a:latin typeface="+mn-lt"/>
          <a:ea typeface="+mn-ea"/>
          <a:cs typeface="+mn-cs"/>
        </a:defRPr>
      </a:lvl2pPr>
      <a:lvl3pPr marL="701244" algn="l" defTabSz="701244" rtl="0" eaLnBrk="1" latinLnBrk="0" hangingPunct="1">
        <a:defRPr sz="1350" kern="1200">
          <a:solidFill>
            <a:schemeClr val="tx1"/>
          </a:solidFill>
          <a:latin typeface="+mn-lt"/>
          <a:ea typeface="+mn-ea"/>
          <a:cs typeface="+mn-cs"/>
        </a:defRPr>
      </a:lvl3pPr>
      <a:lvl4pPr marL="1051866" algn="l" defTabSz="701244" rtl="0" eaLnBrk="1" latinLnBrk="0" hangingPunct="1">
        <a:defRPr sz="1350" kern="1200">
          <a:solidFill>
            <a:schemeClr val="tx1"/>
          </a:solidFill>
          <a:latin typeface="+mn-lt"/>
          <a:ea typeface="+mn-ea"/>
          <a:cs typeface="+mn-cs"/>
        </a:defRPr>
      </a:lvl4pPr>
      <a:lvl5pPr marL="1402488" algn="l" defTabSz="701244" rtl="0" eaLnBrk="1" latinLnBrk="0" hangingPunct="1">
        <a:defRPr sz="1350" kern="1200">
          <a:solidFill>
            <a:schemeClr val="tx1"/>
          </a:solidFill>
          <a:latin typeface="+mn-lt"/>
          <a:ea typeface="+mn-ea"/>
          <a:cs typeface="+mn-cs"/>
        </a:defRPr>
      </a:lvl5pPr>
      <a:lvl6pPr marL="1753111" algn="l" defTabSz="701244" rtl="0" eaLnBrk="1" latinLnBrk="0" hangingPunct="1">
        <a:defRPr sz="1350" kern="1200">
          <a:solidFill>
            <a:schemeClr val="tx1"/>
          </a:solidFill>
          <a:latin typeface="+mn-lt"/>
          <a:ea typeface="+mn-ea"/>
          <a:cs typeface="+mn-cs"/>
        </a:defRPr>
      </a:lvl6pPr>
      <a:lvl7pPr marL="2103733" algn="l" defTabSz="701244" rtl="0" eaLnBrk="1" latinLnBrk="0" hangingPunct="1">
        <a:defRPr sz="1350" kern="1200">
          <a:solidFill>
            <a:schemeClr val="tx1"/>
          </a:solidFill>
          <a:latin typeface="+mn-lt"/>
          <a:ea typeface="+mn-ea"/>
          <a:cs typeface="+mn-cs"/>
        </a:defRPr>
      </a:lvl7pPr>
      <a:lvl8pPr marL="2454355" algn="l" defTabSz="701244" rtl="0" eaLnBrk="1" latinLnBrk="0" hangingPunct="1">
        <a:defRPr sz="1350" kern="1200">
          <a:solidFill>
            <a:schemeClr val="tx1"/>
          </a:solidFill>
          <a:latin typeface="+mn-lt"/>
          <a:ea typeface="+mn-ea"/>
          <a:cs typeface="+mn-cs"/>
        </a:defRPr>
      </a:lvl8pPr>
      <a:lvl9pPr marL="2804977" algn="l" defTabSz="701244"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8.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8.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8.xml"/><Relationship Id="rId6" Type="http://schemas.openxmlformats.org/officeDocument/2006/relationships/image" Target="../media/image12.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5.xml"/></Relationships>
</file>

<file path=ppt/slides/_rels/slide9.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25.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18.xml"/><Relationship Id="rId5" Type="http://schemas.openxmlformats.org/officeDocument/2006/relationships/image" Target="../media/image23.png"/><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18.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2.xml"/><Relationship Id="rId1" Type="http://schemas.openxmlformats.org/officeDocument/2006/relationships/slideLayout" Target="../slideLayouts/slideLayout18.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3.xml"/><Relationship Id="rId1" Type="http://schemas.openxmlformats.org/officeDocument/2006/relationships/slideLayout" Target="../slideLayouts/slideLayout18.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1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4.xml"/><Relationship Id="rId1" Type="http://schemas.openxmlformats.org/officeDocument/2006/relationships/slideLayout" Target="../slideLayouts/slideLayout18.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18.xml"/><Relationship Id="rId4" Type="http://schemas.openxmlformats.org/officeDocument/2006/relationships/image" Target="../media/image46.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7.xml"/><Relationship Id="rId1" Type="http://schemas.openxmlformats.org/officeDocument/2006/relationships/slideLayout" Target="../slideLayouts/slideLayout25.xml"/><Relationship Id="rId4" Type="http://schemas.openxmlformats.org/officeDocument/2006/relationships/image" Target="../media/image48.png"/></Relationships>
</file>

<file path=ppt/slides/_rels/slide2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0.xml"/><Relationship Id="rId1" Type="http://schemas.openxmlformats.org/officeDocument/2006/relationships/slideLayout" Target="../slideLayouts/slideLayout18.xml"/><Relationship Id="rId5" Type="http://schemas.openxmlformats.org/officeDocument/2006/relationships/image" Target="../media/image52.png"/><Relationship Id="rId4" Type="http://schemas.openxmlformats.org/officeDocument/2006/relationships/image" Target="../media/image51.png"/></Relationships>
</file>

<file path=ppt/slides/_rels/slide25.xml.rels><?xml version="1.0" encoding="UTF-8" standalone="yes"?>
<Relationships xmlns="http://schemas.openxmlformats.org/package/2006/relationships"><Relationship Id="rId3" Type="http://schemas.openxmlformats.org/officeDocument/2006/relationships/image" Target="../media/image590.png"/><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2.xml"/><Relationship Id="rId1" Type="http://schemas.openxmlformats.org/officeDocument/2006/relationships/slideLayout" Target="../slideLayouts/slideLayout18.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2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3.xml"/><Relationship Id="rId1" Type="http://schemas.openxmlformats.org/officeDocument/2006/relationships/slideLayout" Target="../slideLayouts/slideLayout18.xml"/><Relationship Id="rId5" Type="http://schemas.openxmlformats.org/officeDocument/2006/relationships/image" Target="../media/image59.jpeg"/><Relationship Id="rId4" Type="http://schemas.openxmlformats.org/officeDocument/2006/relationships/image" Target="../media/image58.png"/></Relationships>
</file>

<file path=ppt/slides/_rels/slide2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p:cNvSpPr>
            <a:spLocks noGrp="1"/>
          </p:cNvSpPr>
          <p:nvPr>
            <p:ph type="ftr" sz="quarter" idx="3"/>
          </p:nvPr>
        </p:nvSpPr>
        <p:spPr>
          <a:xfrm>
            <a:off x="9575800" y="6486240"/>
            <a:ext cx="2450319" cy="371760"/>
          </a:xfrm>
        </p:spPr>
        <p:txBody>
          <a:bodyPr/>
          <a:lstStyle/>
          <a:p>
            <a:pPr defTabSz="685800">
              <a:defRPr/>
            </a:pPr>
            <a:r>
              <a:rPr lang="en-US" altLang="zh-CN" sz="1400" dirty="0">
                <a:solidFill>
                  <a:srgbClr val="000000"/>
                </a:solidFill>
                <a:latin typeface="Verdana" panose="020B0604030504040204" pitchFamily="34" charset="0"/>
                <a:ea typeface="Verdana" panose="020B0604030504040204" pitchFamily="34" charset="0"/>
              </a:rPr>
              <a:t>Acc. Cryogenic group</a:t>
            </a:r>
          </a:p>
        </p:txBody>
      </p:sp>
      <p:sp>
        <p:nvSpPr>
          <p:cNvPr id="5" name="副标题 2">
            <a:extLst>
              <a:ext uri="{FF2B5EF4-FFF2-40B4-BE49-F238E27FC236}">
                <a16:creationId xmlns:a16="http://schemas.microsoft.com/office/drawing/2014/main" id="{65CB6685-B70C-4B3E-8D9F-5386AE2F77FC}"/>
              </a:ext>
            </a:extLst>
          </p:cNvPr>
          <p:cNvSpPr txBox="1">
            <a:spLocks/>
          </p:cNvSpPr>
          <p:nvPr/>
        </p:nvSpPr>
        <p:spPr>
          <a:xfrm>
            <a:off x="2250870" y="4520178"/>
            <a:ext cx="8170498" cy="1966062"/>
          </a:xfrm>
          <a:prstGeom prst="rect">
            <a:avLst/>
          </a:prstGeom>
        </p:spPr>
        <p:txBody>
          <a:bodyPr>
            <a:noAutofit/>
          </a:bodyPr>
          <a:lstStyle>
            <a:lvl1pPr marL="262890" indent="-262890" algn="l" defTabSz="350045" rtl="0" eaLnBrk="0" fontAlgn="base" hangingPunct="0">
              <a:spcBef>
                <a:spcPts val="462"/>
              </a:spcBef>
              <a:spcAft>
                <a:spcPct val="0"/>
              </a:spcAft>
              <a:buClr>
                <a:srgbClr val="000000"/>
              </a:buClr>
              <a:buSzPct val="100000"/>
              <a:buFont typeface="Times New Roman" panose="02020603050405020304" pitchFamily="18" charset="0"/>
              <a:defRPr sz="1800" b="1" kern="1200">
                <a:solidFill>
                  <a:srgbClr val="000000"/>
                </a:solidFill>
                <a:latin typeface="+mn-lt"/>
                <a:ea typeface="+mn-ea"/>
                <a:cs typeface="+mn-cs"/>
              </a:defRPr>
            </a:lvl1pPr>
            <a:lvl2pPr marL="568643" indent="-218600" algn="l" defTabSz="350045" rtl="0" eaLnBrk="0" fontAlgn="base" hangingPunct="0">
              <a:spcBef>
                <a:spcPts val="405"/>
              </a:spcBef>
              <a:spcAft>
                <a:spcPct val="0"/>
              </a:spcAft>
              <a:buClr>
                <a:srgbClr val="000000"/>
              </a:buClr>
              <a:buSzPct val="100000"/>
              <a:buFont typeface="Times New Roman" panose="02020603050405020304" pitchFamily="18" charset="0"/>
              <a:defRPr kern="1200">
                <a:solidFill>
                  <a:srgbClr val="00338F"/>
                </a:solidFill>
                <a:latin typeface="+mn-lt"/>
                <a:ea typeface="+mn-ea"/>
                <a:cs typeface="+mn-cs"/>
              </a:defRPr>
            </a:lvl2pPr>
            <a:lvl3pPr marL="875825" indent="-174308" algn="l" defTabSz="350045" rtl="0" eaLnBrk="0" fontAlgn="base" hangingPunct="0">
              <a:spcBef>
                <a:spcPts val="360"/>
              </a:spcBef>
              <a:spcAft>
                <a:spcPct val="0"/>
              </a:spcAft>
              <a:buClr>
                <a:srgbClr val="000000"/>
              </a:buClr>
              <a:buSzPct val="100000"/>
              <a:buFont typeface="Times New Roman" panose="02020603050405020304" pitchFamily="18" charset="0"/>
              <a:defRPr sz="1440" kern="1200">
                <a:solidFill>
                  <a:srgbClr val="00338F"/>
                </a:solidFill>
                <a:latin typeface="+mn-lt"/>
                <a:ea typeface="+mn-ea"/>
                <a:cs typeface="+mn-cs"/>
              </a:defRPr>
            </a:lvl3pPr>
            <a:lvl4pPr marL="1225868" indent="-174308" algn="l" defTabSz="350045" rtl="0" eaLnBrk="0" fontAlgn="base" hangingPunct="0">
              <a:spcBef>
                <a:spcPts val="383"/>
              </a:spcBef>
              <a:spcAft>
                <a:spcPct val="0"/>
              </a:spcAft>
              <a:buClr>
                <a:srgbClr val="000000"/>
              </a:buClr>
              <a:buSzPct val="100000"/>
              <a:buFont typeface="Times New Roman" panose="02020603050405020304" pitchFamily="18" charset="0"/>
              <a:defRPr sz="1530" i="1" kern="1200">
                <a:solidFill>
                  <a:srgbClr val="00338F"/>
                </a:solidFill>
                <a:latin typeface="+mn-lt"/>
                <a:ea typeface="+mn-ea"/>
                <a:cs typeface="+mn-cs"/>
              </a:defRPr>
            </a:lvl4pPr>
            <a:lvl5pPr marL="1577340" indent="-174308" algn="l" defTabSz="350045" rtl="0" eaLnBrk="0" fontAlgn="base" hangingPunct="0">
              <a:spcBef>
                <a:spcPts val="304"/>
              </a:spcBef>
              <a:spcAft>
                <a:spcPct val="0"/>
              </a:spcAft>
              <a:buClr>
                <a:srgbClr val="000000"/>
              </a:buClr>
              <a:buSzPct val="100000"/>
              <a:buFont typeface="Times New Roman" panose="02020603050405020304" pitchFamily="18" charset="0"/>
              <a:defRPr sz="1260" kern="1200">
                <a:solidFill>
                  <a:srgbClr val="00338F"/>
                </a:solidFill>
                <a:latin typeface="+mn-lt"/>
                <a:ea typeface="+mn-ea"/>
                <a:cs typeface="+mn-cs"/>
              </a:defRPr>
            </a:lvl5pPr>
            <a:lvl6pPr marL="1928422"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6pPr>
            <a:lvl7pPr marL="2279044"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7pPr>
            <a:lvl8pPr marL="2629666"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8pPr>
            <a:lvl9pPr marL="2980288"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9pPr>
          </a:lstStyle>
          <a:p>
            <a:pPr algn="ctr">
              <a:lnSpc>
                <a:spcPct val="115000"/>
              </a:lnSpc>
            </a:pPr>
            <a:r>
              <a:rPr lang="en-US" altLang="zh-CN" sz="2400" dirty="0">
                <a:solidFill>
                  <a:srgbClr val="002060"/>
                </a:solidFill>
                <a:latin typeface="Arial Black" panose="020B0A04020102020204" pitchFamily="34" charset="0"/>
                <a:ea typeface="楷体" panose="02010609060101010101" pitchFamily="49" charset="-122"/>
              </a:rPr>
              <a:t>Rui Ge,</a:t>
            </a:r>
            <a:r>
              <a:rPr lang="zh-CN" altLang="en-US" sz="2400" dirty="0">
                <a:solidFill>
                  <a:srgbClr val="002060"/>
                </a:solidFill>
                <a:latin typeface="Arial Black" panose="020B0A04020102020204" pitchFamily="34" charset="0"/>
                <a:ea typeface="楷体" panose="02010609060101010101" pitchFamily="49" charset="-122"/>
              </a:rPr>
              <a:t> </a:t>
            </a:r>
            <a:r>
              <a:rPr lang="en-US" altLang="zh-CN" sz="2400" u="sng" dirty="0">
                <a:solidFill>
                  <a:srgbClr val="002060"/>
                </a:solidFill>
                <a:latin typeface="Arial Black" panose="020B0A04020102020204" pitchFamily="34" charset="0"/>
                <a:ea typeface="楷体" panose="02010609060101010101" pitchFamily="49" charset="-122"/>
              </a:rPr>
              <a:t>Mei Li</a:t>
            </a:r>
            <a:endParaRPr lang="en-US" altLang="zh-CN" sz="2400" u="sng" baseline="30000" dirty="0">
              <a:solidFill>
                <a:srgbClr val="002060"/>
              </a:solidFill>
              <a:latin typeface="Arial Black" panose="020B0A04020102020204" pitchFamily="34" charset="0"/>
              <a:ea typeface="楷体" panose="02010609060101010101" pitchFamily="49" charset="-122"/>
            </a:endParaRPr>
          </a:p>
          <a:p>
            <a:pPr algn="ctr">
              <a:lnSpc>
                <a:spcPct val="115000"/>
              </a:lnSpc>
            </a:pPr>
            <a:r>
              <a:rPr lang="en-US" altLang="zh-CN" sz="2400" kern="100" dirty="0">
                <a:solidFill>
                  <a:srgbClr val="0070C0"/>
                </a:solidFill>
                <a:effectLst/>
                <a:latin typeface="Arial" panose="020B0604020202020204" pitchFamily="34" charset="0"/>
                <a:ea typeface="Verdana" panose="020B0604030504040204" pitchFamily="34" charset="0"/>
                <a:cs typeface="Arial" panose="020B0604020202020204" pitchFamily="34" charset="0"/>
              </a:rPr>
              <a:t>On behalf of the CEPC cryogenic group</a:t>
            </a:r>
          </a:p>
          <a:p>
            <a:pPr algn="ctr">
              <a:lnSpc>
                <a:spcPct val="115000"/>
              </a:lnSpc>
            </a:pPr>
            <a:r>
              <a:rPr lang="en-US" altLang="zh-CN" sz="2400" dirty="0">
                <a:solidFill>
                  <a:srgbClr val="002060"/>
                </a:solidFill>
                <a:latin typeface="Arial Black" panose="020B0A04020102020204" pitchFamily="34" charset="0"/>
                <a:ea typeface="楷体" panose="02010609060101010101" pitchFamily="49" charset="-122"/>
              </a:rPr>
              <a:t>25</a:t>
            </a:r>
            <a:r>
              <a:rPr lang="en-US" altLang="zh-CN" sz="2400" baseline="30000" dirty="0">
                <a:solidFill>
                  <a:srgbClr val="002060"/>
                </a:solidFill>
                <a:latin typeface="Arial Black" panose="020B0A04020102020204" pitchFamily="34" charset="0"/>
                <a:ea typeface="楷体" panose="02010609060101010101" pitchFamily="49" charset="-122"/>
              </a:rPr>
              <a:t>th</a:t>
            </a:r>
            <a:r>
              <a:rPr lang="zh-CN" altLang="en-US" sz="2400" dirty="0">
                <a:solidFill>
                  <a:srgbClr val="002060"/>
                </a:solidFill>
                <a:latin typeface="Arial Black" panose="020B0A04020102020204" pitchFamily="34" charset="0"/>
                <a:ea typeface="楷体" panose="02010609060101010101" pitchFamily="49" charset="-122"/>
              </a:rPr>
              <a:t>，</a:t>
            </a:r>
            <a:r>
              <a:rPr lang="en-US" altLang="zh-CN" sz="2400" dirty="0">
                <a:solidFill>
                  <a:srgbClr val="002060"/>
                </a:solidFill>
                <a:latin typeface="Arial Black" panose="020B0A04020102020204" pitchFamily="34" charset="0"/>
                <a:ea typeface="楷体" panose="02010609060101010101" pitchFamily="49" charset="-122"/>
              </a:rPr>
              <a:t>Oct.  2022</a:t>
            </a:r>
            <a:endParaRPr lang="zh-CN" altLang="zh-CN" sz="2400" dirty="0">
              <a:solidFill>
                <a:srgbClr val="002060"/>
              </a:solidFill>
              <a:latin typeface="Arial Black" panose="020B0A04020102020204" pitchFamily="34" charset="0"/>
              <a:ea typeface="楷体" panose="02010609060101010101" pitchFamily="49" charset="-122"/>
            </a:endParaRPr>
          </a:p>
        </p:txBody>
      </p:sp>
      <p:sp>
        <p:nvSpPr>
          <p:cNvPr id="6" name="TextBox 1">
            <a:extLst>
              <a:ext uri="{FF2B5EF4-FFF2-40B4-BE49-F238E27FC236}">
                <a16:creationId xmlns:a16="http://schemas.microsoft.com/office/drawing/2014/main" id="{AA203D36-C6A6-4D7E-A24F-FCD0CA6F9C8C}"/>
              </a:ext>
            </a:extLst>
          </p:cNvPr>
          <p:cNvSpPr txBox="1">
            <a:spLocks noChangeArrowheads="1"/>
          </p:cNvSpPr>
          <p:nvPr/>
        </p:nvSpPr>
        <p:spPr bwMode="auto">
          <a:xfrm>
            <a:off x="147917" y="2433497"/>
            <a:ext cx="1177161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defTabSz="822960" fontAlgn="base" latinLnBrk="1">
              <a:spcBef>
                <a:spcPct val="0"/>
              </a:spcBef>
              <a:spcAft>
                <a:spcPct val="0"/>
              </a:spcAft>
            </a:pPr>
            <a:r>
              <a:rPr lang="en-US" altLang="zh-CN" sz="4400" b="1" kern="0" dirty="0">
                <a:solidFill>
                  <a:srgbClr val="FFFFFF"/>
                </a:solidFill>
                <a:latin typeface="微软雅黑" panose="020B0503020204020204" pitchFamily="34" charset="-122"/>
                <a:ea typeface="微软雅黑" panose="020B0503020204020204" pitchFamily="34" charset="-122"/>
                <a:sym typeface="Arial" pitchFamily="34" charset="0"/>
              </a:rPr>
              <a:t>CEPC Cryogenic System Design and R&amp;D</a:t>
            </a:r>
            <a:endParaRPr lang="zh-CN" altLang="en-US" sz="4400" b="1" kern="0" dirty="0">
              <a:solidFill>
                <a:srgbClr val="FFFFFF"/>
              </a:solidFill>
              <a:latin typeface="微软雅黑" panose="020B0503020204020204" pitchFamily="34" charset="-122"/>
              <a:ea typeface="微软雅黑" panose="020B0503020204020204" pitchFamily="34" charset="-122"/>
              <a:sym typeface="Arial" pitchFamily="34" charset="0"/>
            </a:endParaRPr>
          </a:p>
        </p:txBody>
      </p:sp>
      <p:sp>
        <p:nvSpPr>
          <p:cNvPr id="7" name="文本框 6">
            <a:extLst>
              <a:ext uri="{FF2B5EF4-FFF2-40B4-BE49-F238E27FC236}">
                <a16:creationId xmlns:a16="http://schemas.microsoft.com/office/drawing/2014/main" id="{0CE87392-049A-4A41-B684-2F17445B6C3F}"/>
              </a:ext>
            </a:extLst>
          </p:cNvPr>
          <p:cNvSpPr txBox="1"/>
          <p:nvPr/>
        </p:nvSpPr>
        <p:spPr>
          <a:xfrm>
            <a:off x="2386853" y="1107566"/>
            <a:ext cx="9898162" cy="369332"/>
          </a:xfrm>
          <a:prstGeom prst="rect">
            <a:avLst/>
          </a:prstGeom>
          <a:noFill/>
        </p:spPr>
        <p:txBody>
          <a:bodyPr wrap="square">
            <a:spAutoFit/>
          </a:bodyPr>
          <a:lstStyle/>
          <a:p>
            <a:r>
              <a:rPr lang="en-US" altLang="zh-CN" sz="1800" b="1" i="0" u="none" strike="noStrike" dirty="0">
                <a:solidFill>
                  <a:srgbClr val="0000FF"/>
                </a:solidFill>
                <a:effectLst/>
                <a:latin typeface="Roboto" panose="02000000000000000000" pitchFamily="2" charset="0"/>
              </a:rPr>
              <a:t>The 2022 International Workshop on the High Energy Circular Electron Positron Collider</a:t>
            </a:r>
            <a:endParaRPr lang="zh-CN" altLang="en-US" b="1" dirty="0">
              <a:solidFill>
                <a:srgbClr val="0000FF"/>
              </a:solidFill>
            </a:endParaRPr>
          </a:p>
        </p:txBody>
      </p:sp>
    </p:spTree>
    <p:extLst>
      <p:ext uri="{BB962C8B-B14F-4D97-AF65-F5344CB8AC3E}">
        <p14:creationId xmlns:p14="http://schemas.microsoft.com/office/powerpoint/2010/main" val="27729890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E7508E03-79E8-43AC-AB6E-0EAC4E89BA1C}"/>
              </a:ext>
            </a:extLst>
          </p:cNvPr>
          <p:cNvSpPr>
            <a:spLocks noGrp="1"/>
          </p:cNvSpPr>
          <p:nvPr>
            <p:ph type="ftr" sz="quarter" idx="3"/>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05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加速器中心低温组</a:t>
            </a:r>
            <a:endParaRPr kumimoji="0" lang="en-US" altLang="zh-CN" sz="105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endParaRPr>
          </a:p>
        </p:txBody>
      </p:sp>
      <p:sp>
        <p:nvSpPr>
          <p:cNvPr id="3" name="文本框 2">
            <a:extLst>
              <a:ext uri="{FF2B5EF4-FFF2-40B4-BE49-F238E27FC236}">
                <a16:creationId xmlns:a16="http://schemas.microsoft.com/office/drawing/2014/main" id="{B04A2D37-CE60-42A6-BD8A-255D0B3C0AF2}"/>
              </a:ext>
            </a:extLst>
          </p:cNvPr>
          <p:cNvSpPr txBox="1"/>
          <p:nvPr/>
        </p:nvSpPr>
        <p:spPr>
          <a:xfrm>
            <a:off x="3748939" y="52874"/>
            <a:ext cx="5191861" cy="752474"/>
          </a:xfrm>
          <a:prstGeom prst="rect">
            <a:avLst/>
          </a:prstGeom>
          <a:noFill/>
          <a:ln>
            <a:noFill/>
          </a:ln>
        </p:spPr>
        <p:txBody>
          <a:bodyPr vert="horz" lIns="92027" tIns="47854" rIns="92027" bIns="47854" anchor="ctr"/>
          <a:lstStyle>
            <a:lvl1pPr marL="0" indent="0"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1pPr>
            <a:lvl2pPr marL="631825" indent="-242888"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2pPr>
            <a:lvl3pPr marL="973137" indent="-193675"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3pPr>
            <a:lvl4pPr marL="1362075" indent="-193675"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4pPr>
            <a:lvl5pPr marL="1752600" indent="-193675"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5pPr>
          </a:lstStyle>
          <a:p>
            <a:pPr marL="0" marR="0" lvl="0" indent="0" algn="ctr" defTabSz="1097280" rtl="0" eaLnBrk="1" fontAlgn="base" latinLnBrk="1" hangingPunct="1">
              <a:lnSpc>
                <a:spcPct val="100000"/>
              </a:lnSpc>
              <a:spcBef>
                <a:spcPct val="0"/>
              </a:spcBef>
              <a:spcAft>
                <a:spcPct val="0"/>
              </a:spcAft>
              <a:buClrTx/>
              <a:buSzTx/>
              <a:buFontTx/>
              <a:buNone/>
              <a:tabLst>
                <a:tab pos="0" algn="l"/>
                <a:tab pos="1097280" algn="l"/>
                <a:tab pos="2194560" algn="l"/>
                <a:tab pos="3291840" algn="l"/>
                <a:tab pos="4389120" algn="l"/>
                <a:tab pos="5486400" algn="l"/>
                <a:tab pos="6583680" algn="l"/>
                <a:tab pos="7680960" algn="l"/>
                <a:tab pos="8778240" algn="l"/>
                <a:tab pos="9875520" algn="l"/>
                <a:tab pos="10972800" algn="l"/>
                <a:tab pos="12070080" algn="l"/>
              </a:tabLst>
              <a:defRPr/>
            </a:pPr>
            <a:r>
              <a:rPr kumimoji="0" lang="en-US" altLang="zh-CN" sz="3600" b="1" i="0" u="none" strike="noStrike" kern="1200" cap="none" spc="-60" normalizeH="0" baseline="0" noProof="0" dirty="0">
                <a:ln w="19050">
                  <a:solidFill>
                    <a:srgbClr val="000000">
                      <a:tint val="1000"/>
                    </a:srgbClr>
                  </a:solidFill>
                  <a:prstDash val="solid"/>
                </a:ln>
                <a:solidFill>
                  <a:srgbClr val="FF0000"/>
                </a:solidFill>
                <a:effectLst>
                  <a:outerShdw blurRad="50000" dist="50800" dir="7500000" algn="tl">
                    <a:srgbClr val="000000">
                      <a:shade val="5000"/>
                      <a:alpha val="35000"/>
                    </a:srgbClr>
                  </a:outerShdw>
                </a:effectLst>
                <a:uLnTx/>
                <a:uFillTx/>
                <a:latin typeface="Arial Black" panose="020B0A04020102020204" pitchFamily="34" charset="0"/>
                <a:ea typeface="微软雅黑"/>
                <a:cs typeface="+mn-cs"/>
                <a:sym typeface="Arial" pitchFamily="34" charset="0"/>
              </a:rPr>
              <a:t>OUTLINE</a:t>
            </a:r>
            <a:endParaRPr kumimoji="0" lang="zh-CN" altLang="en-US" sz="3600" b="1" i="0" u="none" strike="noStrike" kern="1200" cap="none" spc="-60" normalizeH="0" baseline="0" noProof="0" dirty="0">
              <a:ln w="19050">
                <a:solidFill>
                  <a:srgbClr val="000000">
                    <a:tint val="1000"/>
                  </a:srgbClr>
                </a:solidFill>
                <a:prstDash val="solid"/>
              </a:ln>
              <a:solidFill>
                <a:srgbClr val="FF0000"/>
              </a:solidFill>
              <a:effectLst>
                <a:outerShdw blurRad="50000" dist="50800" dir="7500000" algn="tl">
                  <a:srgbClr val="000000">
                    <a:shade val="5000"/>
                    <a:alpha val="35000"/>
                  </a:srgbClr>
                </a:outerShdw>
              </a:effectLst>
              <a:uLnTx/>
              <a:uFillTx/>
              <a:latin typeface="Arial Black" panose="020B0A04020102020204" pitchFamily="34" charset="0"/>
              <a:ea typeface="微软雅黑"/>
              <a:cs typeface="+mn-cs"/>
              <a:sym typeface="Arial" pitchFamily="34" charset="0"/>
            </a:endParaRPr>
          </a:p>
        </p:txBody>
      </p:sp>
      <p:sp>
        <p:nvSpPr>
          <p:cNvPr id="5" name="内容占位符 6">
            <a:extLst>
              <a:ext uri="{FF2B5EF4-FFF2-40B4-BE49-F238E27FC236}">
                <a16:creationId xmlns:a16="http://schemas.microsoft.com/office/drawing/2014/main" id="{2E588FFC-2351-4FDC-BD32-35506431792B}"/>
              </a:ext>
            </a:extLst>
          </p:cNvPr>
          <p:cNvSpPr txBox="1">
            <a:spLocks/>
          </p:cNvSpPr>
          <p:nvPr/>
        </p:nvSpPr>
        <p:spPr>
          <a:xfrm>
            <a:off x="838200" y="1441577"/>
            <a:ext cx="10439400" cy="455282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zh-CN" sz="2800" b="1" i="0" u="none" strike="noStrike" kern="1200" cap="none" spc="0" normalizeH="0" baseline="0" noProof="0" dirty="0">
                <a:ln>
                  <a:noFill/>
                </a:ln>
                <a:solidFill>
                  <a:srgbClr val="FF0000"/>
                </a:solidFill>
                <a:effectLst/>
                <a:uLnTx/>
                <a:uFillTx/>
                <a:latin typeface="等线" panose="020F0502020204030204"/>
                <a:ea typeface="等线" panose="02010600030101010101" pitchFamily="2" charset="-122"/>
                <a:cs typeface="+mn-cs"/>
              </a:rPr>
              <a:t>Introduction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zh-CN" sz="2800" b="1" i="0" u="none" strike="noStrike" kern="1200" cap="none" spc="0" normalizeH="0" baseline="0" noProof="0" dirty="0">
                <a:ln>
                  <a:noFill/>
                </a:ln>
                <a:effectLst/>
                <a:uLnTx/>
                <a:uFillTx/>
                <a:latin typeface="等线" panose="020F0502020204030204"/>
                <a:ea typeface="等线" panose="02010600030101010101" pitchFamily="2" charset="-122"/>
                <a:cs typeface="+mn-cs"/>
              </a:rPr>
              <a:t>CEPC SRF cryogenic system</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zh-CN" sz="2800" b="1" i="0" u="none" strike="noStrike" kern="1200" cap="none" spc="0" normalizeH="0" baseline="0" noProof="0" dirty="0">
                <a:ln>
                  <a:noFill/>
                </a:ln>
                <a:effectLst/>
                <a:uLnTx/>
                <a:uFillTx/>
                <a:latin typeface="等线" panose="020F0502020204030204"/>
                <a:ea typeface="等线" panose="02010600030101010101" pitchFamily="2" charset="-122"/>
                <a:cs typeface="+mn-cs"/>
              </a:rPr>
              <a:t>CEPC SC magnets cryogenic system</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zh-CN" sz="2800" b="1" i="0" u="none" strike="noStrike" kern="1200" cap="none" spc="0" normalizeH="0" baseline="0" noProof="0" dirty="0">
                <a:ln>
                  <a:noFill/>
                </a:ln>
                <a:effectLst/>
                <a:uLnTx/>
                <a:uFillTx/>
                <a:latin typeface="等线" panose="020F0502020204030204"/>
                <a:ea typeface="等线" panose="02010600030101010101" pitchFamily="2" charset="-122"/>
                <a:cs typeface="+mn-cs"/>
              </a:rPr>
              <a:t>Key technology</a:t>
            </a:r>
          </a:p>
          <a:p>
            <a:pPr lvl="1">
              <a:spcBef>
                <a:spcPts val="1000"/>
              </a:spcBef>
              <a:defRPr/>
            </a:pPr>
            <a:r>
              <a:rPr lang="en-US" altLang="zh-CN" sz="2400" b="1" spc="-60" dirty="0">
                <a:ln w="19050">
                  <a:solidFill>
                    <a:schemeClr val="tx2">
                      <a:tint val="1000"/>
                    </a:schemeClr>
                  </a:solidFill>
                  <a:prstDash val="solid"/>
                </a:ln>
                <a:latin typeface="Arial Black" panose="020B0A04020102020204" pitchFamily="34" charset="0"/>
                <a:ea typeface="微软雅黑"/>
              </a:rPr>
              <a:t>2K JT heat exchanger R&amp;D and test</a:t>
            </a:r>
            <a:endParaRPr kumimoji="0" lang="en-US" altLang="zh-CN" b="1" i="0" u="none" strike="noStrike" kern="1200" cap="none" spc="0" normalizeH="0" baseline="0" noProof="0" dirty="0">
              <a:ln>
                <a:noFill/>
              </a:ln>
              <a:uLnTx/>
              <a:uFillTx/>
              <a:latin typeface="等线" panose="020F0502020204030204"/>
              <a:ea typeface="等线" panose="02010600030101010101" pitchFamily="2" charset="-122"/>
            </a:endParaRPr>
          </a:p>
          <a:p>
            <a:pPr>
              <a:defRPr/>
            </a:pPr>
            <a:r>
              <a:rPr kumimoji="0" lang="en-US" altLang="zh-CN" sz="2800" b="1" i="0" u="none" strike="noStrike" kern="1200" cap="none" spc="0" normalizeH="0" baseline="0" noProof="0" dirty="0">
                <a:ln>
                  <a:noFill/>
                </a:ln>
                <a:effectLst/>
                <a:uLnTx/>
                <a:uFillTx/>
                <a:latin typeface="等线" panose="020F0502020204030204"/>
                <a:ea typeface="等线" panose="02010600030101010101" pitchFamily="2" charset="-122"/>
                <a:cs typeface="+mn-cs"/>
              </a:rPr>
              <a:t>Summary</a:t>
            </a:r>
            <a:endParaRPr kumimoji="0" lang="en-US" altLang="zh-CN" sz="2800" b="0" i="0" u="none" strike="noStrike" kern="1200" cap="none" spc="0" normalizeH="0" baseline="0" noProof="0" dirty="0">
              <a:ln>
                <a:noFill/>
              </a:ln>
              <a:effectLst/>
              <a:uLnTx/>
              <a:uFillTx/>
              <a:latin typeface="等线" panose="020F0502020204030204"/>
              <a:ea typeface="等线" panose="02010600030101010101" pitchFamily="2" charset="-122"/>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zh-CN" altLang="en-US" sz="2800" b="0" i="0" u="none" strike="noStrike" kern="1200" cap="none" spc="0" normalizeH="0" baseline="0" noProof="0" dirty="0">
              <a:ln>
                <a:noFill/>
              </a:ln>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1253054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p:cNvSpPr>
            <a:spLocks noGrp="1"/>
          </p:cNvSpPr>
          <p:nvPr>
            <p:ph type="ftr" sz="quarter" idx="3"/>
          </p:nvPr>
        </p:nvSpPr>
        <p:spPr/>
        <p:txBody>
          <a:bodyPr/>
          <a:lstStyle/>
          <a:p>
            <a:pPr defTabSz="685800">
              <a:defRPr/>
            </a:pPr>
            <a:r>
              <a:rPr lang="zh-CN" altLang="en-US">
                <a:solidFill>
                  <a:srgbClr val="FFFFFF"/>
                </a:solidFill>
              </a:rPr>
              <a:t>加速器中心低温组</a:t>
            </a:r>
            <a:endParaRPr lang="en-US" altLang="zh-CN">
              <a:solidFill>
                <a:srgbClr val="FFFFFF"/>
              </a:solidFill>
            </a:endParaRPr>
          </a:p>
        </p:txBody>
      </p:sp>
      <p:sp>
        <p:nvSpPr>
          <p:cNvPr id="7" name="文本框 6">
            <a:extLst>
              <a:ext uri="{FF2B5EF4-FFF2-40B4-BE49-F238E27FC236}">
                <a16:creationId xmlns:a16="http://schemas.microsoft.com/office/drawing/2014/main" id="{B574400B-0924-4563-9152-CB391161C457}"/>
              </a:ext>
            </a:extLst>
          </p:cNvPr>
          <p:cNvSpPr txBox="1"/>
          <p:nvPr/>
        </p:nvSpPr>
        <p:spPr>
          <a:xfrm>
            <a:off x="2075234" y="35045"/>
            <a:ext cx="8229600" cy="752474"/>
          </a:xfrm>
          <a:prstGeom prst="rect">
            <a:avLst/>
          </a:prstGeom>
          <a:noFill/>
          <a:ln>
            <a:noFill/>
          </a:ln>
        </p:spPr>
        <p:txBody>
          <a:bodyPr vert="horz" lIns="92027" tIns="47854" rIns="92027" bIns="47854" anchor="ctr"/>
          <a:lstStyle>
            <a:lvl1pPr marL="0" indent="0"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1pPr>
            <a:lvl2pPr marL="631825" indent="-242888"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2pPr>
            <a:lvl3pPr marL="973137" indent="-193675"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3pPr>
            <a:lvl4pPr marL="1362075" indent="-193675"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4pPr>
            <a:lvl5pPr marL="1752600" indent="-193675"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5pPr>
          </a:lstStyle>
          <a:p>
            <a:pPr algn="ctr" defTabSz="1097280">
              <a:tabLst>
                <a:tab pos="0" algn="l"/>
                <a:tab pos="1097280" algn="l"/>
                <a:tab pos="2194560" algn="l"/>
                <a:tab pos="3291840" algn="l"/>
                <a:tab pos="4389120" algn="l"/>
                <a:tab pos="5486400" algn="l"/>
                <a:tab pos="6583680" algn="l"/>
                <a:tab pos="7680960" algn="l"/>
                <a:tab pos="8778240" algn="l"/>
                <a:tab pos="9875520" algn="l"/>
                <a:tab pos="10972800" algn="l"/>
                <a:tab pos="12070080" algn="l"/>
              </a:tabLst>
            </a:pPr>
            <a:r>
              <a:rPr lang="en-US" altLang="zh-CN" sz="28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rPr>
              <a:t>CEPC Cryogenic System Brief Introduction</a:t>
            </a:r>
          </a:p>
        </p:txBody>
      </p:sp>
      <p:sp>
        <p:nvSpPr>
          <p:cNvPr id="8" name="内容占位符 2">
            <a:extLst>
              <a:ext uri="{FF2B5EF4-FFF2-40B4-BE49-F238E27FC236}">
                <a16:creationId xmlns:a16="http://schemas.microsoft.com/office/drawing/2014/main" id="{C332F218-3C5E-478B-9138-03A667A9035F}"/>
              </a:ext>
            </a:extLst>
          </p:cNvPr>
          <p:cNvSpPr txBox="1">
            <a:spLocks/>
          </p:cNvSpPr>
          <p:nvPr/>
        </p:nvSpPr>
        <p:spPr>
          <a:xfrm>
            <a:off x="205212" y="924526"/>
            <a:ext cx="7911377" cy="5744068"/>
          </a:xfrm>
          <a:prstGeom prst="rect">
            <a:avLst/>
          </a:prstGeom>
        </p:spPr>
        <p:txBody>
          <a:bodyPr/>
          <a:lstStyle>
            <a:lvl1pPr marL="262890" indent="-262890" algn="l" defTabSz="350045" rtl="0" eaLnBrk="0" fontAlgn="base" hangingPunct="0">
              <a:spcBef>
                <a:spcPts val="462"/>
              </a:spcBef>
              <a:spcAft>
                <a:spcPct val="0"/>
              </a:spcAft>
              <a:buClr>
                <a:srgbClr val="000000"/>
              </a:buClr>
              <a:buSzPct val="100000"/>
              <a:buFont typeface="Times New Roman" panose="02020603050405020304" pitchFamily="18" charset="0"/>
              <a:defRPr sz="1800" b="1" kern="1200">
                <a:solidFill>
                  <a:srgbClr val="000000"/>
                </a:solidFill>
                <a:latin typeface="+mn-lt"/>
                <a:ea typeface="+mn-ea"/>
                <a:cs typeface="+mn-cs"/>
              </a:defRPr>
            </a:lvl1pPr>
            <a:lvl2pPr marL="568643" indent="-218600" algn="l" defTabSz="350045" rtl="0" eaLnBrk="0" fontAlgn="base" hangingPunct="0">
              <a:spcBef>
                <a:spcPts val="405"/>
              </a:spcBef>
              <a:spcAft>
                <a:spcPct val="0"/>
              </a:spcAft>
              <a:buClr>
                <a:srgbClr val="000000"/>
              </a:buClr>
              <a:buSzPct val="100000"/>
              <a:buFont typeface="Times New Roman" panose="02020603050405020304" pitchFamily="18" charset="0"/>
              <a:defRPr kern="1200">
                <a:solidFill>
                  <a:srgbClr val="00338F"/>
                </a:solidFill>
                <a:latin typeface="+mn-lt"/>
                <a:ea typeface="+mn-ea"/>
                <a:cs typeface="+mn-cs"/>
              </a:defRPr>
            </a:lvl2pPr>
            <a:lvl3pPr marL="875825" indent="-174308" algn="l" defTabSz="350045" rtl="0" eaLnBrk="0" fontAlgn="base" hangingPunct="0">
              <a:spcBef>
                <a:spcPts val="360"/>
              </a:spcBef>
              <a:spcAft>
                <a:spcPct val="0"/>
              </a:spcAft>
              <a:buClr>
                <a:srgbClr val="000000"/>
              </a:buClr>
              <a:buSzPct val="100000"/>
              <a:buFont typeface="Times New Roman" panose="02020603050405020304" pitchFamily="18" charset="0"/>
              <a:defRPr sz="1440" kern="1200">
                <a:solidFill>
                  <a:srgbClr val="00338F"/>
                </a:solidFill>
                <a:latin typeface="+mn-lt"/>
                <a:ea typeface="+mn-ea"/>
                <a:cs typeface="+mn-cs"/>
              </a:defRPr>
            </a:lvl3pPr>
            <a:lvl4pPr marL="1225868" indent="-174308" algn="l" defTabSz="350045" rtl="0" eaLnBrk="0" fontAlgn="base" hangingPunct="0">
              <a:spcBef>
                <a:spcPts val="383"/>
              </a:spcBef>
              <a:spcAft>
                <a:spcPct val="0"/>
              </a:spcAft>
              <a:buClr>
                <a:srgbClr val="000000"/>
              </a:buClr>
              <a:buSzPct val="100000"/>
              <a:buFont typeface="Times New Roman" panose="02020603050405020304" pitchFamily="18" charset="0"/>
              <a:defRPr sz="1530" i="1" kern="1200">
                <a:solidFill>
                  <a:srgbClr val="00338F"/>
                </a:solidFill>
                <a:latin typeface="+mn-lt"/>
                <a:ea typeface="+mn-ea"/>
                <a:cs typeface="+mn-cs"/>
              </a:defRPr>
            </a:lvl4pPr>
            <a:lvl5pPr marL="1577340" indent="-174308" algn="l" defTabSz="350045" rtl="0" eaLnBrk="0" fontAlgn="base" hangingPunct="0">
              <a:spcBef>
                <a:spcPts val="304"/>
              </a:spcBef>
              <a:spcAft>
                <a:spcPct val="0"/>
              </a:spcAft>
              <a:buClr>
                <a:srgbClr val="000000"/>
              </a:buClr>
              <a:buSzPct val="100000"/>
              <a:buFont typeface="Times New Roman" panose="02020603050405020304" pitchFamily="18" charset="0"/>
              <a:defRPr sz="1260" kern="1200">
                <a:solidFill>
                  <a:srgbClr val="00338F"/>
                </a:solidFill>
                <a:latin typeface="+mn-lt"/>
                <a:ea typeface="+mn-ea"/>
                <a:cs typeface="+mn-cs"/>
              </a:defRPr>
            </a:lvl5pPr>
            <a:lvl6pPr marL="1928422"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6pPr>
            <a:lvl7pPr marL="2279044"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7pPr>
            <a:lvl8pPr marL="2629666"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8pPr>
            <a:lvl9pPr marL="2980288"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9pPr>
          </a:lstStyle>
          <a:p>
            <a:pPr marL="0" lvl="1" indent="0" eaLnBrk="1" hangingPunct="1">
              <a:lnSpc>
                <a:spcPct val="90000"/>
              </a:lnSpc>
              <a:spcBef>
                <a:spcPts val="500"/>
              </a:spcBef>
              <a:buClr>
                <a:prstClr val="black"/>
              </a:buClr>
              <a:defRPr/>
            </a:pPr>
            <a:r>
              <a:rPr lang="en-US" altLang="zh-CN" sz="1600" b="1" dirty="0">
                <a:solidFill>
                  <a:srgbClr val="003399"/>
                </a:solidFill>
              </a:rPr>
              <a:t>Booster ring:</a:t>
            </a:r>
          </a:p>
          <a:p>
            <a:pPr eaLnBrk="1" fontAlgn="auto" hangingPunct="1">
              <a:lnSpc>
                <a:spcPct val="90000"/>
              </a:lnSpc>
              <a:spcBef>
                <a:spcPts val="1000"/>
              </a:spcBef>
              <a:spcAft>
                <a:spcPts val="0"/>
              </a:spcAft>
              <a:buClrTx/>
              <a:buSzTx/>
              <a:buFont typeface="Wingdings" panose="05000000000000000000" pitchFamily="2" charset="2"/>
              <a:buChar char="Ø"/>
              <a:defRPr/>
            </a:pPr>
            <a:r>
              <a:rPr lang="en-GB" altLang="ja-JP" sz="1600" dirty="0"/>
              <a:t>1.3 GHz 9-cell cavities</a:t>
            </a:r>
            <a:r>
              <a:rPr lang="en-GB" altLang="zh-CN" sz="1600" dirty="0"/>
              <a:t>, 96 cavities</a:t>
            </a:r>
          </a:p>
          <a:p>
            <a:pPr eaLnBrk="1" fontAlgn="auto" hangingPunct="1">
              <a:lnSpc>
                <a:spcPct val="90000"/>
              </a:lnSpc>
              <a:spcBef>
                <a:spcPts val="1000"/>
              </a:spcBef>
              <a:spcAft>
                <a:spcPts val="0"/>
              </a:spcAft>
              <a:buClrTx/>
              <a:buSzTx/>
              <a:buFont typeface="Wingdings" panose="05000000000000000000" pitchFamily="2" charset="2"/>
              <a:buChar char="Ø"/>
              <a:defRPr/>
            </a:pPr>
            <a:r>
              <a:rPr lang="en-GB" altLang="zh-CN" sz="1600" dirty="0"/>
              <a:t>12 cryomodules</a:t>
            </a:r>
          </a:p>
          <a:p>
            <a:pPr eaLnBrk="1" fontAlgn="auto" hangingPunct="1">
              <a:lnSpc>
                <a:spcPct val="90000"/>
              </a:lnSpc>
              <a:spcBef>
                <a:spcPts val="1000"/>
              </a:spcBef>
              <a:spcAft>
                <a:spcPts val="0"/>
              </a:spcAft>
              <a:buClrTx/>
              <a:buSzTx/>
              <a:buFont typeface="Wingdings" panose="05000000000000000000" pitchFamily="2" charset="2"/>
              <a:buChar char="Ø"/>
              <a:defRPr/>
            </a:pPr>
            <a:r>
              <a:rPr lang="en-US" altLang="zh-CN" sz="1600" dirty="0"/>
              <a:t>3 cryomodules/each station</a:t>
            </a:r>
          </a:p>
          <a:p>
            <a:pPr eaLnBrk="1" fontAlgn="auto" hangingPunct="1">
              <a:lnSpc>
                <a:spcPct val="90000"/>
              </a:lnSpc>
              <a:spcBef>
                <a:spcPts val="1000"/>
              </a:spcBef>
              <a:spcAft>
                <a:spcPts val="0"/>
              </a:spcAft>
              <a:buClrTx/>
              <a:buSzTx/>
              <a:buFont typeface="Wingdings" panose="05000000000000000000" pitchFamily="2" charset="2"/>
              <a:buChar char="Ø"/>
              <a:defRPr/>
            </a:pPr>
            <a:r>
              <a:rPr lang="en-US" altLang="zh-CN" sz="1600" dirty="0"/>
              <a:t>Temperature: 2K</a:t>
            </a:r>
          </a:p>
          <a:p>
            <a:pPr marL="0" lvl="1" indent="0" eaLnBrk="1" hangingPunct="1">
              <a:lnSpc>
                <a:spcPct val="90000"/>
              </a:lnSpc>
              <a:spcBef>
                <a:spcPts val="500"/>
              </a:spcBef>
              <a:buClr>
                <a:prstClr val="black"/>
              </a:buClr>
              <a:defRPr/>
            </a:pPr>
            <a:r>
              <a:rPr lang="en-US" altLang="zh-CN" sz="1600" b="1" dirty="0">
                <a:solidFill>
                  <a:srgbClr val="003399"/>
                </a:solidFill>
              </a:rPr>
              <a:t>Collider ring:</a:t>
            </a:r>
          </a:p>
          <a:p>
            <a:pPr eaLnBrk="1" fontAlgn="auto" hangingPunct="1">
              <a:lnSpc>
                <a:spcPct val="90000"/>
              </a:lnSpc>
              <a:spcBef>
                <a:spcPts val="1000"/>
              </a:spcBef>
              <a:spcAft>
                <a:spcPts val="0"/>
              </a:spcAft>
              <a:buClrTx/>
              <a:buSzTx/>
              <a:buFont typeface="Wingdings" panose="05000000000000000000" pitchFamily="2" charset="2"/>
              <a:buChar char="Ø"/>
              <a:defRPr/>
            </a:pPr>
            <a:r>
              <a:rPr lang="en-GB" altLang="ja-JP" sz="1600" dirty="0"/>
              <a:t>650MHz 2-cell cavities</a:t>
            </a:r>
            <a:r>
              <a:rPr lang="en-GB" altLang="zh-CN" sz="1600" dirty="0"/>
              <a:t>, 240 cavities</a:t>
            </a:r>
          </a:p>
          <a:p>
            <a:pPr eaLnBrk="1" fontAlgn="auto" hangingPunct="1">
              <a:lnSpc>
                <a:spcPct val="90000"/>
              </a:lnSpc>
              <a:spcBef>
                <a:spcPts val="1000"/>
              </a:spcBef>
              <a:spcAft>
                <a:spcPts val="0"/>
              </a:spcAft>
              <a:buClrTx/>
              <a:buSzTx/>
              <a:buFont typeface="Wingdings" panose="05000000000000000000" pitchFamily="2" charset="2"/>
              <a:buChar char="Ø"/>
              <a:defRPr/>
            </a:pPr>
            <a:r>
              <a:rPr lang="en-GB" altLang="zh-CN" sz="1600" dirty="0"/>
              <a:t>40 cryomodules</a:t>
            </a:r>
          </a:p>
          <a:p>
            <a:pPr eaLnBrk="1" fontAlgn="auto" hangingPunct="1">
              <a:lnSpc>
                <a:spcPct val="90000"/>
              </a:lnSpc>
              <a:spcBef>
                <a:spcPts val="1000"/>
              </a:spcBef>
              <a:spcAft>
                <a:spcPts val="0"/>
              </a:spcAft>
              <a:buClrTx/>
              <a:buSzTx/>
              <a:buFont typeface="Wingdings" panose="05000000000000000000" pitchFamily="2" charset="2"/>
              <a:buChar char="Ø"/>
              <a:defRPr/>
            </a:pPr>
            <a:r>
              <a:rPr lang="en-US" altLang="zh-CN" sz="1600" dirty="0"/>
              <a:t>10 cryomodules/each station </a:t>
            </a:r>
          </a:p>
          <a:p>
            <a:pPr eaLnBrk="1" fontAlgn="auto" hangingPunct="1">
              <a:lnSpc>
                <a:spcPct val="90000"/>
              </a:lnSpc>
              <a:spcBef>
                <a:spcPts val="1000"/>
              </a:spcBef>
              <a:spcAft>
                <a:spcPts val="0"/>
              </a:spcAft>
              <a:buClrTx/>
              <a:buSzTx/>
              <a:buFont typeface="Wingdings" panose="05000000000000000000" pitchFamily="2" charset="2"/>
              <a:buChar char="Ø"/>
              <a:defRPr/>
            </a:pPr>
            <a:r>
              <a:rPr lang="en-US" altLang="zh-CN" sz="1600" dirty="0"/>
              <a:t>Temperature: 2K</a:t>
            </a:r>
          </a:p>
          <a:p>
            <a:pPr marL="0" lvl="1" indent="0" eaLnBrk="1" hangingPunct="1">
              <a:lnSpc>
                <a:spcPct val="90000"/>
              </a:lnSpc>
              <a:spcBef>
                <a:spcPts val="500"/>
              </a:spcBef>
              <a:buClr>
                <a:prstClr val="black"/>
              </a:buClr>
              <a:defRPr/>
            </a:pPr>
            <a:r>
              <a:rPr lang="en-US" altLang="zh-CN" sz="1600" b="1" dirty="0">
                <a:solidFill>
                  <a:srgbClr val="003399"/>
                </a:solidFill>
              </a:rPr>
              <a:t>IR magnets:</a:t>
            </a:r>
          </a:p>
          <a:p>
            <a:pPr eaLnBrk="1" fontAlgn="auto" hangingPunct="1">
              <a:lnSpc>
                <a:spcPct val="90000"/>
              </a:lnSpc>
              <a:spcBef>
                <a:spcPts val="1000"/>
              </a:spcBef>
              <a:spcAft>
                <a:spcPts val="0"/>
              </a:spcAft>
              <a:buClrTx/>
              <a:buSzTx/>
              <a:buFont typeface="Wingdings" panose="05000000000000000000" pitchFamily="2" charset="2"/>
              <a:buChar char="Ø"/>
              <a:defRPr/>
            </a:pPr>
            <a:r>
              <a:rPr lang="en-GB" altLang="zh-CN" sz="1600" dirty="0"/>
              <a:t>4 IR magnets (</a:t>
            </a:r>
            <a:r>
              <a:rPr lang="en-US" altLang="zh-CN" sz="1600" dirty="0"/>
              <a:t>4.5K</a:t>
            </a:r>
            <a:r>
              <a:rPr lang="en-GB" altLang="zh-CN" sz="1600" dirty="0"/>
              <a:t>), 32 Sextuple magnets (</a:t>
            </a:r>
            <a:r>
              <a:rPr lang="en-US" altLang="zh-CN" sz="1600" dirty="0"/>
              <a:t>normal conducting</a:t>
            </a:r>
            <a:r>
              <a:rPr lang="en-GB" altLang="zh-CN" sz="1600" dirty="0"/>
              <a:t>) </a:t>
            </a:r>
          </a:p>
          <a:p>
            <a:pPr eaLnBrk="1" fontAlgn="auto" hangingPunct="1">
              <a:lnSpc>
                <a:spcPct val="90000"/>
              </a:lnSpc>
              <a:spcBef>
                <a:spcPts val="1000"/>
              </a:spcBef>
              <a:spcAft>
                <a:spcPts val="0"/>
              </a:spcAft>
              <a:buClrTx/>
              <a:buSzTx/>
              <a:buFont typeface="Wingdings" panose="05000000000000000000" pitchFamily="2" charset="2"/>
              <a:buChar char="Ø"/>
              <a:defRPr/>
            </a:pPr>
            <a:r>
              <a:rPr lang="en-GB" altLang="zh-CN" sz="1600" dirty="0"/>
              <a:t>4 </a:t>
            </a:r>
            <a:r>
              <a:rPr lang="en-GB" altLang="zh-CN" sz="1600" dirty="0" err="1"/>
              <a:t>cryo</a:t>
            </a:r>
            <a:r>
              <a:rPr lang="en-US" altLang="zh-CN" sz="1600" dirty="0"/>
              <a:t>stats</a:t>
            </a:r>
            <a:r>
              <a:rPr lang="en-GB" altLang="zh-CN" sz="1600" dirty="0"/>
              <a:t> </a:t>
            </a:r>
          </a:p>
          <a:p>
            <a:pPr eaLnBrk="1" fontAlgn="auto" hangingPunct="1">
              <a:lnSpc>
                <a:spcPct val="90000"/>
              </a:lnSpc>
              <a:spcBef>
                <a:spcPts val="1000"/>
              </a:spcBef>
              <a:spcAft>
                <a:spcPts val="0"/>
              </a:spcAft>
              <a:buClrTx/>
              <a:buSzTx/>
              <a:buFont typeface="Wingdings" panose="05000000000000000000" pitchFamily="2" charset="2"/>
              <a:buChar char="Ø"/>
              <a:defRPr/>
            </a:pPr>
            <a:r>
              <a:rPr lang="en-US" altLang="zh-CN" sz="1600" dirty="0"/>
              <a:t>Temperature: 4.5K</a:t>
            </a:r>
          </a:p>
          <a:p>
            <a:pPr marL="0" indent="0" eaLnBrk="1" fontAlgn="auto" hangingPunct="1">
              <a:lnSpc>
                <a:spcPct val="90000"/>
              </a:lnSpc>
              <a:spcBef>
                <a:spcPts val="1000"/>
              </a:spcBef>
              <a:spcAft>
                <a:spcPts val="0"/>
              </a:spcAft>
              <a:buClrTx/>
              <a:buSzTx/>
              <a:defRPr/>
            </a:pPr>
            <a:r>
              <a:rPr lang="en-US" altLang="zh-CN" sz="1600" dirty="0">
                <a:solidFill>
                  <a:srgbClr val="003399"/>
                </a:solidFill>
              </a:rPr>
              <a:t>Detectors:</a:t>
            </a:r>
          </a:p>
          <a:p>
            <a:pPr marL="285750" indent="-285750" eaLnBrk="1" fontAlgn="auto" hangingPunct="1">
              <a:lnSpc>
                <a:spcPct val="90000"/>
              </a:lnSpc>
              <a:spcBef>
                <a:spcPts val="1000"/>
              </a:spcBef>
              <a:spcAft>
                <a:spcPts val="0"/>
              </a:spcAft>
              <a:buClrTx/>
              <a:buSzTx/>
              <a:buFont typeface="Wingdings" panose="05000000000000000000" pitchFamily="2" charset="2"/>
              <a:buChar char="Ø"/>
              <a:defRPr/>
            </a:pPr>
            <a:r>
              <a:rPr lang="en-GB" altLang="zh-CN" sz="1600" dirty="0"/>
              <a:t>2 detector magnets</a:t>
            </a:r>
          </a:p>
          <a:p>
            <a:pPr marL="285750" indent="-285750" eaLnBrk="1" fontAlgn="auto" hangingPunct="1">
              <a:lnSpc>
                <a:spcPct val="90000"/>
              </a:lnSpc>
              <a:spcBef>
                <a:spcPts val="1000"/>
              </a:spcBef>
              <a:spcAft>
                <a:spcPts val="0"/>
              </a:spcAft>
              <a:buClrTx/>
              <a:buSzTx/>
              <a:buFont typeface="Wingdings" panose="05000000000000000000" pitchFamily="2" charset="2"/>
              <a:buChar char="Ø"/>
              <a:defRPr/>
            </a:pPr>
            <a:r>
              <a:rPr lang="en-US" altLang="zh-CN" sz="1600" dirty="0"/>
              <a:t>Thermosiphon cooling</a:t>
            </a:r>
          </a:p>
          <a:p>
            <a:pPr eaLnBrk="1" fontAlgn="auto" hangingPunct="1">
              <a:lnSpc>
                <a:spcPct val="90000"/>
              </a:lnSpc>
              <a:spcBef>
                <a:spcPts val="1000"/>
              </a:spcBef>
              <a:spcAft>
                <a:spcPts val="0"/>
              </a:spcAft>
              <a:buClrTx/>
              <a:buSzTx/>
              <a:buFont typeface="Wingdings" panose="05000000000000000000" pitchFamily="2" charset="2"/>
              <a:buChar char="Ø"/>
              <a:defRPr/>
            </a:pPr>
            <a:endParaRPr lang="zh-CN" altLang="en-US" sz="1600" dirty="0"/>
          </a:p>
        </p:txBody>
      </p:sp>
      <p:grpSp>
        <p:nvGrpSpPr>
          <p:cNvPr id="10" name="组合 9">
            <a:extLst>
              <a:ext uri="{FF2B5EF4-FFF2-40B4-BE49-F238E27FC236}">
                <a16:creationId xmlns:a16="http://schemas.microsoft.com/office/drawing/2014/main" id="{4BBE73DC-EFE1-4735-AF5A-092976167FD9}"/>
              </a:ext>
            </a:extLst>
          </p:cNvPr>
          <p:cNvGrpSpPr/>
          <p:nvPr/>
        </p:nvGrpSpPr>
        <p:grpSpPr>
          <a:xfrm>
            <a:off x="5043860" y="885484"/>
            <a:ext cx="6585458" cy="5345032"/>
            <a:chOff x="5043860" y="885484"/>
            <a:chExt cx="6585458" cy="5345032"/>
          </a:xfrm>
        </p:grpSpPr>
        <p:pic>
          <p:nvPicPr>
            <p:cNvPr id="42" name="图片 41">
              <a:extLst>
                <a:ext uri="{FF2B5EF4-FFF2-40B4-BE49-F238E27FC236}">
                  <a16:creationId xmlns:a16="http://schemas.microsoft.com/office/drawing/2014/main" id="{244C0E3A-AB47-4A33-81B5-85EBF037E26D}"/>
                </a:ext>
              </a:extLst>
            </p:cNvPr>
            <p:cNvPicPr>
              <a:picLocks noChangeAspect="1"/>
            </p:cNvPicPr>
            <p:nvPr/>
          </p:nvPicPr>
          <p:blipFill>
            <a:blip r:embed="rId3"/>
            <a:stretch>
              <a:fillRect/>
            </a:stretch>
          </p:blipFill>
          <p:spPr>
            <a:xfrm>
              <a:off x="8308677" y="1547720"/>
              <a:ext cx="183263" cy="242583"/>
            </a:xfrm>
            <a:prstGeom prst="rect">
              <a:avLst/>
            </a:prstGeom>
          </p:spPr>
        </p:pic>
        <p:pic>
          <p:nvPicPr>
            <p:cNvPr id="46" name="图片 45">
              <a:extLst>
                <a:ext uri="{FF2B5EF4-FFF2-40B4-BE49-F238E27FC236}">
                  <a16:creationId xmlns:a16="http://schemas.microsoft.com/office/drawing/2014/main" id="{642DD65E-0483-4ED1-8A70-BDF9C988BB12}"/>
                </a:ext>
              </a:extLst>
            </p:cNvPr>
            <p:cNvPicPr>
              <a:picLocks noChangeAspect="1"/>
            </p:cNvPicPr>
            <p:nvPr/>
          </p:nvPicPr>
          <p:blipFill>
            <a:blip r:embed="rId3"/>
            <a:stretch>
              <a:fillRect/>
            </a:stretch>
          </p:blipFill>
          <p:spPr>
            <a:xfrm>
              <a:off x="8308677" y="5750675"/>
              <a:ext cx="183263" cy="242583"/>
            </a:xfrm>
            <a:prstGeom prst="rect">
              <a:avLst/>
            </a:prstGeom>
          </p:spPr>
        </p:pic>
        <p:cxnSp>
          <p:nvCxnSpPr>
            <p:cNvPr id="49" name="直接箭头连接符 48">
              <a:extLst>
                <a:ext uri="{FF2B5EF4-FFF2-40B4-BE49-F238E27FC236}">
                  <a16:creationId xmlns:a16="http://schemas.microsoft.com/office/drawing/2014/main" id="{86C6A2D2-DE2F-47A5-B07C-E726BEA5C35F}"/>
                </a:ext>
              </a:extLst>
            </p:cNvPr>
            <p:cNvCxnSpPr>
              <a:cxnSpLocks/>
              <a:endCxn id="71" idx="2"/>
            </p:cNvCxnSpPr>
            <p:nvPr/>
          </p:nvCxnSpPr>
          <p:spPr>
            <a:xfrm flipV="1">
              <a:off x="8400310" y="5560505"/>
              <a:ext cx="0" cy="154495"/>
            </a:xfrm>
            <a:prstGeom prst="straightConnector1">
              <a:avLst/>
            </a:prstGeom>
            <a:ln w="12700">
              <a:tailEnd type="triangle"/>
            </a:ln>
          </p:spPr>
          <p:style>
            <a:lnRef idx="1">
              <a:schemeClr val="dk1"/>
            </a:lnRef>
            <a:fillRef idx="0">
              <a:schemeClr val="dk1"/>
            </a:fillRef>
            <a:effectRef idx="0">
              <a:schemeClr val="dk1"/>
            </a:effectRef>
            <a:fontRef idx="minor">
              <a:schemeClr val="tx1"/>
            </a:fontRef>
          </p:style>
        </p:cxnSp>
        <p:grpSp>
          <p:nvGrpSpPr>
            <p:cNvPr id="47" name="组合 46">
              <a:extLst>
                <a:ext uri="{FF2B5EF4-FFF2-40B4-BE49-F238E27FC236}">
                  <a16:creationId xmlns:a16="http://schemas.microsoft.com/office/drawing/2014/main" id="{17A409DA-8BE5-4B0D-B16E-ADA049FA0C39}"/>
                </a:ext>
              </a:extLst>
            </p:cNvPr>
            <p:cNvGrpSpPr/>
            <p:nvPr/>
          </p:nvGrpSpPr>
          <p:grpSpPr>
            <a:xfrm>
              <a:off x="5043860" y="885484"/>
              <a:ext cx="6585458" cy="4675021"/>
              <a:chOff x="4959052" y="-44513"/>
              <a:chExt cx="6841117" cy="4835595"/>
            </a:xfrm>
          </p:grpSpPr>
          <p:grpSp>
            <p:nvGrpSpPr>
              <p:cNvPr id="48" name="组合 47">
                <a:extLst>
                  <a:ext uri="{FF2B5EF4-FFF2-40B4-BE49-F238E27FC236}">
                    <a16:creationId xmlns:a16="http://schemas.microsoft.com/office/drawing/2014/main" id="{FDA7BE41-0E5F-4EEA-A215-9183C96BA556}"/>
                  </a:ext>
                </a:extLst>
              </p:cNvPr>
              <p:cNvGrpSpPr/>
              <p:nvPr/>
            </p:nvGrpSpPr>
            <p:grpSpPr>
              <a:xfrm>
                <a:off x="6250541" y="1006726"/>
                <a:ext cx="4386196" cy="3784356"/>
                <a:chOff x="3137171" y="1487610"/>
                <a:chExt cx="4286425" cy="3698274"/>
              </a:xfrm>
            </p:grpSpPr>
            <p:pic>
              <p:nvPicPr>
                <p:cNvPr id="61" name="图片 60">
                  <a:extLst>
                    <a:ext uri="{FF2B5EF4-FFF2-40B4-BE49-F238E27FC236}">
                      <a16:creationId xmlns:a16="http://schemas.microsoft.com/office/drawing/2014/main" id="{284425AF-4BB5-49DD-A744-622995B0FF61}"/>
                    </a:ext>
                  </a:extLst>
                </p:cNvPr>
                <p:cNvPicPr>
                  <a:picLocks noChangeAspect="1"/>
                </p:cNvPicPr>
                <p:nvPr/>
              </p:nvPicPr>
              <p:blipFill>
                <a:blip r:embed="rId3"/>
                <a:stretch>
                  <a:fillRect/>
                </a:stretch>
              </p:blipFill>
              <p:spPr>
                <a:xfrm>
                  <a:off x="7237549" y="2974167"/>
                  <a:ext cx="186047" cy="245208"/>
                </a:xfrm>
                <a:prstGeom prst="rect">
                  <a:avLst/>
                </a:prstGeom>
              </p:spPr>
            </p:pic>
            <p:grpSp>
              <p:nvGrpSpPr>
                <p:cNvPr id="62" name="组合 61">
                  <a:extLst>
                    <a:ext uri="{FF2B5EF4-FFF2-40B4-BE49-F238E27FC236}">
                      <a16:creationId xmlns:a16="http://schemas.microsoft.com/office/drawing/2014/main" id="{7749B7E1-280E-488C-BDAC-833A754E31C2}"/>
                    </a:ext>
                  </a:extLst>
                </p:cNvPr>
                <p:cNvGrpSpPr/>
                <p:nvPr/>
              </p:nvGrpSpPr>
              <p:grpSpPr>
                <a:xfrm>
                  <a:off x="3478918" y="1487610"/>
                  <a:ext cx="3607164" cy="3698274"/>
                  <a:chOff x="3478918" y="1487610"/>
                  <a:chExt cx="3607164" cy="3698274"/>
                </a:xfrm>
              </p:grpSpPr>
              <p:pic>
                <p:nvPicPr>
                  <p:cNvPr id="71" name="图片 70">
                    <a:extLst>
                      <a:ext uri="{FF2B5EF4-FFF2-40B4-BE49-F238E27FC236}">
                        <a16:creationId xmlns:a16="http://schemas.microsoft.com/office/drawing/2014/main" id="{CE956D32-2831-4B52-B3F7-9D6E2E61643D}"/>
                      </a:ext>
                    </a:extLst>
                  </p:cNvPr>
                  <p:cNvPicPr>
                    <a:picLocks noChangeAspect="1"/>
                  </p:cNvPicPr>
                  <p:nvPr/>
                </p:nvPicPr>
                <p:blipFill>
                  <a:blip r:embed="rId4"/>
                  <a:stretch>
                    <a:fillRect/>
                  </a:stretch>
                </p:blipFill>
                <p:spPr>
                  <a:xfrm>
                    <a:off x="3478918" y="1487610"/>
                    <a:ext cx="3607164" cy="3698274"/>
                  </a:xfrm>
                  <a:prstGeom prst="rect">
                    <a:avLst/>
                  </a:prstGeom>
                </p:spPr>
              </p:pic>
              <p:grpSp>
                <p:nvGrpSpPr>
                  <p:cNvPr id="72" name="组合 71">
                    <a:extLst>
                      <a:ext uri="{FF2B5EF4-FFF2-40B4-BE49-F238E27FC236}">
                        <a16:creationId xmlns:a16="http://schemas.microsoft.com/office/drawing/2014/main" id="{95073837-18C0-4C22-B9A7-309CF34A28F5}"/>
                      </a:ext>
                    </a:extLst>
                  </p:cNvPr>
                  <p:cNvGrpSpPr/>
                  <p:nvPr/>
                </p:nvGrpSpPr>
                <p:grpSpPr>
                  <a:xfrm>
                    <a:off x="3853551" y="1899059"/>
                    <a:ext cx="111124" cy="411198"/>
                    <a:chOff x="3853551" y="1899059"/>
                    <a:chExt cx="84397" cy="411198"/>
                  </a:xfrm>
                </p:grpSpPr>
                <p:sp>
                  <p:nvSpPr>
                    <p:cNvPr id="82" name="矩形 81">
                      <a:extLst>
                        <a:ext uri="{FF2B5EF4-FFF2-40B4-BE49-F238E27FC236}">
                          <a16:creationId xmlns:a16="http://schemas.microsoft.com/office/drawing/2014/main" id="{057AB0CD-495A-4B04-86FC-53043839B0F2}"/>
                        </a:ext>
                      </a:extLst>
                    </p:cNvPr>
                    <p:cNvSpPr/>
                    <p:nvPr/>
                  </p:nvSpPr>
                  <p:spPr>
                    <a:xfrm rot="18754817">
                      <a:off x="3691551" y="2061059"/>
                      <a:ext cx="360000" cy="36000"/>
                    </a:xfrm>
                    <a:prstGeom prst="rect">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CN" altLang="en-US"/>
                    </a:p>
                  </p:txBody>
                </p:sp>
                <p:sp>
                  <p:nvSpPr>
                    <p:cNvPr id="83" name="矩形 82">
                      <a:extLst>
                        <a:ext uri="{FF2B5EF4-FFF2-40B4-BE49-F238E27FC236}">
                          <a16:creationId xmlns:a16="http://schemas.microsoft.com/office/drawing/2014/main" id="{80789172-52AA-429D-A17E-A0941E4BF27D}"/>
                        </a:ext>
                      </a:extLst>
                    </p:cNvPr>
                    <p:cNvSpPr/>
                    <p:nvPr/>
                  </p:nvSpPr>
                  <p:spPr>
                    <a:xfrm rot="18754817">
                      <a:off x="3739948" y="2112257"/>
                      <a:ext cx="360000" cy="36000"/>
                    </a:xfrm>
                    <a:prstGeom prst="rect">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CN" altLang="en-US"/>
                    </a:p>
                  </p:txBody>
                </p:sp>
              </p:grpSp>
              <p:grpSp>
                <p:nvGrpSpPr>
                  <p:cNvPr id="73" name="组合 72">
                    <a:extLst>
                      <a:ext uri="{FF2B5EF4-FFF2-40B4-BE49-F238E27FC236}">
                        <a16:creationId xmlns:a16="http://schemas.microsoft.com/office/drawing/2014/main" id="{F4173426-1F32-45A0-A718-58E2FD27729B}"/>
                      </a:ext>
                    </a:extLst>
                  </p:cNvPr>
                  <p:cNvGrpSpPr/>
                  <p:nvPr/>
                </p:nvGrpSpPr>
                <p:grpSpPr>
                  <a:xfrm rot="5664644">
                    <a:off x="6626561" y="1919140"/>
                    <a:ext cx="84397" cy="411198"/>
                    <a:chOff x="3853551" y="1899059"/>
                    <a:chExt cx="84397" cy="411198"/>
                  </a:xfrm>
                </p:grpSpPr>
                <p:sp>
                  <p:nvSpPr>
                    <p:cNvPr id="80" name="矩形 79">
                      <a:extLst>
                        <a:ext uri="{FF2B5EF4-FFF2-40B4-BE49-F238E27FC236}">
                          <a16:creationId xmlns:a16="http://schemas.microsoft.com/office/drawing/2014/main" id="{B88BC5E3-07E0-4E79-955B-862BCE12BC09}"/>
                        </a:ext>
                      </a:extLst>
                    </p:cNvPr>
                    <p:cNvSpPr/>
                    <p:nvPr/>
                  </p:nvSpPr>
                  <p:spPr>
                    <a:xfrm rot="18754817">
                      <a:off x="3691551" y="2061059"/>
                      <a:ext cx="360000" cy="36000"/>
                    </a:xfrm>
                    <a:prstGeom prst="rect">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CN" altLang="en-US"/>
                    </a:p>
                  </p:txBody>
                </p:sp>
                <p:sp>
                  <p:nvSpPr>
                    <p:cNvPr id="81" name="矩形 80">
                      <a:extLst>
                        <a:ext uri="{FF2B5EF4-FFF2-40B4-BE49-F238E27FC236}">
                          <a16:creationId xmlns:a16="http://schemas.microsoft.com/office/drawing/2014/main" id="{14CF17EF-B913-4DBF-8CAC-C00FBD77508F}"/>
                        </a:ext>
                      </a:extLst>
                    </p:cNvPr>
                    <p:cNvSpPr/>
                    <p:nvPr/>
                  </p:nvSpPr>
                  <p:spPr>
                    <a:xfrm rot="18754817">
                      <a:off x="3739948" y="2112257"/>
                      <a:ext cx="360000" cy="36000"/>
                    </a:xfrm>
                    <a:prstGeom prst="rect">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CN" altLang="en-US"/>
                    </a:p>
                  </p:txBody>
                </p:sp>
              </p:grpSp>
              <p:grpSp>
                <p:nvGrpSpPr>
                  <p:cNvPr id="74" name="组合 73">
                    <a:extLst>
                      <a:ext uri="{FF2B5EF4-FFF2-40B4-BE49-F238E27FC236}">
                        <a16:creationId xmlns:a16="http://schemas.microsoft.com/office/drawing/2014/main" id="{C57C2FBD-C1EF-44B4-9E94-7B7EBF671858}"/>
                      </a:ext>
                    </a:extLst>
                  </p:cNvPr>
                  <p:cNvGrpSpPr/>
                  <p:nvPr/>
                </p:nvGrpSpPr>
                <p:grpSpPr>
                  <a:xfrm rot="16464942">
                    <a:off x="3829353" y="4329231"/>
                    <a:ext cx="84397" cy="411198"/>
                    <a:chOff x="3853551" y="1899059"/>
                    <a:chExt cx="84397" cy="411198"/>
                  </a:xfrm>
                </p:grpSpPr>
                <p:sp>
                  <p:nvSpPr>
                    <p:cNvPr id="78" name="矩形 77">
                      <a:extLst>
                        <a:ext uri="{FF2B5EF4-FFF2-40B4-BE49-F238E27FC236}">
                          <a16:creationId xmlns:a16="http://schemas.microsoft.com/office/drawing/2014/main" id="{7BFBC0A8-0091-4FEE-9C06-7BADAACC7B5E}"/>
                        </a:ext>
                      </a:extLst>
                    </p:cNvPr>
                    <p:cNvSpPr/>
                    <p:nvPr/>
                  </p:nvSpPr>
                  <p:spPr>
                    <a:xfrm rot="18754817">
                      <a:off x="3691551" y="2061059"/>
                      <a:ext cx="360000" cy="36000"/>
                    </a:xfrm>
                    <a:prstGeom prst="rect">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CN" altLang="en-US"/>
                    </a:p>
                  </p:txBody>
                </p:sp>
                <p:sp>
                  <p:nvSpPr>
                    <p:cNvPr id="79" name="矩形 78">
                      <a:extLst>
                        <a:ext uri="{FF2B5EF4-FFF2-40B4-BE49-F238E27FC236}">
                          <a16:creationId xmlns:a16="http://schemas.microsoft.com/office/drawing/2014/main" id="{178CDC8D-61F1-4E81-A419-2719E0C196B0}"/>
                        </a:ext>
                      </a:extLst>
                    </p:cNvPr>
                    <p:cNvSpPr/>
                    <p:nvPr/>
                  </p:nvSpPr>
                  <p:spPr>
                    <a:xfrm rot="18754817">
                      <a:off x="3739948" y="2112257"/>
                      <a:ext cx="360000" cy="36000"/>
                    </a:xfrm>
                    <a:prstGeom prst="rect">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CN" altLang="en-US"/>
                    </a:p>
                  </p:txBody>
                </p:sp>
              </p:grpSp>
              <p:grpSp>
                <p:nvGrpSpPr>
                  <p:cNvPr id="75" name="组合 74">
                    <a:extLst>
                      <a:ext uri="{FF2B5EF4-FFF2-40B4-BE49-F238E27FC236}">
                        <a16:creationId xmlns:a16="http://schemas.microsoft.com/office/drawing/2014/main" id="{C4FAD1CA-EB45-4C91-8DA1-4C3AAFB1ABF0}"/>
                      </a:ext>
                    </a:extLst>
                  </p:cNvPr>
                  <p:cNvGrpSpPr/>
                  <p:nvPr/>
                </p:nvGrpSpPr>
                <p:grpSpPr>
                  <a:xfrm>
                    <a:off x="6560201" y="4413074"/>
                    <a:ext cx="84397" cy="411198"/>
                    <a:chOff x="3853551" y="1899059"/>
                    <a:chExt cx="84397" cy="411198"/>
                  </a:xfrm>
                </p:grpSpPr>
                <p:sp>
                  <p:nvSpPr>
                    <p:cNvPr id="76" name="矩形 75">
                      <a:extLst>
                        <a:ext uri="{FF2B5EF4-FFF2-40B4-BE49-F238E27FC236}">
                          <a16:creationId xmlns:a16="http://schemas.microsoft.com/office/drawing/2014/main" id="{11C55DD2-B687-4A8D-B2F9-BB83D500B68E}"/>
                        </a:ext>
                      </a:extLst>
                    </p:cNvPr>
                    <p:cNvSpPr/>
                    <p:nvPr/>
                  </p:nvSpPr>
                  <p:spPr>
                    <a:xfrm rot="18754817">
                      <a:off x="3691551" y="2061059"/>
                      <a:ext cx="360000" cy="36000"/>
                    </a:xfrm>
                    <a:prstGeom prst="rect">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CN" altLang="en-US"/>
                    </a:p>
                  </p:txBody>
                </p:sp>
                <p:sp>
                  <p:nvSpPr>
                    <p:cNvPr id="77" name="矩形 76">
                      <a:extLst>
                        <a:ext uri="{FF2B5EF4-FFF2-40B4-BE49-F238E27FC236}">
                          <a16:creationId xmlns:a16="http://schemas.microsoft.com/office/drawing/2014/main" id="{7FFBDB7E-8AE3-4980-A13B-A4943D2753A6}"/>
                        </a:ext>
                      </a:extLst>
                    </p:cNvPr>
                    <p:cNvSpPr/>
                    <p:nvPr/>
                  </p:nvSpPr>
                  <p:spPr>
                    <a:xfrm rot="18754817">
                      <a:off x="3739948" y="2112257"/>
                      <a:ext cx="360000" cy="36000"/>
                    </a:xfrm>
                    <a:prstGeom prst="rect">
                      <a:avLst/>
                    </a:prstGeom>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zh-CN" altLang="en-US"/>
                    </a:p>
                  </p:txBody>
                </p:sp>
              </p:grpSp>
            </p:grpSp>
            <p:grpSp>
              <p:nvGrpSpPr>
                <p:cNvPr id="63" name="组合 62">
                  <a:extLst>
                    <a:ext uri="{FF2B5EF4-FFF2-40B4-BE49-F238E27FC236}">
                      <a16:creationId xmlns:a16="http://schemas.microsoft.com/office/drawing/2014/main" id="{C5ECEF49-151E-4B16-A112-4684CDC5177B}"/>
                    </a:ext>
                  </a:extLst>
                </p:cNvPr>
                <p:cNvGrpSpPr/>
                <p:nvPr/>
              </p:nvGrpSpPr>
              <p:grpSpPr>
                <a:xfrm>
                  <a:off x="3141404" y="2974167"/>
                  <a:ext cx="366785" cy="245208"/>
                  <a:chOff x="3141404" y="2974167"/>
                  <a:chExt cx="366785" cy="245208"/>
                </a:xfrm>
              </p:grpSpPr>
              <p:pic>
                <p:nvPicPr>
                  <p:cNvPr id="69" name="图片 68">
                    <a:extLst>
                      <a:ext uri="{FF2B5EF4-FFF2-40B4-BE49-F238E27FC236}">
                        <a16:creationId xmlns:a16="http://schemas.microsoft.com/office/drawing/2014/main" id="{A8D9C6CF-7949-4BD7-8748-3FC5E5244F06}"/>
                      </a:ext>
                    </a:extLst>
                  </p:cNvPr>
                  <p:cNvPicPr>
                    <a:picLocks noChangeAspect="1"/>
                  </p:cNvPicPr>
                  <p:nvPr/>
                </p:nvPicPr>
                <p:blipFill>
                  <a:blip r:embed="rId3"/>
                  <a:stretch>
                    <a:fillRect/>
                  </a:stretch>
                </p:blipFill>
                <p:spPr>
                  <a:xfrm>
                    <a:off x="3141404" y="2974167"/>
                    <a:ext cx="186047" cy="245208"/>
                  </a:xfrm>
                  <a:prstGeom prst="rect">
                    <a:avLst/>
                  </a:prstGeom>
                </p:spPr>
              </p:pic>
              <p:cxnSp>
                <p:nvCxnSpPr>
                  <p:cNvPr id="70" name="直接箭头连接符 69">
                    <a:extLst>
                      <a:ext uri="{FF2B5EF4-FFF2-40B4-BE49-F238E27FC236}">
                        <a16:creationId xmlns:a16="http://schemas.microsoft.com/office/drawing/2014/main" id="{57CCC005-A97B-4B57-A35C-F31C7BD834D6}"/>
                      </a:ext>
                    </a:extLst>
                  </p:cNvPr>
                  <p:cNvCxnSpPr>
                    <a:cxnSpLocks/>
                  </p:cNvCxnSpPr>
                  <p:nvPr/>
                </p:nvCxnSpPr>
                <p:spPr>
                  <a:xfrm>
                    <a:off x="3327451" y="3166737"/>
                    <a:ext cx="180738" cy="0"/>
                  </a:xfrm>
                  <a:prstGeom prst="straightConnector1">
                    <a:avLst/>
                  </a:prstGeom>
                  <a:ln w="12700">
                    <a:tailEnd type="triangle"/>
                  </a:ln>
                </p:spPr>
                <p:style>
                  <a:lnRef idx="1">
                    <a:schemeClr val="dk1"/>
                  </a:lnRef>
                  <a:fillRef idx="0">
                    <a:schemeClr val="dk1"/>
                  </a:fillRef>
                  <a:effectRef idx="0">
                    <a:schemeClr val="dk1"/>
                  </a:effectRef>
                  <a:fontRef idx="minor">
                    <a:schemeClr val="tx1"/>
                  </a:fontRef>
                </p:style>
              </p:cxnSp>
            </p:grpSp>
            <p:pic>
              <p:nvPicPr>
                <p:cNvPr id="64" name="图片 63">
                  <a:extLst>
                    <a:ext uri="{FF2B5EF4-FFF2-40B4-BE49-F238E27FC236}">
                      <a16:creationId xmlns:a16="http://schemas.microsoft.com/office/drawing/2014/main" id="{5CE552A2-6C51-41FB-9132-33FA1F88B184}"/>
                    </a:ext>
                  </a:extLst>
                </p:cNvPr>
                <p:cNvPicPr>
                  <a:picLocks noChangeAspect="1"/>
                </p:cNvPicPr>
                <p:nvPr/>
              </p:nvPicPr>
              <p:blipFill>
                <a:blip r:embed="rId3"/>
                <a:stretch>
                  <a:fillRect/>
                </a:stretch>
              </p:blipFill>
              <p:spPr>
                <a:xfrm>
                  <a:off x="3137171" y="3306396"/>
                  <a:ext cx="186047" cy="245208"/>
                </a:xfrm>
                <a:prstGeom prst="rect">
                  <a:avLst/>
                </a:prstGeom>
              </p:spPr>
            </p:pic>
            <p:cxnSp>
              <p:nvCxnSpPr>
                <p:cNvPr id="65" name="直接箭头连接符 64">
                  <a:extLst>
                    <a:ext uri="{FF2B5EF4-FFF2-40B4-BE49-F238E27FC236}">
                      <a16:creationId xmlns:a16="http://schemas.microsoft.com/office/drawing/2014/main" id="{0CDD6972-EBFA-44EF-AD76-0687C800AAC2}"/>
                    </a:ext>
                  </a:extLst>
                </p:cNvPr>
                <p:cNvCxnSpPr>
                  <a:cxnSpLocks/>
                </p:cNvCxnSpPr>
                <p:nvPr/>
              </p:nvCxnSpPr>
              <p:spPr>
                <a:xfrm>
                  <a:off x="3323218" y="3498966"/>
                  <a:ext cx="180738" cy="0"/>
                </a:xfrm>
                <a:prstGeom prst="straightConnector1">
                  <a:avLst/>
                </a:prstGeom>
                <a:ln w="12700">
                  <a:tailEnd type="triangle"/>
                </a:ln>
              </p:spPr>
              <p:style>
                <a:lnRef idx="1">
                  <a:schemeClr val="dk1"/>
                </a:lnRef>
                <a:fillRef idx="0">
                  <a:schemeClr val="dk1"/>
                </a:fillRef>
                <a:effectRef idx="0">
                  <a:schemeClr val="dk1"/>
                </a:effectRef>
                <a:fontRef idx="minor">
                  <a:schemeClr val="tx1"/>
                </a:fontRef>
              </p:style>
            </p:cxnSp>
            <p:cxnSp>
              <p:nvCxnSpPr>
                <p:cNvPr id="66" name="直接箭头连接符 65">
                  <a:extLst>
                    <a:ext uri="{FF2B5EF4-FFF2-40B4-BE49-F238E27FC236}">
                      <a16:creationId xmlns:a16="http://schemas.microsoft.com/office/drawing/2014/main" id="{0B0DD6F9-6021-479D-B849-0FD7F10B1DF1}"/>
                    </a:ext>
                  </a:extLst>
                </p:cNvPr>
                <p:cNvCxnSpPr>
                  <a:cxnSpLocks/>
                </p:cNvCxnSpPr>
                <p:nvPr/>
              </p:nvCxnSpPr>
              <p:spPr>
                <a:xfrm flipH="1">
                  <a:off x="7062663" y="3166737"/>
                  <a:ext cx="180000" cy="0"/>
                </a:xfrm>
                <a:prstGeom prst="straightConnector1">
                  <a:avLst/>
                </a:prstGeom>
                <a:ln w="12700">
                  <a:tailEnd type="triangle"/>
                </a:ln>
              </p:spPr>
              <p:style>
                <a:lnRef idx="1">
                  <a:schemeClr val="dk1"/>
                </a:lnRef>
                <a:fillRef idx="0">
                  <a:schemeClr val="dk1"/>
                </a:fillRef>
                <a:effectRef idx="0">
                  <a:schemeClr val="dk1"/>
                </a:effectRef>
                <a:fontRef idx="minor">
                  <a:schemeClr val="tx1"/>
                </a:fontRef>
              </p:style>
            </p:cxnSp>
            <p:pic>
              <p:nvPicPr>
                <p:cNvPr id="67" name="图片 66">
                  <a:extLst>
                    <a:ext uri="{FF2B5EF4-FFF2-40B4-BE49-F238E27FC236}">
                      <a16:creationId xmlns:a16="http://schemas.microsoft.com/office/drawing/2014/main" id="{08525967-5174-4133-8F5A-967138FC214A}"/>
                    </a:ext>
                  </a:extLst>
                </p:cNvPr>
                <p:cNvPicPr>
                  <a:picLocks noChangeAspect="1"/>
                </p:cNvPicPr>
                <p:nvPr/>
              </p:nvPicPr>
              <p:blipFill>
                <a:blip r:embed="rId3"/>
                <a:stretch>
                  <a:fillRect/>
                </a:stretch>
              </p:blipFill>
              <p:spPr>
                <a:xfrm>
                  <a:off x="7237549" y="3306396"/>
                  <a:ext cx="186047" cy="245208"/>
                </a:xfrm>
                <a:prstGeom prst="rect">
                  <a:avLst/>
                </a:prstGeom>
              </p:spPr>
            </p:pic>
            <p:cxnSp>
              <p:nvCxnSpPr>
                <p:cNvPr id="68" name="直接箭头连接符 67">
                  <a:extLst>
                    <a:ext uri="{FF2B5EF4-FFF2-40B4-BE49-F238E27FC236}">
                      <a16:creationId xmlns:a16="http://schemas.microsoft.com/office/drawing/2014/main" id="{9B517ECC-F16C-4D02-8B22-B4A0F83DC342}"/>
                    </a:ext>
                  </a:extLst>
                </p:cNvPr>
                <p:cNvCxnSpPr>
                  <a:cxnSpLocks/>
                </p:cNvCxnSpPr>
                <p:nvPr/>
              </p:nvCxnSpPr>
              <p:spPr>
                <a:xfrm flipH="1">
                  <a:off x="7062663" y="3498966"/>
                  <a:ext cx="180000" cy="0"/>
                </a:xfrm>
                <a:prstGeom prst="straightConnector1">
                  <a:avLst/>
                </a:prstGeom>
                <a:ln w="12700">
                  <a:tailEnd type="triangle"/>
                </a:ln>
              </p:spPr>
              <p:style>
                <a:lnRef idx="1">
                  <a:schemeClr val="dk1"/>
                </a:lnRef>
                <a:fillRef idx="0">
                  <a:schemeClr val="dk1"/>
                </a:fillRef>
                <a:effectRef idx="0">
                  <a:schemeClr val="dk1"/>
                </a:effectRef>
                <a:fontRef idx="minor">
                  <a:schemeClr val="tx1"/>
                </a:fontRef>
              </p:style>
            </p:cxnSp>
          </p:grpSp>
          <p:sp>
            <p:nvSpPr>
              <p:cNvPr id="50" name="文本框 49">
                <a:extLst>
                  <a:ext uri="{FF2B5EF4-FFF2-40B4-BE49-F238E27FC236}">
                    <a16:creationId xmlns:a16="http://schemas.microsoft.com/office/drawing/2014/main" id="{63B0849B-9316-49C0-8F6C-DCC876B829C7}"/>
                  </a:ext>
                </a:extLst>
              </p:cNvPr>
              <p:cNvSpPr txBox="1"/>
              <p:nvPr/>
            </p:nvSpPr>
            <p:spPr>
              <a:xfrm>
                <a:off x="6600243" y="-44513"/>
                <a:ext cx="3834365" cy="413853"/>
              </a:xfrm>
              <a:prstGeom prst="rect">
                <a:avLst/>
              </a:prstGeom>
              <a:noFill/>
            </p:spPr>
            <p:txBody>
              <a:bodyPr wrap="square" rtlCol="0">
                <a:spAutoFit/>
              </a:bodyPr>
              <a:lstStyle/>
              <a:p>
                <a:pPr algn="ctr"/>
                <a:r>
                  <a:rPr lang="en-US" altLang="zh-CN" sz="2000" b="1" dirty="0">
                    <a:solidFill>
                      <a:srgbClr val="0000FF"/>
                    </a:solidFill>
                    <a:latin typeface="Times New Roman" panose="02020603050405020304" pitchFamily="18" charset="0"/>
                    <a:cs typeface="Times New Roman" panose="02020603050405020304" pitchFamily="18" charset="0"/>
                  </a:rPr>
                  <a:t>Layout of CEPC Double Ring</a:t>
                </a:r>
                <a:endParaRPr lang="zh-CN" altLang="en-US" sz="2000" b="1" dirty="0">
                  <a:solidFill>
                    <a:srgbClr val="0000FF"/>
                  </a:solidFill>
                  <a:latin typeface="Times New Roman" panose="02020603050405020304" pitchFamily="18" charset="0"/>
                  <a:cs typeface="Times New Roman" panose="02020603050405020304" pitchFamily="18" charset="0"/>
                </a:endParaRPr>
              </a:p>
            </p:txBody>
          </p:sp>
          <p:sp>
            <p:nvSpPr>
              <p:cNvPr id="51" name="文本框 50">
                <a:extLst>
                  <a:ext uri="{FF2B5EF4-FFF2-40B4-BE49-F238E27FC236}">
                    <a16:creationId xmlns:a16="http://schemas.microsoft.com/office/drawing/2014/main" id="{1EAF6450-B0D3-465B-93E4-D409A7749F68}"/>
                  </a:ext>
                </a:extLst>
              </p:cNvPr>
              <p:cNvSpPr txBox="1"/>
              <p:nvPr/>
            </p:nvSpPr>
            <p:spPr>
              <a:xfrm>
                <a:off x="6061303" y="1394085"/>
                <a:ext cx="827660" cy="318348"/>
              </a:xfrm>
              <a:prstGeom prst="rect">
                <a:avLst/>
              </a:prstGeom>
              <a:noFill/>
              <a:ln>
                <a:solidFill>
                  <a:schemeClr val="tx1">
                    <a:lumMod val="95000"/>
                    <a:lumOff val="5000"/>
                  </a:schemeClr>
                </a:solidFill>
              </a:ln>
            </p:spPr>
            <p:txBody>
              <a:bodyPr wrap="square" rtlCol="0">
                <a:spAutoFit/>
              </a:bodyPr>
              <a:lstStyle/>
              <a:p>
                <a:pPr algn="ctr"/>
                <a:r>
                  <a:rPr lang="en-US" altLang="zh-CN" sz="1200" b="1" dirty="0">
                    <a:latin typeface="Times New Roman" panose="02020603050405020304" pitchFamily="18" charset="0"/>
                    <a:cs typeface="Times New Roman" panose="02020603050405020304" pitchFamily="18" charset="0"/>
                  </a:rPr>
                  <a:t>Inj(LSS8</a:t>
                </a:r>
                <a:r>
                  <a:rPr lang="en-US" altLang="zh-CN" sz="1400" b="1" dirty="0">
                    <a:latin typeface="Times New Roman" panose="02020603050405020304" pitchFamily="18" charset="0"/>
                    <a:cs typeface="Times New Roman" panose="02020603050405020304" pitchFamily="18" charset="0"/>
                  </a:rPr>
                  <a:t>)</a:t>
                </a:r>
                <a:endParaRPr lang="zh-CN" altLang="en-US" sz="1400" b="1" dirty="0">
                  <a:latin typeface="Times New Roman" panose="02020603050405020304" pitchFamily="18" charset="0"/>
                  <a:cs typeface="Times New Roman" panose="02020603050405020304" pitchFamily="18" charset="0"/>
                </a:endParaRPr>
              </a:p>
            </p:txBody>
          </p:sp>
          <p:sp>
            <p:nvSpPr>
              <p:cNvPr id="52" name="文本框 51">
                <a:extLst>
                  <a:ext uri="{FF2B5EF4-FFF2-40B4-BE49-F238E27FC236}">
                    <a16:creationId xmlns:a16="http://schemas.microsoft.com/office/drawing/2014/main" id="{F02060BF-8187-4D4B-9E7A-281D7C39F7C5}"/>
                  </a:ext>
                </a:extLst>
              </p:cNvPr>
              <p:cNvSpPr txBox="1"/>
              <p:nvPr/>
            </p:nvSpPr>
            <p:spPr>
              <a:xfrm>
                <a:off x="4959052" y="2465530"/>
                <a:ext cx="1211826" cy="668531"/>
              </a:xfrm>
              <a:prstGeom prst="rect">
                <a:avLst/>
              </a:prstGeom>
              <a:noFill/>
              <a:ln w="12700">
                <a:solidFill>
                  <a:srgbClr val="00B0F0"/>
                </a:solidFill>
              </a:ln>
            </p:spPr>
            <p:txBody>
              <a:bodyPr wrap="square">
                <a:spAutoFit/>
              </a:bodyPr>
              <a:lstStyle/>
              <a:p>
                <a:pPr algn="ctr"/>
                <a:r>
                  <a:rPr lang="en-US" altLang="zh-CN" b="1" dirty="0">
                    <a:solidFill>
                      <a:srgbClr val="00B0F0"/>
                    </a:solidFill>
                  </a:rPr>
                  <a:t>RF Cryo-station</a:t>
                </a:r>
                <a:endParaRPr lang="zh-CN" altLang="en-US" dirty="0">
                  <a:solidFill>
                    <a:srgbClr val="00B0F0"/>
                  </a:solidFill>
                </a:endParaRPr>
              </a:p>
            </p:txBody>
          </p:sp>
          <p:sp>
            <p:nvSpPr>
              <p:cNvPr id="53" name="文本框 52">
                <a:extLst>
                  <a:ext uri="{FF2B5EF4-FFF2-40B4-BE49-F238E27FC236}">
                    <a16:creationId xmlns:a16="http://schemas.microsoft.com/office/drawing/2014/main" id="{C08DCD10-AC2C-4AAF-9686-E6FE208C9CA7}"/>
                  </a:ext>
                </a:extLst>
              </p:cNvPr>
              <p:cNvSpPr txBox="1"/>
              <p:nvPr/>
            </p:nvSpPr>
            <p:spPr>
              <a:xfrm>
                <a:off x="9973931" y="1396304"/>
                <a:ext cx="870856" cy="318348"/>
              </a:xfrm>
              <a:prstGeom prst="rect">
                <a:avLst/>
              </a:prstGeom>
              <a:noFill/>
              <a:ln>
                <a:solidFill>
                  <a:schemeClr val="tx1">
                    <a:lumMod val="95000"/>
                    <a:lumOff val="5000"/>
                  </a:schemeClr>
                </a:solidFill>
              </a:ln>
            </p:spPr>
            <p:txBody>
              <a:bodyPr wrap="square" rtlCol="0">
                <a:spAutoFit/>
              </a:bodyPr>
              <a:lstStyle/>
              <a:p>
                <a:pPr algn="ctr"/>
                <a:r>
                  <a:rPr lang="en-US" altLang="zh-CN" sz="1200" b="1" dirty="0">
                    <a:latin typeface="Times New Roman" panose="02020603050405020304" pitchFamily="18" charset="0"/>
                    <a:cs typeface="Times New Roman" panose="02020603050405020304" pitchFamily="18" charset="0"/>
                  </a:rPr>
                  <a:t>Inj(LSS2</a:t>
                </a:r>
                <a:r>
                  <a:rPr lang="en-US" altLang="zh-CN" sz="1400" b="1" dirty="0">
                    <a:latin typeface="Times New Roman" panose="02020603050405020304" pitchFamily="18" charset="0"/>
                    <a:cs typeface="Times New Roman" panose="02020603050405020304" pitchFamily="18" charset="0"/>
                  </a:rPr>
                  <a:t>)</a:t>
                </a:r>
                <a:endParaRPr lang="zh-CN" altLang="en-US" sz="1400" b="1" dirty="0">
                  <a:latin typeface="Times New Roman" panose="02020603050405020304" pitchFamily="18" charset="0"/>
                  <a:cs typeface="Times New Roman" panose="02020603050405020304" pitchFamily="18" charset="0"/>
                </a:endParaRPr>
              </a:p>
            </p:txBody>
          </p:sp>
          <p:sp>
            <p:nvSpPr>
              <p:cNvPr id="54" name="文本框 53">
                <a:extLst>
                  <a:ext uri="{FF2B5EF4-FFF2-40B4-BE49-F238E27FC236}">
                    <a16:creationId xmlns:a16="http://schemas.microsoft.com/office/drawing/2014/main" id="{0B0B7630-C447-4393-9B06-6B7DC6E6D3A9}"/>
                  </a:ext>
                </a:extLst>
              </p:cNvPr>
              <p:cNvSpPr txBox="1"/>
              <p:nvPr/>
            </p:nvSpPr>
            <p:spPr>
              <a:xfrm>
                <a:off x="5938744" y="4102202"/>
                <a:ext cx="975906" cy="307777"/>
              </a:xfrm>
              <a:prstGeom prst="rect">
                <a:avLst/>
              </a:prstGeom>
              <a:noFill/>
              <a:ln>
                <a:solidFill>
                  <a:schemeClr val="tx1">
                    <a:lumMod val="95000"/>
                    <a:lumOff val="5000"/>
                  </a:schemeClr>
                </a:solidFill>
              </a:ln>
            </p:spPr>
            <p:txBody>
              <a:bodyPr wrap="square" rtlCol="0">
                <a:spAutoFit/>
              </a:bodyPr>
              <a:lstStyle/>
              <a:p>
                <a:pPr algn="ctr"/>
                <a:r>
                  <a:rPr lang="en-US" altLang="zh-CN" sz="1200" b="1" dirty="0">
                    <a:latin typeface="Times New Roman" panose="02020603050405020304" pitchFamily="18" charset="0"/>
                    <a:cs typeface="Times New Roman" panose="02020603050405020304" pitchFamily="18" charset="0"/>
                  </a:rPr>
                  <a:t>Estr(LSS6</a:t>
                </a:r>
                <a:r>
                  <a:rPr lang="en-US" altLang="zh-CN" sz="1400" b="1" dirty="0">
                    <a:latin typeface="Times New Roman" panose="02020603050405020304" pitchFamily="18" charset="0"/>
                    <a:cs typeface="Times New Roman" panose="02020603050405020304" pitchFamily="18" charset="0"/>
                  </a:rPr>
                  <a:t>)</a:t>
                </a:r>
                <a:endParaRPr lang="zh-CN" altLang="en-US" sz="1400" b="1" dirty="0">
                  <a:latin typeface="Times New Roman" panose="02020603050405020304" pitchFamily="18" charset="0"/>
                  <a:cs typeface="Times New Roman" panose="02020603050405020304" pitchFamily="18" charset="0"/>
                </a:endParaRPr>
              </a:p>
            </p:txBody>
          </p:sp>
          <p:sp>
            <p:nvSpPr>
              <p:cNvPr id="55" name="文本框 54">
                <a:extLst>
                  <a:ext uri="{FF2B5EF4-FFF2-40B4-BE49-F238E27FC236}">
                    <a16:creationId xmlns:a16="http://schemas.microsoft.com/office/drawing/2014/main" id="{9550DA5F-3B0F-4A83-98C1-4978E5A87616}"/>
                  </a:ext>
                </a:extLst>
              </p:cNvPr>
              <p:cNvSpPr txBox="1"/>
              <p:nvPr/>
            </p:nvSpPr>
            <p:spPr>
              <a:xfrm>
                <a:off x="10720733" y="2492168"/>
                <a:ext cx="1079436" cy="668531"/>
              </a:xfrm>
              <a:prstGeom prst="rect">
                <a:avLst/>
              </a:prstGeom>
              <a:noFill/>
              <a:ln w="12700">
                <a:solidFill>
                  <a:srgbClr val="00B0F0"/>
                </a:solidFill>
              </a:ln>
            </p:spPr>
            <p:txBody>
              <a:bodyPr wrap="square">
                <a:spAutoFit/>
              </a:bodyPr>
              <a:lstStyle/>
              <a:p>
                <a:pPr algn="ctr"/>
                <a:r>
                  <a:rPr lang="en-US" altLang="zh-CN" b="1" dirty="0">
                    <a:solidFill>
                      <a:srgbClr val="00B0F0"/>
                    </a:solidFill>
                  </a:rPr>
                  <a:t>RF Cryo-station</a:t>
                </a:r>
                <a:endParaRPr lang="zh-CN" altLang="en-US" dirty="0">
                  <a:solidFill>
                    <a:srgbClr val="00B0F0"/>
                  </a:solidFill>
                </a:endParaRPr>
              </a:p>
            </p:txBody>
          </p:sp>
          <p:sp>
            <p:nvSpPr>
              <p:cNvPr id="56" name="文本框 55">
                <a:extLst>
                  <a:ext uri="{FF2B5EF4-FFF2-40B4-BE49-F238E27FC236}">
                    <a16:creationId xmlns:a16="http://schemas.microsoft.com/office/drawing/2014/main" id="{3128EA4A-A911-43CA-9D44-878A41FF7A14}"/>
                  </a:ext>
                </a:extLst>
              </p:cNvPr>
              <p:cNvSpPr txBox="1"/>
              <p:nvPr/>
            </p:nvSpPr>
            <p:spPr>
              <a:xfrm>
                <a:off x="7954393" y="4249464"/>
                <a:ext cx="1100053" cy="307777"/>
              </a:xfrm>
              <a:prstGeom prst="rect">
                <a:avLst/>
              </a:prstGeom>
              <a:noFill/>
              <a:ln>
                <a:solidFill>
                  <a:schemeClr val="tx1">
                    <a:lumMod val="95000"/>
                    <a:lumOff val="5000"/>
                  </a:schemeClr>
                </a:solidFill>
              </a:ln>
            </p:spPr>
            <p:txBody>
              <a:bodyPr wrap="square" rtlCol="0">
                <a:spAutoFit/>
              </a:bodyPr>
              <a:lstStyle/>
              <a:p>
                <a:pPr algn="ctr"/>
                <a:r>
                  <a:rPr lang="en-US" altLang="zh-CN" sz="1200" b="1" dirty="0">
                    <a:latin typeface="Times New Roman" panose="02020603050405020304" pitchFamily="18" charset="0"/>
                    <a:cs typeface="Times New Roman" panose="02020603050405020304" pitchFamily="18" charset="0"/>
                  </a:rPr>
                  <a:t>Ip_cc(LSS5</a:t>
                </a:r>
                <a:r>
                  <a:rPr lang="en-US" altLang="zh-CN" sz="1400" b="1" dirty="0">
                    <a:latin typeface="Times New Roman" panose="02020603050405020304" pitchFamily="18" charset="0"/>
                    <a:cs typeface="Times New Roman" panose="02020603050405020304" pitchFamily="18" charset="0"/>
                  </a:rPr>
                  <a:t>)</a:t>
                </a:r>
                <a:endParaRPr lang="zh-CN" altLang="en-US" sz="1400" b="1" dirty="0">
                  <a:latin typeface="Times New Roman" panose="02020603050405020304" pitchFamily="18" charset="0"/>
                  <a:cs typeface="Times New Roman" panose="02020603050405020304" pitchFamily="18" charset="0"/>
                </a:endParaRPr>
              </a:p>
            </p:txBody>
          </p:sp>
          <p:sp>
            <p:nvSpPr>
              <p:cNvPr id="57" name="文本框 56">
                <a:extLst>
                  <a:ext uri="{FF2B5EF4-FFF2-40B4-BE49-F238E27FC236}">
                    <a16:creationId xmlns:a16="http://schemas.microsoft.com/office/drawing/2014/main" id="{4EC782AC-79A3-4893-8E2E-A319CB0CC6BE}"/>
                  </a:ext>
                </a:extLst>
              </p:cNvPr>
              <p:cNvSpPr txBox="1"/>
              <p:nvPr/>
            </p:nvSpPr>
            <p:spPr>
              <a:xfrm>
                <a:off x="7954393" y="1288027"/>
                <a:ext cx="1100053" cy="307777"/>
              </a:xfrm>
              <a:prstGeom prst="rect">
                <a:avLst/>
              </a:prstGeom>
              <a:noFill/>
              <a:ln>
                <a:solidFill>
                  <a:schemeClr val="tx1">
                    <a:lumMod val="95000"/>
                    <a:lumOff val="5000"/>
                  </a:schemeClr>
                </a:solidFill>
              </a:ln>
            </p:spPr>
            <p:txBody>
              <a:bodyPr wrap="square" rtlCol="0">
                <a:spAutoFit/>
              </a:bodyPr>
              <a:lstStyle/>
              <a:p>
                <a:pPr algn="ctr"/>
                <a:r>
                  <a:rPr lang="en-US" altLang="zh-CN" sz="1200" b="1" dirty="0">
                    <a:latin typeface="Times New Roman" panose="02020603050405020304" pitchFamily="18" charset="0"/>
                    <a:cs typeface="Times New Roman" panose="02020603050405020304" pitchFamily="18" charset="0"/>
                  </a:rPr>
                  <a:t>Ip_cc(LSS1</a:t>
                </a:r>
                <a:r>
                  <a:rPr lang="en-US" altLang="zh-CN" sz="1400" b="1" dirty="0">
                    <a:latin typeface="Times New Roman" panose="02020603050405020304" pitchFamily="18" charset="0"/>
                    <a:cs typeface="Times New Roman" panose="02020603050405020304" pitchFamily="18" charset="0"/>
                  </a:rPr>
                  <a:t>)</a:t>
                </a:r>
                <a:endParaRPr lang="zh-CN" altLang="en-US" sz="1400" b="1" dirty="0">
                  <a:latin typeface="Times New Roman" panose="02020603050405020304" pitchFamily="18" charset="0"/>
                  <a:cs typeface="Times New Roman" panose="02020603050405020304" pitchFamily="18" charset="0"/>
                </a:endParaRPr>
              </a:p>
            </p:txBody>
          </p:sp>
          <p:sp>
            <p:nvSpPr>
              <p:cNvPr id="58" name="文本框 57">
                <a:extLst>
                  <a:ext uri="{FF2B5EF4-FFF2-40B4-BE49-F238E27FC236}">
                    <a16:creationId xmlns:a16="http://schemas.microsoft.com/office/drawing/2014/main" id="{DCE0F6F8-BA64-4515-8339-14A9805ADB99}"/>
                  </a:ext>
                </a:extLst>
              </p:cNvPr>
              <p:cNvSpPr txBox="1"/>
              <p:nvPr/>
            </p:nvSpPr>
            <p:spPr>
              <a:xfrm>
                <a:off x="6785188" y="2707062"/>
                <a:ext cx="1356152" cy="307777"/>
              </a:xfrm>
              <a:prstGeom prst="rect">
                <a:avLst/>
              </a:prstGeom>
              <a:noFill/>
              <a:ln>
                <a:solidFill>
                  <a:schemeClr val="tx1">
                    <a:lumMod val="95000"/>
                    <a:lumOff val="5000"/>
                  </a:schemeClr>
                </a:solidFill>
              </a:ln>
            </p:spPr>
            <p:txBody>
              <a:bodyPr wrap="square" rtlCol="0">
                <a:spAutoFit/>
              </a:bodyPr>
              <a:lstStyle/>
              <a:p>
                <a:pPr algn="ctr"/>
                <a:r>
                  <a:rPr lang="en-US" altLang="zh-CN" sz="1200" b="1" dirty="0">
                    <a:latin typeface="Times New Roman" panose="02020603050405020304" pitchFamily="18" charset="0"/>
                    <a:cs typeface="Times New Roman" panose="02020603050405020304" pitchFamily="18" charset="0"/>
                  </a:rPr>
                  <a:t>RF Station(LSS7</a:t>
                </a:r>
                <a:r>
                  <a:rPr lang="en-US" altLang="zh-CN" sz="1400" b="1" dirty="0">
                    <a:latin typeface="Times New Roman" panose="02020603050405020304" pitchFamily="18" charset="0"/>
                    <a:cs typeface="Times New Roman" panose="02020603050405020304" pitchFamily="18" charset="0"/>
                  </a:rPr>
                  <a:t>)</a:t>
                </a:r>
                <a:endParaRPr lang="zh-CN" altLang="en-US" sz="1400" b="1" dirty="0">
                  <a:latin typeface="Times New Roman" panose="02020603050405020304" pitchFamily="18" charset="0"/>
                  <a:cs typeface="Times New Roman" panose="02020603050405020304" pitchFamily="18" charset="0"/>
                </a:endParaRPr>
              </a:p>
            </p:txBody>
          </p:sp>
          <p:sp>
            <p:nvSpPr>
              <p:cNvPr id="59" name="文本框 58">
                <a:extLst>
                  <a:ext uri="{FF2B5EF4-FFF2-40B4-BE49-F238E27FC236}">
                    <a16:creationId xmlns:a16="http://schemas.microsoft.com/office/drawing/2014/main" id="{310FEAD8-F166-4700-A91A-C013799C3FCB}"/>
                  </a:ext>
                </a:extLst>
              </p:cNvPr>
              <p:cNvSpPr txBox="1"/>
              <p:nvPr/>
            </p:nvSpPr>
            <p:spPr>
              <a:xfrm>
                <a:off x="8779083" y="2709609"/>
                <a:ext cx="1356152" cy="307777"/>
              </a:xfrm>
              <a:prstGeom prst="rect">
                <a:avLst/>
              </a:prstGeom>
              <a:noFill/>
              <a:ln>
                <a:solidFill>
                  <a:schemeClr val="tx1">
                    <a:lumMod val="95000"/>
                    <a:lumOff val="5000"/>
                  </a:schemeClr>
                </a:solidFill>
              </a:ln>
            </p:spPr>
            <p:txBody>
              <a:bodyPr wrap="square" rtlCol="0">
                <a:spAutoFit/>
              </a:bodyPr>
              <a:lstStyle/>
              <a:p>
                <a:pPr algn="ctr"/>
                <a:r>
                  <a:rPr lang="en-US" altLang="zh-CN" sz="1200" b="1" dirty="0">
                    <a:latin typeface="Times New Roman" panose="02020603050405020304" pitchFamily="18" charset="0"/>
                    <a:cs typeface="Times New Roman" panose="02020603050405020304" pitchFamily="18" charset="0"/>
                  </a:rPr>
                  <a:t>RF Station(LSS3</a:t>
                </a:r>
                <a:r>
                  <a:rPr lang="en-US" altLang="zh-CN" sz="1400" b="1" dirty="0">
                    <a:latin typeface="Times New Roman" panose="02020603050405020304" pitchFamily="18" charset="0"/>
                    <a:cs typeface="Times New Roman" panose="02020603050405020304" pitchFamily="18" charset="0"/>
                  </a:rPr>
                  <a:t>)</a:t>
                </a:r>
                <a:endParaRPr lang="zh-CN" altLang="en-US" sz="1400" b="1" dirty="0">
                  <a:latin typeface="Times New Roman" panose="02020603050405020304" pitchFamily="18" charset="0"/>
                  <a:cs typeface="Times New Roman" panose="02020603050405020304" pitchFamily="18" charset="0"/>
                </a:endParaRPr>
              </a:p>
            </p:txBody>
          </p:sp>
          <p:sp>
            <p:nvSpPr>
              <p:cNvPr id="60" name="文本框 59">
                <a:extLst>
                  <a:ext uri="{FF2B5EF4-FFF2-40B4-BE49-F238E27FC236}">
                    <a16:creationId xmlns:a16="http://schemas.microsoft.com/office/drawing/2014/main" id="{CABD98C2-3D8F-4D10-98B1-D7768E7D02F9}"/>
                  </a:ext>
                </a:extLst>
              </p:cNvPr>
              <p:cNvSpPr txBox="1"/>
              <p:nvPr/>
            </p:nvSpPr>
            <p:spPr>
              <a:xfrm>
                <a:off x="9894490" y="4147545"/>
                <a:ext cx="975906" cy="307777"/>
              </a:xfrm>
              <a:prstGeom prst="rect">
                <a:avLst/>
              </a:prstGeom>
              <a:noFill/>
              <a:ln>
                <a:solidFill>
                  <a:schemeClr val="tx1">
                    <a:lumMod val="95000"/>
                    <a:lumOff val="5000"/>
                  </a:schemeClr>
                </a:solidFill>
              </a:ln>
            </p:spPr>
            <p:txBody>
              <a:bodyPr wrap="square" rtlCol="0">
                <a:spAutoFit/>
              </a:bodyPr>
              <a:lstStyle/>
              <a:p>
                <a:pPr algn="ctr"/>
                <a:r>
                  <a:rPr lang="en-US" altLang="zh-CN" sz="1200" b="1" dirty="0">
                    <a:latin typeface="Times New Roman" panose="02020603050405020304" pitchFamily="18" charset="0"/>
                    <a:cs typeface="Times New Roman" panose="02020603050405020304" pitchFamily="18" charset="0"/>
                  </a:rPr>
                  <a:t>Estr(LSS4</a:t>
                </a:r>
                <a:r>
                  <a:rPr lang="en-US" altLang="zh-CN" sz="1400" b="1" dirty="0">
                    <a:latin typeface="Times New Roman" panose="02020603050405020304" pitchFamily="18" charset="0"/>
                    <a:cs typeface="Times New Roman" panose="02020603050405020304" pitchFamily="18" charset="0"/>
                  </a:rPr>
                  <a:t>)</a:t>
                </a:r>
                <a:endParaRPr lang="zh-CN" altLang="en-US" sz="1400" b="1" dirty="0">
                  <a:latin typeface="Times New Roman" panose="02020603050405020304" pitchFamily="18" charset="0"/>
                  <a:cs typeface="Times New Roman" panose="02020603050405020304" pitchFamily="18" charset="0"/>
                </a:endParaRPr>
              </a:p>
            </p:txBody>
          </p:sp>
        </p:grpSp>
        <p:sp>
          <p:nvSpPr>
            <p:cNvPr id="84" name="文本框 83">
              <a:extLst>
                <a:ext uri="{FF2B5EF4-FFF2-40B4-BE49-F238E27FC236}">
                  <a16:creationId xmlns:a16="http://schemas.microsoft.com/office/drawing/2014/main" id="{95389E18-27A2-43FA-8603-B786146D4481}"/>
                </a:ext>
              </a:extLst>
            </p:cNvPr>
            <p:cNvSpPr txBox="1"/>
            <p:nvPr/>
          </p:nvSpPr>
          <p:spPr>
            <a:xfrm>
              <a:off x="8728815" y="1322868"/>
              <a:ext cx="1502812" cy="646331"/>
            </a:xfrm>
            <a:prstGeom prst="rect">
              <a:avLst/>
            </a:prstGeom>
            <a:noFill/>
            <a:ln w="12700">
              <a:solidFill>
                <a:srgbClr val="00B0F0"/>
              </a:solidFill>
            </a:ln>
          </p:spPr>
          <p:txBody>
            <a:bodyPr wrap="square">
              <a:spAutoFit/>
            </a:bodyPr>
            <a:lstStyle/>
            <a:p>
              <a:pPr algn="ctr"/>
              <a:r>
                <a:rPr lang="en-US" altLang="zh-CN" b="1" dirty="0">
                  <a:solidFill>
                    <a:srgbClr val="00B0F0"/>
                  </a:solidFill>
                </a:rPr>
                <a:t>SC magnets Cryo-station</a:t>
              </a:r>
              <a:endParaRPr lang="zh-CN" altLang="en-US" dirty="0">
                <a:solidFill>
                  <a:srgbClr val="00B0F0"/>
                </a:solidFill>
              </a:endParaRPr>
            </a:p>
          </p:txBody>
        </p:sp>
        <p:cxnSp>
          <p:nvCxnSpPr>
            <p:cNvPr id="43" name="直接箭头连接符 42">
              <a:extLst>
                <a:ext uri="{FF2B5EF4-FFF2-40B4-BE49-F238E27FC236}">
                  <a16:creationId xmlns:a16="http://schemas.microsoft.com/office/drawing/2014/main" id="{B9B2DCD8-E217-4002-8388-FEE1E5311D39}"/>
                </a:ext>
              </a:extLst>
            </p:cNvPr>
            <p:cNvCxnSpPr>
              <a:cxnSpLocks/>
            </p:cNvCxnSpPr>
            <p:nvPr/>
          </p:nvCxnSpPr>
          <p:spPr>
            <a:xfrm>
              <a:off x="8400309" y="1790303"/>
              <a:ext cx="0" cy="171847"/>
            </a:xfrm>
            <a:prstGeom prst="straightConnector1">
              <a:avLst/>
            </a:prstGeom>
            <a:ln w="12700">
              <a:tailEnd type="triangle"/>
            </a:ln>
          </p:spPr>
          <p:style>
            <a:lnRef idx="1">
              <a:schemeClr val="dk1"/>
            </a:lnRef>
            <a:fillRef idx="0">
              <a:schemeClr val="dk1"/>
            </a:fillRef>
            <a:effectRef idx="0">
              <a:schemeClr val="dk1"/>
            </a:effectRef>
            <a:fontRef idx="minor">
              <a:schemeClr val="tx1"/>
            </a:fontRef>
          </p:style>
        </p:cxnSp>
        <p:sp>
          <p:nvSpPr>
            <p:cNvPr id="85" name="文本框 84">
              <a:extLst>
                <a:ext uri="{FF2B5EF4-FFF2-40B4-BE49-F238E27FC236}">
                  <a16:creationId xmlns:a16="http://schemas.microsoft.com/office/drawing/2014/main" id="{FD83EAF3-AB1B-456C-9774-43F67314B63A}"/>
                </a:ext>
              </a:extLst>
            </p:cNvPr>
            <p:cNvSpPr txBox="1"/>
            <p:nvPr/>
          </p:nvSpPr>
          <p:spPr>
            <a:xfrm>
              <a:off x="8630557" y="5584185"/>
              <a:ext cx="1342483" cy="646331"/>
            </a:xfrm>
            <a:prstGeom prst="rect">
              <a:avLst/>
            </a:prstGeom>
            <a:noFill/>
            <a:ln w="12700">
              <a:solidFill>
                <a:srgbClr val="00B0F0"/>
              </a:solidFill>
            </a:ln>
          </p:spPr>
          <p:txBody>
            <a:bodyPr wrap="square">
              <a:spAutoFit/>
            </a:bodyPr>
            <a:lstStyle/>
            <a:p>
              <a:pPr algn="ctr"/>
              <a:r>
                <a:rPr lang="en-US" altLang="zh-CN" b="1" dirty="0">
                  <a:solidFill>
                    <a:srgbClr val="00B0F0"/>
                  </a:solidFill>
                </a:rPr>
                <a:t>SC magnets Cryo-station</a:t>
              </a:r>
              <a:endParaRPr lang="zh-CN" altLang="en-US" dirty="0">
                <a:solidFill>
                  <a:srgbClr val="00B0F0"/>
                </a:solidFill>
              </a:endParaRPr>
            </a:p>
          </p:txBody>
        </p:sp>
      </p:grpSp>
    </p:spTree>
    <p:extLst>
      <p:ext uri="{BB962C8B-B14F-4D97-AF65-F5344CB8AC3E}">
        <p14:creationId xmlns:p14="http://schemas.microsoft.com/office/powerpoint/2010/main" val="33747477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0" name="矩形 969">
            <a:extLst>
              <a:ext uri="{FF2B5EF4-FFF2-40B4-BE49-F238E27FC236}">
                <a16:creationId xmlns:a16="http://schemas.microsoft.com/office/drawing/2014/main" id="{337D0567-E359-4808-8175-7F1971479AE9}"/>
              </a:ext>
            </a:extLst>
          </p:cNvPr>
          <p:cNvSpPr/>
          <p:nvPr/>
        </p:nvSpPr>
        <p:spPr>
          <a:xfrm>
            <a:off x="4986552" y="1280877"/>
            <a:ext cx="3049200" cy="93305"/>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grpSp>
        <p:nvGrpSpPr>
          <p:cNvPr id="962" name="组合 961">
            <a:extLst>
              <a:ext uri="{FF2B5EF4-FFF2-40B4-BE49-F238E27FC236}">
                <a16:creationId xmlns:a16="http://schemas.microsoft.com/office/drawing/2014/main" id="{F53EE007-E0A9-4BA2-BB09-D038FE266B64}"/>
              </a:ext>
            </a:extLst>
          </p:cNvPr>
          <p:cNvGrpSpPr/>
          <p:nvPr/>
        </p:nvGrpSpPr>
        <p:grpSpPr>
          <a:xfrm>
            <a:off x="7890237" y="4020998"/>
            <a:ext cx="4293017" cy="860821"/>
            <a:chOff x="2806326" y="4077050"/>
            <a:chExt cx="7691481" cy="694290"/>
          </a:xfrm>
        </p:grpSpPr>
        <p:grpSp>
          <p:nvGrpSpPr>
            <p:cNvPr id="1195" name="组合 1194">
              <a:extLst>
                <a:ext uri="{FF2B5EF4-FFF2-40B4-BE49-F238E27FC236}">
                  <a16:creationId xmlns:a16="http://schemas.microsoft.com/office/drawing/2014/main" id="{E847AE77-9A68-4357-8AA0-4DE02787862E}"/>
                </a:ext>
              </a:extLst>
            </p:cNvPr>
            <p:cNvGrpSpPr/>
            <p:nvPr/>
          </p:nvGrpSpPr>
          <p:grpSpPr>
            <a:xfrm>
              <a:off x="2806326" y="4077050"/>
              <a:ext cx="7691481" cy="562156"/>
              <a:chOff x="149040" y="4761696"/>
              <a:chExt cx="11148586" cy="830369"/>
            </a:xfrm>
          </p:grpSpPr>
          <p:pic>
            <p:nvPicPr>
              <p:cNvPr id="1225" name="图片 1224">
                <a:extLst>
                  <a:ext uri="{FF2B5EF4-FFF2-40B4-BE49-F238E27FC236}">
                    <a16:creationId xmlns:a16="http://schemas.microsoft.com/office/drawing/2014/main" id="{73D11754-54D7-4CDF-90C5-19A881B36652}"/>
                  </a:ext>
                </a:extLst>
              </p:cNvPr>
              <p:cNvPicPr>
                <a:picLocks noChangeAspect="1"/>
              </p:cNvPicPr>
              <p:nvPr/>
            </p:nvPicPr>
            <p:blipFill>
              <a:blip r:embed="rId3"/>
              <a:stretch>
                <a:fillRect/>
              </a:stretch>
            </p:blipFill>
            <p:spPr>
              <a:xfrm>
                <a:off x="149040" y="4761696"/>
                <a:ext cx="3527190" cy="830369"/>
              </a:xfrm>
              <a:prstGeom prst="rect">
                <a:avLst/>
              </a:prstGeom>
            </p:spPr>
          </p:pic>
          <p:pic>
            <p:nvPicPr>
              <p:cNvPr id="1226" name="图片 1225">
                <a:extLst>
                  <a:ext uri="{FF2B5EF4-FFF2-40B4-BE49-F238E27FC236}">
                    <a16:creationId xmlns:a16="http://schemas.microsoft.com/office/drawing/2014/main" id="{8636AD21-50F1-41C6-88EC-6A02B7170640}"/>
                  </a:ext>
                </a:extLst>
              </p:cNvPr>
              <p:cNvPicPr>
                <a:picLocks noChangeAspect="1"/>
              </p:cNvPicPr>
              <p:nvPr/>
            </p:nvPicPr>
            <p:blipFill>
              <a:blip r:embed="rId3"/>
              <a:stretch>
                <a:fillRect/>
              </a:stretch>
            </p:blipFill>
            <p:spPr>
              <a:xfrm>
                <a:off x="7770436" y="4800916"/>
                <a:ext cx="3527190" cy="751928"/>
              </a:xfrm>
              <a:prstGeom prst="rect">
                <a:avLst/>
              </a:prstGeom>
            </p:spPr>
          </p:pic>
          <p:pic>
            <p:nvPicPr>
              <p:cNvPr id="1227" name="图片 1226">
                <a:extLst>
                  <a:ext uri="{FF2B5EF4-FFF2-40B4-BE49-F238E27FC236}">
                    <a16:creationId xmlns:a16="http://schemas.microsoft.com/office/drawing/2014/main" id="{4A8DA1C0-FBE0-4F30-A0D5-B90616CFA128}"/>
                  </a:ext>
                </a:extLst>
              </p:cNvPr>
              <p:cNvPicPr>
                <a:picLocks noChangeAspect="1"/>
              </p:cNvPicPr>
              <p:nvPr/>
            </p:nvPicPr>
            <p:blipFill>
              <a:blip r:embed="rId3"/>
              <a:stretch>
                <a:fillRect/>
              </a:stretch>
            </p:blipFill>
            <p:spPr>
              <a:xfrm>
                <a:off x="3960386" y="4782690"/>
                <a:ext cx="3527190" cy="803216"/>
              </a:xfrm>
              <a:prstGeom prst="rect">
                <a:avLst/>
              </a:prstGeom>
              <a:solidFill>
                <a:srgbClr val="0854E0"/>
              </a:solidFill>
            </p:spPr>
          </p:pic>
          <p:sp>
            <p:nvSpPr>
              <p:cNvPr id="1228" name="矩形 1227">
                <a:extLst>
                  <a:ext uri="{FF2B5EF4-FFF2-40B4-BE49-F238E27FC236}">
                    <a16:creationId xmlns:a16="http://schemas.microsoft.com/office/drawing/2014/main" id="{892B4A3C-37E5-4E15-87E0-606C08A01AC1}"/>
                  </a:ext>
                </a:extLst>
              </p:cNvPr>
              <p:cNvSpPr/>
              <p:nvPr/>
            </p:nvSpPr>
            <p:spPr>
              <a:xfrm>
                <a:off x="3643428" y="5348761"/>
                <a:ext cx="461048" cy="43200"/>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grpSp>
            <p:nvGrpSpPr>
              <p:cNvPr id="1229" name="组合 1228">
                <a:extLst>
                  <a:ext uri="{FF2B5EF4-FFF2-40B4-BE49-F238E27FC236}">
                    <a16:creationId xmlns:a16="http://schemas.microsoft.com/office/drawing/2014/main" id="{55C7E5B6-E92C-47C1-9914-8F2BC16E8F03}"/>
                  </a:ext>
                </a:extLst>
              </p:cNvPr>
              <p:cNvGrpSpPr/>
              <p:nvPr/>
            </p:nvGrpSpPr>
            <p:grpSpPr>
              <a:xfrm>
                <a:off x="3562137" y="5088885"/>
                <a:ext cx="620809" cy="180000"/>
                <a:chOff x="4055253" y="3912768"/>
                <a:chExt cx="620809" cy="180000"/>
              </a:xfrm>
            </p:grpSpPr>
            <p:pic>
              <p:nvPicPr>
                <p:cNvPr id="1235" name="图片 1234">
                  <a:extLst>
                    <a:ext uri="{FF2B5EF4-FFF2-40B4-BE49-F238E27FC236}">
                      <a16:creationId xmlns:a16="http://schemas.microsoft.com/office/drawing/2014/main" id="{51CB5885-D8E8-4DE9-AB7D-8CB40A795B48}"/>
                    </a:ext>
                  </a:extLst>
                </p:cNvPr>
                <p:cNvPicPr>
                  <a:picLocks noChangeAspect="1"/>
                </p:cNvPicPr>
                <p:nvPr/>
              </p:nvPicPr>
              <p:blipFill>
                <a:blip r:embed="rId4"/>
                <a:stretch>
                  <a:fillRect/>
                </a:stretch>
              </p:blipFill>
              <p:spPr>
                <a:xfrm>
                  <a:off x="4055253" y="3912768"/>
                  <a:ext cx="81291" cy="180000"/>
                </a:xfrm>
                <a:prstGeom prst="rect">
                  <a:avLst/>
                </a:prstGeom>
              </p:spPr>
            </p:pic>
            <p:pic>
              <p:nvPicPr>
                <p:cNvPr id="1236" name="图片 1235">
                  <a:extLst>
                    <a:ext uri="{FF2B5EF4-FFF2-40B4-BE49-F238E27FC236}">
                      <a16:creationId xmlns:a16="http://schemas.microsoft.com/office/drawing/2014/main" id="{F75465B2-EE19-4D4E-B450-DEA4438D69E5}"/>
                    </a:ext>
                  </a:extLst>
                </p:cNvPr>
                <p:cNvPicPr>
                  <a:picLocks noChangeAspect="1"/>
                </p:cNvPicPr>
                <p:nvPr/>
              </p:nvPicPr>
              <p:blipFill>
                <a:blip r:embed="rId4"/>
                <a:stretch>
                  <a:fillRect/>
                </a:stretch>
              </p:blipFill>
              <p:spPr>
                <a:xfrm>
                  <a:off x="4594771" y="3912768"/>
                  <a:ext cx="81291" cy="180000"/>
                </a:xfrm>
                <a:prstGeom prst="rect">
                  <a:avLst/>
                </a:prstGeom>
              </p:spPr>
            </p:pic>
          </p:grpSp>
          <p:grpSp>
            <p:nvGrpSpPr>
              <p:cNvPr id="1230" name="组合 1229">
                <a:extLst>
                  <a:ext uri="{FF2B5EF4-FFF2-40B4-BE49-F238E27FC236}">
                    <a16:creationId xmlns:a16="http://schemas.microsoft.com/office/drawing/2014/main" id="{F9BD0DE2-0D3D-4E55-917A-D918701EF8C1}"/>
                  </a:ext>
                </a:extLst>
              </p:cNvPr>
              <p:cNvGrpSpPr/>
              <p:nvPr/>
            </p:nvGrpSpPr>
            <p:grpSpPr>
              <a:xfrm>
                <a:off x="7374568" y="5086880"/>
                <a:ext cx="620809" cy="180000"/>
                <a:chOff x="4055253" y="3912768"/>
                <a:chExt cx="620809" cy="180000"/>
              </a:xfrm>
            </p:grpSpPr>
            <p:pic>
              <p:nvPicPr>
                <p:cNvPr id="1233" name="图片 1232">
                  <a:extLst>
                    <a:ext uri="{FF2B5EF4-FFF2-40B4-BE49-F238E27FC236}">
                      <a16:creationId xmlns:a16="http://schemas.microsoft.com/office/drawing/2014/main" id="{4A598391-F446-4FA8-93B2-8D6DAAABBF83}"/>
                    </a:ext>
                  </a:extLst>
                </p:cNvPr>
                <p:cNvPicPr>
                  <a:picLocks noChangeAspect="1"/>
                </p:cNvPicPr>
                <p:nvPr/>
              </p:nvPicPr>
              <p:blipFill>
                <a:blip r:embed="rId4"/>
                <a:stretch>
                  <a:fillRect/>
                </a:stretch>
              </p:blipFill>
              <p:spPr>
                <a:xfrm>
                  <a:off x="4055253" y="3912768"/>
                  <a:ext cx="81291" cy="180000"/>
                </a:xfrm>
                <a:prstGeom prst="rect">
                  <a:avLst/>
                </a:prstGeom>
              </p:spPr>
            </p:pic>
            <p:pic>
              <p:nvPicPr>
                <p:cNvPr id="1234" name="图片 1233">
                  <a:extLst>
                    <a:ext uri="{FF2B5EF4-FFF2-40B4-BE49-F238E27FC236}">
                      <a16:creationId xmlns:a16="http://schemas.microsoft.com/office/drawing/2014/main" id="{7CBA6B15-B280-4F62-B05F-83CC362FAF13}"/>
                    </a:ext>
                  </a:extLst>
                </p:cNvPr>
                <p:cNvPicPr>
                  <a:picLocks noChangeAspect="1"/>
                </p:cNvPicPr>
                <p:nvPr/>
              </p:nvPicPr>
              <p:blipFill>
                <a:blip r:embed="rId4"/>
                <a:stretch>
                  <a:fillRect/>
                </a:stretch>
              </p:blipFill>
              <p:spPr>
                <a:xfrm>
                  <a:off x="4594771" y="3912768"/>
                  <a:ext cx="81291" cy="180000"/>
                </a:xfrm>
                <a:prstGeom prst="rect">
                  <a:avLst/>
                </a:prstGeom>
              </p:spPr>
            </p:pic>
          </p:grpSp>
          <p:sp>
            <p:nvSpPr>
              <p:cNvPr id="1231" name="矩形 1230">
                <a:extLst>
                  <a:ext uri="{FF2B5EF4-FFF2-40B4-BE49-F238E27FC236}">
                    <a16:creationId xmlns:a16="http://schemas.microsoft.com/office/drawing/2014/main" id="{7781443D-84FD-49FB-9E8C-E0C0C3B59009}"/>
                  </a:ext>
                </a:extLst>
              </p:cNvPr>
              <p:cNvSpPr/>
              <p:nvPr/>
            </p:nvSpPr>
            <p:spPr>
              <a:xfrm>
                <a:off x="7455859" y="5351437"/>
                <a:ext cx="461048" cy="43200"/>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pic>
            <p:nvPicPr>
              <p:cNvPr id="1232" name="图片 1231">
                <a:extLst>
                  <a:ext uri="{FF2B5EF4-FFF2-40B4-BE49-F238E27FC236}">
                    <a16:creationId xmlns:a16="http://schemas.microsoft.com/office/drawing/2014/main" id="{85EDE0A6-2A7D-458C-A153-EB6A15DED75B}"/>
                  </a:ext>
                </a:extLst>
              </p:cNvPr>
              <p:cNvPicPr>
                <a:picLocks noChangeAspect="1"/>
              </p:cNvPicPr>
              <p:nvPr/>
            </p:nvPicPr>
            <p:blipFill>
              <a:blip r:embed="rId4"/>
              <a:stretch>
                <a:fillRect/>
              </a:stretch>
            </p:blipFill>
            <p:spPr>
              <a:xfrm>
                <a:off x="11130871" y="5086880"/>
                <a:ext cx="86744" cy="192075"/>
              </a:xfrm>
              <a:prstGeom prst="rect">
                <a:avLst/>
              </a:prstGeom>
            </p:spPr>
          </p:pic>
        </p:grpSp>
        <p:cxnSp>
          <p:nvCxnSpPr>
            <p:cNvPr id="1196" name="直接连接符 1195">
              <a:extLst>
                <a:ext uri="{FF2B5EF4-FFF2-40B4-BE49-F238E27FC236}">
                  <a16:creationId xmlns:a16="http://schemas.microsoft.com/office/drawing/2014/main" id="{9C31A6A9-BB87-4786-BE18-BE8086911EE9}"/>
                </a:ext>
              </a:extLst>
            </p:cNvPr>
            <p:cNvCxnSpPr>
              <a:cxnSpLocks/>
            </p:cNvCxnSpPr>
            <p:nvPr/>
          </p:nvCxnSpPr>
          <p:spPr>
            <a:xfrm>
              <a:off x="5132605" y="4419057"/>
              <a:ext cx="0" cy="333536"/>
            </a:xfrm>
            <a:prstGeom prst="line">
              <a:avLst/>
            </a:prstGeom>
            <a:noFill/>
            <a:ln w="9525" cap="flat" cmpd="sng" algn="ctr">
              <a:solidFill>
                <a:sysClr val="windowText" lastClr="000000"/>
              </a:solidFill>
              <a:prstDash val="solid"/>
              <a:miter lim="800000"/>
            </a:ln>
            <a:effectLst/>
          </p:spPr>
        </p:cxnSp>
        <p:cxnSp>
          <p:nvCxnSpPr>
            <p:cNvPr id="1197" name="直接连接符 1196">
              <a:extLst>
                <a:ext uri="{FF2B5EF4-FFF2-40B4-BE49-F238E27FC236}">
                  <a16:creationId xmlns:a16="http://schemas.microsoft.com/office/drawing/2014/main" id="{2FBA1674-4E2A-4670-B92E-95406DDEEDC9}"/>
                </a:ext>
              </a:extLst>
            </p:cNvPr>
            <p:cNvCxnSpPr>
              <a:cxnSpLocks/>
            </p:cNvCxnSpPr>
            <p:nvPr/>
          </p:nvCxnSpPr>
          <p:spPr>
            <a:xfrm>
              <a:off x="5589344" y="4427232"/>
              <a:ext cx="0" cy="333536"/>
            </a:xfrm>
            <a:prstGeom prst="line">
              <a:avLst/>
            </a:prstGeom>
            <a:noFill/>
            <a:ln w="9525" cap="flat" cmpd="sng" algn="ctr">
              <a:solidFill>
                <a:sysClr val="windowText" lastClr="000000"/>
              </a:solidFill>
              <a:prstDash val="solid"/>
              <a:miter lim="800000"/>
            </a:ln>
            <a:effectLst/>
          </p:spPr>
        </p:cxnSp>
        <p:cxnSp>
          <p:nvCxnSpPr>
            <p:cNvPr id="1198" name="直接连接符 1197">
              <a:extLst>
                <a:ext uri="{FF2B5EF4-FFF2-40B4-BE49-F238E27FC236}">
                  <a16:creationId xmlns:a16="http://schemas.microsoft.com/office/drawing/2014/main" id="{CB05D04C-4586-4A05-B83C-20264A99A708}"/>
                </a:ext>
              </a:extLst>
            </p:cNvPr>
            <p:cNvCxnSpPr>
              <a:cxnSpLocks/>
            </p:cNvCxnSpPr>
            <p:nvPr/>
          </p:nvCxnSpPr>
          <p:spPr>
            <a:xfrm>
              <a:off x="7761874" y="4437804"/>
              <a:ext cx="0" cy="333536"/>
            </a:xfrm>
            <a:prstGeom prst="line">
              <a:avLst/>
            </a:prstGeom>
            <a:noFill/>
            <a:ln w="9525" cap="flat" cmpd="sng" algn="ctr">
              <a:solidFill>
                <a:sysClr val="windowText" lastClr="000000"/>
              </a:solidFill>
              <a:prstDash val="solid"/>
              <a:miter lim="800000"/>
            </a:ln>
            <a:effectLst/>
          </p:spPr>
        </p:cxnSp>
        <p:cxnSp>
          <p:nvCxnSpPr>
            <p:cNvPr id="1199" name="直接箭头连接符 1198">
              <a:extLst>
                <a:ext uri="{FF2B5EF4-FFF2-40B4-BE49-F238E27FC236}">
                  <a16:creationId xmlns:a16="http://schemas.microsoft.com/office/drawing/2014/main" id="{32F5B729-5DB4-4652-90A6-38E5534A31D7}"/>
                </a:ext>
              </a:extLst>
            </p:cNvPr>
            <p:cNvCxnSpPr/>
            <p:nvPr/>
          </p:nvCxnSpPr>
          <p:spPr>
            <a:xfrm>
              <a:off x="5127666" y="4692616"/>
              <a:ext cx="461678" cy="0"/>
            </a:xfrm>
            <a:prstGeom prst="straightConnector1">
              <a:avLst/>
            </a:prstGeom>
            <a:noFill/>
            <a:ln w="6350" cap="flat" cmpd="sng" algn="ctr">
              <a:solidFill>
                <a:sysClr val="windowText" lastClr="000000"/>
              </a:solidFill>
              <a:prstDash val="solid"/>
              <a:miter lim="800000"/>
              <a:headEnd type="triangle"/>
              <a:tailEnd type="triangle"/>
            </a:ln>
            <a:effectLst/>
          </p:spPr>
        </p:cxnSp>
        <p:grpSp>
          <p:nvGrpSpPr>
            <p:cNvPr id="1200" name="组合 1199">
              <a:extLst>
                <a:ext uri="{FF2B5EF4-FFF2-40B4-BE49-F238E27FC236}">
                  <a16:creationId xmlns:a16="http://schemas.microsoft.com/office/drawing/2014/main" id="{B450BBB8-8A0E-46BA-B235-E8F7DE32F40F}"/>
                </a:ext>
              </a:extLst>
            </p:cNvPr>
            <p:cNvGrpSpPr/>
            <p:nvPr/>
          </p:nvGrpSpPr>
          <p:grpSpPr>
            <a:xfrm>
              <a:off x="2959124" y="4427232"/>
              <a:ext cx="2189130" cy="333536"/>
              <a:chOff x="4182946" y="5278955"/>
              <a:chExt cx="3173082" cy="492671"/>
            </a:xfrm>
          </p:grpSpPr>
          <p:cxnSp>
            <p:nvCxnSpPr>
              <p:cNvPr id="1223" name="直接连接符 1222">
                <a:extLst>
                  <a:ext uri="{FF2B5EF4-FFF2-40B4-BE49-F238E27FC236}">
                    <a16:creationId xmlns:a16="http://schemas.microsoft.com/office/drawing/2014/main" id="{ECB45266-450A-41DE-8774-5BE823B8265E}"/>
                  </a:ext>
                </a:extLst>
              </p:cNvPr>
              <p:cNvCxnSpPr>
                <a:cxnSpLocks/>
              </p:cNvCxnSpPr>
              <p:nvPr/>
            </p:nvCxnSpPr>
            <p:spPr>
              <a:xfrm>
                <a:off x="4182946" y="5278955"/>
                <a:ext cx="0" cy="492671"/>
              </a:xfrm>
              <a:prstGeom prst="line">
                <a:avLst/>
              </a:prstGeom>
              <a:noFill/>
              <a:ln w="9525" cap="flat" cmpd="sng" algn="ctr">
                <a:solidFill>
                  <a:sysClr val="windowText" lastClr="000000"/>
                </a:solidFill>
                <a:prstDash val="solid"/>
                <a:miter lim="800000"/>
              </a:ln>
              <a:effectLst/>
            </p:spPr>
          </p:cxnSp>
          <p:cxnSp>
            <p:nvCxnSpPr>
              <p:cNvPr id="1224" name="直接箭头连接符 1223">
                <a:extLst>
                  <a:ext uri="{FF2B5EF4-FFF2-40B4-BE49-F238E27FC236}">
                    <a16:creationId xmlns:a16="http://schemas.microsoft.com/office/drawing/2014/main" id="{A014A8AF-331F-4E32-924F-F0601EAA8F46}"/>
                  </a:ext>
                </a:extLst>
              </p:cNvPr>
              <p:cNvCxnSpPr/>
              <p:nvPr/>
            </p:nvCxnSpPr>
            <p:spPr>
              <a:xfrm>
                <a:off x="4182946" y="5670958"/>
                <a:ext cx="3173082" cy="0"/>
              </a:xfrm>
              <a:prstGeom prst="straightConnector1">
                <a:avLst/>
              </a:prstGeom>
              <a:noFill/>
              <a:ln w="6350" cap="flat" cmpd="sng" algn="ctr">
                <a:solidFill>
                  <a:sysClr val="windowText" lastClr="000000"/>
                </a:solidFill>
                <a:prstDash val="solid"/>
                <a:miter lim="800000"/>
                <a:headEnd type="triangle"/>
                <a:tailEnd type="triangle"/>
              </a:ln>
              <a:effectLst/>
            </p:spPr>
          </p:cxnSp>
        </p:grpSp>
        <p:cxnSp>
          <p:nvCxnSpPr>
            <p:cNvPr id="1201" name="直接连接符 1200">
              <a:extLst>
                <a:ext uri="{FF2B5EF4-FFF2-40B4-BE49-F238E27FC236}">
                  <a16:creationId xmlns:a16="http://schemas.microsoft.com/office/drawing/2014/main" id="{E3280D83-C778-4329-931F-57619FDB05BD}"/>
                </a:ext>
              </a:extLst>
            </p:cNvPr>
            <p:cNvCxnSpPr>
              <a:cxnSpLocks/>
            </p:cNvCxnSpPr>
            <p:nvPr/>
          </p:nvCxnSpPr>
          <p:spPr>
            <a:xfrm>
              <a:off x="8221674" y="4437804"/>
              <a:ext cx="0" cy="333536"/>
            </a:xfrm>
            <a:prstGeom prst="line">
              <a:avLst/>
            </a:prstGeom>
            <a:noFill/>
            <a:ln w="9525" cap="flat" cmpd="sng" algn="ctr">
              <a:solidFill>
                <a:sysClr val="windowText" lastClr="000000"/>
              </a:solidFill>
              <a:prstDash val="solid"/>
              <a:miter lim="800000"/>
            </a:ln>
            <a:effectLst/>
          </p:spPr>
        </p:cxnSp>
        <p:cxnSp>
          <p:nvCxnSpPr>
            <p:cNvPr id="1202" name="直接连接符 1201">
              <a:extLst>
                <a:ext uri="{FF2B5EF4-FFF2-40B4-BE49-F238E27FC236}">
                  <a16:creationId xmlns:a16="http://schemas.microsoft.com/office/drawing/2014/main" id="{93D3E61F-1229-4D19-A663-0CE21A54BF9B}"/>
                </a:ext>
              </a:extLst>
            </p:cNvPr>
            <p:cNvCxnSpPr>
              <a:cxnSpLocks/>
            </p:cNvCxnSpPr>
            <p:nvPr/>
          </p:nvCxnSpPr>
          <p:spPr>
            <a:xfrm>
              <a:off x="10382762" y="4419057"/>
              <a:ext cx="0" cy="333536"/>
            </a:xfrm>
            <a:prstGeom prst="line">
              <a:avLst/>
            </a:prstGeom>
            <a:noFill/>
            <a:ln w="9525" cap="flat" cmpd="sng" algn="ctr">
              <a:solidFill>
                <a:sysClr val="windowText" lastClr="000000"/>
              </a:solidFill>
              <a:prstDash val="solid"/>
              <a:miter lim="800000"/>
            </a:ln>
            <a:effectLst/>
          </p:spPr>
        </p:cxnSp>
        <p:cxnSp>
          <p:nvCxnSpPr>
            <p:cNvPr id="1203" name="直接箭头连接符 1202">
              <a:extLst>
                <a:ext uri="{FF2B5EF4-FFF2-40B4-BE49-F238E27FC236}">
                  <a16:creationId xmlns:a16="http://schemas.microsoft.com/office/drawing/2014/main" id="{6A53E921-1945-4FFE-B17B-CC064017D588}"/>
                </a:ext>
              </a:extLst>
            </p:cNvPr>
            <p:cNvCxnSpPr>
              <a:cxnSpLocks/>
            </p:cNvCxnSpPr>
            <p:nvPr/>
          </p:nvCxnSpPr>
          <p:spPr>
            <a:xfrm flipV="1">
              <a:off x="8221674" y="4692616"/>
              <a:ext cx="2161089" cy="10572"/>
            </a:xfrm>
            <a:prstGeom prst="straightConnector1">
              <a:avLst/>
            </a:prstGeom>
            <a:noFill/>
            <a:ln w="6350" cap="flat" cmpd="sng" algn="ctr">
              <a:solidFill>
                <a:sysClr val="windowText" lastClr="000000"/>
              </a:solidFill>
              <a:prstDash val="solid"/>
              <a:miter lim="800000"/>
              <a:headEnd type="triangle"/>
              <a:tailEnd type="triangle"/>
            </a:ln>
            <a:effectLst/>
          </p:spPr>
        </p:cxnSp>
        <p:cxnSp>
          <p:nvCxnSpPr>
            <p:cNvPr id="1204" name="直接箭头连接符 1203">
              <a:extLst>
                <a:ext uri="{FF2B5EF4-FFF2-40B4-BE49-F238E27FC236}">
                  <a16:creationId xmlns:a16="http://schemas.microsoft.com/office/drawing/2014/main" id="{DFF2885B-09D7-4EBC-8EA9-B28119BF6CD2}"/>
                </a:ext>
              </a:extLst>
            </p:cNvPr>
            <p:cNvCxnSpPr/>
            <p:nvPr/>
          </p:nvCxnSpPr>
          <p:spPr>
            <a:xfrm>
              <a:off x="5589344" y="4692616"/>
              <a:ext cx="2172531" cy="10572"/>
            </a:xfrm>
            <a:prstGeom prst="straightConnector1">
              <a:avLst/>
            </a:prstGeom>
            <a:noFill/>
            <a:ln w="6350" cap="flat" cmpd="sng" algn="ctr">
              <a:solidFill>
                <a:sysClr val="windowText" lastClr="000000"/>
              </a:solidFill>
              <a:prstDash val="solid"/>
              <a:miter lim="800000"/>
              <a:headEnd type="triangle"/>
              <a:tailEnd type="triangle"/>
            </a:ln>
            <a:effectLst/>
          </p:spPr>
        </p:cxnSp>
        <p:cxnSp>
          <p:nvCxnSpPr>
            <p:cNvPr id="1205" name="直接箭头连接符 1204">
              <a:extLst>
                <a:ext uri="{FF2B5EF4-FFF2-40B4-BE49-F238E27FC236}">
                  <a16:creationId xmlns:a16="http://schemas.microsoft.com/office/drawing/2014/main" id="{8CA1725C-C27B-41AA-BD81-38C71FF5ACE9}"/>
                </a:ext>
              </a:extLst>
            </p:cNvPr>
            <p:cNvCxnSpPr/>
            <p:nvPr/>
          </p:nvCxnSpPr>
          <p:spPr>
            <a:xfrm>
              <a:off x="7761874" y="4703188"/>
              <a:ext cx="457690" cy="0"/>
            </a:xfrm>
            <a:prstGeom prst="straightConnector1">
              <a:avLst/>
            </a:prstGeom>
            <a:noFill/>
            <a:ln w="6350" cap="flat" cmpd="sng" algn="ctr">
              <a:solidFill>
                <a:sysClr val="windowText" lastClr="000000"/>
              </a:solidFill>
              <a:prstDash val="solid"/>
              <a:miter lim="800000"/>
              <a:headEnd type="triangle"/>
              <a:tailEnd type="triangle"/>
            </a:ln>
            <a:effectLst/>
          </p:spPr>
        </p:cxnSp>
        <p:sp>
          <p:nvSpPr>
            <p:cNvPr id="1206" name="矩形 1205">
              <a:extLst>
                <a:ext uri="{FF2B5EF4-FFF2-40B4-BE49-F238E27FC236}">
                  <a16:creationId xmlns:a16="http://schemas.microsoft.com/office/drawing/2014/main" id="{4143C6AD-ADCF-4227-9A92-A47F1B091897}"/>
                </a:ext>
              </a:extLst>
            </p:cNvPr>
            <p:cNvSpPr/>
            <p:nvPr/>
          </p:nvSpPr>
          <p:spPr>
            <a:xfrm>
              <a:off x="3846616" y="4612655"/>
              <a:ext cx="847823" cy="55508"/>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9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11000</a:t>
              </a:r>
              <a:endParaRPr kumimoji="0" lang="zh-CN" altLang="en-US" sz="9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207" name="矩形 1206">
              <a:extLst>
                <a:ext uri="{FF2B5EF4-FFF2-40B4-BE49-F238E27FC236}">
                  <a16:creationId xmlns:a16="http://schemas.microsoft.com/office/drawing/2014/main" id="{CC169A4F-9E06-4EB2-8567-594F3E5FCE57}"/>
                </a:ext>
              </a:extLst>
            </p:cNvPr>
            <p:cNvSpPr/>
            <p:nvPr/>
          </p:nvSpPr>
          <p:spPr>
            <a:xfrm>
              <a:off x="6441082" y="4595580"/>
              <a:ext cx="958380" cy="94789"/>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9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11000</a:t>
              </a:r>
              <a:endParaRPr kumimoji="0" lang="zh-CN" altLang="en-US" sz="9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208" name="矩形 1207">
              <a:extLst>
                <a:ext uri="{FF2B5EF4-FFF2-40B4-BE49-F238E27FC236}">
                  <a16:creationId xmlns:a16="http://schemas.microsoft.com/office/drawing/2014/main" id="{FDD8DD94-5429-4AF6-BC31-DB2EE7017752}"/>
                </a:ext>
              </a:extLst>
            </p:cNvPr>
            <p:cNvSpPr/>
            <p:nvPr/>
          </p:nvSpPr>
          <p:spPr>
            <a:xfrm>
              <a:off x="9063888" y="4599876"/>
              <a:ext cx="965032" cy="82384"/>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9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11000</a:t>
              </a:r>
              <a:endParaRPr kumimoji="0" lang="zh-CN" altLang="en-US" sz="9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209" name="矩形 1208">
              <a:extLst>
                <a:ext uri="{FF2B5EF4-FFF2-40B4-BE49-F238E27FC236}">
                  <a16:creationId xmlns:a16="http://schemas.microsoft.com/office/drawing/2014/main" id="{9C2E391F-412F-4689-A9FC-0ADF83C28C5D}"/>
                </a:ext>
              </a:extLst>
            </p:cNvPr>
            <p:cNvSpPr/>
            <p:nvPr/>
          </p:nvSpPr>
          <p:spPr>
            <a:xfrm>
              <a:off x="4956942" y="4597372"/>
              <a:ext cx="766734" cy="74895"/>
            </a:xfrm>
            <a:prstGeom prst="rect">
              <a:avLst/>
            </a:prstGeom>
            <a:no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9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5000</a:t>
              </a:r>
              <a:endParaRPr kumimoji="0" lang="zh-CN" altLang="en-US" sz="9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210" name="矩形 1209">
              <a:extLst>
                <a:ext uri="{FF2B5EF4-FFF2-40B4-BE49-F238E27FC236}">
                  <a16:creationId xmlns:a16="http://schemas.microsoft.com/office/drawing/2014/main" id="{177D19EE-147D-47EE-9177-336D1F6D46AA}"/>
                </a:ext>
              </a:extLst>
            </p:cNvPr>
            <p:cNvSpPr/>
            <p:nvPr/>
          </p:nvSpPr>
          <p:spPr>
            <a:xfrm>
              <a:off x="7594608" y="4571122"/>
              <a:ext cx="784501" cy="136126"/>
            </a:xfrm>
            <a:prstGeom prst="rect">
              <a:avLst/>
            </a:prstGeom>
            <a:no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9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5000</a:t>
              </a:r>
              <a:endParaRPr kumimoji="0" lang="zh-CN" altLang="en-US" sz="9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grpSp>
          <p:nvGrpSpPr>
            <p:cNvPr id="1211" name="组合 1210">
              <a:extLst>
                <a:ext uri="{FF2B5EF4-FFF2-40B4-BE49-F238E27FC236}">
                  <a16:creationId xmlns:a16="http://schemas.microsoft.com/office/drawing/2014/main" id="{B2BB90F2-6F37-4C2C-81A0-D9022A0C522C}"/>
                </a:ext>
              </a:extLst>
            </p:cNvPr>
            <p:cNvGrpSpPr/>
            <p:nvPr/>
          </p:nvGrpSpPr>
          <p:grpSpPr>
            <a:xfrm>
              <a:off x="5132605" y="4297025"/>
              <a:ext cx="127293" cy="133847"/>
              <a:chOff x="3235169" y="4139694"/>
              <a:chExt cx="154876" cy="165956"/>
            </a:xfrm>
          </p:grpSpPr>
          <p:cxnSp>
            <p:nvCxnSpPr>
              <p:cNvPr id="1221" name="直接连接符 1220">
                <a:extLst>
                  <a:ext uri="{FF2B5EF4-FFF2-40B4-BE49-F238E27FC236}">
                    <a16:creationId xmlns:a16="http://schemas.microsoft.com/office/drawing/2014/main" id="{FB504609-439B-422D-97F4-0C8312979860}"/>
                  </a:ext>
                </a:extLst>
              </p:cNvPr>
              <p:cNvCxnSpPr>
                <a:cxnSpLocks/>
              </p:cNvCxnSpPr>
              <p:nvPr/>
            </p:nvCxnSpPr>
            <p:spPr>
              <a:xfrm>
                <a:off x="3238953" y="4139694"/>
                <a:ext cx="151092" cy="0"/>
              </a:xfrm>
              <a:prstGeom prst="line">
                <a:avLst/>
              </a:prstGeom>
              <a:noFill/>
              <a:ln w="12700" cap="flat" cmpd="sng" algn="ctr">
                <a:solidFill>
                  <a:srgbClr val="A5A5A5"/>
                </a:solidFill>
                <a:prstDash val="solid"/>
                <a:miter lim="800000"/>
              </a:ln>
              <a:effectLst/>
            </p:spPr>
          </p:cxnSp>
          <p:cxnSp>
            <p:nvCxnSpPr>
              <p:cNvPr id="1222" name="直接连接符 1221">
                <a:extLst>
                  <a:ext uri="{FF2B5EF4-FFF2-40B4-BE49-F238E27FC236}">
                    <a16:creationId xmlns:a16="http://schemas.microsoft.com/office/drawing/2014/main" id="{E7C826DF-3D25-42DB-A13E-994376E5DA39}"/>
                  </a:ext>
                </a:extLst>
              </p:cNvPr>
              <p:cNvCxnSpPr>
                <a:cxnSpLocks/>
              </p:cNvCxnSpPr>
              <p:nvPr/>
            </p:nvCxnSpPr>
            <p:spPr>
              <a:xfrm flipV="1">
                <a:off x="3235169" y="4305650"/>
                <a:ext cx="151092" cy="0"/>
              </a:xfrm>
              <a:prstGeom prst="line">
                <a:avLst/>
              </a:prstGeom>
              <a:noFill/>
              <a:ln w="12700" cap="flat" cmpd="sng" algn="ctr">
                <a:solidFill>
                  <a:srgbClr val="A5A5A5"/>
                </a:solidFill>
                <a:prstDash val="solid"/>
                <a:miter lim="800000"/>
              </a:ln>
              <a:effectLst/>
            </p:spPr>
          </p:cxnSp>
        </p:grpSp>
        <p:grpSp>
          <p:nvGrpSpPr>
            <p:cNvPr id="1212" name="组合 1211">
              <a:extLst>
                <a:ext uri="{FF2B5EF4-FFF2-40B4-BE49-F238E27FC236}">
                  <a16:creationId xmlns:a16="http://schemas.microsoft.com/office/drawing/2014/main" id="{95411C2D-4A31-45D5-BBFB-CB3D44BAAD6B}"/>
                </a:ext>
              </a:extLst>
            </p:cNvPr>
            <p:cNvGrpSpPr/>
            <p:nvPr/>
          </p:nvGrpSpPr>
          <p:grpSpPr>
            <a:xfrm>
              <a:off x="7745946" y="4301177"/>
              <a:ext cx="127293" cy="133847"/>
              <a:chOff x="3235169" y="4139694"/>
              <a:chExt cx="154876" cy="165956"/>
            </a:xfrm>
          </p:grpSpPr>
          <p:cxnSp>
            <p:nvCxnSpPr>
              <p:cNvPr id="1219" name="直接连接符 1218">
                <a:extLst>
                  <a:ext uri="{FF2B5EF4-FFF2-40B4-BE49-F238E27FC236}">
                    <a16:creationId xmlns:a16="http://schemas.microsoft.com/office/drawing/2014/main" id="{6D993C65-5F7B-4024-8181-04E228F6BAAB}"/>
                  </a:ext>
                </a:extLst>
              </p:cNvPr>
              <p:cNvCxnSpPr>
                <a:cxnSpLocks/>
              </p:cNvCxnSpPr>
              <p:nvPr/>
            </p:nvCxnSpPr>
            <p:spPr>
              <a:xfrm>
                <a:off x="3238953" y="4139694"/>
                <a:ext cx="151092" cy="0"/>
              </a:xfrm>
              <a:prstGeom prst="line">
                <a:avLst/>
              </a:prstGeom>
              <a:noFill/>
              <a:ln w="12700" cap="flat" cmpd="sng" algn="ctr">
                <a:solidFill>
                  <a:srgbClr val="A5A5A5"/>
                </a:solidFill>
                <a:prstDash val="solid"/>
                <a:miter lim="800000"/>
              </a:ln>
              <a:effectLst/>
            </p:spPr>
          </p:cxnSp>
          <p:cxnSp>
            <p:nvCxnSpPr>
              <p:cNvPr id="1220" name="直接连接符 1219">
                <a:extLst>
                  <a:ext uri="{FF2B5EF4-FFF2-40B4-BE49-F238E27FC236}">
                    <a16:creationId xmlns:a16="http://schemas.microsoft.com/office/drawing/2014/main" id="{11D27A19-F30C-4133-9319-27523C7E418F}"/>
                  </a:ext>
                </a:extLst>
              </p:cNvPr>
              <p:cNvCxnSpPr>
                <a:cxnSpLocks/>
              </p:cNvCxnSpPr>
              <p:nvPr/>
            </p:nvCxnSpPr>
            <p:spPr>
              <a:xfrm flipV="1">
                <a:off x="3235169" y="4305650"/>
                <a:ext cx="151092" cy="0"/>
              </a:xfrm>
              <a:prstGeom prst="line">
                <a:avLst/>
              </a:prstGeom>
              <a:noFill/>
              <a:ln w="12700" cap="flat" cmpd="sng" algn="ctr">
                <a:solidFill>
                  <a:srgbClr val="A5A5A5"/>
                </a:solidFill>
                <a:prstDash val="solid"/>
                <a:miter lim="800000"/>
              </a:ln>
              <a:effectLst/>
            </p:spPr>
          </p:cxnSp>
        </p:grpSp>
        <p:grpSp>
          <p:nvGrpSpPr>
            <p:cNvPr id="1213" name="组合 1212">
              <a:extLst>
                <a:ext uri="{FF2B5EF4-FFF2-40B4-BE49-F238E27FC236}">
                  <a16:creationId xmlns:a16="http://schemas.microsoft.com/office/drawing/2014/main" id="{2393A6EF-41EE-450E-97ED-473C3CAA3A95}"/>
                </a:ext>
              </a:extLst>
            </p:cNvPr>
            <p:cNvGrpSpPr/>
            <p:nvPr/>
          </p:nvGrpSpPr>
          <p:grpSpPr>
            <a:xfrm rot="10800000">
              <a:off x="5491024" y="4293019"/>
              <a:ext cx="127293" cy="133847"/>
              <a:chOff x="3235169" y="4139694"/>
              <a:chExt cx="154876" cy="165956"/>
            </a:xfrm>
          </p:grpSpPr>
          <p:cxnSp>
            <p:nvCxnSpPr>
              <p:cNvPr id="1217" name="直接连接符 1216">
                <a:extLst>
                  <a:ext uri="{FF2B5EF4-FFF2-40B4-BE49-F238E27FC236}">
                    <a16:creationId xmlns:a16="http://schemas.microsoft.com/office/drawing/2014/main" id="{29B88B29-152E-410A-9227-C358A4F0D049}"/>
                  </a:ext>
                </a:extLst>
              </p:cNvPr>
              <p:cNvCxnSpPr>
                <a:cxnSpLocks/>
              </p:cNvCxnSpPr>
              <p:nvPr/>
            </p:nvCxnSpPr>
            <p:spPr>
              <a:xfrm>
                <a:off x="3238953" y="4139694"/>
                <a:ext cx="151092" cy="0"/>
              </a:xfrm>
              <a:prstGeom prst="line">
                <a:avLst/>
              </a:prstGeom>
              <a:noFill/>
              <a:ln w="12700" cap="flat" cmpd="sng" algn="ctr">
                <a:solidFill>
                  <a:srgbClr val="A5A5A5"/>
                </a:solidFill>
                <a:prstDash val="solid"/>
                <a:miter lim="800000"/>
              </a:ln>
              <a:effectLst/>
            </p:spPr>
          </p:cxnSp>
          <p:cxnSp>
            <p:nvCxnSpPr>
              <p:cNvPr id="1218" name="直接连接符 1217">
                <a:extLst>
                  <a:ext uri="{FF2B5EF4-FFF2-40B4-BE49-F238E27FC236}">
                    <a16:creationId xmlns:a16="http://schemas.microsoft.com/office/drawing/2014/main" id="{11626BE2-E1C0-44B0-B2A2-7ED1A692BE31}"/>
                  </a:ext>
                </a:extLst>
              </p:cNvPr>
              <p:cNvCxnSpPr>
                <a:cxnSpLocks/>
              </p:cNvCxnSpPr>
              <p:nvPr/>
            </p:nvCxnSpPr>
            <p:spPr>
              <a:xfrm flipV="1">
                <a:off x="3235169" y="4305650"/>
                <a:ext cx="151092" cy="0"/>
              </a:xfrm>
              <a:prstGeom prst="line">
                <a:avLst/>
              </a:prstGeom>
              <a:noFill/>
              <a:ln w="12700" cap="flat" cmpd="sng" algn="ctr">
                <a:solidFill>
                  <a:srgbClr val="A5A5A5"/>
                </a:solidFill>
                <a:prstDash val="solid"/>
                <a:miter lim="800000"/>
              </a:ln>
              <a:effectLst/>
            </p:spPr>
          </p:cxnSp>
        </p:grpSp>
        <p:grpSp>
          <p:nvGrpSpPr>
            <p:cNvPr id="1214" name="组合 1213">
              <a:extLst>
                <a:ext uri="{FF2B5EF4-FFF2-40B4-BE49-F238E27FC236}">
                  <a16:creationId xmlns:a16="http://schemas.microsoft.com/office/drawing/2014/main" id="{60DE53BD-A79C-4D95-A73F-61DEC10923AF}"/>
                </a:ext>
              </a:extLst>
            </p:cNvPr>
            <p:cNvGrpSpPr/>
            <p:nvPr/>
          </p:nvGrpSpPr>
          <p:grpSpPr>
            <a:xfrm rot="10800000">
              <a:off x="8098870" y="4297940"/>
              <a:ext cx="127293" cy="133847"/>
              <a:chOff x="3235169" y="4139694"/>
              <a:chExt cx="154876" cy="165956"/>
            </a:xfrm>
          </p:grpSpPr>
          <p:cxnSp>
            <p:nvCxnSpPr>
              <p:cNvPr id="1215" name="直接连接符 1214">
                <a:extLst>
                  <a:ext uri="{FF2B5EF4-FFF2-40B4-BE49-F238E27FC236}">
                    <a16:creationId xmlns:a16="http://schemas.microsoft.com/office/drawing/2014/main" id="{FD1AB1B7-7C62-46B3-B6F8-20026C7D2B60}"/>
                  </a:ext>
                </a:extLst>
              </p:cNvPr>
              <p:cNvCxnSpPr>
                <a:cxnSpLocks/>
              </p:cNvCxnSpPr>
              <p:nvPr/>
            </p:nvCxnSpPr>
            <p:spPr>
              <a:xfrm>
                <a:off x="3238953" y="4139694"/>
                <a:ext cx="151092" cy="0"/>
              </a:xfrm>
              <a:prstGeom prst="line">
                <a:avLst/>
              </a:prstGeom>
              <a:noFill/>
              <a:ln w="12700" cap="flat" cmpd="sng" algn="ctr">
                <a:solidFill>
                  <a:srgbClr val="A5A5A5"/>
                </a:solidFill>
                <a:prstDash val="solid"/>
                <a:miter lim="800000"/>
              </a:ln>
              <a:effectLst/>
            </p:spPr>
          </p:cxnSp>
          <p:cxnSp>
            <p:nvCxnSpPr>
              <p:cNvPr id="1216" name="直接连接符 1215">
                <a:extLst>
                  <a:ext uri="{FF2B5EF4-FFF2-40B4-BE49-F238E27FC236}">
                    <a16:creationId xmlns:a16="http://schemas.microsoft.com/office/drawing/2014/main" id="{C16017BE-742A-4A53-93CE-3850509DCD62}"/>
                  </a:ext>
                </a:extLst>
              </p:cNvPr>
              <p:cNvCxnSpPr>
                <a:cxnSpLocks/>
              </p:cNvCxnSpPr>
              <p:nvPr/>
            </p:nvCxnSpPr>
            <p:spPr>
              <a:xfrm flipV="1">
                <a:off x="3235169" y="4305650"/>
                <a:ext cx="151092" cy="0"/>
              </a:xfrm>
              <a:prstGeom prst="line">
                <a:avLst/>
              </a:prstGeom>
              <a:noFill/>
              <a:ln w="12700" cap="flat" cmpd="sng" algn="ctr">
                <a:solidFill>
                  <a:srgbClr val="A5A5A5"/>
                </a:solidFill>
                <a:prstDash val="solid"/>
                <a:miter lim="800000"/>
              </a:ln>
              <a:effectLst/>
            </p:spPr>
          </p:cxnSp>
        </p:grpSp>
      </p:grpSp>
      <p:sp>
        <p:nvSpPr>
          <p:cNvPr id="963" name="矩形 962">
            <a:extLst>
              <a:ext uri="{FF2B5EF4-FFF2-40B4-BE49-F238E27FC236}">
                <a16:creationId xmlns:a16="http://schemas.microsoft.com/office/drawing/2014/main" id="{02A03074-31F8-48D5-9ECE-7FE4599A28FC}"/>
              </a:ext>
            </a:extLst>
          </p:cNvPr>
          <p:cNvSpPr/>
          <p:nvPr/>
        </p:nvSpPr>
        <p:spPr>
          <a:xfrm rot="5400000">
            <a:off x="7224833" y="2038276"/>
            <a:ext cx="2124000" cy="108000"/>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964" name="矩形 963">
            <a:extLst>
              <a:ext uri="{FF2B5EF4-FFF2-40B4-BE49-F238E27FC236}">
                <a16:creationId xmlns:a16="http://schemas.microsoft.com/office/drawing/2014/main" id="{76E39E91-C38F-48B4-AEB7-D2CEE6211EB9}"/>
              </a:ext>
            </a:extLst>
          </p:cNvPr>
          <p:cNvSpPr/>
          <p:nvPr/>
        </p:nvSpPr>
        <p:spPr>
          <a:xfrm>
            <a:off x="4832105" y="925824"/>
            <a:ext cx="3484800" cy="108638"/>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965" name="矩形 964">
            <a:extLst>
              <a:ext uri="{FF2B5EF4-FFF2-40B4-BE49-F238E27FC236}">
                <a16:creationId xmlns:a16="http://schemas.microsoft.com/office/drawing/2014/main" id="{9AE15344-C7B9-443E-B2CE-A596E5CC1613}"/>
              </a:ext>
            </a:extLst>
          </p:cNvPr>
          <p:cNvSpPr/>
          <p:nvPr/>
        </p:nvSpPr>
        <p:spPr>
          <a:xfrm rot="16200000">
            <a:off x="4483227" y="1405948"/>
            <a:ext cx="847626" cy="102519"/>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grpSp>
        <p:nvGrpSpPr>
          <p:cNvPr id="966" name="组合 965">
            <a:extLst>
              <a:ext uri="{FF2B5EF4-FFF2-40B4-BE49-F238E27FC236}">
                <a16:creationId xmlns:a16="http://schemas.microsoft.com/office/drawing/2014/main" id="{652C10B0-B7CB-41CC-8605-15F1897BDF4E}"/>
              </a:ext>
            </a:extLst>
          </p:cNvPr>
          <p:cNvGrpSpPr/>
          <p:nvPr/>
        </p:nvGrpSpPr>
        <p:grpSpPr>
          <a:xfrm>
            <a:off x="4795734" y="963522"/>
            <a:ext cx="50409" cy="50064"/>
            <a:chOff x="4657256" y="2102175"/>
            <a:chExt cx="45826" cy="50064"/>
          </a:xfrm>
        </p:grpSpPr>
        <p:sp>
          <p:nvSpPr>
            <p:cNvPr id="1193" name="任意多边形: 形状 1192">
              <a:extLst>
                <a:ext uri="{FF2B5EF4-FFF2-40B4-BE49-F238E27FC236}">
                  <a16:creationId xmlns:a16="http://schemas.microsoft.com/office/drawing/2014/main" id="{9D10DB88-D7FD-4FC6-94B8-BD95ECCD9ADD}"/>
                </a:ext>
              </a:extLst>
            </p:cNvPr>
            <p:cNvSpPr/>
            <p:nvPr/>
          </p:nvSpPr>
          <p:spPr>
            <a:xfrm>
              <a:off x="4657256" y="2102176"/>
              <a:ext cx="45826" cy="50063"/>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194" name="任意多边形: 形状 1193">
              <a:extLst>
                <a:ext uri="{FF2B5EF4-FFF2-40B4-BE49-F238E27FC236}">
                  <a16:creationId xmlns:a16="http://schemas.microsoft.com/office/drawing/2014/main" id="{D07AE1A8-361C-4560-8ED8-A367FD6A479F}"/>
                </a:ext>
              </a:extLst>
            </p:cNvPr>
            <p:cNvSpPr/>
            <p:nvPr/>
          </p:nvSpPr>
          <p:spPr>
            <a:xfrm rot="16200000" flipV="1">
              <a:off x="4655137" y="2104294"/>
              <a:ext cx="50063" cy="45826"/>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grpSp>
      <p:grpSp>
        <p:nvGrpSpPr>
          <p:cNvPr id="967" name="组合 966">
            <a:extLst>
              <a:ext uri="{FF2B5EF4-FFF2-40B4-BE49-F238E27FC236}">
                <a16:creationId xmlns:a16="http://schemas.microsoft.com/office/drawing/2014/main" id="{8380FE6A-A324-4B6F-9631-79BF068B0BA3}"/>
              </a:ext>
            </a:extLst>
          </p:cNvPr>
          <p:cNvGrpSpPr/>
          <p:nvPr/>
        </p:nvGrpSpPr>
        <p:grpSpPr>
          <a:xfrm rot="16200000">
            <a:off x="4857759" y="926915"/>
            <a:ext cx="103435" cy="112586"/>
            <a:chOff x="4657256" y="2102175"/>
            <a:chExt cx="45826" cy="50064"/>
          </a:xfrm>
        </p:grpSpPr>
        <p:sp>
          <p:nvSpPr>
            <p:cNvPr id="1191" name="任意多边形: 形状 1190">
              <a:extLst>
                <a:ext uri="{FF2B5EF4-FFF2-40B4-BE49-F238E27FC236}">
                  <a16:creationId xmlns:a16="http://schemas.microsoft.com/office/drawing/2014/main" id="{9603852D-3532-422A-8787-9BB34EEA9A5F}"/>
                </a:ext>
              </a:extLst>
            </p:cNvPr>
            <p:cNvSpPr/>
            <p:nvPr/>
          </p:nvSpPr>
          <p:spPr>
            <a:xfrm>
              <a:off x="4657256" y="2102176"/>
              <a:ext cx="45826" cy="50063"/>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192" name="任意多边形: 形状 1191">
              <a:extLst>
                <a:ext uri="{FF2B5EF4-FFF2-40B4-BE49-F238E27FC236}">
                  <a16:creationId xmlns:a16="http://schemas.microsoft.com/office/drawing/2014/main" id="{4631EBB4-4D5A-4365-A44E-1E90CAFA9499}"/>
                </a:ext>
              </a:extLst>
            </p:cNvPr>
            <p:cNvSpPr/>
            <p:nvPr/>
          </p:nvSpPr>
          <p:spPr>
            <a:xfrm rot="16200000" flipV="1">
              <a:off x="4655137" y="2104294"/>
              <a:ext cx="50063" cy="45826"/>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grpSp>
      <p:grpSp>
        <p:nvGrpSpPr>
          <p:cNvPr id="968" name="组合 967">
            <a:extLst>
              <a:ext uri="{FF2B5EF4-FFF2-40B4-BE49-F238E27FC236}">
                <a16:creationId xmlns:a16="http://schemas.microsoft.com/office/drawing/2014/main" id="{D74416C1-4AB7-4CFD-80C1-AC1FB68E3BE8}"/>
              </a:ext>
            </a:extLst>
          </p:cNvPr>
          <p:cNvGrpSpPr/>
          <p:nvPr/>
        </p:nvGrpSpPr>
        <p:grpSpPr>
          <a:xfrm>
            <a:off x="8237400" y="927882"/>
            <a:ext cx="103435" cy="110854"/>
            <a:chOff x="4657256" y="2102175"/>
            <a:chExt cx="45826" cy="50064"/>
          </a:xfrm>
        </p:grpSpPr>
        <p:sp>
          <p:nvSpPr>
            <p:cNvPr id="1189" name="任意多边形: 形状 1188">
              <a:extLst>
                <a:ext uri="{FF2B5EF4-FFF2-40B4-BE49-F238E27FC236}">
                  <a16:creationId xmlns:a16="http://schemas.microsoft.com/office/drawing/2014/main" id="{10C3B961-9E5F-4175-8740-0A54AAC788D2}"/>
                </a:ext>
              </a:extLst>
            </p:cNvPr>
            <p:cNvSpPr/>
            <p:nvPr/>
          </p:nvSpPr>
          <p:spPr>
            <a:xfrm>
              <a:off x="4657256" y="2102176"/>
              <a:ext cx="45826" cy="50063"/>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190" name="任意多边形: 形状 1189">
              <a:extLst>
                <a:ext uri="{FF2B5EF4-FFF2-40B4-BE49-F238E27FC236}">
                  <a16:creationId xmlns:a16="http://schemas.microsoft.com/office/drawing/2014/main" id="{FB338E61-72E2-4534-8A47-F698E3E22B64}"/>
                </a:ext>
              </a:extLst>
            </p:cNvPr>
            <p:cNvSpPr/>
            <p:nvPr/>
          </p:nvSpPr>
          <p:spPr>
            <a:xfrm rot="16200000" flipV="1">
              <a:off x="4655137" y="2104294"/>
              <a:ext cx="50063" cy="45826"/>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grpSp>
      <p:grpSp>
        <p:nvGrpSpPr>
          <p:cNvPr id="969" name="组合 968">
            <a:extLst>
              <a:ext uri="{FF2B5EF4-FFF2-40B4-BE49-F238E27FC236}">
                <a16:creationId xmlns:a16="http://schemas.microsoft.com/office/drawing/2014/main" id="{37D86F33-922E-4685-8A7F-2DA4F3F22EFD}"/>
              </a:ext>
            </a:extLst>
          </p:cNvPr>
          <p:cNvGrpSpPr/>
          <p:nvPr/>
        </p:nvGrpSpPr>
        <p:grpSpPr>
          <a:xfrm rot="16200000">
            <a:off x="4968613" y="1270441"/>
            <a:ext cx="103435" cy="110854"/>
            <a:chOff x="4657256" y="2102175"/>
            <a:chExt cx="45826" cy="50064"/>
          </a:xfrm>
        </p:grpSpPr>
        <p:sp>
          <p:nvSpPr>
            <p:cNvPr id="1187" name="任意多边形: 形状 1186">
              <a:extLst>
                <a:ext uri="{FF2B5EF4-FFF2-40B4-BE49-F238E27FC236}">
                  <a16:creationId xmlns:a16="http://schemas.microsoft.com/office/drawing/2014/main" id="{C4D7B66E-C933-41BB-B51E-2A34F32FF9D0}"/>
                </a:ext>
              </a:extLst>
            </p:cNvPr>
            <p:cNvSpPr/>
            <p:nvPr/>
          </p:nvSpPr>
          <p:spPr>
            <a:xfrm>
              <a:off x="4657256" y="2102176"/>
              <a:ext cx="45826" cy="50063"/>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188" name="任意多边形: 形状 1187">
              <a:extLst>
                <a:ext uri="{FF2B5EF4-FFF2-40B4-BE49-F238E27FC236}">
                  <a16:creationId xmlns:a16="http://schemas.microsoft.com/office/drawing/2014/main" id="{7C6E21EB-A8B9-4924-81CD-3967F5349C5B}"/>
                </a:ext>
              </a:extLst>
            </p:cNvPr>
            <p:cNvSpPr/>
            <p:nvPr/>
          </p:nvSpPr>
          <p:spPr>
            <a:xfrm rot="16200000" flipV="1">
              <a:off x="4655137" y="2104294"/>
              <a:ext cx="50063" cy="45826"/>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grpSp>
      <p:sp>
        <p:nvSpPr>
          <p:cNvPr id="971" name="矩形 970">
            <a:extLst>
              <a:ext uri="{FF2B5EF4-FFF2-40B4-BE49-F238E27FC236}">
                <a16:creationId xmlns:a16="http://schemas.microsoft.com/office/drawing/2014/main" id="{50D7DF7C-42CC-43F0-9F14-85E2962F145F}"/>
              </a:ext>
            </a:extLst>
          </p:cNvPr>
          <p:cNvSpPr/>
          <p:nvPr/>
        </p:nvSpPr>
        <p:spPr>
          <a:xfrm rot="5400000">
            <a:off x="7174075" y="2217643"/>
            <a:ext cx="1814832" cy="89939"/>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972" name="矩形 971">
            <a:extLst>
              <a:ext uri="{FF2B5EF4-FFF2-40B4-BE49-F238E27FC236}">
                <a16:creationId xmlns:a16="http://schemas.microsoft.com/office/drawing/2014/main" id="{D68CA872-9917-424E-B778-3CDC47D4DF9E}"/>
              </a:ext>
            </a:extLst>
          </p:cNvPr>
          <p:cNvSpPr/>
          <p:nvPr/>
        </p:nvSpPr>
        <p:spPr>
          <a:xfrm rot="16200000">
            <a:off x="4765327" y="1578060"/>
            <a:ext cx="503404" cy="102519"/>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grpSp>
        <p:nvGrpSpPr>
          <p:cNvPr id="973" name="组合 972">
            <a:extLst>
              <a:ext uri="{FF2B5EF4-FFF2-40B4-BE49-F238E27FC236}">
                <a16:creationId xmlns:a16="http://schemas.microsoft.com/office/drawing/2014/main" id="{E0CA9CC3-80BD-4630-B547-1B3EE36C1E7B}"/>
              </a:ext>
            </a:extLst>
          </p:cNvPr>
          <p:cNvGrpSpPr/>
          <p:nvPr/>
        </p:nvGrpSpPr>
        <p:grpSpPr>
          <a:xfrm rot="16200000">
            <a:off x="8032577" y="1281730"/>
            <a:ext cx="100127" cy="91651"/>
            <a:chOff x="3829548" y="2081925"/>
            <a:chExt cx="540002" cy="539987"/>
          </a:xfrm>
        </p:grpSpPr>
        <p:sp>
          <p:nvSpPr>
            <p:cNvPr id="1185" name="任意多边形: 形状 1184">
              <a:extLst>
                <a:ext uri="{FF2B5EF4-FFF2-40B4-BE49-F238E27FC236}">
                  <a16:creationId xmlns:a16="http://schemas.microsoft.com/office/drawing/2014/main" id="{97F10F52-1D53-4BB7-B4F8-50EFF13D23D7}"/>
                </a:ext>
              </a:extLst>
            </p:cNvPr>
            <p:cNvSpPr/>
            <p:nvPr/>
          </p:nvSpPr>
          <p:spPr>
            <a:xfrm rot="5400000">
              <a:off x="3829559" y="2081922"/>
              <a:ext cx="539979" cy="540002"/>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186" name="任意多边形: 形状 1185">
              <a:extLst>
                <a:ext uri="{FF2B5EF4-FFF2-40B4-BE49-F238E27FC236}">
                  <a16:creationId xmlns:a16="http://schemas.microsoft.com/office/drawing/2014/main" id="{68F95FEE-45AF-4CF6-9E0E-2C12DFB95917}"/>
                </a:ext>
              </a:extLst>
            </p:cNvPr>
            <p:cNvSpPr/>
            <p:nvPr/>
          </p:nvSpPr>
          <p:spPr>
            <a:xfrm flipV="1">
              <a:off x="3911742" y="2081925"/>
              <a:ext cx="434439" cy="498922"/>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grpSp>
      <p:pic>
        <p:nvPicPr>
          <p:cNvPr id="974" name="图片 973">
            <a:extLst>
              <a:ext uri="{FF2B5EF4-FFF2-40B4-BE49-F238E27FC236}">
                <a16:creationId xmlns:a16="http://schemas.microsoft.com/office/drawing/2014/main" id="{8111B479-6178-4673-8315-30947695A965}"/>
              </a:ext>
            </a:extLst>
          </p:cNvPr>
          <p:cNvPicPr>
            <a:picLocks noChangeAspect="1"/>
          </p:cNvPicPr>
          <p:nvPr/>
        </p:nvPicPr>
        <p:blipFill>
          <a:blip r:embed="rId5"/>
          <a:stretch>
            <a:fillRect/>
          </a:stretch>
        </p:blipFill>
        <p:spPr>
          <a:xfrm>
            <a:off x="0" y="4115430"/>
            <a:ext cx="1412896" cy="784224"/>
          </a:xfrm>
          <a:prstGeom prst="rect">
            <a:avLst/>
          </a:prstGeom>
        </p:spPr>
      </p:pic>
      <p:pic>
        <p:nvPicPr>
          <p:cNvPr id="975" name="图片 974">
            <a:extLst>
              <a:ext uri="{FF2B5EF4-FFF2-40B4-BE49-F238E27FC236}">
                <a16:creationId xmlns:a16="http://schemas.microsoft.com/office/drawing/2014/main" id="{F798C5BD-2699-4B92-8D7B-B12C167ACF8B}"/>
              </a:ext>
            </a:extLst>
          </p:cNvPr>
          <p:cNvPicPr>
            <a:picLocks noChangeAspect="1"/>
          </p:cNvPicPr>
          <p:nvPr/>
        </p:nvPicPr>
        <p:blipFill>
          <a:blip r:embed="rId5"/>
          <a:stretch>
            <a:fillRect/>
          </a:stretch>
        </p:blipFill>
        <p:spPr>
          <a:xfrm>
            <a:off x="1692668" y="4115430"/>
            <a:ext cx="1412896" cy="784224"/>
          </a:xfrm>
          <a:prstGeom prst="rect">
            <a:avLst/>
          </a:prstGeom>
        </p:spPr>
      </p:pic>
      <p:sp>
        <p:nvSpPr>
          <p:cNvPr id="976" name="矩形 975">
            <a:extLst>
              <a:ext uri="{FF2B5EF4-FFF2-40B4-BE49-F238E27FC236}">
                <a16:creationId xmlns:a16="http://schemas.microsoft.com/office/drawing/2014/main" id="{F68650FA-6028-455A-94AD-E0F88FD94BDD}"/>
              </a:ext>
            </a:extLst>
          </p:cNvPr>
          <p:cNvSpPr/>
          <p:nvPr/>
        </p:nvSpPr>
        <p:spPr>
          <a:xfrm rot="10800000" flipV="1">
            <a:off x="1401772" y="4364384"/>
            <a:ext cx="311317" cy="25032"/>
          </a:xfrm>
          <a:prstGeom prst="rect">
            <a:avLst/>
          </a:prstGeom>
          <a:gradFill flip="none" rotWithShape="1">
            <a:gsLst>
              <a:gs pos="29000">
                <a:srgbClr val="6F7383"/>
              </a:gs>
              <a:gs pos="67000">
                <a:srgbClr val="DCE0F8"/>
              </a:gs>
              <a:gs pos="0">
                <a:srgbClr val="E7E6E6">
                  <a:lumMod val="25000"/>
                </a:srgbClr>
              </a:gs>
              <a:gs pos="100000">
                <a:srgbClr val="999BA4"/>
              </a:gs>
            </a:gsLst>
            <a:lin ang="5400000" scaled="1"/>
            <a:tileRect/>
          </a:gra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977" name="组合 976">
            <a:extLst>
              <a:ext uri="{FF2B5EF4-FFF2-40B4-BE49-F238E27FC236}">
                <a16:creationId xmlns:a16="http://schemas.microsoft.com/office/drawing/2014/main" id="{99D17EAD-0506-48D8-BC32-15C041CE7B2B}"/>
              </a:ext>
            </a:extLst>
          </p:cNvPr>
          <p:cNvGrpSpPr/>
          <p:nvPr/>
        </p:nvGrpSpPr>
        <p:grpSpPr>
          <a:xfrm>
            <a:off x="1504665" y="4307759"/>
            <a:ext cx="96233" cy="138281"/>
            <a:chOff x="4730801" y="3450857"/>
            <a:chExt cx="3180718" cy="1467464"/>
          </a:xfrm>
        </p:grpSpPr>
        <p:grpSp>
          <p:nvGrpSpPr>
            <p:cNvPr id="1180" name="组合 1179">
              <a:extLst>
                <a:ext uri="{FF2B5EF4-FFF2-40B4-BE49-F238E27FC236}">
                  <a16:creationId xmlns:a16="http://schemas.microsoft.com/office/drawing/2014/main" id="{0E297F72-3C12-406D-A209-68A3A1EC8ECF}"/>
                </a:ext>
              </a:extLst>
            </p:cNvPr>
            <p:cNvGrpSpPr/>
            <p:nvPr/>
          </p:nvGrpSpPr>
          <p:grpSpPr>
            <a:xfrm>
              <a:off x="4730801" y="3450857"/>
              <a:ext cx="3175525" cy="1467464"/>
              <a:chOff x="2190203" y="3428995"/>
              <a:chExt cx="2160124" cy="1528565"/>
            </a:xfrm>
          </p:grpSpPr>
          <p:sp>
            <p:nvSpPr>
              <p:cNvPr id="1183" name="矩形: 圆角 1182">
                <a:extLst>
                  <a:ext uri="{FF2B5EF4-FFF2-40B4-BE49-F238E27FC236}">
                    <a16:creationId xmlns:a16="http://schemas.microsoft.com/office/drawing/2014/main" id="{D51B8650-7430-4E87-B0D0-83A8C38B8F97}"/>
                  </a:ext>
                </a:extLst>
              </p:cNvPr>
              <p:cNvSpPr/>
              <p:nvPr/>
            </p:nvSpPr>
            <p:spPr>
              <a:xfrm>
                <a:off x="2190203" y="3428995"/>
                <a:ext cx="2160124" cy="1528565"/>
              </a:xfrm>
              <a:prstGeom prst="roundRect">
                <a:avLst>
                  <a:gd name="adj" fmla="val 13646"/>
                </a:avLst>
              </a:prstGeom>
              <a:solidFill>
                <a:srgbClr val="C00000"/>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184" name="矩形 1183">
                <a:extLst>
                  <a:ext uri="{FF2B5EF4-FFF2-40B4-BE49-F238E27FC236}">
                    <a16:creationId xmlns:a16="http://schemas.microsoft.com/office/drawing/2014/main" id="{C0BE1AF8-A9E6-4D3A-ADB1-B32E928C0A08}"/>
                  </a:ext>
                </a:extLst>
              </p:cNvPr>
              <p:cNvSpPr/>
              <p:nvPr/>
            </p:nvSpPr>
            <p:spPr>
              <a:xfrm>
                <a:off x="2190203" y="3879653"/>
                <a:ext cx="2160124" cy="637309"/>
              </a:xfrm>
              <a:prstGeom prst="rect">
                <a:avLst/>
              </a:prstGeom>
              <a:no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cxnSp>
          <p:nvCxnSpPr>
            <p:cNvPr id="1181" name="直接连接符 1180">
              <a:extLst>
                <a:ext uri="{FF2B5EF4-FFF2-40B4-BE49-F238E27FC236}">
                  <a16:creationId xmlns:a16="http://schemas.microsoft.com/office/drawing/2014/main" id="{C63F3EAE-B73A-4FEE-96E3-A4B1FC60A571}"/>
                </a:ext>
              </a:extLst>
            </p:cNvPr>
            <p:cNvCxnSpPr>
              <a:cxnSpLocks/>
            </p:cNvCxnSpPr>
            <p:nvPr/>
          </p:nvCxnSpPr>
          <p:spPr>
            <a:xfrm>
              <a:off x="4730801" y="3611418"/>
              <a:ext cx="3175525" cy="0"/>
            </a:xfrm>
            <a:prstGeom prst="line">
              <a:avLst/>
            </a:prstGeom>
            <a:noFill/>
            <a:ln w="6350" cap="flat" cmpd="sng" algn="ctr">
              <a:solidFill>
                <a:sysClr val="windowText" lastClr="000000"/>
              </a:solidFill>
              <a:prstDash val="solid"/>
              <a:miter lim="800000"/>
            </a:ln>
            <a:effectLst/>
          </p:spPr>
        </p:cxnSp>
        <p:cxnSp>
          <p:nvCxnSpPr>
            <p:cNvPr id="1182" name="直接连接符 1181">
              <a:extLst>
                <a:ext uri="{FF2B5EF4-FFF2-40B4-BE49-F238E27FC236}">
                  <a16:creationId xmlns:a16="http://schemas.microsoft.com/office/drawing/2014/main" id="{F8BED11A-5FD8-4096-8D2E-4A737E1E2E5D}"/>
                </a:ext>
              </a:extLst>
            </p:cNvPr>
            <p:cNvCxnSpPr>
              <a:cxnSpLocks/>
            </p:cNvCxnSpPr>
            <p:nvPr/>
          </p:nvCxnSpPr>
          <p:spPr>
            <a:xfrm>
              <a:off x="4735989" y="4752109"/>
              <a:ext cx="3175530" cy="0"/>
            </a:xfrm>
            <a:prstGeom prst="line">
              <a:avLst/>
            </a:prstGeom>
            <a:noFill/>
            <a:ln w="6350" cap="flat" cmpd="sng" algn="ctr">
              <a:solidFill>
                <a:sysClr val="windowText" lastClr="000000"/>
              </a:solidFill>
              <a:prstDash val="solid"/>
              <a:miter lim="800000"/>
            </a:ln>
            <a:effectLst/>
          </p:spPr>
        </p:cxnSp>
      </p:grpSp>
      <p:grpSp>
        <p:nvGrpSpPr>
          <p:cNvPr id="978" name="组合 977">
            <a:extLst>
              <a:ext uri="{FF2B5EF4-FFF2-40B4-BE49-F238E27FC236}">
                <a16:creationId xmlns:a16="http://schemas.microsoft.com/office/drawing/2014/main" id="{CA48548B-4D36-4A29-B90F-DFAF7D82B5D9}"/>
              </a:ext>
            </a:extLst>
          </p:cNvPr>
          <p:cNvGrpSpPr/>
          <p:nvPr/>
        </p:nvGrpSpPr>
        <p:grpSpPr>
          <a:xfrm>
            <a:off x="1524750" y="4446040"/>
            <a:ext cx="62561" cy="452573"/>
            <a:chOff x="5931308" y="3291333"/>
            <a:chExt cx="139419" cy="580168"/>
          </a:xfrm>
        </p:grpSpPr>
        <p:sp>
          <p:nvSpPr>
            <p:cNvPr id="1177" name="矩形 1176">
              <a:extLst>
                <a:ext uri="{FF2B5EF4-FFF2-40B4-BE49-F238E27FC236}">
                  <a16:creationId xmlns:a16="http://schemas.microsoft.com/office/drawing/2014/main" id="{8AF931E2-77A1-4D36-A701-A5F84BDF616E}"/>
                </a:ext>
              </a:extLst>
            </p:cNvPr>
            <p:cNvSpPr/>
            <p:nvPr/>
          </p:nvSpPr>
          <p:spPr>
            <a:xfrm>
              <a:off x="5931308" y="3291333"/>
              <a:ext cx="139419" cy="21535"/>
            </a:xfrm>
            <a:prstGeom prst="rect">
              <a:avLst/>
            </a:prstGeom>
            <a:gradFill flip="none" rotWithShape="1">
              <a:gsLst>
                <a:gs pos="5000">
                  <a:sysClr val="window" lastClr="FFFFFF">
                    <a:lumMod val="65000"/>
                  </a:sysClr>
                </a:gs>
                <a:gs pos="95000">
                  <a:sysClr val="window" lastClr="FFFFFF">
                    <a:lumMod val="65000"/>
                  </a:sysClr>
                </a:gs>
                <a:gs pos="50000">
                  <a:sysClr val="window" lastClr="FFFFFF">
                    <a:lumMod val="65000"/>
                  </a:sysClr>
                </a:gs>
                <a:gs pos="2000">
                  <a:sysClr val="window" lastClr="FFFFFF">
                    <a:lumMod val="50000"/>
                  </a:sysClr>
                </a:gs>
                <a:gs pos="100000">
                  <a:sysClr val="window" lastClr="FFFFFF">
                    <a:lumMod val="50000"/>
                  </a:sysClr>
                </a:gs>
              </a:gsLst>
              <a:lin ang="0" scaled="1"/>
              <a:tileRect/>
            </a:gradFill>
            <a:ln w="12700"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178" name="矩形 1177">
              <a:extLst>
                <a:ext uri="{FF2B5EF4-FFF2-40B4-BE49-F238E27FC236}">
                  <a16:creationId xmlns:a16="http://schemas.microsoft.com/office/drawing/2014/main" id="{73FB1D22-96AC-4493-983E-01603AB0691B}"/>
                </a:ext>
              </a:extLst>
            </p:cNvPr>
            <p:cNvSpPr/>
            <p:nvPr/>
          </p:nvSpPr>
          <p:spPr>
            <a:xfrm>
              <a:off x="5931308" y="3834866"/>
              <a:ext cx="139419" cy="36635"/>
            </a:xfrm>
            <a:prstGeom prst="rect">
              <a:avLst/>
            </a:prstGeom>
            <a:gradFill flip="none" rotWithShape="1">
              <a:gsLst>
                <a:gs pos="5000">
                  <a:sysClr val="window" lastClr="FFFFFF">
                    <a:lumMod val="65000"/>
                  </a:sysClr>
                </a:gs>
                <a:gs pos="95000">
                  <a:sysClr val="window" lastClr="FFFFFF">
                    <a:lumMod val="65000"/>
                  </a:sysClr>
                </a:gs>
                <a:gs pos="50000">
                  <a:sysClr val="window" lastClr="FFFFFF">
                    <a:lumMod val="65000"/>
                  </a:sysClr>
                </a:gs>
                <a:gs pos="2000">
                  <a:sysClr val="window" lastClr="FFFFFF">
                    <a:lumMod val="50000"/>
                  </a:sysClr>
                </a:gs>
                <a:gs pos="100000">
                  <a:sysClr val="window" lastClr="FFFFFF">
                    <a:lumMod val="50000"/>
                  </a:sysClr>
                </a:gs>
              </a:gsLst>
              <a:lin ang="0" scaled="1"/>
              <a:tileRect/>
            </a:gradFill>
            <a:ln w="12700"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179" name="矩形 1178">
              <a:extLst>
                <a:ext uri="{FF2B5EF4-FFF2-40B4-BE49-F238E27FC236}">
                  <a16:creationId xmlns:a16="http://schemas.microsoft.com/office/drawing/2014/main" id="{46701578-AE21-4B28-9635-96FCCF6C9C6D}"/>
                </a:ext>
              </a:extLst>
            </p:cNvPr>
            <p:cNvSpPr/>
            <p:nvPr/>
          </p:nvSpPr>
          <p:spPr>
            <a:xfrm>
              <a:off x="5960918" y="3305134"/>
              <a:ext cx="79614" cy="526517"/>
            </a:xfrm>
            <a:prstGeom prst="rect">
              <a:avLst/>
            </a:prstGeom>
            <a:gradFill flip="none" rotWithShape="1">
              <a:gsLst>
                <a:gs pos="5000">
                  <a:sysClr val="window" lastClr="FFFFFF">
                    <a:lumMod val="65000"/>
                  </a:sysClr>
                </a:gs>
                <a:gs pos="95000">
                  <a:sysClr val="window" lastClr="FFFFFF">
                    <a:lumMod val="65000"/>
                  </a:sysClr>
                </a:gs>
                <a:gs pos="50000">
                  <a:sysClr val="window" lastClr="FFFFFF">
                    <a:lumMod val="65000"/>
                  </a:sysClr>
                </a:gs>
                <a:gs pos="2000">
                  <a:sysClr val="window" lastClr="FFFFFF">
                    <a:lumMod val="50000"/>
                  </a:sysClr>
                </a:gs>
                <a:gs pos="100000">
                  <a:sysClr val="window" lastClr="FFFFFF">
                    <a:lumMod val="50000"/>
                  </a:sysClr>
                </a:gs>
              </a:gsLst>
              <a:lin ang="0" scaled="1"/>
              <a:tileRect/>
            </a:gradFill>
            <a:ln w="12700"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grpSp>
        <p:nvGrpSpPr>
          <p:cNvPr id="979" name="组合 978">
            <a:extLst>
              <a:ext uri="{FF2B5EF4-FFF2-40B4-BE49-F238E27FC236}">
                <a16:creationId xmlns:a16="http://schemas.microsoft.com/office/drawing/2014/main" id="{620F0C50-314E-42B7-BD68-A3A7AA6F20F4}"/>
              </a:ext>
            </a:extLst>
          </p:cNvPr>
          <p:cNvGrpSpPr/>
          <p:nvPr/>
        </p:nvGrpSpPr>
        <p:grpSpPr>
          <a:xfrm>
            <a:off x="3982106" y="4115430"/>
            <a:ext cx="3105564" cy="784224"/>
            <a:chOff x="390109" y="3967195"/>
            <a:chExt cx="4879298" cy="1127858"/>
          </a:xfrm>
        </p:grpSpPr>
        <p:pic>
          <p:nvPicPr>
            <p:cNvPr id="1164" name="图片 1163">
              <a:extLst>
                <a:ext uri="{FF2B5EF4-FFF2-40B4-BE49-F238E27FC236}">
                  <a16:creationId xmlns:a16="http://schemas.microsoft.com/office/drawing/2014/main" id="{F7288EA8-AD01-463D-9603-2FDB836703F5}"/>
                </a:ext>
              </a:extLst>
            </p:cNvPr>
            <p:cNvPicPr>
              <a:picLocks noChangeAspect="1"/>
            </p:cNvPicPr>
            <p:nvPr/>
          </p:nvPicPr>
          <p:blipFill>
            <a:blip r:embed="rId5"/>
            <a:stretch>
              <a:fillRect/>
            </a:stretch>
          </p:blipFill>
          <p:spPr>
            <a:xfrm>
              <a:off x="390109" y="3967195"/>
              <a:ext cx="2219868" cy="1127858"/>
            </a:xfrm>
            <a:prstGeom prst="rect">
              <a:avLst/>
            </a:prstGeom>
          </p:spPr>
        </p:pic>
        <p:pic>
          <p:nvPicPr>
            <p:cNvPr id="1165" name="图片 1164">
              <a:extLst>
                <a:ext uri="{FF2B5EF4-FFF2-40B4-BE49-F238E27FC236}">
                  <a16:creationId xmlns:a16="http://schemas.microsoft.com/office/drawing/2014/main" id="{463DDCA0-7FAE-427A-89B8-8D7A5360A824}"/>
                </a:ext>
              </a:extLst>
            </p:cNvPr>
            <p:cNvPicPr>
              <a:picLocks noChangeAspect="1"/>
            </p:cNvPicPr>
            <p:nvPr/>
          </p:nvPicPr>
          <p:blipFill>
            <a:blip r:embed="rId5"/>
            <a:stretch>
              <a:fillRect/>
            </a:stretch>
          </p:blipFill>
          <p:spPr>
            <a:xfrm>
              <a:off x="3049539" y="3967195"/>
              <a:ext cx="2219868" cy="1127858"/>
            </a:xfrm>
            <a:prstGeom prst="rect">
              <a:avLst/>
            </a:prstGeom>
          </p:spPr>
        </p:pic>
        <p:sp>
          <p:nvSpPr>
            <p:cNvPr id="1166" name="矩形 1165">
              <a:extLst>
                <a:ext uri="{FF2B5EF4-FFF2-40B4-BE49-F238E27FC236}">
                  <a16:creationId xmlns:a16="http://schemas.microsoft.com/office/drawing/2014/main" id="{4610816A-B4AC-4A9B-89A8-456EDD938E9E}"/>
                </a:ext>
              </a:extLst>
            </p:cNvPr>
            <p:cNvSpPr/>
            <p:nvPr/>
          </p:nvSpPr>
          <p:spPr>
            <a:xfrm rot="10800000" flipV="1">
              <a:off x="2592499" y="4325237"/>
              <a:ext cx="489125" cy="36000"/>
            </a:xfrm>
            <a:prstGeom prst="rect">
              <a:avLst/>
            </a:prstGeom>
            <a:gradFill flip="none" rotWithShape="1">
              <a:gsLst>
                <a:gs pos="29000">
                  <a:srgbClr val="6F7383"/>
                </a:gs>
                <a:gs pos="67000">
                  <a:srgbClr val="DCE0F8"/>
                </a:gs>
                <a:gs pos="0">
                  <a:srgbClr val="E7E6E6">
                    <a:lumMod val="25000"/>
                  </a:srgbClr>
                </a:gs>
                <a:gs pos="100000">
                  <a:srgbClr val="999BA4"/>
                </a:gs>
              </a:gsLst>
              <a:lin ang="5400000" scaled="1"/>
              <a:tileRect/>
            </a:gra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1167" name="组合 1166">
              <a:extLst>
                <a:ext uri="{FF2B5EF4-FFF2-40B4-BE49-F238E27FC236}">
                  <a16:creationId xmlns:a16="http://schemas.microsoft.com/office/drawing/2014/main" id="{C2D2646E-4536-418A-835D-8597309B0C29}"/>
                </a:ext>
              </a:extLst>
            </p:cNvPr>
            <p:cNvGrpSpPr/>
            <p:nvPr/>
          </p:nvGrpSpPr>
          <p:grpSpPr>
            <a:xfrm>
              <a:off x="2754160" y="4243800"/>
              <a:ext cx="151196" cy="198873"/>
              <a:chOff x="4730801" y="3450857"/>
              <a:chExt cx="3180718" cy="1467464"/>
            </a:xfrm>
          </p:grpSpPr>
          <p:grpSp>
            <p:nvGrpSpPr>
              <p:cNvPr id="1172" name="组合 1171">
                <a:extLst>
                  <a:ext uri="{FF2B5EF4-FFF2-40B4-BE49-F238E27FC236}">
                    <a16:creationId xmlns:a16="http://schemas.microsoft.com/office/drawing/2014/main" id="{35D8CA7B-8F57-4B39-8BE5-E1EEB71F1A61}"/>
                  </a:ext>
                </a:extLst>
              </p:cNvPr>
              <p:cNvGrpSpPr/>
              <p:nvPr/>
            </p:nvGrpSpPr>
            <p:grpSpPr>
              <a:xfrm>
                <a:off x="4730801" y="3450857"/>
                <a:ext cx="3175525" cy="1467464"/>
                <a:chOff x="2190203" y="3428995"/>
                <a:chExt cx="2160124" cy="1528565"/>
              </a:xfrm>
            </p:grpSpPr>
            <p:sp>
              <p:nvSpPr>
                <p:cNvPr id="1175" name="矩形: 圆角 1174">
                  <a:extLst>
                    <a:ext uri="{FF2B5EF4-FFF2-40B4-BE49-F238E27FC236}">
                      <a16:creationId xmlns:a16="http://schemas.microsoft.com/office/drawing/2014/main" id="{8EB87BCF-72A5-49E3-8676-DFD147670F4A}"/>
                    </a:ext>
                  </a:extLst>
                </p:cNvPr>
                <p:cNvSpPr/>
                <p:nvPr/>
              </p:nvSpPr>
              <p:spPr>
                <a:xfrm>
                  <a:off x="2190203" y="3428995"/>
                  <a:ext cx="2160124" cy="1528565"/>
                </a:xfrm>
                <a:prstGeom prst="roundRect">
                  <a:avLst>
                    <a:gd name="adj" fmla="val 13646"/>
                  </a:avLst>
                </a:prstGeom>
                <a:solidFill>
                  <a:srgbClr val="C00000"/>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176" name="矩形 1175">
                  <a:extLst>
                    <a:ext uri="{FF2B5EF4-FFF2-40B4-BE49-F238E27FC236}">
                      <a16:creationId xmlns:a16="http://schemas.microsoft.com/office/drawing/2014/main" id="{9D11B4DE-732F-4CF3-A451-B47C8613F81D}"/>
                    </a:ext>
                  </a:extLst>
                </p:cNvPr>
                <p:cNvSpPr/>
                <p:nvPr/>
              </p:nvSpPr>
              <p:spPr>
                <a:xfrm>
                  <a:off x="2190203" y="3879653"/>
                  <a:ext cx="2160124" cy="637309"/>
                </a:xfrm>
                <a:prstGeom prst="rect">
                  <a:avLst/>
                </a:prstGeom>
                <a:no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cxnSp>
            <p:nvCxnSpPr>
              <p:cNvPr id="1173" name="直接连接符 1172">
                <a:extLst>
                  <a:ext uri="{FF2B5EF4-FFF2-40B4-BE49-F238E27FC236}">
                    <a16:creationId xmlns:a16="http://schemas.microsoft.com/office/drawing/2014/main" id="{E6CEE4A0-50DC-4528-B3F5-5FF0AD86DC34}"/>
                  </a:ext>
                </a:extLst>
              </p:cNvPr>
              <p:cNvCxnSpPr>
                <a:cxnSpLocks/>
              </p:cNvCxnSpPr>
              <p:nvPr/>
            </p:nvCxnSpPr>
            <p:spPr>
              <a:xfrm>
                <a:off x="4730801" y="3611418"/>
                <a:ext cx="3175525" cy="0"/>
              </a:xfrm>
              <a:prstGeom prst="line">
                <a:avLst/>
              </a:prstGeom>
              <a:noFill/>
              <a:ln w="6350" cap="flat" cmpd="sng" algn="ctr">
                <a:solidFill>
                  <a:sysClr val="windowText" lastClr="000000"/>
                </a:solidFill>
                <a:prstDash val="solid"/>
                <a:miter lim="800000"/>
              </a:ln>
              <a:effectLst/>
            </p:spPr>
          </p:cxnSp>
          <p:cxnSp>
            <p:nvCxnSpPr>
              <p:cNvPr id="1174" name="直接连接符 1173">
                <a:extLst>
                  <a:ext uri="{FF2B5EF4-FFF2-40B4-BE49-F238E27FC236}">
                    <a16:creationId xmlns:a16="http://schemas.microsoft.com/office/drawing/2014/main" id="{A1F976E5-DBB6-43DA-956C-EC98CA245FCC}"/>
                  </a:ext>
                </a:extLst>
              </p:cNvPr>
              <p:cNvCxnSpPr>
                <a:cxnSpLocks/>
              </p:cNvCxnSpPr>
              <p:nvPr/>
            </p:nvCxnSpPr>
            <p:spPr>
              <a:xfrm>
                <a:off x="4735989" y="4752109"/>
                <a:ext cx="3175530" cy="0"/>
              </a:xfrm>
              <a:prstGeom prst="line">
                <a:avLst/>
              </a:prstGeom>
              <a:noFill/>
              <a:ln w="6350" cap="flat" cmpd="sng" algn="ctr">
                <a:solidFill>
                  <a:sysClr val="windowText" lastClr="000000"/>
                </a:solidFill>
                <a:prstDash val="solid"/>
                <a:miter lim="800000"/>
              </a:ln>
              <a:effectLst/>
            </p:spPr>
          </p:cxnSp>
        </p:grpSp>
        <p:grpSp>
          <p:nvGrpSpPr>
            <p:cNvPr id="1168" name="组合 1167">
              <a:extLst>
                <a:ext uri="{FF2B5EF4-FFF2-40B4-BE49-F238E27FC236}">
                  <a16:creationId xmlns:a16="http://schemas.microsoft.com/office/drawing/2014/main" id="{30BC970E-A616-4E55-B10D-D7E01B182E6B}"/>
                </a:ext>
              </a:extLst>
            </p:cNvPr>
            <p:cNvGrpSpPr/>
            <p:nvPr/>
          </p:nvGrpSpPr>
          <p:grpSpPr>
            <a:xfrm>
              <a:off x="2785715" y="4442673"/>
              <a:ext cx="98293" cy="650882"/>
              <a:chOff x="5931308" y="3291333"/>
              <a:chExt cx="139419" cy="580168"/>
            </a:xfrm>
          </p:grpSpPr>
          <p:sp>
            <p:nvSpPr>
              <p:cNvPr id="1169" name="矩形 1168">
                <a:extLst>
                  <a:ext uri="{FF2B5EF4-FFF2-40B4-BE49-F238E27FC236}">
                    <a16:creationId xmlns:a16="http://schemas.microsoft.com/office/drawing/2014/main" id="{BBB71080-0772-4313-AEB1-EB8DD1CB8D1B}"/>
                  </a:ext>
                </a:extLst>
              </p:cNvPr>
              <p:cNvSpPr/>
              <p:nvPr/>
            </p:nvSpPr>
            <p:spPr>
              <a:xfrm>
                <a:off x="5931308" y="3291333"/>
                <a:ext cx="139419" cy="21535"/>
              </a:xfrm>
              <a:prstGeom prst="rect">
                <a:avLst/>
              </a:prstGeom>
              <a:gradFill flip="none" rotWithShape="1">
                <a:gsLst>
                  <a:gs pos="5000">
                    <a:sysClr val="window" lastClr="FFFFFF">
                      <a:lumMod val="65000"/>
                    </a:sysClr>
                  </a:gs>
                  <a:gs pos="95000">
                    <a:sysClr val="window" lastClr="FFFFFF">
                      <a:lumMod val="65000"/>
                    </a:sysClr>
                  </a:gs>
                  <a:gs pos="50000">
                    <a:sysClr val="window" lastClr="FFFFFF">
                      <a:lumMod val="65000"/>
                    </a:sysClr>
                  </a:gs>
                  <a:gs pos="2000">
                    <a:sysClr val="window" lastClr="FFFFFF">
                      <a:lumMod val="50000"/>
                    </a:sysClr>
                  </a:gs>
                  <a:gs pos="100000">
                    <a:sysClr val="window" lastClr="FFFFFF">
                      <a:lumMod val="50000"/>
                    </a:sysClr>
                  </a:gs>
                </a:gsLst>
                <a:lin ang="0" scaled="1"/>
                <a:tileRect/>
              </a:gradFill>
              <a:ln w="12700"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170" name="矩形 1169">
                <a:extLst>
                  <a:ext uri="{FF2B5EF4-FFF2-40B4-BE49-F238E27FC236}">
                    <a16:creationId xmlns:a16="http://schemas.microsoft.com/office/drawing/2014/main" id="{269BC558-1D6B-4DC1-9ED6-F0C6D834FF65}"/>
                  </a:ext>
                </a:extLst>
              </p:cNvPr>
              <p:cNvSpPr/>
              <p:nvPr/>
            </p:nvSpPr>
            <p:spPr>
              <a:xfrm>
                <a:off x="5931308" y="3834866"/>
                <a:ext cx="139419" cy="36635"/>
              </a:xfrm>
              <a:prstGeom prst="rect">
                <a:avLst/>
              </a:prstGeom>
              <a:gradFill flip="none" rotWithShape="1">
                <a:gsLst>
                  <a:gs pos="5000">
                    <a:sysClr val="window" lastClr="FFFFFF">
                      <a:lumMod val="65000"/>
                    </a:sysClr>
                  </a:gs>
                  <a:gs pos="95000">
                    <a:sysClr val="window" lastClr="FFFFFF">
                      <a:lumMod val="65000"/>
                    </a:sysClr>
                  </a:gs>
                  <a:gs pos="50000">
                    <a:sysClr val="window" lastClr="FFFFFF">
                      <a:lumMod val="65000"/>
                    </a:sysClr>
                  </a:gs>
                  <a:gs pos="2000">
                    <a:sysClr val="window" lastClr="FFFFFF">
                      <a:lumMod val="50000"/>
                    </a:sysClr>
                  </a:gs>
                  <a:gs pos="100000">
                    <a:sysClr val="window" lastClr="FFFFFF">
                      <a:lumMod val="50000"/>
                    </a:sysClr>
                  </a:gs>
                </a:gsLst>
                <a:lin ang="0" scaled="1"/>
                <a:tileRect/>
              </a:gradFill>
              <a:ln w="12700"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171" name="矩形 1170">
                <a:extLst>
                  <a:ext uri="{FF2B5EF4-FFF2-40B4-BE49-F238E27FC236}">
                    <a16:creationId xmlns:a16="http://schemas.microsoft.com/office/drawing/2014/main" id="{9E4E3B6F-E35B-4F26-8A3E-65B3704FD329}"/>
                  </a:ext>
                </a:extLst>
              </p:cNvPr>
              <p:cNvSpPr/>
              <p:nvPr/>
            </p:nvSpPr>
            <p:spPr>
              <a:xfrm>
                <a:off x="5960918" y="3305134"/>
                <a:ext cx="79614" cy="526517"/>
              </a:xfrm>
              <a:prstGeom prst="rect">
                <a:avLst/>
              </a:prstGeom>
              <a:gradFill flip="none" rotWithShape="1">
                <a:gsLst>
                  <a:gs pos="5000">
                    <a:sysClr val="window" lastClr="FFFFFF">
                      <a:lumMod val="65000"/>
                    </a:sysClr>
                  </a:gs>
                  <a:gs pos="95000">
                    <a:sysClr val="window" lastClr="FFFFFF">
                      <a:lumMod val="65000"/>
                    </a:sysClr>
                  </a:gs>
                  <a:gs pos="50000">
                    <a:sysClr val="window" lastClr="FFFFFF">
                      <a:lumMod val="65000"/>
                    </a:sysClr>
                  </a:gs>
                  <a:gs pos="2000">
                    <a:sysClr val="window" lastClr="FFFFFF">
                      <a:lumMod val="50000"/>
                    </a:sysClr>
                  </a:gs>
                  <a:gs pos="100000">
                    <a:sysClr val="window" lastClr="FFFFFF">
                      <a:lumMod val="50000"/>
                    </a:sysClr>
                  </a:gs>
                </a:gsLst>
                <a:lin ang="0" scaled="1"/>
                <a:tileRect/>
              </a:gradFill>
              <a:ln w="12700"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grpSp>
      <p:sp>
        <p:nvSpPr>
          <p:cNvPr id="980" name="矩形 979">
            <a:extLst>
              <a:ext uri="{FF2B5EF4-FFF2-40B4-BE49-F238E27FC236}">
                <a16:creationId xmlns:a16="http://schemas.microsoft.com/office/drawing/2014/main" id="{682BB9E5-23E2-4BBF-A608-FEC4EDF21EBF}"/>
              </a:ext>
            </a:extLst>
          </p:cNvPr>
          <p:cNvSpPr/>
          <p:nvPr/>
        </p:nvSpPr>
        <p:spPr>
          <a:xfrm rot="10800000" flipV="1">
            <a:off x="3084081" y="4364384"/>
            <a:ext cx="312945" cy="25032"/>
          </a:xfrm>
          <a:prstGeom prst="rect">
            <a:avLst/>
          </a:prstGeom>
          <a:gradFill flip="none" rotWithShape="1">
            <a:gsLst>
              <a:gs pos="29000">
                <a:srgbClr val="6F7383"/>
              </a:gs>
              <a:gs pos="67000">
                <a:srgbClr val="DCE0F8"/>
              </a:gs>
              <a:gs pos="0">
                <a:srgbClr val="E7E6E6">
                  <a:lumMod val="25000"/>
                </a:srgbClr>
              </a:gs>
              <a:gs pos="100000">
                <a:srgbClr val="999BA4"/>
              </a:gs>
            </a:gsLst>
            <a:lin ang="5400000" scaled="1"/>
            <a:tileRect/>
          </a:gra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981" name="组合 980">
            <a:extLst>
              <a:ext uri="{FF2B5EF4-FFF2-40B4-BE49-F238E27FC236}">
                <a16:creationId xmlns:a16="http://schemas.microsoft.com/office/drawing/2014/main" id="{BA449CC2-354B-4600-A506-7C792935341E}"/>
              </a:ext>
            </a:extLst>
          </p:cNvPr>
          <p:cNvGrpSpPr/>
          <p:nvPr/>
        </p:nvGrpSpPr>
        <p:grpSpPr>
          <a:xfrm>
            <a:off x="8030376" y="3128209"/>
            <a:ext cx="95310" cy="115229"/>
            <a:chOff x="5493289" y="2039839"/>
            <a:chExt cx="598708" cy="606292"/>
          </a:xfrm>
        </p:grpSpPr>
        <p:sp>
          <p:nvSpPr>
            <p:cNvPr id="1162" name="任意多边形: 形状 1161">
              <a:extLst>
                <a:ext uri="{FF2B5EF4-FFF2-40B4-BE49-F238E27FC236}">
                  <a16:creationId xmlns:a16="http://schemas.microsoft.com/office/drawing/2014/main" id="{75A4DCE5-2F98-434E-BB64-DF1202FE2C0F}"/>
                </a:ext>
              </a:extLst>
            </p:cNvPr>
            <p:cNvSpPr/>
            <p:nvPr/>
          </p:nvSpPr>
          <p:spPr>
            <a:xfrm rot="5400000">
              <a:off x="5491946" y="2041182"/>
              <a:ext cx="601394" cy="598708"/>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163" name="任意多边形: 形状 1162">
              <a:extLst>
                <a:ext uri="{FF2B5EF4-FFF2-40B4-BE49-F238E27FC236}">
                  <a16:creationId xmlns:a16="http://schemas.microsoft.com/office/drawing/2014/main" id="{CDCCDB5D-9200-4311-BCF2-09777198F4A8}"/>
                </a:ext>
              </a:extLst>
            </p:cNvPr>
            <p:cNvSpPr/>
            <p:nvPr/>
          </p:nvSpPr>
          <p:spPr>
            <a:xfrm flipV="1">
              <a:off x="5547419" y="2106130"/>
              <a:ext cx="539999" cy="540001"/>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grpSp>
      <p:pic>
        <p:nvPicPr>
          <p:cNvPr id="982" name="图片 981">
            <a:extLst>
              <a:ext uri="{FF2B5EF4-FFF2-40B4-BE49-F238E27FC236}">
                <a16:creationId xmlns:a16="http://schemas.microsoft.com/office/drawing/2014/main" id="{76ADA224-43D4-46D7-8D29-D49D5E2B5ABE}"/>
              </a:ext>
            </a:extLst>
          </p:cNvPr>
          <p:cNvPicPr>
            <a:picLocks noChangeAspect="1"/>
          </p:cNvPicPr>
          <p:nvPr/>
        </p:nvPicPr>
        <p:blipFill>
          <a:blip r:embed="rId4"/>
          <a:stretch>
            <a:fillRect/>
          </a:stretch>
        </p:blipFill>
        <p:spPr>
          <a:xfrm>
            <a:off x="6957668" y="4153306"/>
            <a:ext cx="51740" cy="125158"/>
          </a:xfrm>
          <a:prstGeom prst="rect">
            <a:avLst/>
          </a:prstGeom>
        </p:spPr>
      </p:pic>
      <p:grpSp>
        <p:nvGrpSpPr>
          <p:cNvPr id="983" name="组合 982">
            <a:extLst>
              <a:ext uri="{FF2B5EF4-FFF2-40B4-BE49-F238E27FC236}">
                <a16:creationId xmlns:a16="http://schemas.microsoft.com/office/drawing/2014/main" id="{2037AC12-1899-4F5E-984F-5ADBBB778EDF}"/>
              </a:ext>
            </a:extLst>
          </p:cNvPr>
          <p:cNvGrpSpPr/>
          <p:nvPr/>
        </p:nvGrpSpPr>
        <p:grpSpPr>
          <a:xfrm>
            <a:off x="316742" y="960625"/>
            <a:ext cx="5341058" cy="2046020"/>
            <a:chOff x="887758" y="952232"/>
            <a:chExt cx="8391589" cy="2942550"/>
          </a:xfrm>
        </p:grpSpPr>
        <p:grpSp>
          <p:nvGrpSpPr>
            <p:cNvPr id="1053" name="组合 1052">
              <a:extLst>
                <a:ext uri="{FF2B5EF4-FFF2-40B4-BE49-F238E27FC236}">
                  <a16:creationId xmlns:a16="http://schemas.microsoft.com/office/drawing/2014/main" id="{E1EC2C41-86E9-44D5-8558-86698095F576}"/>
                </a:ext>
              </a:extLst>
            </p:cNvPr>
            <p:cNvGrpSpPr/>
            <p:nvPr/>
          </p:nvGrpSpPr>
          <p:grpSpPr>
            <a:xfrm>
              <a:off x="1392078" y="952232"/>
              <a:ext cx="7563494" cy="2265247"/>
              <a:chOff x="2006954" y="430837"/>
              <a:chExt cx="7563494" cy="2265247"/>
            </a:xfrm>
          </p:grpSpPr>
          <p:grpSp>
            <p:nvGrpSpPr>
              <p:cNvPr id="1062" name="组合 1061">
                <a:extLst>
                  <a:ext uri="{FF2B5EF4-FFF2-40B4-BE49-F238E27FC236}">
                    <a16:creationId xmlns:a16="http://schemas.microsoft.com/office/drawing/2014/main" id="{BA72B2C7-9CC8-4725-B3F2-9F86A03B653A}"/>
                  </a:ext>
                </a:extLst>
              </p:cNvPr>
              <p:cNvGrpSpPr/>
              <p:nvPr/>
            </p:nvGrpSpPr>
            <p:grpSpPr>
              <a:xfrm>
                <a:off x="6527744" y="697901"/>
                <a:ext cx="1980604" cy="1156382"/>
                <a:chOff x="6527744" y="697901"/>
                <a:chExt cx="1980604" cy="1156382"/>
              </a:xfrm>
            </p:grpSpPr>
            <p:sp>
              <p:nvSpPr>
                <p:cNvPr id="1153" name="矩形 1152">
                  <a:extLst>
                    <a:ext uri="{FF2B5EF4-FFF2-40B4-BE49-F238E27FC236}">
                      <a16:creationId xmlns:a16="http://schemas.microsoft.com/office/drawing/2014/main" id="{1A3881A2-E2F4-40EF-88BE-29C67AC58736}"/>
                    </a:ext>
                  </a:extLst>
                </p:cNvPr>
                <p:cNvSpPr/>
                <p:nvPr/>
              </p:nvSpPr>
              <p:spPr>
                <a:xfrm rot="5400000">
                  <a:off x="6100175" y="1194701"/>
                  <a:ext cx="928852" cy="72000"/>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154" name="矩形 1153">
                  <a:extLst>
                    <a:ext uri="{FF2B5EF4-FFF2-40B4-BE49-F238E27FC236}">
                      <a16:creationId xmlns:a16="http://schemas.microsoft.com/office/drawing/2014/main" id="{B83AEA71-2E43-49F7-9E83-4D6F20FEDD24}"/>
                    </a:ext>
                  </a:extLst>
                </p:cNvPr>
                <p:cNvSpPr/>
                <p:nvPr/>
              </p:nvSpPr>
              <p:spPr>
                <a:xfrm rot="10800000">
                  <a:off x="6599743" y="700306"/>
                  <a:ext cx="1833798" cy="69597"/>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155" name="矩形 1154">
                  <a:extLst>
                    <a:ext uri="{FF2B5EF4-FFF2-40B4-BE49-F238E27FC236}">
                      <a16:creationId xmlns:a16="http://schemas.microsoft.com/office/drawing/2014/main" id="{60EAEB38-632C-4AEB-810A-E9C12CDEFFD1}"/>
                    </a:ext>
                  </a:extLst>
                </p:cNvPr>
                <p:cNvSpPr/>
                <p:nvPr/>
              </p:nvSpPr>
              <p:spPr>
                <a:xfrm rot="5400000">
                  <a:off x="7917310" y="1269563"/>
                  <a:ext cx="1097441" cy="71999"/>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grpSp>
              <p:nvGrpSpPr>
                <p:cNvPr id="1156" name="组合 1155">
                  <a:extLst>
                    <a:ext uri="{FF2B5EF4-FFF2-40B4-BE49-F238E27FC236}">
                      <a16:creationId xmlns:a16="http://schemas.microsoft.com/office/drawing/2014/main" id="{AD97A23A-0826-437F-BBFA-28A7AD17886C}"/>
                    </a:ext>
                  </a:extLst>
                </p:cNvPr>
                <p:cNvGrpSpPr/>
                <p:nvPr/>
              </p:nvGrpSpPr>
              <p:grpSpPr>
                <a:xfrm rot="10800000">
                  <a:off x="6527744" y="697901"/>
                  <a:ext cx="72001" cy="74414"/>
                  <a:chOff x="5514494" y="2081922"/>
                  <a:chExt cx="540008" cy="558106"/>
                </a:xfrm>
              </p:grpSpPr>
              <p:sp>
                <p:nvSpPr>
                  <p:cNvPr id="1160" name="任意多边形: 形状 1159">
                    <a:extLst>
                      <a:ext uri="{FF2B5EF4-FFF2-40B4-BE49-F238E27FC236}">
                        <a16:creationId xmlns:a16="http://schemas.microsoft.com/office/drawing/2014/main" id="{829B4F16-DAD8-491C-A245-C541929DB993}"/>
                      </a:ext>
                    </a:extLst>
                  </p:cNvPr>
                  <p:cNvSpPr/>
                  <p:nvPr/>
                </p:nvSpPr>
                <p:spPr>
                  <a:xfrm rot="5400000">
                    <a:off x="5514502" y="2100027"/>
                    <a:ext cx="540000" cy="540001"/>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161" name="任意多边形: 形状 1160">
                    <a:extLst>
                      <a:ext uri="{FF2B5EF4-FFF2-40B4-BE49-F238E27FC236}">
                        <a16:creationId xmlns:a16="http://schemas.microsoft.com/office/drawing/2014/main" id="{5F1A4AED-0917-4B79-8DAA-0E54DBD8CDF9}"/>
                      </a:ext>
                    </a:extLst>
                  </p:cNvPr>
                  <p:cNvSpPr/>
                  <p:nvPr/>
                </p:nvSpPr>
                <p:spPr>
                  <a:xfrm flipV="1">
                    <a:off x="5514494" y="2081922"/>
                    <a:ext cx="540000" cy="540000"/>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grpSp>
            <p:grpSp>
              <p:nvGrpSpPr>
                <p:cNvPr id="1157" name="组合 1156">
                  <a:extLst>
                    <a:ext uri="{FF2B5EF4-FFF2-40B4-BE49-F238E27FC236}">
                      <a16:creationId xmlns:a16="http://schemas.microsoft.com/office/drawing/2014/main" id="{9B5B4428-AE85-4203-B3BC-756C48A148CD}"/>
                    </a:ext>
                  </a:extLst>
                </p:cNvPr>
                <p:cNvGrpSpPr/>
                <p:nvPr/>
              </p:nvGrpSpPr>
              <p:grpSpPr>
                <a:xfrm rot="16200000">
                  <a:off x="8432354" y="696333"/>
                  <a:ext cx="72006" cy="79983"/>
                  <a:chOff x="5514492" y="1932271"/>
                  <a:chExt cx="540058" cy="599866"/>
                </a:xfrm>
              </p:grpSpPr>
              <p:sp>
                <p:nvSpPr>
                  <p:cNvPr id="1158" name="任意多边形: 形状 1157">
                    <a:extLst>
                      <a:ext uri="{FF2B5EF4-FFF2-40B4-BE49-F238E27FC236}">
                        <a16:creationId xmlns:a16="http://schemas.microsoft.com/office/drawing/2014/main" id="{B6FA6E1E-21EC-4BBA-90C2-CD39918424AA}"/>
                      </a:ext>
                    </a:extLst>
                  </p:cNvPr>
                  <p:cNvSpPr/>
                  <p:nvPr/>
                </p:nvSpPr>
                <p:spPr>
                  <a:xfrm rot="5400000">
                    <a:off x="5514491" y="1992138"/>
                    <a:ext cx="540000" cy="539998"/>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159" name="任意多边形: 形状 1158">
                    <a:extLst>
                      <a:ext uri="{FF2B5EF4-FFF2-40B4-BE49-F238E27FC236}">
                        <a16:creationId xmlns:a16="http://schemas.microsoft.com/office/drawing/2014/main" id="{0771F6BE-8AC4-46E2-BA40-D420A120CD98}"/>
                      </a:ext>
                    </a:extLst>
                  </p:cNvPr>
                  <p:cNvSpPr/>
                  <p:nvPr/>
                </p:nvSpPr>
                <p:spPr>
                  <a:xfrm flipV="1">
                    <a:off x="5514552" y="1932271"/>
                    <a:ext cx="539998" cy="540001"/>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grpSp>
          </p:grpSp>
          <p:grpSp>
            <p:nvGrpSpPr>
              <p:cNvPr id="1063" name="组合 1062">
                <a:extLst>
                  <a:ext uri="{FF2B5EF4-FFF2-40B4-BE49-F238E27FC236}">
                    <a16:creationId xmlns:a16="http://schemas.microsoft.com/office/drawing/2014/main" id="{20A60B58-282F-4A73-9E08-750FA8282A57}"/>
                  </a:ext>
                </a:extLst>
              </p:cNvPr>
              <p:cNvGrpSpPr/>
              <p:nvPr/>
            </p:nvGrpSpPr>
            <p:grpSpPr>
              <a:xfrm>
                <a:off x="4822964" y="682250"/>
                <a:ext cx="1574170" cy="1035474"/>
                <a:chOff x="4822964" y="682250"/>
                <a:chExt cx="1574170" cy="1035474"/>
              </a:xfrm>
            </p:grpSpPr>
            <p:sp>
              <p:nvSpPr>
                <p:cNvPr id="1144" name="矩形 1143">
                  <a:extLst>
                    <a:ext uri="{FF2B5EF4-FFF2-40B4-BE49-F238E27FC236}">
                      <a16:creationId xmlns:a16="http://schemas.microsoft.com/office/drawing/2014/main" id="{DC55DAEB-8007-42AD-BC4C-4B4E8D3BF8DC}"/>
                    </a:ext>
                  </a:extLst>
                </p:cNvPr>
                <p:cNvSpPr/>
                <p:nvPr/>
              </p:nvSpPr>
              <p:spPr>
                <a:xfrm rot="10800000">
                  <a:off x="4894284" y="685490"/>
                  <a:ext cx="1454347" cy="76571"/>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145" name="矩形 1144">
                  <a:extLst>
                    <a:ext uri="{FF2B5EF4-FFF2-40B4-BE49-F238E27FC236}">
                      <a16:creationId xmlns:a16="http://schemas.microsoft.com/office/drawing/2014/main" id="{DAB53141-0524-4694-82B0-A6618CB8D933}"/>
                    </a:ext>
                  </a:extLst>
                </p:cNvPr>
                <p:cNvSpPr/>
                <p:nvPr/>
              </p:nvSpPr>
              <p:spPr>
                <a:xfrm rot="5400000">
                  <a:off x="4554533" y="1017338"/>
                  <a:ext cx="606909" cy="70047"/>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146" name="矩形 1145">
                  <a:extLst>
                    <a:ext uri="{FF2B5EF4-FFF2-40B4-BE49-F238E27FC236}">
                      <a16:creationId xmlns:a16="http://schemas.microsoft.com/office/drawing/2014/main" id="{280DA8AA-5C26-439B-B762-355BE12512E3}"/>
                    </a:ext>
                  </a:extLst>
                </p:cNvPr>
                <p:cNvSpPr/>
                <p:nvPr/>
              </p:nvSpPr>
              <p:spPr>
                <a:xfrm rot="5400000">
                  <a:off x="5874387" y="1195448"/>
                  <a:ext cx="972553" cy="72000"/>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grpSp>
              <p:nvGrpSpPr>
                <p:cNvPr id="1147" name="组合 1146">
                  <a:extLst>
                    <a:ext uri="{FF2B5EF4-FFF2-40B4-BE49-F238E27FC236}">
                      <a16:creationId xmlns:a16="http://schemas.microsoft.com/office/drawing/2014/main" id="{67799C8E-3B7F-40CD-A6AF-A6418699938E}"/>
                    </a:ext>
                  </a:extLst>
                </p:cNvPr>
                <p:cNvGrpSpPr/>
                <p:nvPr/>
              </p:nvGrpSpPr>
              <p:grpSpPr>
                <a:xfrm rot="10800000">
                  <a:off x="4822964" y="682250"/>
                  <a:ext cx="72001" cy="74414"/>
                  <a:chOff x="5514494" y="2081922"/>
                  <a:chExt cx="540008" cy="558105"/>
                </a:xfrm>
              </p:grpSpPr>
              <p:sp>
                <p:nvSpPr>
                  <p:cNvPr id="1151" name="任意多边形: 形状 1150">
                    <a:extLst>
                      <a:ext uri="{FF2B5EF4-FFF2-40B4-BE49-F238E27FC236}">
                        <a16:creationId xmlns:a16="http://schemas.microsoft.com/office/drawing/2014/main" id="{D0A458DC-E32E-454B-8050-11FB5BA61543}"/>
                      </a:ext>
                    </a:extLst>
                  </p:cNvPr>
                  <p:cNvSpPr/>
                  <p:nvPr/>
                </p:nvSpPr>
                <p:spPr>
                  <a:xfrm rot="5400000">
                    <a:off x="5514502" y="2100027"/>
                    <a:ext cx="540000" cy="540000"/>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152" name="任意多边形: 形状 1151">
                    <a:extLst>
                      <a:ext uri="{FF2B5EF4-FFF2-40B4-BE49-F238E27FC236}">
                        <a16:creationId xmlns:a16="http://schemas.microsoft.com/office/drawing/2014/main" id="{0806A4D2-B6FE-4FDD-BEF8-CB9C7FEA929D}"/>
                      </a:ext>
                    </a:extLst>
                  </p:cNvPr>
                  <p:cNvSpPr/>
                  <p:nvPr/>
                </p:nvSpPr>
                <p:spPr>
                  <a:xfrm flipV="1">
                    <a:off x="5514494" y="2081922"/>
                    <a:ext cx="540000" cy="540000"/>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grpSp>
            <p:grpSp>
              <p:nvGrpSpPr>
                <p:cNvPr id="1148" name="组合 1147">
                  <a:extLst>
                    <a:ext uri="{FF2B5EF4-FFF2-40B4-BE49-F238E27FC236}">
                      <a16:creationId xmlns:a16="http://schemas.microsoft.com/office/drawing/2014/main" id="{78E55EC0-23C5-4F12-A108-38B256840ED2}"/>
                    </a:ext>
                  </a:extLst>
                </p:cNvPr>
                <p:cNvGrpSpPr/>
                <p:nvPr/>
              </p:nvGrpSpPr>
              <p:grpSpPr>
                <a:xfrm rot="16200000">
                  <a:off x="6325130" y="684211"/>
                  <a:ext cx="72007" cy="72000"/>
                  <a:chOff x="5514487" y="2081922"/>
                  <a:chExt cx="540063" cy="540000"/>
                </a:xfrm>
              </p:grpSpPr>
              <p:sp>
                <p:nvSpPr>
                  <p:cNvPr id="1149" name="任意多边形: 形状 1148">
                    <a:extLst>
                      <a:ext uri="{FF2B5EF4-FFF2-40B4-BE49-F238E27FC236}">
                        <a16:creationId xmlns:a16="http://schemas.microsoft.com/office/drawing/2014/main" id="{B0B88E9A-1212-49BE-A3EA-A88E3B13C040}"/>
                      </a:ext>
                    </a:extLst>
                  </p:cNvPr>
                  <p:cNvSpPr/>
                  <p:nvPr/>
                </p:nvSpPr>
                <p:spPr>
                  <a:xfrm rot="5400000">
                    <a:off x="5514487" y="2081922"/>
                    <a:ext cx="540000" cy="540000"/>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150" name="任意多边形: 形状 1149">
                    <a:extLst>
                      <a:ext uri="{FF2B5EF4-FFF2-40B4-BE49-F238E27FC236}">
                        <a16:creationId xmlns:a16="http://schemas.microsoft.com/office/drawing/2014/main" id="{92B75702-EBB0-4B2C-A572-D79FE4495641}"/>
                      </a:ext>
                    </a:extLst>
                  </p:cNvPr>
                  <p:cNvSpPr/>
                  <p:nvPr/>
                </p:nvSpPr>
                <p:spPr>
                  <a:xfrm flipV="1">
                    <a:off x="5514547" y="2081922"/>
                    <a:ext cx="540003" cy="540000"/>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grpSp>
          </p:grpSp>
          <p:sp>
            <p:nvSpPr>
              <p:cNvPr id="1064" name="矩形 1063">
                <a:extLst>
                  <a:ext uri="{FF2B5EF4-FFF2-40B4-BE49-F238E27FC236}">
                    <a16:creationId xmlns:a16="http://schemas.microsoft.com/office/drawing/2014/main" id="{06B0C7CE-E001-4EFD-886D-88403E321742}"/>
                  </a:ext>
                </a:extLst>
              </p:cNvPr>
              <p:cNvSpPr/>
              <p:nvPr/>
            </p:nvSpPr>
            <p:spPr>
              <a:xfrm rot="5400000">
                <a:off x="7960190" y="1088965"/>
                <a:ext cx="1246323" cy="71999"/>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grpSp>
            <p:nvGrpSpPr>
              <p:cNvPr id="1065" name="组合 1064">
                <a:extLst>
                  <a:ext uri="{FF2B5EF4-FFF2-40B4-BE49-F238E27FC236}">
                    <a16:creationId xmlns:a16="http://schemas.microsoft.com/office/drawing/2014/main" id="{9BF7BBC4-26E8-4496-B228-BF8C011CA090}"/>
                  </a:ext>
                </a:extLst>
              </p:cNvPr>
              <p:cNvGrpSpPr/>
              <p:nvPr/>
            </p:nvGrpSpPr>
            <p:grpSpPr>
              <a:xfrm rot="10800000">
                <a:off x="4635255" y="435004"/>
                <a:ext cx="72000" cy="72000"/>
                <a:chOff x="5514487" y="2081922"/>
                <a:chExt cx="540000" cy="540000"/>
              </a:xfrm>
            </p:grpSpPr>
            <p:sp>
              <p:nvSpPr>
                <p:cNvPr id="1142" name="任意多边形: 形状 1141">
                  <a:extLst>
                    <a:ext uri="{FF2B5EF4-FFF2-40B4-BE49-F238E27FC236}">
                      <a16:creationId xmlns:a16="http://schemas.microsoft.com/office/drawing/2014/main" id="{4C982AFA-8D01-44B7-82F1-7EAA1F956A5C}"/>
                    </a:ext>
                  </a:extLst>
                </p:cNvPr>
                <p:cNvSpPr/>
                <p:nvPr/>
              </p:nvSpPr>
              <p:spPr>
                <a:xfrm rot="5400000">
                  <a:off x="5514487" y="2081922"/>
                  <a:ext cx="540000" cy="540000"/>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143" name="任意多边形: 形状 1142">
                  <a:extLst>
                    <a:ext uri="{FF2B5EF4-FFF2-40B4-BE49-F238E27FC236}">
                      <a16:creationId xmlns:a16="http://schemas.microsoft.com/office/drawing/2014/main" id="{9E5FF8FE-1B23-4A8F-9884-8F99B2658478}"/>
                    </a:ext>
                  </a:extLst>
                </p:cNvPr>
                <p:cNvSpPr/>
                <p:nvPr/>
              </p:nvSpPr>
              <p:spPr>
                <a:xfrm flipV="1">
                  <a:off x="5514487" y="2081922"/>
                  <a:ext cx="540000" cy="540000"/>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grpSp>
          <p:sp>
            <p:nvSpPr>
              <p:cNvPr id="1066" name="矩形 1065">
                <a:extLst>
                  <a:ext uri="{FF2B5EF4-FFF2-40B4-BE49-F238E27FC236}">
                    <a16:creationId xmlns:a16="http://schemas.microsoft.com/office/drawing/2014/main" id="{2826DFCF-6987-4478-ADF5-82ABD38EBC4E}"/>
                  </a:ext>
                </a:extLst>
              </p:cNvPr>
              <p:cNvSpPr/>
              <p:nvPr/>
            </p:nvSpPr>
            <p:spPr>
              <a:xfrm rot="5400000">
                <a:off x="4313353" y="827305"/>
                <a:ext cx="715164" cy="72000"/>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067" name="矩形 1066">
                <a:extLst>
                  <a:ext uri="{FF2B5EF4-FFF2-40B4-BE49-F238E27FC236}">
                    <a16:creationId xmlns:a16="http://schemas.microsoft.com/office/drawing/2014/main" id="{9AB7BD6C-A6E9-4874-990D-D176EA1648DA}"/>
                  </a:ext>
                </a:extLst>
              </p:cNvPr>
              <p:cNvSpPr/>
              <p:nvPr/>
            </p:nvSpPr>
            <p:spPr>
              <a:xfrm rot="10800000">
                <a:off x="4705096" y="435920"/>
                <a:ext cx="3840452" cy="65752"/>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068" name="矩形 1067">
                <a:extLst>
                  <a:ext uri="{FF2B5EF4-FFF2-40B4-BE49-F238E27FC236}">
                    <a16:creationId xmlns:a16="http://schemas.microsoft.com/office/drawing/2014/main" id="{96B04B8F-52AB-4142-81DC-AF11576EF976}"/>
                  </a:ext>
                </a:extLst>
              </p:cNvPr>
              <p:cNvSpPr/>
              <p:nvPr/>
            </p:nvSpPr>
            <p:spPr>
              <a:xfrm rot="10800000">
                <a:off x="2307273" y="430839"/>
                <a:ext cx="2153495" cy="72000"/>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069" name="矩形 1068">
                <a:extLst>
                  <a:ext uri="{FF2B5EF4-FFF2-40B4-BE49-F238E27FC236}">
                    <a16:creationId xmlns:a16="http://schemas.microsoft.com/office/drawing/2014/main" id="{89B0055B-973A-43D5-A02F-EE0BFB1AF02D}"/>
                  </a:ext>
                </a:extLst>
              </p:cNvPr>
              <p:cNvSpPr/>
              <p:nvPr/>
            </p:nvSpPr>
            <p:spPr>
              <a:xfrm rot="5400000">
                <a:off x="1863732" y="877687"/>
                <a:ext cx="822508" cy="72000"/>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070" name="任意多边形: 形状 1069">
                <a:extLst>
                  <a:ext uri="{FF2B5EF4-FFF2-40B4-BE49-F238E27FC236}">
                    <a16:creationId xmlns:a16="http://schemas.microsoft.com/office/drawing/2014/main" id="{AA0C925D-DC40-4715-B994-AA9498B19B8C}"/>
                  </a:ext>
                </a:extLst>
              </p:cNvPr>
              <p:cNvSpPr/>
              <p:nvPr/>
            </p:nvSpPr>
            <p:spPr>
              <a:xfrm rot="16200000">
                <a:off x="2239047" y="430839"/>
                <a:ext cx="72000" cy="72000"/>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071" name="任意多边形: 形状 1070">
                <a:extLst>
                  <a:ext uri="{FF2B5EF4-FFF2-40B4-BE49-F238E27FC236}">
                    <a16:creationId xmlns:a16="http://schemas.microsoft.com/office/drawing/2014/main" id="{905116EC-C47B-4590-AC40-ACB9759697BE}"/>
                  </a:ext>
                </a:extLst>
              </p:cNvPr>
              <p:cNvSpPr/>
              <p:nvPr/>
            </p:nvSpPr>
            <p:spPr>
              <a:xfrm rot="10800000" flipV="1">
                <a:off x="2239047" y="430839"/>
                <a:ext cx="72000" cy="72000"/>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072" name="矩形 1071">
                <a:extLst>
                  <a:ext uri="{FF2B5EF4-FFF2-40B4-BE49-F238E27FC236}">
                    <a16:creationId xmlns:a16="http://schemas.microsoft.com/office/drawing/2014/main" id="{A2DFF12D-381B-488D-9841-051B6AE64169}"/>
                  </a:ext>
                </a:extLst>
              </p:cNvPr>
              <p:cNvSpPr/>
              <p:nvPr/>
            </p:nvSpPr>
            <p:spPr>
              <a:xfrm rot="5400000" flipV="1">
                <a:off x="4133555" y="823589"/>
                <a:ext cx="726198" cy="70048"/>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073" name="任意多边形: 形状 1072">
                <a:extLst>
                  <a:ext uri="{FF2B5EF4-FFF2-40B4-BE49-F238E27FC236}">
                    <a16:creationId xmlns:a16="http://schemas.microsoft.com/office/drawing/2014/main" id="{71C5529F-B5B7-44B9-BD4E-A0586E15EC87}"/>
                  </a:ext>
                </a:extLst>
              </p:cNvPr>
              <p:cNvSpPr/>
              <p:nvPr/>
            </p:nvSpPr>
            <p:spPr>
              <a:xfrm>
                <a:off x="4459334" y="430837"/>
                <a:ext cx="72000" cy="72000"/>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074" name="任意多边形: 形状 1073">
                <a:extLst>
                  <a:ext uri="{FF2B5EF4-FFF2-40B4-BE49-F238E27FC236}">
                    <a16:creationId xmlns:a16="http://schemas.microsoft.com/office/drawing/2014/main" id="{4BB90AD7-3E18-4AF5-9843-6102292A5B62}"/>
                  </a:ext>
                </a:extLst>
              </p:cNvPr>
              <p:cNvSpPr/>
              <p:nvPr/>
            </p:nvSpPr>
            <p:spPr>
              <a:xfrm rot="16200000" flipV="1">
                <a:off x="4459334" y="430837"/>
                <a:ext cx="72000" cy="72000"/>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grpSp>
            <p:nvGrpSpPr>
              <p:cNvPr id="1075" name="组合 1074">
                <a:extLst>
                  <a:ext uri="{FF2B5EF4-FFF2-40B4-BE49-F238E27FC236}">
                    <a16:creationId xmlns:a16="http://schemas.microsoft.com/office/drawing/2014/main" id="{7818C5A3-B2CF-47B3-84C9-AC05A496AFC3}"/>
                  </a:ext>
                </a:extLst>
              </p:cNvPr>
              <p:cNvGrpSpPr/>
              <p:nvPr/>
            </p:nvGrpSpPr>
            <p:grpSpPr>
              <a:xfrm>
                <a:off x="2859468" y="682250"/>
                <a:ext cx="1157117" cy="673566"/>
                <a:chOff x="2868076" y="675217"/>
                <a:chExt cx="1157117" cy="673566"/>
              </a:xfrm>
            </p:grpSpPr>
            <p:sp>
              <p:nvSpPr>
                <p:cNvPr id="1133" name="矩形 1132">
                  <a:extLst>
                    <a:ext uri="{FF2B5EF4-FFF2-40B4-BE49-F238E27FC236}">
                      <a16:creationId xmlns:a16="http://schemas.microsoft.com/office/drawing/2014/main" id="{7F6E629E-62C6-43F3-BD62-573002EEC797}"/>
                    </a:ext>
                  </a:extLst>
                </p:cNvPr>
                <p:cNvSpPr/>
                <p:nvPr/>
              </p:nvSpPr>
              <p:spPr>
                <a:xfrm rot="10800000">
                  <a:off x="2939398" y="678458"/>
                  <a:ext cx="1049635" cy="72000"/>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134" name="矩形 1133">
                  <a:extLst>
                    <a:ext uri="{FF2B5EF4-FFF2-40B4-BE49-F238E27FC236}">
                      <a16:creationId xmlns:a16="http://schemas.microsoft.com/office/drawing/2014/main" id="{EFECD51F-E369-459A-BB39-B6541ADA7CDC}"/>
                    </a:ext>
                  </a:extLst>
                </p:cNvPr>
                <p:cNvSpPr/>
                <p:nvPr/>
              </p:nvSpPr>
              <p:spPr>
                <a:xfrm rot="5400000">
                  <a:off x="2599645" y="1010305"/>
                  <a:ext cx="606909" cy="70047"/>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135" name="矩形 1134">
                  <a:extLst>
                    <a:ext uri="{FF2B5EF4-FFF2-40B4-BE49-F238E27FC236}">
                      <a16:creationId xmlns:a16="http://schemas.microsoft.com/office/drawing/2014/main" id="{9C40C9F4-4B9A-48FF-A4E9-5B83F23B23DE}"/>
                    </a:ext>
                  </a:extLst>
                </p:cNvPr>
                <p:cNvSpPr/>
                <p:nvPr/>
              </p:nvSpPr>
              <p:spPr>
                <a:xfrm rot="5400000">
                  <a:off x="3755916" y="946459"/>
                  <a:ext cx="466554" cy="72000"/>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grpSp>
              <p:nvGrpSpPr>
                <p:cNvPr id="1136" name="组合 1135">
                  <a:extLst>
                    <a:ext uri="{FF2B5EF4-FFF2-40B4-BE49-F238E27FC236}">
                      <a16:creationId xmlns:a16="http://schemas.microsoft.com/office/drawing/2014/main" id="{77F157BD-F546-497D-A79D-5756F4FD3F35}"/>
                    </a:ext>
                  </a:extLst>
                </p:cNvPr>
                <p:cNvGrpSpPr/>
                <p:nvPr/>
              </p:nvGrpSpPr>
              <p:grpSpPr>
                <a:xfrm rot="10800000">
                  <a:off x="2868076" y="675217"/>
                  <a:ext cx="72001" cy="74414"/>
                  <a:chOff x="5514494" y="2081922"/>
                  <a:chExt cx="540008" cy="558105"/>
                </a:xfrm>
              </p:grpSpPr>
              <p:sp>
                <p:nvSpPr>
                  <p:cNvPr id="1140" name="任意多边形: 形状 1139">
                    <a:extLst>
                      <a:ext uri="{FF2B5EF4-FFF2-40B4-BE49-F238E27FC236}">
                        <a16:creationId xmlns:a16="http://schemas.microsoft.com/office/drawing/2014/main" id="{6CA3AE86-9085-4FEA-9E02-EA92ACE329A8}"/>
                      </a:ext>
                    </a:extLst>
                  </p:cNvPr>
                  <p:cNvSpPr/>
                  <p:nvPr/>
                </p:nvSpPr>
                <p:spPr>
                  <a:xfrm rot="5400000">
                    <a:off x="5514502" y="2100027"/>
                    <a:ext cx="540000" cy="540000"/>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141" name="任意多边形: 形状 1140">
                    <a:extLst>
                      <a:ext uri="{FF2B5EF4-FFF2-40B4-BE49-F238E27FC236}">
                        <a16:creationId xmlns:a16="http://schemas.microsoft.com/office/drawing/2014/main" id="{4E9BB3ED-FAB3-4B34-B495-BF5365C5F43F}"/>
                      </a:ext>
                    </a:extLst>
                  </p:cNvPr>
                  <p:cNvSpPr/>
                  <p:nvPr/>
                </p:nvSpPr>
                <p:spPr>
                  <a:xfrm flipV="1">
                    <a:off x="5514494" y="2081922"/>
                    <a:ext cx="540000" cy="540000"/>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grpSp>
            <p:grpSp>
              <p:nvGrpSpPr>
                <p:cNvPr id="1137" name="组合 1136">
                  <a:extLst>
                    <a:ext uri="{FF2B5EF4-FFF2-40B4-BE49-F238E27FC236}">
                      <a16:creationId xmlns:a16="http://schemas.microsoft.com/office/drawing/2014/main" id="{A4269649-61DB-4FBC-B38A-1E4F5B77F44C}"/>
                    </a:ext>
                  </a:extLst>
                </p:cNvPr>
                <p:cNvGrpSpPr/>
                <p:nvPr/>
              </p:nvGrpSpPr>
              <p:grpSpPr>
                <a:xfrm rot="16200000">
                  <a:off x="3953031" y="677723"/>
                  <a:ext cx="72003" cy="72000"/>
                  <a:chOff x="5514487" y="2081922"/>
                  <a:chExt cx="540030" cy="540000"/>
                </a:xfrm>
              </p:grpSpPr>
              <p:sp>
                <p:nvSpPr>
                  <p:cNvPr id="1138" name="任意多边形: 形状 1137">
                    <a:extLst>
                      <a:ext uri="{FF2B5EF4-FFF2-40B4-BE49-F238E27FC236}">
                        <a16:creationId xmlns:a16="http://schemas.microsoft.com/office/drawing/2014/main" id="{AF4D4D95-1152-4D30-A357-63C001DF5D21}"/>
                      </a:ext>
                    </a:extLst>
                  </p:cNvPr>
                  <p:cNvSpPr/>
                  <p:nvPr/>
                </p:nvSpPr>
                <p:spPr>
                  <a:xfrm rot="5400000">
                    <a:off x="5514487" y="2081922"/>
                    <a:ext cx="540000" cy="540000"/>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139" name="任意多边形: 形状 1138">
                    <a:extLst>
                      <a:ext uri="{FF2B5EF4-FFF2-40B4-BE49-F238E27FC236}">
                        <a16:creationId xmlns:a16="http://schemas.microsoft.com/office/drawing/2014/main" id="{83936376-A330-4ECB-8D26-26D14D02D13A}"/>
                      </a:ext>
                    </a:extLst>
                  </p:cNvPr>
                  <p:cNvSpPr/>
                  <p:nvPr/>
                </p:nvSpPr>
                <p:spPr>
                  <a:xfrm flipV="1">
                    <a:off x="5514511" y="2081922"/>
                    <a:ext cx="540006" cy="540000"/>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grpSp>
          </p:grpSp>
          <p:grpSp>
            <p:nvGrpSpPr>
              <p:cNvPr id="1076" name="组合 1075">
                <a:extLst>
                  <a:ext uri="{FF2B5EF4-FFF2-40B4-BE49-F238E27FC236}">
                    <a16:creationId xmlns:a16="http://schemas.microsoft.com/office/drawing/2014/main" id="{C4507533-D941-4840-8374-449AC333A1F2}"/>
                  </a:ext>
                </a:extLst>
              </p:cNvPr>
              <p:cNvGrpSpPr>
                <a:grpSpLocks noChangeAspect="1"/>
              </p:cNvGrpSpPr>
              <p:nvPr/>
            </p:nvGrpSpPr>
            <p:grpSpPr>
              <a:xfrm>
                <a:off x="2006954" y="896084"/>
                <a:ext cx="7563494" cy="1800000"/>
                <a:chOff x="777661" y="605414"/>
                <a:chExt cx="8025464" cy="1909942"/>
              </a:xfrm>
            </p:grpSpPr>
            <p:grpSp>
              <p:nvGrpSpPr>
                <p:cNvPr id="1077" name="组合 1076">
                  <a:extLst>
                    <a:ext uri="{FF2B5EF4-FFF2-40B4-BE49-F238E27FC236}">
                      <a16:creationId xmlns:a16="http://schemas.microsoft.com/office/drawing/2014/main" id="{13A37400-4F2F-4FE2-B95A-11959CE17D14}"/>
                    </a:ext>
                  </a:extLst>
                </p:cNvPr>
                <p:cNvGrpSpPr/>
                <p:nvPr/>
              </p:nvGrpSpPr>
              <p:grpSpPr>
                <a:xfrm>
                  <a:off x="2550108" y="605414"/>
                  <a:ext cx="6253017" cy="1909942"/>
                  <a:chOff x="895925" y="616138"/>
                  <a:chExt cx="6253017" cy="1909942"/>
                </a:xfrm>
              </p:grpSpPr>
              <p:grpSp>
                <p:nvGrpSpPr>
                  <p:cNvPr id="1086" name="组合 1085">
                    <a:extLst>
                      <a:ext uri="{FF2B5EF4-FFF2-40B4-BE49-F238E27FC236}">
                        <a16:creationId xmlns:a16="http://schemas.microsoft.com/office/drawing/2014/main" id="{3F78E511-5B32-478B-959D-0C66546956BF}"/>
                      </a:ext>
                    </a:extLst>
                  </p:cNvPr>
                  <p:cNvGrpSpPr/>
                  <p:nvPr/>
                </p:nvGrpSpPr>
                <p:grpSpPr>
                  <a:xfrm>
                    <a:off x="2985089" y="1402237"/>
                    <a:ext cx="1737535" cy="1122024"/>
                    <a:chOff x="2985089" y="1402237"/>
                    <a:chExt cx="1737535" cy="1122024"/>
                  </a:xfrm>
                </p:grpSpPr>
                <p:grpSp>
                  <p:nvGrpSpPr>
                    <p:cNvPr id="1124" name="组合 1123">
                      <a:extLst>
                        <a:ext uri="{FF2B5EF4-FFF2-40B4-BE49-F238E27FC236}">
                          <a16:creationId xmlns:a16="http://schemas.microsoft.com/office/drawing/2014/main" id="{94339637-649C-4808-BFB9-4317F555B285}"/>
                        </a:ext>
                      </a:extLst>
                    </p:cNvPr>
                    <p:cNvGrpSpPr/>
                    <p:nvPr/>
                  </p:nvGrpSpPr>
                  <p:grpSpPr>
                    <a:xfrm>
                      <a:off x="2985089" y="1402237"/>
                      <a:ext cx="1737535" cy="1122024"/>
                      <a:chOff x="3758098" y="2219976"/>
                      <a:chExt cx="3021391" cy="2158060"/>
                    </a:xfrm>
                  </p:grpSpPr>
                  <p:sp>
                    <p:nvSpPr>
                      <p:cNvPr id="1126" name="椭圆 1125">
                        <a:extLst>
                          <a:ext uri="{FF2B5EF4-FFF2-40B4-BE49-F238E27FC236}">
                            <a16:creationId xmlns:a16="http://schemas.microsoft.com/office/drawing/2014/main" id="{9669C471-5106-477C-BFB1-528062C12C7C}"/>
                          </a:ext>
                        </a:extLst>
                      </p:cNvPr>
                      <p:cNvSpPr/>
                      <p:nvPr/>
                    </p:nvSpPr>
                    <p:spPr>
                      <a:xfrm>
                        <a:off x="3758098" y="2343650"/>
                        <a:ext cx="3021389" cy="777303"/>
                      </a:xfrm>
                      <a:prstGeom prst="ellipse">
                        <a:avLst/>
                      </a:prstGeom>
                      <a:gradFill flip="none" rotWithShape="1">
                        <a:gsLst>
                          <a:gs pos="20000">
                            <a:sysClr val="window" lastClr="FFFFFF">
                              <a:lumMod val="65000"/>
                            </a:sysClr>
                          </a:gs>
                          <a:gs pos="80000">
                            <a:sysClr val="window" lastClr="FFFFFF">
                              <a:lumMod val="65000"/>
                            </a:sysClr>
                          </a:gs>
                          <a:gs pos="50000">
                            <a:sysClr val="window" lastClr="FFFFFF"/>
                          </a:gs>
                          <a:gs pos="2000">
                            <a:sysClr val="window" lastClr="FFFFFF">
                              <a:lumMod val="50000"/>
                            </a:sysClr>
                          </a:gs>
                          <a:gs pos="100000">
                            <a:sysClr val="window" lastClr="FFFFFF">
                              <a:lumMod val="50000"/>
                            </a:sysClr>
                          </a:gs>
                        </a:gsLst>
                        <a:lin ang="0" scaled="1"/>
                        <a:tileRect/>
                      </a:gradFill>
                      <a:ln w="9525"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gradFill>
                            <a:gsLst>
                              <a:gs pos="0">
                                <a:srgbClr val="4472C4">
                                  <a:lumMod val="5000"/>
                                  <a:lumOff val="95000"/>
                                </a:srgbClr>
                              </a:gs>
                              <a:gs pos="74000">
                                <a:srgbClr val="4472C4">
                                  <a:lumMod val="45000"/>
                                  <a:lumOff val="55000"/>
                                </a:srgbClr>
                              </a:gs>
                              <a:gs pos="83000">
                                <a:srgbClr val="4472C4">
                                  <a:lumMod val="45000"/>
                                  <a:lumOff val="55000"/>
                                </a:srgbClr>
                              </a:gs>
                              <a:gs pos="100000">
                                <a:srgbClr val="4472C4">
                                  <a:lumMod val="30000"/>
                                  <a:lumOff val="70000"/>
                                </a:srgbClr>
                              </a:gs>
                            </a:gsLst>
                            <a:lin ang="5400000" scaled="1"/>
                          </a:gradFill>
                          <a:effectLst/>
                          <a:uLnTx/>
                          <a:uFillTx/>
                          <a:latin typeface="等线" panose="020F0502020204030204"/>
                          <a:ea typeface="等线" panose="02010600030101010101" pitchFamily="2" charset="-122"/>
                          <a:cs typeface="+mn-cs"/>
                        </a:endParaRPr>
                      </a:p>
                    </p:txBody>
                  </p:sp>
                  <p:grpSp>
                    <p:nvGrpSpPr>
                      <p:cNvPr id="1127" name="组合 1126">
                        <a:extLst>
                          <a:ext uri="{FF2B5EF4-FFF2-40B4-BE49-F238E27FC236}">
                            <a16:creationId xmlns:a16="http://schemas.microsoft.com/office/drawing/2014/main" id="{E533741A-5F84-4433-BAE8-C88DE6A22959}"/>
                          </a:ext>
                        </a:extLst>
                      </p:cNvPr>
                      <p:cNvGrpSpPr/>
                      <p:nvPr/>
                    </p:nvGrpSpPr>
                    <p:grpSpPr>
                      <a:xfrm>
                        <a:off x="3758100" y="2732302"/>
                        <a:ext cx="3021389" cy="1645734"/>
                        <a:chOff x="3666837" y="1062182"/>
                        <a:chExt cx="4932217" cy="3779279"/>
                      </a:xfrm>
                    </p:grpSpPr>
                    <p:grpSp>
                      <p:nvGrpSpPr>
                        <p:cNvPr id="1129" name="组合 1128">
                          <a:extLst>
                            <a:ext uri="{FF2B5EF4-FFF2-40B4-BE49-F238E27FC236}">
                              <a16:creationId xmlns:a16="http://schemas.microsoft.com/office/drawing/2014/main" id="{E51D30B9-70A1-4D66-B9EB-17AB243F7C28}"/>
                            </a:ext>
                          </a:extLst>
                        </p:cNvPr>
                        <p:cNvGrpSpPr/>
                        <p:nvPr/>
                      </p:nvGrpSpPr>
                      <p:grpSpPr>
                        <a:xfrm>
                          <a:off x="3666837" y="1062182"/>
                          <a:ext cx="4932217" cy="3663472"/>
                          <a:chOff x="3666836" y="1062182"/>
                          <a:chExt cx="1690255" cy="1049165"/>
                        </a:xfrm>
                      </p:grpSpPr>
                      <p:sp>
                        <p:nvSpPr>
                          <p:cNvPr id="1131" name="矩形 1130">
                            <a:extLst>
                              <a:ext uri="{FF2B5EF4-FFF2-40B4-BE49-F238E27FC236}">
                                <a16:creationId xmlns:a16="http://schemas.microsoft.com/office/drawing/2014/main" id="{C900BAB5-5E53-419B-AAB8-BD9A6E80DA13}"/>
                              </a:ext>
                            </a:extLst>
                          </p:cNvPr>
                          <p:cNvSpPr/>
                          <p:nvPr/>
                        </p:nvSpPr>
                        <p:spPr>
                          <a:xfrm>
                            <a:off x="3666836" y="1062182"/>
                            <a:ext cx="1690255" cy="1016000"/>
                          </a:xfrm>
                          <a:prstGeom prst="rect">
                            <a:avLst/>
                          </a:prstGeom>
                          <a:gradFill flip="none" rotWithShape="1">
                            <a:gsLst>
                              <a:gs pos="20000">
                                <a:sysClr val="window" lastClr="FFFFFF">
                                  <a:lumMod val="65000"/>
                                </a:sysClr>
                              </a:gs>
                              <a:gs pos="80000">
                                <a:sysClr val="window" lastClr="FFFFFF">
                                  <a:lumMod val="65000"/>
                                </a:sysClr>
                              </a:gs>
                              <a:gs pos="50000">
                                <a:sysClr val="window" lastClr="FFFFFF"/>
                              </a:gs>
                              <a:gs pos="2000">
                                <a:sysClr val="window" lastClr="FFFFFF">
                                  <a:lumMod val="50000"/>
                                </a:sysClr>
                              </a:gs>
                              <a:gs pos="100000">
                                <a:sysClr val="window" lastClr="FFFFFF">
                                  <a:lumMod val="50000"/>
                                </a:sysClr>
                              </a:gs>
                            </a:gsLst>
                            <a:lin ang="0" scaled="1"/>
                            <a:tileRect/>
                          </a:gradFill>
                          <a:ln w="9525"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gradFill>
                                <a:gsLst>
                                  <a:gs pos="0">
                                    <a:srgbClr val="4472C4">
                                      <a:lumMod val="5000"/>
                                      <a:lumOff val="95000"/>
                                    </a:srgbClr>
                                  </a:gs>
                                  <a:gs pos="74000">
                                    <a:srgbClr val="4472C4">
                                      <a:lumMod val="45000"/>
                                      <a:lumOff val="55000"/>
                                    </a:srgbClr>
                                  </a:gs>
                                  <a:gs pos="83000">
                                    <a:srgbClr val="4472C4">
                                      <a:lumMod val="45000"/>
                                      <a:lumOff val="55000"/>
                                    </a:srgbClr>
                                  </a:gs>
                                  <a:gs pos="100000">
                                    <a:srgbClr val="4472C4">
                                      <a:lumMod val="30000"/>
                                      <a:lumOff val="70000"/>
                                    </a:srgbClr>
                                  </a:gs>
                                </a:gsLst>
                                <a:lin ang="5400000" scaled="1"/>
                              </a:gradFill>
                              <a:effectLst/>
                              <a:uLnTx/>
                              <a:uFillTx/>
                              <a:latin typeface="等线" panose="020F0502020204030204"/>
                              <a:ea typeface="等线" panose="02010600030101010101" pitchFamily="2" charset="-122"/>
                              <a:cs typeface="+mn-cs"/>
                            </a:endParaRPr>
                          </a:p>
                        </p:txBody>
                      </p:sp>
                      <p:sp>
                        <p:nvSpPr>
                          <p:cNvPr id="1132" name="梯形 1131">
                            <a:extLst>
                              <a:ext uri="{FF2B5EF4-FFF2-40B4-BE49-F238E27FC236}">
                                <a16:creationId xmlns:a16="http://schemas.microsoft.com/office/drawing/2014/main" id="{9BC2DA50-4BA1-4213-A4E5-F5C807AC5835}"/>
                              </a:ext>
                            </a:extLst>
                          </p:cNvPr>
                          <p:cNvSpPr/>
                          <p:nvPr/>
                        </p:nvSpPr>
                        <p:spPr>
                          <a:xfrm rot="10800000">
                            <a:off x="3666836" y="2078182"/>
                            <a:ext cx="1690255" cy="33165"/>
                          </a:xfrm>
                          <a:prstGeom prst="trapezoid">
                            <a:avLst>
                              <a:gd name="adj" fmla="val 62767"/>
                            </a:avLst>
                          </a:prstGeom>
                          <a:gradFill flip="none" rotWithShape="1">
                            <a:gsLst>
                              <a:gs pos="20000">
                                <a:sysClr val="window" lastClr="FFFFFF">
                                  <a:lumMod val="65000"/>
                                </a:sysClr>
                              </a:gs>
                              <a:gs pos="80000">
                                <a:sysClr val="window" lastClr="FFFFFF">
                                  <a:lumMod val="65000"/>
                                </a:sysClr>
                              </a:gs>
                              <a:gs pos="50000">
                                <a:sysClr val="window" lastClr="FFFFFF"/>
                              </a:gs>
                              <a:gs pos="2000">
                                <a:sysClr val="window" lastClr="FFFFFF">
                                  <a:lumMod val="50000"/>
                                </a:sysClr>
                              </a:gs>
                              <a:gs pos="100000">
                                <a:sysClr val="window" lastClr="FFFFFF">
                                  <a:lumMod val="50000"/>
                                </a:sysClr>
                              </a:gs>
                            </a:gsLst>
                            <a:lin ang="0" scaled="1"/>
                            <a:tileRect/>
                          </a:gradFill>
                          <a:ln w="9525"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gradFill>
                                <a:gsLst>
                                  <a:gs pos="0">
                                    <a:srgbClr val="4472C4">
                                      <a:lumMod val="5000"/>
                                      <a:lumOff val="95000"/>
                                    </a:srgbClr>
                                  </a:gs>
                                  <a:gs pos="74000">
                                    <a:srgbClr val="4472C4">
                                      <a:lumMod val="45000"/>
                                      <a:lumOff val="55000"/>
                                    </a:srgbClr>
                                  </a:gs>
                                  <a:gs pos="83000">
                                    <a:srgbClr val="4472C4">
                                      <a:lumMod val="45000"/>
                                      <a:lumOff val="55000"/>
                                    </a:srgbClr>
                                  </a:gs>
                                  <a:gs pos="100000">
                                    <a:srgbClr val="4472C4">
                                      <a:lumMod val="30000"/>
                                      <a:lumOff val="70000"/>
                                    </a:srgbClr>
                                  </a:gs>
                                </a:gsLst>
                                <a:lin ang="5400000" scaled="1"/>
                              </a:gradFill>
                              <a:effectLst/>
                              <a:uLnTx/>
                              <a:uFillTx/>
                              <a:latin typeface="等线" panose="020F0502020204030204"/>
                              <a:ea typeface="等线" panose="02010600030101010101" pitchFamily="2" charset="-122"/>
                              <a:cs typeface="+mn-cs"/>
                            </a:endParaRPr>
                          </a:p>
                        </p:txBody>
                      </p:sp>
                    </p:grpSp>
                    <p:sp>
                      <p:nvSpPr>
                        <p:cNvPr id="1130" name="矩形 1129">
                          <a:extLst>
                            <a:ext uri="{FF2B5EF4-FFF2-40B4-BE49-F238E27FC236}">
                              <a16:creationId xmlns:a16="http://schemas.microsoft.com/office/drawing/2014/main" id="{DCE0112B-7FF1-4C12-A3EB-68FFDABF2E1A}"/>
                            </a:ext>
                          </a:extLst>
                        </p:cNvPr>
                        <p:cNvSpPr/>
                        <p:nvPr/>
                      </p:nvSpPr>
                      <p:spPr>
                        <a:xfrm>
                          <a:off x="3740726" y="4725655"/>
                          <a:ext cx="4784437" cy="115806"/>
                        </a:xfrm>
                        <a:prstGeom prst="rect">
                          <a:avLst/>
                        </a:prstGeom>
                        <a:gradFill flip="none" rotWithShape="1">
                          <a:gsLst>
                            <a:gs pos="20000">
                              <a:sysClr val="window" lastClr="FFFFFF">
                                <a:lumMod val="65000"/>
                              </a:sysClr>
                            </a:gs>
                            <a:gs pos="80000">
                              <a:sysClr val="window" lastClr="FFFFFF">
                                <a:lumMod val="65000"/>
                              </a:sysClr>
                            </a:gs>
                            <a:gs pos="50000">
                              <a:sysClr val="window" lastClr="FFFFFF"/>
                            </a:gs>
                            <a:gs pos="2000">
                              <a:sysClr val="window" lastClr="FFFFFF">
                                <a:lumMod val="50000"/>
                              </a:sysClr>
                            </a:gs>
                            <a:gs pos="100000">
                              <a:sysClr val="window" lastClr="FFFFFF">
                                <a:lumMod val="50000"/>
                              </a:sysClr>
                            </a:gs>
                          </a:gsLst>
                          <a:lin ang="0" scaled="1"/>
                          <a:tileRect/>
                        </a:gradFill>
                        <a:ln w="9525"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gradFill>
                              <a:gsLst>
                                <a:gs pos="0">
                                  <a:srgbClr val="4472C4">
                                    <a:lumMod val="5000"/>
                                    <a:lumOff val="95000"/>
                                  </a:srgbClr>
                                </a:gs>
                                <a:gs pos="74000">
                                  <a:srgbClr val="4472C4">
                                    <a:lumMod val="45000"/>
                                    <a:lumOff val="55000"/>
                                  </a:srgbClr>
                                </a:gs>
                                <a:gs pos="83000">
                                  <a:srgbClr val="4472C4">
                                    <a:lumMod val="45000"/>
                                    <a:lumOff val="55000"/>
                                  </a:srgbClr>
                                </a:gs>
                                <a:gs pos="100000">
                                  <a:srgbClr val="4472C4">
                                    <a:lumMod val="30000"/>
                                    <a:lumOff val="70000"/>
                                  </a:srgbClr>
                                </a:gs>
                              </a:gsLst>
                              <a:lin ang="5400000" scaled="1"/>
                            </a:gradFill>
                            <a:effectLst/>
                            <a:uLnTx/>
                            <a:uFillTx/>
                            <a:latin typeface="等线" panose="020F0502020204030204"/>
                            <a:ea typeface="等线" panose="02010600030101010101" pitchFamily="2" charset="-122"/>
                            <a:cs typeface="+mn-cs"/>
                          </a:endParaRPr>
                        </a:p>
                      </p:txBody>
                    </p:sp>
                  </p:grpSp>
                  <p:sp>
                    <p:nvSpPr>
                      <p:cNvPr id="1128" name="矩形 1127">
                        <a:extLst>
                          <a:ext uri="{FF2B5EF4-FFF2-40B4-BE49-F238E27FC236}">
                            <a16:creationId xmlns:a16="http://schemas.microsoft.com/office/drawing/2014/main" id="{0E3E9178-5F8E-4693-AD8B-2FA4E245EB3A}"/>
                          </a:ext>
                        </a:extLst>
                      </p:cNvPr>
                      <p:cNvSpPr/>
                      <p:nvPr/>
                    </p:nvSpPr>
                    <p:spPr>
                      <a:xfrm>
                        <a:off x="4700755" y="2219976"/>
                        <a:ext cx="1136073" cy="156294"/>
                      </a:xfrm>
                      <a:prstGeom prst="rect">
                        <a:avLst/>
                      </a:prstGeom>
                      <a:gradFill flip="none" rotWithShape="1">
                        <a:gsLst>
                          <a:gs pos="20000">
                            <a:sysClr val="window" lastClr="FFFFFF">
                              <a:lumMod val="65000"/>
                            </a:sysClr>
                          </a:gs>
                          <a:gs pos="80000">
                            <a:sysClr val="window" lastClr="FFFFFF">
                              <a:lumMod val="65000"/>
                            </a:sysClr>
                          </a:gs>
                          <a:gs pos="50000">
                            <a:sysClr val="window" lastClr="FFFFFF"/>
                          </a:gs>
                          <a:gs pos="2000">
                            <a:sysClr val="window" lastClr="FFFFFF">
                              <a:lumMod val="50000"/>
                            </a:sysClr>
                          </a:gs>
                          <a:gs pos="100000">
                            <a:sysClr val="window" lastClr="FFFFFF">
                              <a:lumMod val="50000"/>
                            </a:sysClr>
                          </a:gs>
                        </a:gsLst>
                        <a:lin ang="0" scaled="1"/>
                        <a:tileRect/>
                      </a:gradFill>
                      <a:ln w="9525"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gradFill>
                            <a:gsLst>
                              <a:gs pos="0">
                                <a:srgbClr val="4472C4">
                                  <a:lumMod val="5000"/>
                                  <a:lumOff val="95000"/>
                                </a:srgbClr>
                              </a:gs>
                              <a:gs pos="74000">
                                <a:srgbClr val="4472C4">
                                  <a:lumMod val="45000"/>
                                  <a:lumOff val="55000"/>
                                </a:srgbClr>
                              </a:gs>
                              <a:gs pos="83000">
                                <a:srgbClr val="4472C4">
                                  <a:lumMod val="45000"/>
                                  <a:lumOff val="55000"/>
                                </a:srgbClr>
                              </a:gs>
                              <a:gs pos="100000">
                                <a:srgbClr val="4472C4">
                                  <a:lumMod val="30000"/>
                                  <a:lumOff val="70000"/>
                                </a:srgbClr>
                              </a:gs>
                            </a:gsLst>
                            <a:lin ang="5400000" scaled="1"/>
                          </a:gradFill>
                          <a:effectLst/>
                          <a:uLnTx/>
                          <a:uFillTx/>
                          <a:latin typeface="等线" panose="020F0502020204030204"/>
                          <a:ea typeface="等线" panose="02010600030101010101" pitchFamily="2" charset="-122"/>
                          <a:cs typeface="+mn-cs"/>
                        </a:endParaRPr>
                      </a:p>
                    </p:txBody>
                  </p:sp>
                </p:grpSp>
                <p:sp>
                  <p:nvSpPr>
                    <p:cNvPr id="1125" name="矩形 1124">
                      <a:extLst>
                        <a:ext uri="{FF2B5EF4-FFF2-40B4-BE49-F238E27FC236}">
                          <a16:creationId xmlns:a16="http://schemas.microsoft.com/office/drawing/2014/main" id="{7F9ECE62-F249-427F-AD14-A937F17F763C}"/>
                        </a:ext>
                      </a:extLst>
                    </p:cNvPr>
                    <p:cNvSpPr/>
                    <p:nvPr/>
                  </p:nvSpPr>
                  <p:spPr>
                    <a:xfrm>
                      <a:off x="3654592" y="1898594"/>
                      <a:ext cx="398525" cy="203397"/>
                    </a:xfrm>
                    <a:prstGeom prst="rect">
                      <a:avLst/>
                    </a:prstGeom>
                    <a:no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grpSp>
              <p:grpSp>
                <p:nvGrpSpPr>
                  <p:cNvPr id="1087" name="组合 1086">
                    <a:extLst>
                      <a:ext uri="{FF2B5EF4-FFF2-40B4-BE49-F238E27FC236}">
                        <a16:creationId xmlns:a16="http://schemas.microsoft.com/office/drawing/2014/main" id="{546DC71D-7A9F-4A52-9F91-DEEA3BB3523A}"/>
                      </a:ext>
                    </a:extLst>
                  </p:cNvPr>
                  <p:cNvGrpSpPr/>
                  <p:nvPr/>
                </p:nvGrpSpPr>
                <p:grpSpPr>
                  <a:xfrm>
                    <a:off x="895925" y="616138"/>
                    <a:ext cx="1445070" cy="1909942"/>
                    <a:chOff x="895925" y="616138"/>
                    <a:chExt cx="1445070" cy="1909942"/>
                  </a:xfrm>
                </p:grpSpPr>
                <p:grpSp>
                  <p:nvGrpSpPr>
                    <p:cNvPr id="1108" name="组合 1107">
                      <a:extLst>
                        <a:ext uri="{FF2B5EF4-FFF2-40B4-BE49-F238E27FC236}">
                          <a16:creationId xmlns:a16="http://schemas.microsoft.com/office/drawing/2014/main" id="{079581B8-C596-4784-9D3C-C5E029BADA93}"/>
                        </a:ext>
                      </a:extLst>
                    </p:cNvPr>
                    <p:cNvGrpSpPr/>
                    <p:nvPr/>
                  </p:nvGrpSpPr>
                  <p:grpSpPr>
                    <a:xfrm>
                      <a:off x="895925" y="946421"/>
                      <a:ext cx="1445070" cy="1579659"/>
                      <a:chOff x="1348508" y="826427"/>
                      <a:chExt cx="1505530" cy="2296758"/>
                    </a:xfrm>
                  </p:grpSpPr>
                  <p:grpSp>
                    <p:nvGrpSpPr>
                      <p:cNvPr id="1117" name="组合 1116">
                        <a:extLst>
                          <a:ext uri="{FF2B5EF4-FFF2-40B4-BE49-F238E27FC236}">
                            <a16:creationId xmlns:a16="http://schemas.microsoft.com/office/drawing/2014/main" id="{0B71E874-C9DC-41B0-A8A9-B2CBE5125236}"/>
                          </a:ext>
                        </a:extLst>
                      </p:cNvPr>
                      <p:cNvGrpSpPr/>
                      <p:nvPr/>
                    </p:nvGrpSpPr>
                    <p:grpSpPr>
                      <a:xfrm>
                        <a:off x="1348509" y="826427"/>
                        <a:ext cx="1505529" cy="2296758"/>
                        <a:chOff x="1394690" y="1103518"/>
                        <a:chExt cx="1237674" cy="1541207"/>
                      </a:xfrm>
                    </p:grpSpPr>
                    <p:grpSp>
                      <p:nvGrpSpPr>
                        <p:cNvPr id="1119" name="组合 1118">
                          <a:extLst>
                            <a:ext uri="{FF2B5EF4-FFF2-40B4-BE49-F238E27FC236}">
                              <a16:creationId xmlns:a16="http://schemas.microsoft.com/office/drawing/2014/main" id="{A181A771-2D2F-4FC4-BB9C-C9FEB86AF96B}"/>
                            </a:ext>
                          </a:extLst>
                        </p:cNvPr>
                        <p:cNvGrpSpPr/>
                        <p:nvPr/>
                      </p:nvGrpSpPr>
                      <p:grpSpPr>
                        <a:xfrm>
                          <a:off x="1394690" y="1103518"/>
                          <a:ext cx="1237674" cy="1514764"/>
                          <a:chOff x="2022760" y="1173018"/>
                          <a:chExt cx="3546769" cy="4331860"/>
                        </a:xfrm>
                      </p:grpSpPr>
                      <p:sp>
                        <p:nvSpPr>
                          <p:cNvPr id="1122" name="矩形: 圆角 1121">
                            <a:extLst>
                              <a:ext uri="{FF2B5EF4-FFF2-40B4-BE49-F238E27FC236}">
                                <a16:creationId xmlns:a16="http://schemas.microsoft.com/office/drawing/2014/main" id="{3BD5135F-904D-4C65-9525-006A32B76916}"/>
                              </a:ext>
                            </a:extLst>
                          </p:cNvPr>
                          <p:cNvSpPr/>
                          <p:nvPr/>
                        </p:nvSpPr>
                        <p:spPr>
                          <a:xfrm rot="5400000">
                            <a:off x="1630216" y="1565565"/>
                            <a:ext cx="4331857" cy="3546769"/>
                          </a:xfrm>
                          <a:prstGeom prst="roundRect">
                            <a:avLst>
                              <a:gd name="adj" fmla="val 3257"/>
                            </a:avLst>
                          </a:prstGeom>
                          <a:gradFill flip="none" rotWithShape="1">
                            <a:gsLst>
                              <a:gs pos="30000">
                                <a:srgbClr val="00B0F0"/>
                              </a:gs>
                              <a:gs pos="70000">
                                <a:srgbClr val="00B0F0"/>
                              </a:gs>
                              <a:gs pos="50000">
                                <a:srgbClr val="94DFF9"/>
                              </a:gs>
                              <a:gs pos="2000">
                                <a:srgbClr val="0070C0"/>
                              </a:gs>
                              <a:gs pos="100000">
                                <a:srgbClr val="0070C0"/>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123" name="矩形 1122">
                            <a:extLst>
                              <a:ext uri="{FF2B5EF4-FFF2-40B4-BE49-F238E27FC236}">
                                <a16:creationId xmlns:a16="http://schemas.microsoft.com/office/drawing/2014/main" id="{718F28BE-D3DD-4DC8-AE66-17A1AAC5AA16}"/>
                              </a:ext>
                            </a:extLst>
                          </p:cNvPr>
                          <p:cNvSpPr/>
                          <p:nvPr/>
                        </p:nvSpPr>
                        <p:spPr>
                          <a:xfrm>
                            <a:off x="2022762" y="1173018"/>
                            <a:ext cx="3546767" cy="241136"/>
                          </a:xfrm>
                          <a:prstGeom prst="rect">
                            <a:avLst/>
                          </a:prstGeom>
                          <a:noFill/>
                          <a:ln w="9525" cap="flat" cmpd="sng" algn="ctr">
                            <a:solidFill>
                              <a:srgbClr val="E7E6E6">
                                <a:lumMod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sp>
                      <p:nvSpPr>
                        <p:cNvPr id="1120" name="矩形 1119">
                          <a:extLst>
                            <a:ext uri="{FF2B5EF4-FFF2-40B4-BE49-F238E27FC236}">
                              <a16:creationId xmlns:a16="http://schemas.microsoft.com/office/drawing/2014/main" id="{98AECA04-E910-4294-BFF6-A1FC5FC42FF2}"/>
                            </a:ext>
                          </a:extLst>
                        </p:cNvPr>
                        <p:cNvSpPr/>
                        <p:nvPr/>
                      </p:nvSpPr>
                      <p:spPr>
                        <a:xfrm flipV="1">
                          <a:off x="1542473" y="2618281"/>
                          <a:ext cx="144865" cy="26444"/>
                        </a:xfrm>
                        <a:prstGeom prst="rect">
                          <a:avLst/>
                        </a:prstGeom>
                        <a:solidFill>
                          <a:sysClr val="windowText" lastClr="000000"/>
                        </a:solidFill>
                        <a:ln w="12700" cap="flat" cmpd="sng" algn="ctr">
                          <a:solidFill>
                            <a:sysClr val="windowText" lastClr="000000">
                              <a:shade val="50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121" name="矩形 1120">
                          <a:extLst>
                            <a:ext uri="{FF2B5EF4-FFF2-40B4-BE49-F238E27FC236}">
                              <a16:creationId xmlns:a16="http://schemas.microsoft.com/office/drawing/2014/main" id="{1E2CEB07-9BF0-48B9-9BD5-59388F1E83AC}"/>
                            </a:ext>
                          </a:extLst>
                        </p:cNvPr>
                        <p:cNvSpPr/>
                        <p:nvPr/>
                      </p:nvSpPr>
                      <p:spPr>
                        <a:xfrm>
                          <a:off x="2290813" y="2617369"/>
                          <a:ext cx="144865" cy="26444"/>
                        </a:xfrm>
                        <a:prstGeom prst="rect">
                          <a:avLst/>
                        </a:prstGeom>
                        <a:solidFill>
                          <a:sysClr val="windowText" lastClr="000000"/>
                        </a:solidFill>
                        <a:ln w="12700" cap="flat" cmpd="sng" algn="ctr">
                          <a:solidFill>
                            <a:sysClr val="windowText" lastClr="000000">
                              <a:shade val="50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cxnSp>
                    <p:nvCxnSpPr>
                      <p:cNvPr id="1118" name="直接连接符 1117">
                        <a:extLst>
                          <a:ext uri="{FF2B5EF4-FFF2-40B4-BE49-F238E27FC236}">
                            <a16:creationId xmlns:a16="http://schemas.microsoft.com/office/drawing/2014/main" id="{7B83FE59-160F-404E-93A0-31EC4D761203}"/>
                          </a:ext>
                        </a:extLst>
                      </p:cNvPr>
                      <p:cNvCxnSpPr>
                        <a:cxnSpLocks/>
                        <a:endCxn id="1123" idx="1"/>
                      </p:cNvCxnSpPr>
                      <p:nvPr/>
                    </p:nvCxnSpPr>
                    <p:spPr>
                      <a:xfrm flipH="1" flipV="1">
                        <a:off x="1348508" y="889256"/>
                        <a:ext cx="1505528" cy="0"/>
                      </a:xfrm>
                      <a:prstGeom prst="line">
                        <a:avLst/>
                      </a:prstGeom>
                      <a:noFill/>
                      <a:ln w="19050" cap="flat" cmpd="sng" algn="ctr">
                        <a:solidFill>
                          <a:sysClr val="windowText" lastClr="000000"/>
                        </a:solidFill>
                        <a:prstDash val="solid"/>
                        <a:miter lim="800000"/>
                      </a:ln>
                      <a:effectLst>
                        <a:innerShdw blurRad="114300">
                          <a:prstClr val="black"/>
                        </a:innerShdw>
                      </a:effectLst>
                    </p:spPr>
                  </p:cxnSp>
                </p:grpSp>
                <p:grpSp>
                  <p:nvGrpSpPr>
                    <p:cNvPr id="1109" name="组合 1108">
                      <a:extLst>
                        <a:ext uri="{FF2B5EF4-FFF2-40B4-BE49-F238E27FC236}">
                          <a16:creationId xmlns:a16="http://schemas.microsoft.com/office/drawing/2014/main" id="{99F9D689-8B25-490E-812D-A327CEF62007}"/>
                        </a:ext>
                      </a:extLst>
                    </p:cNvPr>
                    <p:cNvGrpSpPr/>
                    <p:nvPr/>
                  </p:nvGrpSpPr>
                  <p:grpSpPr>
                    <a:xfrm>
                      <a:off x="920395" y="776689"/>
                      <a:ext cx="172482" cy="169733"/>
                      <a:chOff x="4890399" y="1637946"/>
                      <a:chExt cx="302017" cy="284805"/>
                    </a:xfrm>
                  </p:grpSpPr>
                  <p:sp>
                    <p:nvSpPr>
                      <p:cNvPr id="1114" name="矩形 1113">
                        <a:extLst>
                          <a:ext uri="{FF2B5EF4-FFF2-40B4-BE49-F238E27FC236}">
                            <a16:creationId xmlns:a16="http://schemas.microsoft.com/office/drawing/2014/main" id="{62369650-AD99-4AC2-83E2-E78773131D67}"/>
                          </a:ext>
                        </a:extLst>
                      </p:cNvPr>
                      <p:cNvSpPr/>
                      <p:nvPr/>
                    </p:nvSpPr>
                    <p:spPr>
                      <a:xfrm>
                        <a:off x="4991612" y="1763200"/>
                        <a:ext cx="99595" cy="159551"/>
                      </a:xfrm>
                      <a:prstGeom prst="rect">
                        <a:avLst/>
                      </a:prstGeom>
                      <a:gradFill flip="none" rotWithShape="1">
                        <a:gsLst>
                          <a:gs pos="0">
                            <a:sysClr val="window" lastClr="FFFFFF">
                              <a:lumMod val="50000"/>
                            </a:sysClr>
                          </a:gs>
                          <a:gs pos="50000">
                            <a:srgbClr val="E7E6E6"/>
                          </a:gs>
                          <a:gs pos="100000">
                            <a:sysClr val="window" lastClr="FFFFFF">
                              <a:lumMod val="50000"/>
                            </a:sysClr>
                          </a:gs>
                        </a:gsLst>
                        <a:lin ang="0" scaled="0"/>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115" name="矩形: 圆角 1114">
                        <a:extLst>
                          <a:ext uri="{FF2B5EF4-FFF2-40B4-BE49-F238E27FC236}">
                            <a16:creationId xmlns:a16="http://schemas.microsoft.com/office/drawing/2014/main" id="{FD90C87F-5BDF-47AC-BF61-2F5CD8E9CCFE}"/>
                          </a:ext>
                        </a:extLst>
                      </p:cNvPr>
                      <p:cNvSpPr/>
                      <p:nvPr/>
                    </p:nvSpPr>
                    <p:spPr>
                      <a:xfrm rot="16200000">
                        <a:off x="4961633" y="1566712"/>
                        <a:ext cx="159550" cy="302017"/>
                      </a:xfrm>
                      <a:prstGeom prst="roundRect">
                        <a:avLst/>
                      </a:prstGeom>
                      <a:gradFill rotWithShape="1">
                        <a:gsLst>
                          <a:gs pos="0">
                            <a:srgbClr val="0070C0"/>
                          </a:gs>
                          <a:gs pos="50000">
                            <a:srgbClr val="5B9BD5">
                              <a:lumMod val="105000"/>
                              <a:satMod val="103000"/>
                              <a:tint val="73000"/>
                            </a:srgbClr>
                          </a:gs>
                          <a:gs pos="100000">
                            <a:srgbClr val="0070C0"/>
                          </a:gs>
                        </a:gsLst>
                        <a:lin ang="5400000" scaled="0"/>
                      </a:gradFill>
                      <a:ln w="6350" cap="flat" cmpd="sng" algn="ctr">
                        <a:solidFill>
                          <a:srgbClr val="5B9BD5"/>
                        </a:solidFill>
                        <a:prstDash val="solid"/>
                        <a:miter lim="800000"/>
                      </a:ln>
                      <a:effectLst>
                        <a:softEdge rad="127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p:txBody>
                  </p:sp>
                  <p:cxnSp>
                    <p:nvCxnSpPr>
                      <p:cNvPr id="1116" name="直接连接符 1115">
                        <a:extLst>
                          <a:ext uri="{FF2B5EF4-FFF2-40B4-BE49-F238E27FC236}">
                            <a16:creationId xmlns:a16="http://schemas.microsoft.com/office/drawing/2014/main" id="{91306BCA-768E-4BA8-A20C-2DCC9A020F03}"/>
                          </a:ext>
                        </a:extLst>
                      </p:cNvPr>
                      <p:cNvCxnSpPr>
                        <a:cxnSpLocks/>
                      </p:cNvCxnSpPr>
                      <p:nvPr/>
                    </p:nvCxnSpPr>
                    <p:spPr>
                      <a:xfrm>
                        <a:off x="4915337" y="1717718"/>
                        <a:ext cx="252144" cy="0"/>
                      </a:xfrm>
                      <a:prstGeom prst="line">
                        <a:avLst/>
                      </a:prstGeom>
                      <a:noFill/>
                      <a:ln w="12700" cap="flat" cmpd="sng" algn="ctr">
                        <a:solidFill>
                          <a:sysClr val="windowText" lastClr="000000"/>
                        </a:solidFill>
                        <a:prstDash val="solid"/>
                        <a:miter lim="800000"/>
                      </a:ln>
                      <a:effectLst>
                        <a:innerShdw blurRad="114300">
                          <a:prstClr val="black"/>
                        </a:innerShdw>
                      </a:effectLst>
                    </p:spPr>
                  </p:cxnSp>
                </p:grpSp>
                <p:grpSp>
                  <p:nvGrpSpPr>
                    <p:cNvPr id="1110" name="组合 1109">
                      <a:extLst>
                        <a:ext uri="{FF2B5EF4-FFF2-40B4-BE49-F238E27FC236}">
                          <a16:creationId xmlns:a16="http://schemas.microsoft.com/office/drawing/2014/main" id="{0B0C6DA9-FAE7-4531-B81B-FACD9F96C597}"/>
                        </a:ext>
                      </a:extLst>
                    </p:cNvPr>
                    <p:cNvGrpSpPr/>
                    <p:nvPr/>
                  </p:nvGrpSpPr>
                  <p:grpSpPr>
                    <a:xfrm>
                      <a:off x="1374747" y="616138"/>
                      <a:ext cx="220058" cy="330282"/>
                      <a:chOff x="2013526" y="306383"/>
                      <a:chExt cx="341787" cy="650075"/>
                    </a:xfrm>
                  </p:grpSpPr>
                  <p:sp>
                    <p:nvSpPr>
                      <p:cNvPr id="1111" name="矩形 1110">
                        <a:extLst>
                          <a:ext uri="{FF2B5EF4-FFF2-40B4-BE49-F238E27FC236}">
                            <a16:creationId xmlns:a16="http://schemas.microsoft.com/office/drawing/2014/main" id="{9F32582B-638F-43C2-8336-359F023CA22E}"/>
                          </a:ext>
                        </a:extLst>
                      </p:cNvPr>
                      <p:cNvSpPr/>
                      <p:nvPr/>
                    </p:nvSpPr>
                    <p:spPr>
                      <a:xfrm>
                        <a:off x="2088270" y="306383"/>
                        <a:ext cx="192300" cy="481365"/>
                      </a:xfrm>
                      <a:prstGeom prst="rect">
                        <a:avLst/>
                      </a:prstGeom>
                      <a:gradFill flip="none" rotWithShape="1">
                        <a:gsLst>
                          <a:gs pos="0">
                            <a:srgbClr val="0070C0"/>
                          </a:gs>
                          <a:gs pos="50000">
                            <a:srgbClr val="94DFF9"/>
                          </a:gs>
                          <a:gs pos="100000">
                            <a:srgbClr val="0070C0"/>
                          </a:gs>
                        </a:gsLst>
                        <a:lin ang="0" scaled="1"/>
                        <a:tileRect/>
                      </a:gra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112" name="矩形 1111">
                        <a:extLst>
                          <a:ext uri="{FF2B5EF4-FFF2-40B4-BE49-F238E27FC236}">
                            <a16:creationId xmlns:a16="http://schemas.microsoft.com/office/drawing/2014/main" id="{0B700780-E879-4074-8FDE-139A00699D3F}"/>
                          </a:ext>
                        </a:extLst>
                      </p:cNvPr>
                      <p:cNvSpPr/>
                      <p:nvPr/>
                    </p:nvSpPr>
                    <p:spPr>
                      <a:xfrm>
                        <a:off x="2126068" y="787749"/>
                        <a:ext cx="116705" cy="133810"/>
                      </a:xfrm>
                      <a:prstGeom prst="rect">
                        <a:avLst/>
                      </a:prstGeom>
                      <a:gradFill flip="none" rotWithShape="1">
                        <a:gsLst>
                          <a:gs pos="0">
                            <a:srgbClr val="0070C0"/>
                          </a:gs>
                          <a:gs pos="50000">
                            <a:srgbClr val="94DFF9"/>
                          </a:gs>
                          <a:gs pos="100000">
                            <a:srgbClr val="0070C0"/>
                          </a:gs>
                        </a:gsLst>
                        <a:lin ang="0" scaled="1"/>
                        <a:tileRect/>
                      </a:gradFill>
                      <a:ln w="12700" cap="flat" cmpd="sng" algn="ctr">
                        <a:solidFill>
                          <a:srgbClr val="4472C4">
                            <a:shade val="50000"/>
                          </a:srgbClr>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113" name="矩形 1112">
                        <a:extLst>
                          <a:ext uri="{FF2B5EF4-FFF2-40B4-BE49-F238E27FC236}">
                            <a16:creationId xmlns:a16="http://schemas.microsoft.com/office/drawing/2014/main" id="{C35E34B2-BF14-48F3-AEA9-31980ACF332A}"/>
                          </a:ext>
                        </a:extLst>
                      </p:cNvPr>
                      <p:cNvSpPr/>
                      <p:nvPr/>
                    </p:nvSpPr>
                    <p:spPr>
                      <a:xfrm>
                        <a:off x="2013526" y="910739"/>
                        <a:ext cx="341787" cy="45719"/>
                      </a:xfrm>
                      <a:prstGeom prst="rect">
                        <a:avLst/>
                      </a:prstGeom>
                      <a:gradFill flip="none" rotWithShape="1">
                        <a:gsLst>
                          <a:gs pos="0">
                            <a:srgbClr val="0070C0"/>
                          </a:gs>
                          <a:gs pos="50000">
                            <a:srgbClr val="94DFF9"/>
                          </a:gs>
                          <a:gs pos="100000">
                            <a:srgbClr val="0070C0"/>
                          </a:gs>
                        </a:gsLst>
                        <a:lin ang="0" scaled="1"/>
                        <a:tileRect/>
                      </a:gradFill>
                      <a:ln w="12700" cap="flat" cmpd="sng" algn="ctr">
                        <a:solidFill>
                          <a:srgbClr val="4472C4">
                            <a:shade val="50000"/>
                          </a:srgbClr>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grpSp>
              <p:grpSp>
                <p:nvGrpSpPr>
                  <p:cNvPr id="1088" name="组合 1087">
                    <a:extLst>
                      <a:ext uri="{FF2B5EF4-FFF2-40B4-BE49-F238E27FC236}">
                        <a16:creationId xmlns:a16="http://schemas.microsoft.com/office/drawing/2014/main" id="{B352F680-0430-4850-825C-723AA99DF887}"/>
                      </a:ext>
                    </a:extLst>
                  </p:cNvPr>
                  <p:cNvGrpSpPr/>
                  <p:nvPr/>
                </p:nvGrpSpPr>
                <p:grpSpPr>
                  <a:xfrm>
                    <a:off x="5264724" y="1521047"/>
                    <a:ext cx="1884218" cy="914392"/>
                    <a:chOff x="3931494" y="4058314"/>
                    <a:chExt cx="1884218" cy="914392"/>
                  </a:xfrm>
                </p:grpSpPr>
                <p:sp>
                  <p:nvSpPr>
                    <p:cNvPr id="1105" name="椭圆 1104">
                      <a:extLst>
                        <a:ext uri="{FF2B5EF4-FFF2-40B4-BE49-F238E27FC236}">
                          <a16:creationId xmlns:a16="http://schemas.microsoft.com/office/drawing/2014/main" id="{766558C6-F556-4682-9BAE-EF94EF9F8E99}"/>
                        </a:ext>
                      </a:extLst>
                    </p:cNvPr>
                    <p:cNvSpPr/>
                    <p:nvPr/>
                  </p:nvSpPr>
                  <p:spPr>
                    <a:xfrm>
                      <a:off x="3931494" y="4058314"/>
                      <a:ext cx="424322" cy="914392"/>
                    </a:xfrm>
                    <a:prstGeom prst="ellipse">
                      <a:avLst/>
                    </a:prstGeom>
                    <a:gradFill flip="none" rotWithShape="1">
                      <a:gsLst>
                        <a:gs pos="20000">
                          <a:sysClr val="window" lastClr="FFFFFF">
                            <a:lumMod val="65000"/>
                          </a:sysClr>
                        </a:gs>
                        <a:gs pos="80000">
                          <a:sysClr val="window" lastClr="FFFFFF">
                            <a:lumMod val="65000"/>
                          </a:sysClr>
                        </a:gs>
                        <a:gs pos="50000">
                          <a:sysClr val="window" lastClr="FFFFFF">
                            <a:lumMod val="95000"/>
                          </a:sysClr>
                        </a:gs>
                        <a:gs pos="2000">
                          <a:srgbClr val="E7E6E6">
                            <a:lumMod val="50000"/>
                          </a:srgbClr>
                        </a:gs>
                        <a:gs pos="100000">
                          <a:srgbClr val="E7E6E6">
                            <a:lumMod val="7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106" name="矩形 1105">
                      <a:extLst>
                        <a:ext uri="{FF2B5EF4-FFF2-40B4-BE49-F238E27FC236}">
                          <a16:creationId xmlns:a16="http://schemas.microsoft.com/office/drawing/2014/main" id="{35A2D39A-A86B-4A3A-8A77-B26E21797FA1}"/>
                        </a:ext>
                      </a:extLst>
                    </p:cNvPr>
                    <p:cNvSpPr/>
                    <p:nvPr/>
                  </p:nvSpPr>
                  <p:spPr>
                    <a:xfrm>
                      <a:off x="4168442" y="4058314"/>
                      <a:ext cx="1410322" cy="914392"/>
                    </a:xfrm>
                    <a:prstGeom prst="rect">
                      <a:avLst/>
                    </a:prstGeom>
                    <a:gradFill flip="none" rotWithShape="1">
                      <a:gsLst>
                        <a:gs pos="20000">
                          <a:sysClr val="window" lastClr="FFFFFF">
                            <a:lumMod val="65000"/>
                          </a:sysClr>
                        </a:gs>
                        <a:gs pos="80000">
                          <a:sysClr val="window" lastClr="FFFFFF">
                            <a:lumMod val="65000"/>
                          </a:sysClr>
                        </a:gs>
                        <a:gs pos="50000">
                          <a:sysClr val="window" lastClr="FFFFFF">
                            <a:lumMod val="95000"/>
                          </a:sysClr>
                        </a:gs>
                        <a:gs pos="2000">
                          <a:srgbClr val="E7E6E6">
                            <a:lumMod val="50000"/>
                          </a:srgbClr>
                        </a:gs>
                        <a:gs pos="100000">
                          <a:srgbClr val="E7E6E6">
                            <a:lumMod val="7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107" name="椭圆 1106">
                      <a:extLst>
                        <a:ext uri="{FF2B5EF4-FFF2-40B4-BE49-F238E27FC236}">
                          <a16:creationId xmlns:a16="http://schemas.microsoft.com/office/drawing/2014/main" id="{F4B821B4-694D-4250-AE5B-B308F480587A}"/>
                        </a:ext>
                      </a:extLst>
                    </p:cNvPr>
                    <p:cNvSpPr/>
                    <p:nvPr/>
                  </p:nvSpPr>
                  <p:spPr>
                    <a:xfrm>
                      <a:off x="5391390" y="4058314"/>
                      <a:ext cx="424322" cy="914392"/>
                    </a:xfrm>
                    <a:prstGeom prst="ellipse">
                      <a:avLst/>
                    </a:prstGeom>
                    <a:gradFill flip="none" rotWithShape="1">
                      <a:gsLst>
                        <a:gs pos="20000">
                          <a:sysClr val="window" lastClr="FFFFFF">
                            <a:lumMod val="65000"/>
                          </a:sysClr>
                        </a:gs>
                        <a:gs pos="80000">
                          <a:sysClr val="window" lastClr="FFFFFF">
                            <a:lumMod val="65000"/>
                          </a:sysClr>
                        </a:gs>
                        <a:gs pos="50000">
                          <a:sysClr val="window" lastClr="FFFFFF">
                            <a:lumMod val="95000"/>
                          </a:sysClr>
                        </a:gs>
                        <a:gs pos="2000">
                          <a:srgbClr val="E7E6E6">
                            <a:lumMod val="50000"/>
                          </a:srgbClr>
                        </a:gs>
                        <a:gs pos="100000">
                          <a:srgbClr val="E7E6E6">
                            <a:lumMod val="7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cxnSp>
                <p:nvCxnSpPr>
                  <p:cNvPr id="1089" name="直接连接符 1088">
                    <a:extLst>
                      <a:ext uri="{FF2B5EF4-FFF2-40B4-BE49-F238E27FC236}">
                        <a16:creationId xmlns:a16="http://schemas.microsoft.com/office/drawing/2014/main" id="{778BD53E-CCD2-45B0-BA9D-7196B16B3446}"/>
                      </a:ext>
                    </a:extLst>
                  </p:cNvPr>
                  <p:cNvCxnSpPr>
                    <a:cxnSpLocks/>
                    <a:endCxn id="1105" idx="4"/>
                  </p:cNvCxnSpPr>
                  <p:nvPr/>
                </p:nvCxnSpPr>
                <p:spPr>
                  <a:xfrm>
                    <a:off x="5476885" y="1521047"/>
                    <a:ext cx="0" cy="914392"/>
                  </a:xfrm>
                  <a:prstGeom prst="line">
                    <a:avLst/>
                  </a:prstGeom>
                  <a:noFill/>
                  <a:ln w="12700" cap="flat" cmpd="sng" algn="ctr">
                    <a:solidFill>
                      <a:sysClr val="windowText" lastClr="000000"/>
                    </a:solidFill>
                    <a:prstDash val="solid"/>
                    <a:miter lim="800000"/>
                  </a:ln>
                  <a:effectLst/>
                </p:spPr>
              </p:cxnSp>
              <p:cxnSp>
                <p:nvCxnSpPr>
                  <p:cNvPr id="1090" name="直接连接符 1089">
                    <a:extLst>
                      <a:ext uri="{FF2B5EF4-FFF2-40B4-BE49-F238E27FC236}">
                        <a16:creationId xmlns:a16="http://schemas.microsoft.com/office/drawing/2014/main" id="{81F72A6C-D107-43B3-8EA0-D8A6BA7EB98C}"/>
                      </a:ext>
                    </a:extLst>
                  </p:cNvPr>
                  <p:cNvCxnSpPr>
                    <a:cxnSpLocks/>
                  </p:cNvCxnSpPr>
                  <p:nvPr/>
                </p:nvCxnSpPr>
                <p:spPr>
                  <a:xfrm>
                    <a:off x="6937927" y="1521047"/>
                    <a:ext cx="0" cy="914392"/>
                  </a:xfrm>
                  <a:prstGeom prst="line">
                    <a:avLst/>
                  </a:prstGeom>
                  <a:noFill/>
                  <a:ln w="12700" cap="flat" cmpd="sng" algn="ctr">
                    <a:solidFill>
                      <a:sysClr val="windowText" lastClr="000000"/>
                    </a:solidFill>
                    <a:prstDash val="solid"/>
                    <a:miter lim="800000"/>
                  </a:ln>
                  <a:effectLst/>
                </p:spPr>
              </p:cxnSp>
              <p:sp>
                <p:nvSpPr>
                  <p:cNvPr id="1091" name="矩形 1090">
                    <a:extLst>
                      <a:ext uri="{FF2B5EF4-FFF2-40B4-BE49-F238E27FC236}">
                        <a16:creationId xmlns:a16="http://schemas.microsoft.com/office/drawing/2014/main" id="{320BDFBF-1252-4BBB-A603-3151C5570BC3}"/>
                      </a:ext>
                    </a:extLst>
                  </p:cNvPr>
                  <p:cNvSpPr/>
                  <p:nvPr/>
                </p:nvSpPr>
                <p:spPr>
                  <a:xfrm>
                    <a:off x="5689046" y="2435439"/>
                    <a:ext cx="108000" cy="90000"/>
                  </a:xfrm>
                  <a:prstGeom prst="rect">
                    <a:avLst/>
                  </a:prstGeom>
                  <a:solidFill>
                    <a:sysClr val="window" lastClr="FFFFFF">
                      <a:lumMod val="50000"/>
                    </a:sysClr>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092" name="矩形 1091">
                    <a:extLst>
                      <a:ext uri="{FF2B5EF4-FFF2-40B4-BE49-F238E27FC236}">
                        <a16:creationId xmlns:a16="http://schemas.microsoft.com/office/drawing/2014/main" id="{4A129808-2AB9-48E6-A466-B48C426D369E}"/>
                      </a:ext>
                    </a:extLst>
                  </p:cNvPr>
                  <p:cNvSpPr/>
                  <p:nvPr/>
                </p:nvSpPr>
                <p:spPr>
                  <a:xfrm>
                    <a:off x="6635402" y="2435439"/>
                    <a:ext cx="108000" cy="90000"/>
                  </a:xfrm>
                  <a:prstGeom prst="rect">
                    <a:avLst/>
                  </a:prstGeom>
                  <a:solidFill>
                    <a:sysClr val="window" lastClr="FFFFFF">
                      <a:lumMod val="50000"/>
                    </a:sysClr>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1093" name="组合 1092">
                    <a:extLst>
                      <a:ext uri="{FF2B5EF4-FFF2-40B4-BE49-F238E27FC236}">
                        <a16:creationId xmlns:a16="http://schemas.microsoft.com/office/drawing/2014/main" id="{133EF8C9-C34B-4906-952E-4EF39951E3FD}"/>
                      </a:ext>
                    </a:extLst>
                  </p:cNvPr>
                  <p:cNvGrpSpPr/>
                  <p:nvPr/>
                </p:nvGrpSpPr>
                <p:grpSpPr>
                  <a:xfrm>
                    <a:off x="5502819" y="1351314"/>
                    <a:ext cx="172482" cy="169733"/>
                    <a:chOff x="4890399" y="1637946"/>
                    <a:chExt cx="302017" cy="284805"/>
                  </a:xfrm>
                </p:grpSpPr>
                <p:sp>
                  <p:nvSpPr>
                    <p:cNvPr id="1102" name="矩形 1101">
                      <a:extLst>
                        <a:ext uri="{FF2B5EF4-FFF2-40B4-BE49-F238E27FC236}">
                          <a16:creationId xmlns:a16="http://schemas.microsoft.com/office/drawing/2014/main" id="{CBF0FB8F-CF4F-4647-B25E-263A0B84B859}"/>
                        </a:ext>
                      </a:extLst>
                    </p:cNvPr>
                    <p:cNvSpPr/>
                    <p:nvPr/>
                  </p:nvSpPr>
                  <p:spPr>
                    <a:xfrm>
                      <a:off x="4991612" y="1763200"/>
                      <a:ext cx="99595" cy="159551"/>
                    </a:xfrm>
                    <a:prstGeom prst="rect">
                      <a:avLst/>
                    </a:prstGeom>
                    <a:gradFill flip="none" rotWithShape="1">
                      <a:gsLst>
                        <a:gs pos="0">
                          <a:sysClr val="window" lastClr="FFFFFF">
                            <a:lumMod val="50000"/>
                          </a:sysClr>
                        </a:gs>
                        <a:gs pos="50000">
                          <a:srgbClr val="E7E6E6"/>
                        </a:gs>
                        <a:gs pos="100000">
                          <a:sysClr val="window" lastClr="FFFFFF">
                            <a:lumMod val="50000"/>
                          </a:sysClr>
                        </a:gs>
                      </a:gsLst>
                      <a:lin ang="0" scaled="0"/>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103" name="矩形: 圆角 1102">
                      <a:extLst>
                        <a:ext uri="{FF2B5EF4-FFF2-40B4-BE49-F238E27FC236}">
                          <a16:creationId xmlns:a16="http://schemas.microsoft.com/office/drawing/2014/main" id="{E456A590-52F4-4415-969E-0B369ADEC385}"/>
                        </a:ext>
                      </a:extLst>
                    </p:cNvPr>
                    <p:cNvSpPr/>
                    <p:nvPr/>
                  </p:nvSpPr>
                  <p:spPr>
                    <a:xfrm rot="16200000">
                      <a:off x="4961633" y="1566712"/>
                      <a:ext cx="159550" cy="302017"/>
                    </a:xfrm>
                    <a:prstGeom prst="roundRect">
                      <a:avLst/>
                    </a:prstGeom>
                    <a:gradFill rotWithShape="1">
                      <a:gsLst>
                        <a:gs pos="0">
                          <a:srgbClr val="0070C0"/>
                        </a:gs>
                        <a:gs pos="50000">
                          <a:srgbClr val="5B9BD5">
                            <a:lumMod val="105000"/>
                            <a:satMod val="103000"/>
                            <a:tint val="73000"/>
                          </a:srgbClr>
                        </a:gs>
                        <a:gs pos="100000">
                          <a:srgbClr val="0070C0"/>
                        </a:gs>
                      </a:gsLst>
                      <a:lin ang="5400000" scaled="0"/>
                    </a:gradFill>
                    <a:ln w="6350" cap="flat" cmpd="sng" algn="ctr">
                      <a:solidFill>
                        <a:srgbClr val="5B9BD5"/>
                      </a:solidFill>
                      <a:prstDash val="solid"/>
                      <a:miter lim="800000"/>
                    </a:ln>
                    <a:effectLst>
                      <a:softEdge rad="127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p:txBody>
                </p:sp>
                <p:cxnSp>
                  <p:nvCxnSpPr>
                    <p:cNvPr id="1104" name="直接连接符 1103">
                      <a:extLst>
                        <a:ext uri="{FF2B5EF4-FFF2-40B4-BE49-F238E27FC236}">
                          <a16:creationId xmlns:a16="http://schemas.microsoft.com/office/drawing/2014/main" id="{F9A610CF-5D57-4687-B3D3-DDE6516309F6}"/>
                        </a:ext>
                      </a:extLst>
                    </p:cNvPr>
                    <p:cNvCxnSpPr>
                      <a:cxnSpLocks/>
                    </p:cNvCxnSpPr>
                    <p:nvPr/>
                  </p:nvCxnSpPr>
                  <p:spPr>
                    <a:xfrm>
                      <a:off x="4915335" y="1717718"/>
                      <a:ext cx="252145" cy="0"/>
                    </a:xfrm>
                    <a:prstGeom prst="line">
                      <a:avLst/>
                    </a:prstGeom>
                    <a:noFill/>
                    <a:ln w="12700" cap="flat" cmpd="sng" algn="ctr">
                      <a:solidFill>
                        <a:sysClr val="windowText" lastClr="000000"/>
                      </a:solidFill>
                      <a:prstDash val="solid"/>
                      <a:miter lim="800000"/>
                    </a:ln>
                    <a:effectLst>
                      <a:innerShdw blurRad="114300">
                        <a:prstClr val="black"/>
                      </a:innerShdw>
                    </a:effectLst>
                  </p:spPr>
                </p:cxnSp>
              </p:grpSp>
              <p:grpSp>
                <p:nvGrpSpPr>
                  <p:cNvPr id="1094" name="组合 1093">
                    <a:extLst>
                      <a:ext uri="{FF2B5EF4-FFF2-40B4-BE49-F238E27FC236}">
                        <a16:creationId xmlns:a16="http://schemas.microsoft.com/office/drawing/2014/main" id="{3D872D2C-52F3-431D-B7A9-5D91A8FAF5EF}"/>
                      </a:ext>
                    </a:extLst>
                  </p:cNvPr>
                  <p:cNvGrpSpPr/>
                  <p:nvPr/>
                </p:nvGrpSpPr>
                <p:grpSpPr>
                  <a:xfrm>
                    <a:off x="5728725" y="1351314"/>
                    <a:ext cx="172482" cy="169733"/>
                    <a:chOff x="4890399" y="1637946"/>
                    <a:chExt cx="302017" cy="284805"/>
                  </a:xfrm>
                </p:grpSpPr>
                <p:sp>
                  <p:nvSpPr>
                    <p:cNvPr id="1099" name="矩形 1098">
                      <a:extLst>
                        <a:ext uri="{FF2B5EF4-FFF2-40B4-BE49-F238E27FC236}">
                          <a16:creationId xmlns:a16="http://schemas.microsoft.com/office/drawing/2014/main" id="{843E6698-4BA8-4E8C-AEC1-B831FA4DAEFD}"/>
                        </a:ext>
                      </a:extLst>
                    </p:cNvPr>
                    <p:cNvSpPr/>
                    <p:nvPr/>
                  </p:nvSpPr>
                  <p:spPr>
                    <a:xfrm>
                      <a:off x="4991612" y="1763200"/>
                      <a:ext cx="99595" cy="159551"/>
                    </a:xfrm>
                    <a:prstGeom prst="rect">
                      <a:avLst/>
                    </a:prstGeom>
                    <a:gradFill flip="none" rotWithShape="1">
                      <a:gsLst>
                        <a:gs pos="0">
                          <a:sysClr val="window" lastClr="FFFFFF">
                            <a:lumMod val="50000"/>
                          </a:sysClr>
                        </a:gs>
                        <a:gs pos="50000">
                          <a:srgbClr val="E7E6E6"/>
                        </a:gs>
                        <a:gs pos="100000">
                          <a:sysClr val="window" lastClr="FFFFFF">
                            <a:lumMod val="50000"/>
                          </a:sysClr>
                        </a:gs>
                      </a:gsLst>
                      <a:lin ang="0" scaled="0"/>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100" name="矩形: 圆角 1099">
                      <a:extLst>
                        <a:ext uri="{FF2B5EF4-FFF2-40B4-BE49-F238E27FC236}">
                          <a16:creationId xmlns:a16="http://schemas.microsoft.com/office/drawing/2014/main" id="{041DA2F8-5E6D-483D-8043-361B8A1370C5}"/>
                        </a:ext>
                      </a:extLst>
                    </p:cNvPr>
                    <p:cNvSpPr/>
                    <p:nvPr/>
                  </p:nvSpPr>
                  <p:spPr>
                    <a:xfrm rot="16200000">
                      <a:off x="4961633" y="1566712"/>
                      <a:ext cx="159550" cy="302017"/>
                    </a:xfrm>
                    <a:prstGeom prst="roundRect">
                      <a:avLst/>
                    </a:prstGeom>
                    <a:gradFill rotWithShape="1">
                      <a:gsLst>
                        <a:gs pos="0">
                          <a:srgbClr val="0070C0"/>
                        </a:gs>
                        <a:gs pos="50000">
                          <a:srgbClr val="5B9BD5">
                            <a:lumMod val="105000"/>
                            <a:satMod val="103000"/>
                            <a:tint val="73000"/>
                          </a:srgbClr>
                        </a:gs>
                        <a:gs pos="100000">
                          <a:srgbClr val="0070C0"/>
                        </a:gs>
                      </a:gsLst>
                      <a:lin ang="5400000" scaled="0"/>
                    </a:gradFill>
                    <a:ln w="6350" cap="flat" cmpd="sng" algn="ctr">
                      <a:solidFill>
                        <a:srgbClr val="5B9BD5"/>
                      </a:solidFill>
                      <a:prstDash val="solid"/>
                      <a:miter lim="800000"/>
                    </a:ln>
                    <a:effectLst>
                      <a:softEdge rad="127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p:txBody>
                </p:sp>
                <p:cxnSp>
                  <p:nvCxnSpPr>
                    <p:cNvPr id="1101" name="直接连接符 1100">
                      <a:extLst>
                        <a:ext uri="{FF2B5EF4-FFF2-40B4-BE49-F238E27FC236}">
                          <a16:creationId xmlns:a16="http://schemas.microsoft.com/office/drawing/2014/main" id="{250C2479-6A0F-4417-9FFD-BEDDCDCB7CA4}"/>
                        </a:ext>
                      </a:extLst>
                    </p:cNvPr>
                    <p:cNvCxnSpPr>
                      <a:cxnSpLocks/>
                    </p:cNvCxnSpPr>
                    <p:nvPr/>
                  </p:nvCxnSpPr>
                  <p:spPr>
                    <a:xfrm>
                      <a:off x="4915335" y="1717718"/>
                      <a:ext cx="252145" cy="0"/>
                    </a:xfrm>
                    <a:prstGeom prst="line">
                      <a:avLst/>
                    </a:prstGeom>
                    <a:noFill/>
                    <a:ln w="12700" cap="flat" cmpd="sng" algn="ctr">
                      <a:solidFill>
                        <a:sysClr val="windowText" lastClr="000000"/>
                      </a:solidFill>
                      <a:prstDash val="solid"/>
                      <a:miter lim="800000"/>
                    </a:ln>
                    <a:effectLst>
                      <a:innerShdw blurRad="114300">
                        <a:prstClr val="black"/>
                      </a:innerShdw>
                    </a:effectLst>
                  </p:spPr>
                </p:cxnSp>
              </p:grpSp>
              <p:grpSp>
                <p:nvGrpSpPr>
                  <p:cNvPr id="1095" name="组合 1094">
                    <a:extLst>
                      <a:ext uri="{FF2B5EF4-FFF2-40B4-BE49-F238E27FC236}">
                        <a16:creationId xmlns:a16="http://schemas.microsoft.com/office/drawing/2014/main" id="{70BEEC39-7EFE-4E22-B7F5-E91EB373F827}"/>
                      </a:ext>
                    </a:extLst>
                  </p:cNvPr>
                  <p:cNvGrpSpPr/>
                  <p:nvPr/>
                </p:nvGrpSpPr>
                <p:grpSpPr>
                  <a:xfrm>
                    <a:off x="6737785" y="1351314"/>
                    <a:ext cx="172482" cy="169733"/>
                    <a:chOff x="4890399" y="1637946"/>
                    <a:chExt cx="302017" cy="284805"/>
                  </a:xfrm>
                </p:grpSpPr>
                <p:sp>
                  <p:nvSpPr>
                    <p:cNvPr id="1096" name="矩形 1095">
                      <a:extLst>
                        <a:ext uri="{FF2B5EF4-FFF2-40B4-BE49-F238E27FC236}">
                          <a16:creationId xmlns:a16="http://schemas.microsoft.com/office/drawing/2014/main" id="{E3E024C2-F04E-4E06-B8B8-973DEC300E72}"/>
                        </a:ext>
                      </a:extLst>
                    </p:cNvPr>
                    <p:cNvSpPr/>
                    <p:nvPr/>
                  </p:nvSpPr>
                  <p:spPr>
                    <a:xfrm>
                      <a:off x="4991612" y="1763200"/>
                      <a:ext cx="99595" cy="159551"/>
                    </a:xfrm>
                    <a:prstGeom prst="rect">
                      <a:avLst/>
                    </a:prstGeom>
                    <a:gradFill flip="none" rotWithShape="1">
                      <a:gsLst>
                        <a:gs pos="0">
                          <a:sysClr val="window" lastClr="FFFFFF">
                            <a:lumMod val="50000"/>
                          </a:sysClr>
                        </a:gs>
                        <a:gs pos="50000">
                          <a:srgbClr val="E7E6E6"/>
                        </a:gs>
                        <a:gs pos="100000">
                          <a:sysClr val="window" lastClr="FFFFFF">
                            <a:lumMod val="50000"/>
                          </a:sysClr>
                        </a:gs>
                      </a:gsLst>
                      <a:lin ang="0" scaled="0"/>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097" name="矩形: 圆角 1096">
                      <a:extLst>
                        <a:ext uri="{FF2B5EF4-FFF2-40B4-BE49-F238E27FC236}">
                          <a16:creationId xmlns:a16="http://schemas.microsoft.com/office/drawing/2014/main" id="{A6808B21-D41E-4B36-B8F1-F9F985C0AF3D}"/>
                        </a:ext>
                      </a:extLst>
                    </p:cNvPr>
                    <p:cNvSpPr/>
                    <p:nvPr/>
                  </p:nvSpPr>
                  <p:spPr>
                    <a:xfrm rot="16200000">
                      <a:off x="4961633" y="1566712"/>
                      <a:ext cx="159550" cy="302017"/>
                    </a:xfrm>
                    <a:prstGeom prst="roundRect">
                      <a:avLst/>
                    </a:prstGeom>
                    <a:gradFill rotWithShape="1">
                      <a:gsLst>
                        <a:gs pos="0">
                          <a:srgbClr val="0070C0"/>
                        </a:gs>
                        <a:gs pos="50000">
                          <a:srgbClr val="5B9BD5">
                            <a:lumMod val="105000"/>
                            <a:satMod val="103000"/>
                            <a:tint val="73000"/>
                          </a:srgbClr>
                        </a:gs>
                        <a:gs pos="100000">
                          <a:srgbClr val="0070C0"/>
                        </a:gs>
                      </a:gsLst>
                      <a:lin ang="5400000" scaled="0"/>
                    </a:gradFill>
                    <a:ln w="6350" cap="flat" cmpd="sng" algn="ctr">
                      <a:solidFill>
                        <a:srgbClr val="5B9BD5"/>
                      </a:solidFill>
                      <a:prstDash val="solid"/>
                      <a:miter lim="800000"/>
                    </a:ln>
                    <a:effectLst>
                      <a:softEdge rad="127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p:txBody>
                </p:sp>
                <p:cxnSp>
                  <p:nvCxnSpPr>
                    <p:cNvPr id="1098" name="直接连接符 1097">
                      <a:extLst>
                        <a:ext uri="{FF2B5EF4-FFF2-40B4-BE49-F238E27FC236}">
                          <a16:creationId xmlns:a16="http://schemas.microsoft.com/office/drawing/2014/main" id="{D211EF3E-5D8F-4E02-8AA4-C6FB37AC3E40}"/>
                        </a:ext>
                      </a:extLst>
                    </p:cNvPr>
                    <p:cNvCxnSpPr>
                      <a:cxnSpLocks/>
                    </p:cNvCxnSpPr>
                    <p:nvPr/>
                  </p:nvCxnSpPr>
                  <p:spPr>
                    <a:xfrm>
                      <a:off x="4915337" y="1717718"/>
                      <a:ext cx="252144" cy="0"/>
                    </a:xfrm>
                    <a:prstGeom prst="line">
                      <a:avLst/>
                    </a:prstGeom>
                    <a:noFill/>
                    <a:ln w="12700" cap="flat" cmpd="sng" algn="ctr">
                      <a:solidFill>
                        <a:sysClr val="windowText" lastClr="000000"/>
                      </a:solidFill>
                      <a:prstDash val="solid"/>
                      <a:miter lim="800000"/>
                    </a:ln>
                    <a:effectLst>
                      <a:innerShdw blurRad="114300">
                        <a:prstClr val="black"/>
                      </a:innerShdw>
                    </a:effectLst>
                  </p:spPr>
                </p:cxnSp>
              </p:grpSp>
            </p:grpSp>
            <p:grpSp>
              <p:nvGrpSpPr>
                <p:cNvPr id="1078" name="组合 1077">
                  <a:extLst>
                    <a:ext uri="{FF2B5EF4-FFF2-40B4-BE49-F238E27FC236}">
                      <a16:creationId xmlns:a16="http://schemas.microsoft.com/office/drawing/2014/main" id="{886695B4-3FF7-4F8D-B7C9-59D6D7000A74}"/>
                    </a:ext>
                  </a:extLst>
                </p:cNvPr>
                <p:cNvGrpSpPr/>
                <p:nvPr/>
              </p:nvGrpSpPr>
              <p:grpSpPr>
                <a:xfrm>
                  <a:off x="777661" y="1064331"/>
                  <a:ext cx="1282787" cy="1441241"/>
                  <a:chOff x="1926696" y="1144514"/>
                  <a:chExt cx="1282787" cy="1441241"/>
                </a:xfrm>
              </p:grpSpPr>
              <p:sp>
                <p:nvSpPr>
                  <p:cNvPr id="1079" name="矩形 1078">
                    <a:extLst>
                      <a:ext uri="{FF2B5EF4-FFF2-40B4-BE49-F238E27FC236}">
                        <a16:creationId xmlns:a16="http://schemas.microsoft.com/office/drawing/2014/main" id="{FB63E39E-C73D-4183-91DC-E8AE0DD4E3DD}"/>
                      </a:ext>
                    </a:extLst>
                  </p:cNvPr>
                  <p:cNvSpPr/>
                  <p:nvPr/>
                </p:nvSpPr>
                <p:spPr>
                  <a:xfrm>
                    <a:off x="1931746" y="1205070"/>
                    <a:ext cx="1277737" cy="1241404"/>
                  </a:xfrm>
                  <a:prstGeom prst="rect">
                    <a:avLst/>
                  </a:prstGeom>
                  <a:solidFill>
                    <a:sysClr val="windowText" lastClr="000000"/>
                  </a:solidFill>
                  <a:ln w="12700" cap="flat" cmpd="sng" algn="ctr">
                    <a:solidFill>
                      <a:sysClr val="windowText" lastClr="000000">
                        <a:shade val="50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080" name="矩形 1079">
                    <a:extLst>
                      <a:ext uri="{FF2B5EF4-FFF2-40B4-BE49-F238E27FC236}">
                        <a16:creationId xmlns:a16="http://schemas.microsoft.com/office/drawing/2014/main" id="{F5984A3E-22C4-4AD1-803C-3A01D0BAEAFE}"/>
                      </a:ext>
                    </a:extLst>
                  </p:cNvPr>
                  <p:cNvSpPr/>
                  <p:nvPr/>
                </p:nvSpPr>
                <p:spPr>
                  <a:xfrm>
                    <a:off x="1931746" y="1205070"/>
                    <a:ext cx="333059" cy="1241404"/>
                  </a:xfrm>
                  <a:prstGeom prst="rect">
                    <a:avLst/>
                  </a:prstGeom>
                  <a:solidFill>
                    <a:srgbClr val="FFC000"/>
                  </a:solidFill>
                  <a:ln w="12700" cap="flat" cmpd="sng" algn="ctr">
                    <a:solidFill>
                      <a:srgbClr val="FFC000">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081" name="矩形 1080">
                    <a:extLst>
                      <a:ext uri="{FF2B5EF4-FFF2-40B4-BE49-F238E27FC236}">
                        <a16:creationId xmlns:a16="http://schemas.microsoft.com/office/drawing/2014/main" id="{A2A337C3-8050-4D34-B9BE-BA4899E43C2C}"/>
                      </a:ext>
                    </a:extLst>
                  </p:cNvPr>
                  <p:cNvSpPr/>
                  <p:nvPr/>
                </p:nvSpPr>
                <p:spPr>
                  <a:xfrm>
                    <a:off x="2313755" y="1205070"/>
                    <a:ext cx="333059" cy="1241404"/>
                  </a:xfrm>
                  <a:prstGeom prst="rect">
                    <a:avLst/>
                  </a:prstGeom>
                  <a:solidFill>
                    <a:srgbClr val="FFC000"/>
                  </a:solidFill>
                  <a:ln w="12700" cap="flat" cmpd="sng" algn="ctr">
                    <a:solidFill>
                      <a:srgbClr val="FFC000">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082" name="矩形 1081">
                    <a:extLst>
                      <a:ext uri="{FF2B5EF4-FFF2-40B4-BE49-F238E27FC236}">
                        <a16:creationId xmlns:a16="http://schemas.microsoft.com/office/drawing/2014/main" id="{5DEF3D89-0C11-4B5A-88C0-3051986D0BF0}"/>
                      </a:ext>
                    </a:extLst>
                  </p:cNvPr>
                  <p:cNvSpPr/>
                  <p:nvPr/>
                </p:nvSpPr>
                <p:spPr>
                  <a:xfrm>
                    <a:off x="2695764" y="1205070"/>
                    <a:ext cx="333059" cy="1241404"/>
                  </a:xfrm>
                  <a:prstGeom prst="rect">
                    <a:avLst/>
                  </a:prstGeom>
                  <a:solidFill>
                    <a:srgbClr val="FFC000"/>
                  </a:solidFill>
                  <a:ln w="12700" cap="flat" cmpd="sng" algn="ctr">
                    <a:solidFill>
                      <a:srgbClr val="FFC000">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083" name="矩形 1082">
                    <a:extLst>
                      <a:ext uri="{FF2B5EF4-FFF2-40B4-BE49-F238E27FC236}">
                        <a16:creationId xmlns:a16="http://schemas.microsoft.com/office/drawing/2014/main" id="{A18FB012-CE74-46DA-8B24-F714BE9CA58A}"/>
                      </a:ext>
                    </a:extLst>
                  </p:cNvPr>
                  <p:cNvSpPr/>
                  <p:nvPr/>
                </p:nvSpPr>
                <p:spPr>
                  <a:xfrm>
                    <a:off x="3136815" y="1205070"/>
                    <a:ext cx="72667" cy="1241404"/>
                  </a:xfrm>
                  <a:prstGeom prst="rect">
                    <a:avLst/>
                  </a:prstGeom>
                  <a:solidFill>
                    <a:srgbClr val="FFC000"/>
                  </a:solidFill>
                  <a:ln w="12700" cap="flat" cmpd="sng" algn="ctr">
                    <a:solidFill>
                      <a:srgbClr val="FFC000">
                        <a:shade val="50000"/>
                      </a:srgbClr>
                    </a:solidFill>
                    <a:prstDash val="solid"/>
                    <a:miter lim="800000"/>
                  </a:ln>
                  <a:effectLst>
                    <a:outerShdw blurRad="50800" dist="38100" algn="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084" name="矩形 1083">
                    <a:extLst>
                      <a:ext uri="{FF2B5EF4-FFF2-40B4-BE49-F238E27FC236}">
                        <a16:creationId xmlns:a16="http://schemas.microsoft.com/office/drawing/2014/main" id="{5942B53F-B6B4-4B1A-B72C-452EF65039D8}"/>
                      </a:ext>
                    </a:extLst>
                  </p:cNvPr>
                  <p:cNvSpPr/>
                  <p:nvPr/>
                </p:nvSpPr>
                <p:spPr>
                  <a:xfrm>
                    <a:off x="1926696" y="1144514"/>
                    <a:ext cx="1282785" cy="60556"/>
                  </a:xfrm>
                  <a:prstGeom prst="rect">
                    <a:avLst/>
                  </a:prstGeom>
                  <a:gradFill rotWithShape="1">
                    <a:gsLst>
                      <a:gs pos="0">
                        <a:sysClr val="windowText" lastClr="000000">
                          <a:lumMod val="110000"/>
                          <a:satMod val="105000"/>
                          <a:tint val="67000"/>
                        </a:sysClr>
                      </a:gs>
                      <a:gs pos="50000">
                        <a:sysClr val="windowText" lastClr="000000">
                          <a:lumMod val="105000"/>
                          <a:satMod val="103000"/>
                          <a:tint val="73000"/>
                        </a:sysClr>
                      </a:gs>
                      <a:gs pos="100000">
                        <a:sysClr val="windowText" lastClr="000000">
                          <a:lumMod val="105000"/>
                          <a:satMod val="109000"/>
                          <a:tint val="81000"/>
                        </a:sysClr>
                      </a:gs>
                    </a:gsLst>
                    <a:lin ang="5400000" scaled="0"/>
                  </a:gradFill>
                  <a:ln w="6350" cap="flat" cmpd="sng" algn="ctr">
                    <a:solidFill>
                      <a:sysClr val="windowText" lastClr="000000"/>
                    </a:solidFill>
                    <a:prstDash val="solid"/>
                    <a:miter lim="800000"/>
                  </a:ln>
                  <a:effectLst>
                    <a:outerShdw blurRad="50800" dist="38100" algn="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
                <p:nvSpPr>
                  <p:cNvPr id="1085" name="矩形 1084">
                    <a:extLst>
                      <a:ext uri="{FF2B5EF4-FFF2-40B4-BE49-F238E27FC236}">
                        <a16:creationId xmlns:a16="http://schemas.microsoft.com/office/drawing/2014/main" id="{EE4637D3-247A-4563-A2C5-E6B393547442}"/>
                      </a:ext>
                    </a:extLst>
                  </p:cNvPr>
                  <p:cNvSpPr/>
                  <p:nvPr/>
                </p:nvSpPr>
                <p:spPr>
                  <a:xfrm>
                    <a:off x="1926696" y="2446475"/>
                    <a:ext cx="1277737" cy="139280"/>
                  </a:xfrm>
                  <a:prstGeom prst="rect">
                    <a:avLst/>
                  </a:prstGeom>
                  <a:gradFill rotWithShape="1">
                    <a:gsLst>
                      <a:gs pos="0">
                        <a:sysClr val="windowText" lastClr="000000">
                          <a:lumMod val="110000"/>
                          <a:satMod val="105000"/>
                          <a:tint val="67000"/>
                        </a:sysClr>
                      </a:gs>
                      <a:gs pos="50000">
                        <a:sysClr val="windowText" lastClr="000000">
                          <a:lumMod val="105000"/>
                          <a:satMod val="103000"/>
                          <a:tint val="73000"/>
                        </a:sysClr>
                      </a:gs>
                      <a:gs pos="100000">
                        <a:sysClr val="windowText" lastClr="000000">
                          <a:lumMod val="105000"/>
                          <a:satMod val="109000"/>
                          <a:tint val="81000"/>
                        </a:sysClr>
                      </a:gs>
                    </a:gsLst>
                    <a:lin ang="5400000" scaled="0"/>
                  </a:gradFill>
                  <a:ln w="6350" cap="flat" cmpd="sng" algn="ctr">
                    <a:solidFill>
                      <a:sysClr val="windowText" lastClr="000000"/>
                    </a:solidFill>
                    <a:prstDash val="solid"/>
                    <a:miter lim="800000"/>
                  </a:ln>
                  <a:effectLst>
                    <a:outerShdw blurRad="50800" dist="38100" algn="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grpSp>
          </p:grpSp>
        </p:grpSp>
        <p:grpSp>
          <p:nvGrpSpPr>
            <p:cNvPr id="1054" name="组合 1053">
              <a:extLst>
                <a:ext uri="{FF2B5EF4-FFF2-40B4-BE49-F238E27FC236}">
                  <a16:creationId xmlns:a16="http://schemas.microsoft.com/office/drawing/2014/main" id="{13807EC1-25C0-4938-B75D-B65D7F371A94}"/>
                </a:ext>
              </a:extLst>
            </p:cNvPr>
            <p:cNvGrpSpPr/>
            <p:nvPr/>
          </p:nvGrpSpPr>
          <p:grpSpPr>
            <a:xfrm>
              <a:off x="8382214" y="2116637"/>
              <a:ext cx="162553" cy="159963"/>
              <a:chOff x="4890399" y="1637946"/>
              <a:chExt cx="302017" cy="284805"/>
            </a:xfrm>
          </p:grpSpPr>
          <p:sp>
            <p:nvSpPr>
              <p:cNvPr id="1059" name="矩形 1058">
                <a:extLst>
                  <a:ext uri="{FF2B5EF4-FFF2-40B4-BE49-F238E27FC236}">
                    <a16:creationId xmlns:a16="http://schemas.microsoft.com/office/drawing/2014/main" id="{C6726B51-EDB3-46DC-9B76-114F1C75F945}"/>
                  </a:ext>
                </a:extLst>
              </p:cNvPr>
              <p:cNvSpPr/>
              <p:nvPr/>
            </p:nvSpPr>
            <p:spPr>
              <a:xfrm>
                <a:off x="4991612" y="1763200"/>
                <a:ext cx="99595" cy="159551"/>
              </a:xfrm>
              <a:prstGeom prst="rect">
                <a:avLst/>
              </a:prstGeom>
              <a:gradFill flip="none" rotWithShape="1">
                <a:gsLst>
                  <a:gs pos="0">
                    <a:sysClr val="window" lastClr="FFFFFF">
                      <a:lumMod val="50000"/>
                    </a:sysClr>
                  </a:gs>
                  <a:gs pos="50000">
                    <a:srgbClr val="E7E6E6"/>
                  </a:gs>
                  <a:gs pos="100000">
                    <a:sysClr val="window" lastClr="FFFFFF">
                      <a:lumMod val="50000"/>
                    </a:sysClr>
                  </a:gs>
                </a:gsLst>
                <a:lin ang="0" scaled="0"/>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060" name="矩形: 圆角 1059">
                <a:extLst>
                  <a:ext uri="{FF2B5EF4-FFF2-40B4-BE49-F238E27FC236}">
                    <a16:creationId xmlns:a16="http://schemas.microsoft.com/office/drawing/2014/main" id="{F4591C88-502F-4836-B918-FC187D6B9C59}"/>
                  </a:ext>
                </a:extLst>
              </p:cNvPr>
              <p:cNvSpPr/>
              <p:nvPr/>
            </p:nvSpPr>
            <p:spPr>
              <a:xfrm rot="16200000">
                <a:off x="4961633" y="1566712"/>
                <a:ext cx="159550" cy="302017"/>
              </a:xfrm>
              <a:prstGeom prst="roundRect">
                <a:avLst/>
              </a:prstGeom>
              <a:gradFill rotWithShape="1">
                <a:gsLst>
                  <a:gs pos="0">
                    <a:srgbClr val="0070C0"/>
                  </a:gs>
                  <a:gs pos="50000">
                    <a:srgbClr val="5B9BD5">
                      <a:lumMod val="105000"/>
                      <a:satMod val="103000"/>
                      <a:tint val="73000"/>
                    </a:srgbClr>
                  </a:gs>
                  <a:gs pos="100000">
                    <a:srgbClr val="0070C0"/>
                  </a:gs>
                </a:gsLst>
                <a:lin ang="5400000" scaled="0"/>
              </a:gradFill>
              <a:ln w="6350" cap="flat" cmpd="sng" algn="ctr">
                <a:solidFill>
                  <a:srgbClr val="5B9BD5"/>
                </a:solidFill>
                <a:prstDash val="solid"/>
                <a:miter lim="800000"/>
              </a:ln>
              <a:effectLst>
                <a:softEdge rad="127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p:txBody>
          </p:sp>
          <p:cxnSp>
            <p:nvCxnSpPr>
              <p:cNvPr id="1061" name="直接连接符 1060">
                <a:extLst>
                  <a:ext uri="{FF2B5EF4-FFF2-40B4-BE49-F238E27FC236}">
                    <a16:creationId xmlns:a16="http://schemas.microsoft.com/office/drawing/2014/main" id="{E4AE49C1-F4C9-494D-BBC7-B201B8377B59}"/>
                  </a:ext>
                </a:extLst>
              </p:cNvPr>
              <p:cNvCxnSpPr>
                <a:cxnSpLocks/>
              </p:cNvCxnSpPr>
              <p:nvPr/>
            </p:nvCxnSpPr>
            <p:spPr>
              <a:xfrm>
                <a:off x="4915335" y="1717718"/>
                <a:ext cx="252145" cy="0"/>
              </a:xfrm>
              <a:prstGeom prst="line">
                <a:avLst/>
              </a:prstGeom>
              <a:noFill/>
              <a:ln w="12700" cap="flat" cmpd="sng" algn="ctr">
                <a:solidFill>
                  <a:sysClr val="windowText" lastClr="000000"/>
                </a:solidFill>
                <a:prstDash val="solid"/>
                <a:miter lim="800000"/>
              </a:ln>
              <a:effectLst>
                <a:innerShdw blurRad="114300">
                  <a:prstClr val="black"/>
                </a:innerShdw>
              </a:effectLst>
            </p:spPr>
          </p:cxnSp>
        </p:grpSp>
        <p:sp>
          <p:nvSpPr>
            <p:cNvPr id="1055" name="文本框 1054">
              <a:extLst>
                <a:ext uri="{FF2B5EF4-FFF2-40B4-BE49-F238E27FC236}">
                  <a16:creationId xmlns:a16="http://schemas.microsoft.com/office/drawing/2014/main" id="{B4FAD76F-182D-4A41-9FE2-34A011E7D2BE}"/>
                </a:ext>
              </a:extLst>
            </p:cNvPr>
            <p:cNvSpPr txBox="1"/>
            <p:nvPr/>
          </p:nvSpPr>
          <p:spPr>
            <a:xfrm>
              <a:off x="887758" y="3234336"/>
              <a:ext cx="2131565" cy="3983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Compressor group</a:t>
              </a:r>
              <a:endParaRPr kumimoji="0" lang="zh-CN" altLang="en-US" sz="1200" b="0"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056" name="文本框 1055">
              <a:extLst>
                <a:ext uri="{FF2B5EF4-FFF2-40B4-BE49-F238E27FC236}">
                  <a16:creationId xmlns:a16="http://schemas.microsoft.com/office/drawing/2014/main" id="{6DB69244-7C5A-46DA-8151-1BD70E50AF2A}"/>
                </a:ext>
              </a:extLst>
            </p:cNvPr>
            <p:cNvSpPr txBox="1"/>
            <p:nvPr/>
          </p:nvSpPr>
          <p:spPr>
            <a:xfrm>
              <a:off x="3131880" y="3238853"/>
              <a:ext cx="1361885" cy="3983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Cold Box</a:t>
              </a:r>
              <a:endParaRPr kumimoji="0" lang="zh-CN" altLang="en-US" sz="1200" b="0"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057" name="文本框 1056">
              <a:extLst>
                <a:ext uri="{FF2B5EF4-FFF2-40B4-BE49-F238E27FC236}">
                  <a16:creationId xmlns:a16="http://schemas.microsoft.com/office/drawing/2014/main" id="{6DCC9BFD-E0ED-4139-94CF-BA59F4C3A59F}"/>
                </a:ext>
              </a:extLst>
            </p:cNvPr>
            <p:cNvSpPr txBox="1"/>
            <p:nvPr/>
          </p:nvSpPr>
          <p:spPr>
            <a:xfrm>
              <a:off x="6906432" y="3230823"/>
              <a:ext cx="2372915" cy="66395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Main Distribution</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Valve Box</a:t>
              </a:r>
              <a:endParaRPr kumimoji="0" lang="zh-CN" altLang="en-US" sz="1200" b="0"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058" name="文本框 1057">
              <a:extLst>
                <a:ext uri="{FF2B5EF4-FFF2-40B4-BE49-F238E27FC236}">
                  <a16:creationId xmlns:a16="http://schemas.microsoft.com/office/drawing/2014/main" id="{039A1B0C-052B-4187-887F-BC69BBA2C41C}"/>
                </a:ext>
              </a:extLst>
            </p:cNvPr>
            <p:cNvSpPr txBox="1"/>
            <p:nvPr/>
          </p:nvSpPr>
          <p:spPr>
            <a:xfrm>
              <a:off x="5526748" y="3228045"/>
              <a:ext cx="1012400" cy="3983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Dewar</a:t>
              </a:r>
              <a:endParaRPr kumimoji="0" lang="zh-CN" altLang="en-US" sz="1200" b="0"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grpSp>
      <p:sp>
        <p:nvSpPr>
          <p:cNvPr id="984" name="矩形 983">
            <a:extLst>
              <a:ext uri="{FF2B5EF4-FFF2-40B4-BE49-F238E27FC236}">
                <a16:creationId xmlns:a16="http://schemas.microsoft.com/office/drawing/2014/main" id="{43E35849-A46F-4993-A736-C8A8C4F1F004}"/>
              </a:ext>
            </a:extLst>
          </p:cNvPr>
          <p:cNvSpPr/>
          <p:nvPr/>
        </p:nvSpPr>
        <p:spPr>
          <a:xfrm>
            <a:off x="523505" y="4688464"/>
            <a:ext cx="371062" cy="45719"/>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985" name="矩形 984">
            <a:extLst>
              <a:ext uri="{FF2B5EF4-FFF2-40B4-BE49-F238E27FC236}">
                <a16:creationId xmlns:a16="http://schemas.microsoft.com/office/drawing/2014/main" id="{55586E49-74E4-48F7-B2CD-89962B2E154F}"/>
              </a:ext>
            </a:extLst>
          </p:cNvPr>
          <p:cNvSpPr/>
          <p:nvPr/>
        </p:nvSpPr>
        <p:spPr>
          <a:xfrm>
            <a:off x="493748" y="4786118"/>
            <a:ext cx="401364" cy="45719"/>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11000</a:t>
            </a:r>
            <a:endParaRPr kumimoji="0" lang="zh-CN" altLang="en-US"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986" name="矩形 985">
            <a:extLst>
              <a:ext uri="{FF2B5EF4-FFF2-40B4-BE49-F238E27FC236}">
                <a16:creationId xmlns:a16="http://schemas.microsoft.com/office/drawing/2014/main" id="{422553E6-D5E4-471B-AAE8-C67A5CBE66B4}"/>
              </a:ext>
            </a:extLst>
          </p:cNvPr>
          <p:cNvSpPr/>
          <p:nvPr/>
        </p:nvSpPr>
        <p:spPr>
          <a:xfrm>
            <a:off x="4554685" y="4678776"/>
            <a:ext cx="345487" cy="45719"/>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8000</a:t>
            </a:r>
            <a:endParaRPr kumimoji="0" lang="zh-CN" altLang="en-US"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cxnSp>
        <p:nvCxnSpPr>
          <p:cNvPr id="987" name="直接箭头连接符 986">
            <a:extLst>
              <a:ext uri="{FF2B5EF4-FFF2-40B4-BE49-F238E27FC236}">
                <a16:creationId xmlns:a16="http://schemas.microsoft.com/office/drawing/2014/main" id="{E4AF7A7D-99C2-408C-B231-815A53B16A1C}"/>
              </a:ext>
            </a:extLst>
          </p:cNvPr>
          <p:cNvCxnSpPr>
            <a:cxnSpLocks/>
          </p:cNvCxnSpPr>
          <p:nvPr/>
        </p:nvCxnSpPr>
        <p:spPr>
          <a:xfrm>
            <a:off x="1398151" y="4964872"/>
            <a:ext cx="294517" cy="0"/>
          </a:xfrm>
          <a:prstGeom prst="straightConnector1">
            <a:avLst/>
          </a:prstGeom>
          <a:noFill/>
          <a:ln w="6350" cap="flat" cmpd="sng" algn="ctr">
            <a:solidFill>
              <a:srgbClr val="A5A5A5"/>
            </a:solidFill>
            <a:prstDash val="solid"/>
            <a:miter lim="800000"/>
            <a:headEnd type="arrow" w="sm" len="sm"/>
            <a:tailEnd type="arrow" w="sm" len="sm"/>
          </a:ln>
          <a:effectLst/>
        </p:spPr>
      </p:cxnSp>
      <p:cxnSp>
        <p:nvCxnSpPr>
          <p:cNvPr id="988" name="直接连接符 987">
            <a:extLst>
              <a:ext uri="{FF2B5EF4-FFF2-40B4-BE49-F238E27FC236}">
                <a16:creationId xmlns:a16="http://schemas.microsoft.com/office/drawing/2014/main" id="{A0F32ED7-F54C-4974-89DC-A4B30A296610}"/>
              </a:ext>
            </a:extLst>
          </p:cNvPr>
          <p:cNvCxnSpPr>
            <a:cxnSpLocks/>
          </p:cNvCxnSpPr>
          <p:nvPr/>
        </p:nvCxnSpPr>
        <p:spPr>
          <a:xfrm>
            <a:off x="1398152" y="4376899"/>
            <a:ext cx="0" cy="641708"/>
          </a:xfrm>
          <a:prstGeom prst="line">
            <a:avLst/>
          </a:prstGeom>
          <a:noFill/>
          <a:ln w="6350" cap="flat" cmpd="sng" algn="ctr">
            <a:solidFill>
              <a:sysClr val="window" lastClr="FFFFFF">
                <a:lumMod val="65000"/>
              </a:sysClr>
            </a:solidFill>
            <a:prstDash val="solid"/>
            <a:miter lim="800000"/>
          </a:ln>
          <a:effectLst/>
        </p:spPr>
      </p:cxnSp>
      <p:cxnSp>
        <p:nvCxnSpPr>
          <p:cNvPr id="989" name="直接连接符 988">
            <a:extLst>
              <a:ext uri="{FF2B5EF4-FFF2-40B4-BE49-F238E27FC236}">
                <a16:creationId xmlns:a16="http://schemas.microsoft.com/office/drawing/2014/main" id="{5FD62D40-BF3E-49CA-A155-49EFC196F9CC}"/>
              </a:ext>
            </a:extLst>
          </p:cNvPr>
          <p:cNvCxnSpPr>
            <a:cxnSpLocks/>
          </p:cNvCxnSpPr>
          <p:nvPr/>
        </p:nvCxnSpPr>
        <p:spPr>
          <a:xfrm>
            <a:off x="1697459" y="4391226"/>
            <a:ext cx="3457" cy="627381"/>
          </a:xfrm>
          <a:prstGeom prst="line">
            <a:avLst/>
          </a:prstGeom>
          <a:noFill/>
          <a:ln w="6350" cap="flat" cmpd="sng" algn="ctr">
            <a:solidFill>
              <a:sysClr val="window" lastClr="FFFFFF">
                <a:lumMod val="65000"/>
              </a:sysClr>
            </a:solidFill>
            <a:prstDash val="solid"/>
            <a:miter lim="800000"/>
          </a:ln>
          <a:effectLst/>
        </p:spPr>
      </p:cxnSp>
      <p:sp>
        <p:nvSpPr>
          <p:cNvPr id="990" name="矩形 989">
            <a:extLst>
              <a:ext uri="{FF2B5EF4-FFF2-40B4-BE49-F238E27FC236}">
                <a16:creationId xmlns:a16="http://schemas.microsoft.com/office/drawing/2014/main" id="{513D5EE7-9A38-43E0-847B-14D9C21673C2}"/>
              </a:ext>
            </a:extLst>
          </p:cNvPr>
          <p:cNvSpPr/>
          <p:nvPr/>
        </p:nvSpPr>
        <p:spPr>
          <a:xfrm>
            <a:off x="1390323" y="4982704"/>
            <a:ext cx="368706" cy="76864"/>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5000</a:t>
            </a:r>
            <a:endParaRPr kumimoji="0" lang="zh-CN" altLang="en-US"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cxnSp>
        <p:nvCxnSpPr>
          <p:cNvPr id="991" name="直接箭头连接符 990">
            <a:extLst>
              <a:ext uri="{FF2B5EF4-FFF2-40B4-BE49-F238E27FC236}">
                <a16:creationId xmlns:a16="http://schemas.microsoft.com/office/drawing/2014/main" id="{48192977-2242-4E7E-BA62-F2D5670B2EC3}"/>
              </a:ext>
            </a:extLst>
          </p:cNvPr>
          <p:cNvCxnSpPr>
            <a:cxnSpLocks/>
          </p:cNvCxnSpPr>
          <p:nvPr/>
        </p:nvCxnSpPr>
        <p:spPr>
          <a:xfrm>
            <a:off x="5375572" y="4959805"/>
            <a:ext cx="294517" cy="0"/>
          </a:xfrm>
          <a:prstGeom prst="straightConnector1">
            <a:avLst/>
          </a:prstGeom>
          <a:noFill/>
          <a:ln w="6350" cap="flat" cmpd="sng" algn="ctr">
            <a:solidFill>
              <a:srgbClr val="A5A5A5"/>
            </a:solidFill>
            <a:prstDash val="solid"/>
            <a:miter lim="800000"/>
            <a:headEnd type="arrow" w="sm" len="sm"/>
            <a:tailEnd type="arrow" w="sm" len="sm"/>
          </a:ln>
          <a:effectLst/>
        </p:spPr>
      </p:cxnSp>
      <p:cxnSp>
        <p:nvCxnSpPr>
          <p:cNvPr id="992" name="直接连接符 991">
            <a:extLst>
              <a:ext uri="{FF2B5EF4-FFF2-40B4-BE49-F238E27FC236}">
                <a16:creationId xmlns:a16="http://schemas.microsoft.com/office/drawing/2014/main" id="{31B48F2D-04EF-4D31-B8EA-A121E5A215B6}"/>
              </a:ext>
            </a:extLst>
          </p:cNvPr>
          <p:cNvCxnSpPr>
            <a:cxnSpLocks/>
          </p:cNvCxnSpPr>
          <p:nvPr/>
        </p:nvCxnSpPr>
        <p:spPr>
          <a:xfrm>
            <a:off x="5375573" y="4371833"/>
            <a:ext cx="0" cy="641708"/>
          </a:xfrm>
          <a:prstGeom prst="line">
            <a:avLst/>
          </a:prstGeom>
          <a:noFill/>
          <a:ln w="6350" cap="flat" cmpd="sng" algn="ctr">
            <a:solidFill>
              <a:sysClr val="window" lastClr="FFFFFF">
                <a:lumMod val="65000"/>
              </a:sysClr>
            </a:solidFill>
            <a:prstDash val="solid"/>
            <a:miter lim="800000"/>
          </a:ln>
          <a:effectLst/>
        </p:spPr>
      </p:cxnSp>
      <p:cxnSp>
        <p:nvCxnSpPr>
          <p:cNvPr id="993" name="直接连接符 992">
            <a:extLst>
              <a:ext uri="{FF2B5EF4-FFF2-40B4-BE49-F238E27FC236}">
                <a16:creationId xmlns:a16="http://schemas.microsoft.com/office/drawing/2014/main" id="{690E2834-DE09-47F7-8B66-F2163F2174E7}"/>
              </a:ext>
            </a:extLst>
          </p:cNvPr>
          <p:cNvCxnSpPr>
            <a:cxnSpLocks/>
          </p:cNvCxnSpPr>
          <p:nvPr/>
        </p:nvCxnSpPr>
        <p:spPr>
          <a:xfrm>
            <a:off x="5674880" y="4386159"/>
            <a:ext cx="3457" cy="627381"/>
          </a:xfrm>
          <a:prstGeom prst="line">
            <a:avLst/>
          </a:prstGeom>
          <a:noFill/>
          <a:ln w="6350" cap="flat" cmpd="sng" algn="ctr">
            <a:solidFill>
              <a:sysClr val="window" lastClr="FFFFFF">
                <a:lumMod val="65000"/>
              </a:sysClr>
            </a:solidFill>
            <a:prstDash val="solid"/>
            <a:miter lim="800000"/>
          </a:ln>
          <a:effectLst/>
        </p:spPr>
      </p:cxnSp>
      <p:sp>
        <p:nvSpPr>
          <p:cNvPr id="994" name="矩形 993">
            <a:extLst>
              <a:ext uri="{FF2B5EF4-FFF2-40B4-BE49-F238E27FC236}">
                <a16:creationId xmlns:a16="http://schemas.microsoft.com/office/drawing/2014/main" id="{3F33CFDB-C137-4F6A-9EBC-5A0665D62295}"/>
              </a:ext>
            </a:extLst>
          </p:cNvPr>
          <p:cNvSpPr/>
          <p:nvPr/>
        </p:nvSpPr>
        <p:spPr>
          <a:xfrm>
            <a:off x="5350598" y="4977638"/>
            <a:ext cx="378902" cy="60098"/>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altLang="zh-CN" sz="600" b="1" kern="0" dirty="0">
                <a:solidFill>
                  <a:prstClr val="black"/>
                </a:solidFill>
                <a:latin typeface="Times New Roman" panose="02020603050405020304" pitchFamily="18" charset="0"/>
                <a:ea typeface="等线" panose="02010600030101010101" pitchFamily="2" charset="-122"/>
                <a:cs typeface="Times New Roman" panose="02020603050405020304" pitchFamily="18" charset="0"/>
              </a:rPr>
              <a:t>5</a:t>
            </a:r>
            <a:r>
              <a:rPr kumimoji="0" lang="en-US" altLang="zh-CN"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000</a:t>
            </a:r>
            <a:endParaRPr kumimoji="0" lang="zh-CN" altLang="en-US"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995" name="文本框 994">
            <a:extLst>
              <a:ext uri="{FF2B5EF4-FFF2-40B4-BE49-F238E27FC236}">
                <a16:creationId xmlns:a16="http://schemas.microsoft.com/office/drawing/2014/main" id="{3973FDB9-5E3E-4033-9B5C-0F627CF030DC}"/>
              </a:ext>
            </a:extLst>
          </p:cNvPr>
          <p:cNvSpPr txBox="1"/>
          <p:nvPr/>
        </p:nvSpPr>
        <p:spPr>
          <a:xfrm>
            <a:off x="3140215" y="4210476"/>
            <a:ext cx="948436" cy="52322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1000" b="0"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r>
              <a:rPr lang="en-US" altLang="zh-CN" sz="900" b="1" kern="0" dirty="0">
                <a:solidFill>
                  <a:srgbClr val="FF0000"/>
                </a:solidFill>
                <a:latin typeface="Times New Roman" panose="02020603050405020304" pitchFamily="18" charset="0"/>
                <a:ea typeface="等线" panose="02010600030101010101" pitchFamily="2" charset="-122"/>
                <a:cs typeface="Times New Roman" panose="02020603050405020304" pitchFamily="18" charset="0"/>
              </a:rPr>
              <a:t>         6</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900" b="1" i="0" u="none" strike="noStrike" kern="0" cap="none" spc="0" normalizeH="0" baseline="0" noProof="0" dirty="0">
                <a:ln>
                  <a:noFill/>
                </a:ln>
                <a:solidFill>
                  <a:srgbClr val="FF0000"/>
                </a:solidFill>
                <a:effectLst/>
                <a:uLnTx/>
                <a:uFillTx/>
                <a:latin typeface="Times New Roman" panose="02020603050405020304" pitchFamily="18" charset="0"/>
                <a:ea typeface="等线" panose="02010600030101010101" pitchFamily="2" charset="-122"/>
                <a:cs typeface="Times New Roman" panose="02020603050405020304" pitchFamily="18" charset="0"/>
              </a:rPr>
              <a:t>Cryomodules</a:t>
            </a:r>
            <a:endParaRPr kumimoji="0" lang="zh-CN" altLang="en-US" sz="900" b="1" i="0" u="none" strike="noStrike" kern="0" cap="none" spc="0" normalizeH="0" baseline="0" noProof="0" dirty="0">
              <a:ln>
                <a:noFill/>
              </a:ln>
              <a:solidFill>
                <a:srgbClr val="FF0000"/>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grpSp>
        <p:nvGrpSpPr>
          <p:cNvPr id="996" name="组合 995">
            <a:extLst>
              <a:ext uri="{FF2B5EF4-FFF2-40B4-BE49-F238E27FC236}">
                <a16:creationId xmlns:a16="http://schemas.microsoft.com/office/drawing/2014/main" id="{6DC76589-0710-43CD-992C-A14A485D3A39}"/>
              </a:ext>
            </a:extLst>
          </p:cNvPr>
          <p:cNvGrpSpPr/>
          <p:nvPr/>
        </p:nvGrpSpPr>
        <p:grpSpPr>
          <a:xfrm rot="10800000">
            <a:off x="1854538" y="4270056"/>
            <a:ext cx="112993" cy="211759"/>
            <a:chOff x="3248113" y="4104116"/>
            <a:chExt cx="136404" cy="234000"/>
          </a:xfrm>
        </p:grpSpPr>
        <p:cxnSp>
          <p:nvCxnSpPr>
            <p:cNvPr id="1050" name="直接连接符 1049">
              <a:extLst>
                <a:ext uri="{FF2B5EF4-FFF2-40B4-BE49-F238E27FC236}">
                  <a16:creationId xmlns:a16="http://schemas.microsoft.com/office/drawing/2014/main" id="{E5412FE9-F4DF-44E5-BAD0-86B5ECA48045}"/>
                </a:ext>
              </a:extLst>
            </p:cNvPr>
            <p:cNvCxnSpPr>
              <a:cxnSpLocks/>
            </p:cNvCxnSpPr>
            <p:nvPr/>
          </p:nvCxnSpPr>
          <p:spPr>
            <a:xfrm>
              <a:off x="3248113" y="4122793"/>
              <a:ext cx="100404" cy="0"/>
            </a:xfrm>
            <a:prstGeom prst="line">
              <a:avLst/>
            </a:prstGeom>
            <a:noFill/>
            <a:ln w="12700" cap="flat" cmpd="sng" algn="ctr">
              <a:solidFill>
                <a:srgbClr val="A5A5A5"/>
              </a:solidFill>
              <a:prstDash val="solid"/>
              <a:miter lim="800000"/>
            </a:ln>
            <a:effectLst/>
          </p:spPr>
        </p:cxnSp>
        <p:sp>
          <p:nvSpPr>
            <p:cNvPr id="1051" name="矩形 1050">
              <a:extLst>
                <a:ext uri="{FF2B5EF4-FFF2-40B4-BE49-F238E27FC236}">
                  <a16:creationId xmlns:a16="http://schemas.microsoft.com/office/drawing/2014/main" id="{7A09B160-52DC-4E29-88DE-C398FFBAF81F}"/>
                </a:ext>
              </a:extLst>
            </p:cNvPr>
            <p:cNvSpPr/>
            <p:nvPr/>
          </p:nvSpPr>
          <p:spPr>
            <a:xfrm>
              <a:off x="3348517" y="4104116"/>
              <a:ext cx="36000" cy="234000"/>
            </a:xfrm>
            <a:prstGeom prst="rect">
              <a:avLst/>
            </a:prstGeom>
            <a:solidFill>
              <a:sysClr val="windowText" lastClr="000000"/>
            </a:solidFill>
            <a:ln w="12700" cap="flat" cmpd="sng" algn="ctr">
              <a:solidFill>
                <a:sysClr val="windowText" lastClr="000000">
                  <a:shade val="50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cxnSp>
          <p:nvCxnSpPr>
            <p:cNvPr id="1052" name="直接连接符 1051">
              <a:extLst>
                <a:ext uri="{FF2B5EF4-FFF2-40B4-BE49-F238E27FC236}">
                  <a16:creationId xmlns:a16="http://schemas.microsoft.com/office/drawing/2014/main" id="{4344F0D8-C171-47E5-9F29-DCD664890994}"/>
                </a:ext>
              </a:extLst>
            </p:cNvPr>
            <p:cNvCxnSpPr>
              <a:cxnSpLocks/>
            </p:cNvCxnSpPr>
            <p:nvPr/>
          </p:nvCxnSpPr>
          <p:spPr>
            <a:xfrm flipV="1">
              <a:off x="3251712" y="4308064"/>
              <a:ext cx="96805" cy="0"/>
            </a:xfrm>
            <a:prstGeom prst="line">
              <a:avLst/>
            </a:prstGeom>
            <a:noFill/>
            <a:ln w="12700" cap="flat" cmpd="sng" algn="ctr">
              <a:solidFill>
                <a:srgbClr val="A5A5A5"/>
              </a:solidFill>
              <a:prstDash val="solid"/>
              <a:miter lim="800000"/>
            </a:ln>
            <a:effectLst/>
          </p:spPr>
        </p:cxnSp>
      </p:grpSp>
      <p:sp>
        <p:nvSpPr>
          <p:cNvPr id="997" name="矩形 996">
            <a:extLst>
              <a:ext uri="{FF2B5EF4-FFF2-40B4-BE49-F238E27FC236}">
                <a16:creationId xmlns:a16="http://schemas.microsoft.com/office/drawing/2014/main" id="{5ECC9A01-0CE3-43EA-9AA4-F6C42D8F81C9}"/>
              </a:ext>
            </a:extLst>
          </p:cNvPr>
          <p:cNvSpPr/>
          <p:nvPr/>
        </p:nvSpPr>
        <p:spPr>
          <a:xfrm>
            <a:off x="2220260" y="4781427"/>
            <a:ext cx="401364" cy="45719"/>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11000</a:t>
            </a:r>
            <a:endParaRPr kumimoji="0" lang="zh-CN" altLang="en-US"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998" name="矩形 997">
            <a:extLst>
              <a:ext uri="{FF2B5EF4-FFF2-40B4-BE49-F238E27FC236}">
                <a16:creationId xmlns:a16="http://schemas.microsoft.com/office/drawing/2014/main" id="{0F45276D-A072-4133-972C-512764CD03A9}"/>
              </a:ext>
            </a:extLst>
          </p:cNvPr>
          <p:cNvSpPr/>
          <p:nvPr/>
        </p:nvSpPr>
        <p:spPr>
          <a:xfrm>
            <a:off x="2182882" y="4685391"/>
            <a:ext cx="371062" cy="45719"/>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999" name="矩形 998">
            <a:extLst>
              <a:ext uri="{FF2B5EF4-FFF2-40B4-BE49-F238E27FC236}">
                <a16:creationId xmlns:a16="http://schemas.microsoft.com/office/drawing/2014/main" id="{48FD4849-D2D3-458D-B0F9-BE358D39BDE8}"/>
              </a:ext>
            </a:extLst>
          </p:cNvPr>
          <p:cNvSpPr/>
          <p:nvPr/>
        </p:nvSpPr>
        <p:spPr>
          <a:xfrm>
            <a:off x="4554183" y="4663902"/>
            <a:ext cx="261521" cy="66887"/>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000" name="矩形 999">
            <a:extLst>
              <a:ext uri="{FF2B5EF4-FFF2-40B4-BE49-F238E27FC236}">
                <a16:creationId xmlns:a16="http://schemas.microsoft.com/office/drawing/2014/main" id="{820C1211-D0F3-4CE7-88D1-8E588C51B80F}"/>
              </a:ext>
            </a:extLst>
          </p:cNvPr>
          <p:cNvSpPr/>
          <p:nvPr/>
        </p:nvSpPr>
        <p:spPr>
          <a:xfrm>
            <a:off x="4516044" y="4786118"/>
            <a:ext cx="401364" cy="45719"/>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11000</a:t>
            </a:r>
            <a:endParaRPr kumimoji="0" lang="zh-CN" altLang="en-US"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001" name="矩形 1000">
            <a:extLst>
              <a:ext uri="{FF2B5EF4-FFF2-40B4-BE49-F238E27FC236}">
                <a16:creationId xmlns:a16="http://schemas.microsoft.com/office/drawing/2014/main" id="{153B80F9-B4F5-4E8B-AA00-B87496AAFC73}"/>
              </a:ext>
            </a:extLst>
          </p:cNvPr>
          <p:cNvSpPr/>
          <p:nvPr/>
        </p:nvSpPr>
        <p:spPr>
          <a:xfrm>
            <a:off x="6228866" y="4672747"/>
            <a:ext cx="261521" cy="66887"/>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002" name="矩形 1001">
            <a:extLst>
              <a:ext uri="{FF2B5EF4-FFF2-40B4-BE49-F238E27FC236}">
                <a16:creationId xmlns:a16="http://schemas.microsoft.com/office/drawing/2014/main" id="{2DADD9A5-993D-4157-9352-A11F348CFF32}"/>
              </a:ext>
            </a:extLst>
          </p:cNvPr>
          <p:cNvSpPr/>
          <p:nvPr/>
        </p:nvSpPr>
        <p:spPr>
          <a:xfrm>
            <a:off x="6190727" y="4792423"/>
            <a:ext cx="401364" cy="45719"/>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11000</a:t>
            </a:r>
            <a:endParaRPr kumimoji="0" lang="zh-CN" altLang="en-US"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003" name="矩形 1002">
            <a:extLst>
              <a:ext uri="{FF2B5EF4-FFF2-40B4-BE49-F238E27FC236}">
                <a16:creationId xmlns:a16="http://schemas.microsoft.com/office/drawing/2014/main" id="{9C58E9D1-3EDF-4486-955E-6A8FEECE2F85}"/>
              </a:ext>
            </a:extLst>
          </p:cNvPr>
          <p:cNvSpPr/>
          <p:nvPr/>
        </p:nvSpPr>
        <p:spPr>
          <a:xfrm>
            <a:off x="6457924" y="1175516"/>
            <a:ext cx="599848" cy="74302"/>
          </a:xfrm>
          <a:prstGeom prst="rect">
            <a:avLst/>
          </a:prstGeom>
          <a:no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altLang="zh-CN" sz="900" b="1" kern="0" dirty="0">
                <a:solidFill>
                  <a:prstClr val="black"/>
                </a:solidFill>
                <a:latin typeface="Times New Roman" panose="02020603050405020304" pitchFamily="18" charset="0"/>
                <a:ea typeface="等线" panose="02010600030101010101" pitchFamily="2" charset="-122"/>
                <a:cs typeface="Times New Roman" panose="02020603050405020304" pitchFamily="18" charset="0"/>
              </a:rPr>
              <a:t>117000</a:t>
            </a:r>
            <a:endParaRPr kumimoji="0" lang="zh-CN" altLang="en-US" sz="9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004" name="矩形 1003">
            <a:extLst>
              <a:ext uri="{FF2B5EF4-FFF2-40B4-BE49-F238E27FC236}">
                <a16:creationId xmlns:a16="http://schemas.microsoft.com/office/drawing/2014/main" id="{41E6A498-820A-45FD-BD40-40FE3D9B9C17}"/>
              </a:ext>
            </a:extLst>
          </p:cNvPr>
          <p:cNvSpPr/>
          <p:nvPr/>
        </p:nvSpPr>
        <p:spPr>
          <a:xfrm>
            <a:off x="6757848" y="847093"/>
            <a:ext cx="511609" cy="55879"/>
          </a:xfrm>
          <a:prstGeom prst="rect">
            <a:avLst/>
          </a:prstGeom>
          <a:no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altLang="zh-CN" sz="900" b="1" kern="0" dirty="0">
                <a:solidFill>
                  <a:prstClr val="black"/>
                </a:solidFill>
                <a:latin typeface="Times New Roman" panose="02020603050405020304" pitchFamily="18" charset="0"/>
                <a:ea typeface="等线" panose="02010600030101010101" pitchFamily="2" charset="-122"/>
                <a:cs typeface="Times New Roman" panose="02020603050405020304" pitchFamily="18" charset="0"/>
              </a:rPr>
              <a:t>24000</a:t>
            </a:r>
            <a:endParaRPr kumimoji="0" lang="zh-CN" altLang="en-US" sz="9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005" name="矩形 1004">
            <a:extLst>
              <a:ext uri="{FF2B5EF4-FFF2-40B4-BE49-F238E27FC236}">
                <a16:creationId xmlns:a16="http://schemas.microsoft.com/office/drawing/2014/main" id="{1ECDE877-CE5B-4DD0-AE1E-7DF122D6C658}"/>
              </a:ext>
            </a:extLst>
          </p:cNvPr>
          <p:cNvSpPr/>
          <p:nvPr/>
        </p:nvSpPr>
        <p:spPr>
          <a:xfrm>
            <a:off x="660013" y="3139759"/>
            <a:ext cx="7380000" cy="102635"/>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006" name="矩形 1005">
            <a:extLst>
              <a:ext uri="{FF2B5EF4-FFF2-40B4-BE49-F238E27FC236}">
                <a16:creationId xmlns:a16="http://schemas.microsoft.com/office/drawing/2014/main" id="{D9EDB3A3-0B11-4033-8A39-4BEE8AA59387}"/>
              </a:ext>
            </a:extLst>
          </p:cNvPr>
          <p:cNvSpPr/>
          <p:nvPr/>
        </p:nvSpPr>
        <p:spPr>
          <a:xfrm>
            <a:off x="8329839" y="3134606"/>
            <a:ext cx="3134226" cy="93305"/>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007" name="矩形 1006">
            <a:extLst>
              <a:ext uri="{FF2B5EF4-FFF2-40B4-BE49-F238E27FC236}">
                <a16:creationId xmlns:a16="http://schemas.microsoft.com/office/drawing/2014/main" id="{BE024492-F240-4D21-9A34-BB0BEC551918}"/>
              </a:ext>
            </a:extLst>
          </p:cNvPr>
          <p:cNvSpPr/>
          <p:nvPr/>
        </p:nvSpPr>
        <p:spPr>
          <a:xfrm rot="16200000">
            <a:off x="214363" y="3708691"/>
            <a:ext cx="847626" cy="102519"/>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008" name="圆柱形 1007">
            <a:extLst>
              <a:ext uri="{FF2B5EF4-FFF2-40B4-BE49-F238E27FC236}">
                <a16:creationId xmlns:a16="http://schemas.microsoft.com/office/drawing/2014/main" id="{ABDA58ED-1CE0-487A-868F-85D5D73E8D18}"/>
              </a:ext>
            </a:extLst>
          </p:cNvPr>
          <p:cNvSpPr/>
          <p:nvPr/>
        </p:nvSpPr>
        <p:spPr>
          <a:xfrm>
            <a:off x="502514" y="3136353"/>
            <a:ext cx="282899" cy="284558"/>
          </a:xfrm>
          <a:prstGeom prst="can">
            <a:avLst/>
          </a:prstGeo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10800000" scaled="1"/>
            <a:tileRect/>
          </a:gra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9" name="矩形 1008">
            <a:extLst>
              <a:ext uri="{FF2B5EF4-FFF2-40B4-BE49-F238E27FC236}">
                <a16:creationId xmlns:a16="http://schemas.microsoft.com/office/drawing/2014/main" id="{ABAE844A-FF9A-41C0-95CA-B6E77F04D01B}"/>
              </a:ext>
            </a:extLst>
          </p:cNvPr>
          <p:cNvSpPr/>
          <p:nvPr/>
        </p:nvSpPr>
        <p:spPr>
          <a:xfrm rot="16200000">
            <a:off x="1982030" y="3703698"/>
            <a:ext cx="847626" cy="102519"/>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010" name="圆柱形 1009">
            <a:extLst>
              <a:ext uri="{FF2B5EF4-FFF2-40B4-BE49-F238E27FC236}">
                <a16:creationId xmlns:a16="http://schemas.microsoft.com/office/drawing/2014/main" id="{C68EB28E-D4D4-4174-89DE-FD5F146B1CAB}"/>
              </a:ext>
            </a:extLst>
          </p:cNvPr>
          <p:cNvSpPr/>
          <p:nvPr/>
        </p:nvSpPr>
        <p:spPr>
          <a:xfrm>
            <a:off x="2270181" y="3131360"/>
            <a:ext cx="282899" cy="284558"/>
          </a:xfrm>
          <a:prstGeom prst="can">
            <a:avLst/>
          </a:prstGeo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10800000" scaled="1"/>
            <a:tileRect/>
          </a:gra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11" name="组合 1010">
            <a:extLst>
              <a:ext uri="{FF2B5EF4-FFF2-40B4-BE49-F238E27FC236}">
                <a16:creationId xmlns:a16="http://schemas.microsoft.com/office/drawing/2014/main" id="{F5F64137-AAD6-4AAE-9227-7837EA0C599F}"/>
              </a:ext>
            </a:extLst>
          </p:cNvPr>
          <p:cNvGrpSpPr/>
          <p:nvPr/>
        </p:nvGrpSpPr>
        <p:grpSpPr>
          <a:xfrm>
            <a:off x="3149825" y="4294870"/>
            <a:ext cx="96233" cy="138281"/>
            <a:chOff x="4730801" y="3450857"/>
            <a:chExt cx="3180718" cy="1467464"/>
          </a:xfrm>
        </p:grpSpPr>
        <p:grpSp>
          <p:nvGrpSpPr>
            <p:cNvPr id="1045" name="组合 1044">
              <a:extLst>
                <a:ext uri="{FF2B5EF4-FFF2-40B4-BE49-F238E27FC236}">
                  <a16:creationId xmlns:a16="http://schemas.microsoft.com/office/drawing/2014/main" id="{C9EDEF1E-9E5A-4209-A622-DBCFDC8976E4}"/>
                </a:ext>
              </a:extLst>
            </p:cNvPr>
            <p:cNvGrpSpPr/>
            <p:nvPr/>
          </p:nvGrpSpPr>
          <p:grpSpPr>
            <a:xfrm>
              <a:off x="4730801" y="3450857"/>
              <a:ext cx="3175525" cy="1467464"/>
              <a:chOff x="2190203" y="3428995"/>
              <a:chExt cx="2160124" cy="1528565"/>
            </a:xfrm>
          </p:grpSpPr>
          <p:sp>
            <p:nvSpPr>
              <p:cNvPr id="1048" name="矩形: 圆角 1047">
                <a:extLst>
                  <a:ext uri="{FF2B5EF4-FFF2-40B4-BE49-F238E27FC236}">
                    <a16:creationId xmlns:a16="http://schemas.microsoft.com/office/drawing/2014/main" id="{B652E54A-3039-4EFA-A483-65BADEBBC7AF}"/>
                  </a:ext>
                </a:extLst>
              </p:cNvPr>
              <p:cNvSpPr/>
              <p:nvPr/>
            </p:nvSpPr>
            <p:spPr>
              <a:xfrm>
                <a:off x="2190203" y="3428995"/>
                <a:ext cx="2160124" cy="1528565"/>
              </a:xfrm>
              <a:prstGeom prst="roundRect">
                <a:avLst>
                  <a:gd name="adj" fmla="val 13646"/>
                </a:avLst>
              </a:prstGeom>
              <a:solidFill>
                <a:srgbClr val="C00000"/>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049" name="矩形 1048">
                <a:extLst>
                  <a:ext uri="{FF2B5EF4-FFF2-40B4-BE49-F238E27FC236}">
                    <a16:creationId xmlns:a16="http://schemas.microsoft.com/office/drawing/2014/main" id="{67509759-1998-4615-9B22-73175873D11D}"/>
                  </a:ext>
                </a:extLst>
              </p:cNvPr>
              <p:cNvSpPr/>
              <p:nvPr/>
            </p:nvSpPr>
            <p:spPr>
              <a:xfrm>
                <a:off x="2190203" y="3879653"/>
                <a:ext cx="2160124" cy="637309"/>
              </a:xfrm>
              <a:prstGeom prst="rect">
                <a:avLst/>
              </a:prstGeom>
              <a:no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cxnSp>
          <p:nvCxnSpPr>
            <p:cNvPr id="1046" name="直接连接符 1045">
              <a:extLst>
                <a:ext uri="{FF2B5EF4-FFF2-40B4-BE49-F238E27FC236}">
                  <a16:creationId xmlns:a16="http://schemas.microsoft.com/office/drawing/2014/main" id="{531B34EA-A297-47A2-82F3-3D2F0C02E554}"/>
                </a:ext>
              </a:extLst>
            </p:cNvPr>
            <p:cNvCxnSpPr>
              <a:cxnSpLocks/>
            </p:cNvCxnSpPr>
            <p:nvPr/>
          </p:nvCxnSpPr>
          <p:spPr>
            <a:xfrm>
              <a:off x="4730801" y="3611418"/>
              <a:ext cx="3175525" cy="0"/>
            </a:xfrm>
            <a:prstGeom prst="line">
              <a:avLst/>
            </a:prstGeom>
            <a:noFill/>
            <a:ln w="6350" cap="flat" cmpd="sng" algn="ctr">
              <a:solidFill>
                <a:sysClr val="windowText" lastClr="000000"/>
              </a:solidFill>
              <a:prstDash val="solid"/>
              <a:miter lim="800000"/>
            </a:ln>
            <a:effectLst/>
          </p:spPr>
        </p:cxnSp>
        <p:cxnSp>
          <p:nvCxnSpPr>
            <p:cNvPr id="1047" name="直接连接符 1046">
              <a:extLst>
                <a:ext uri="{FF2B5EF4-FFF2-40B4-BE49-F238E27FC236}">
                  <a16:creationId xmlns:a16="http://schemas.microsoft.com/office/drawing/2014/main" id="{6CD06DB0-0553-4BC7-B00C-0B75A335212B}"/>
                </a:ext>
              </a:extLst>
            </p:cNvPr>
            <p:cNvCxnSpPr>
              <a:cxnSpLocks/>
            </p:cNvCxnSpPr>
            <p:nvPr/>
          </p:nvCxnSpPr>
          <p:spPr>
            <a:xfrm>
              <a:off x="4735989" y="4752109"/>
              <a:ext cx="3175530" cy="0"/>
            </a:xfrm>
            <a:prstGeom prst="line">
              <a:avLst/>
            </a:prstGeom>
            <a:noFill/>
            <a:ln w="6350" cap="flat" cmpd="sng" algn="ctr">
              <a:solidFill>
                <a:sysClr val="windowText" lastClr="000000"/>
              </a:solidFill>
              <a:prstDash val="solid"/>
              <a:miter lim="800000"/>
            </a:ln>
            <a:effectLst/>
          </p:spPr>
        </p:cxnSp>
      </p:grpSp>
      <p:grpSp>
        <p:nvGrpSpPr>
          <p:cNvPr id="1012" name="组合 1011">
            <a:extLst>
              <a:ext uri="{FF2B5EF4-FFF2-40B4-BE49-F238E27FC236}">
                <a16:creationId xmlns:a16="http://schemas.microsoft.com/office/drawing/2014/main" id="{15F73D09-3515-47DB-A313-FBE8815835E6}"/>
              </a:ext>
            </a:extLst>
          </p:cNvPr>
          <p:cNvGrpSpPr/>
          <p:nvPr/>
        </p:nvGrpSpPr>
        <p:grpSpPr>
          <a:xfrm>
            <a:off x="3169910" y="4433151"/>
            <a:ext cx="62561" cy="452573"/>
            <a:chOff x="5931308" y="3291333"/>
            <a:chExt cx="139419" cy="580168"/>
          </a:xfrm>
        </p:grpSpPr>
        <p:sp>
          <p:nvSpPr>
            <p:cNvPr id="1042" name="矩形 1041">
              <a:extLst>
                <a:ext uri="{FF2B5EF4-FFF2-40B4-BE49-F238E27FC236}">
                  <a16:creationId xmlns:a16="http://schemas.microsoft.com/office/drawing/2014/main" id="{CC81BFCF-F761-443B-9DE1-C9065DC9E0DA}"/>
                </a:ext>
              </a:extLst>
            </p:cNvPr>
            <p:cNvSpPr/>
            <p:nvPr/>
          </p:nvSpPr>
          <p:spPr>
            <a:xfrm>
              <a:off x="5931308" y="3291333"/>
              <a:ext cx="139419" cy="21535"/>
            </a:xfrm>
            <a:prstGeom prst="rect">
              <a:avLst/>
            </a:prstGeom>
            <a:gradFill flip="none" rotWithShape="1">
              <a:gsLst>
                <a:gs pos="5000">
                  <a:sysClr val="window" lastClr="FFFFFF">
                    <a:lumMod val="65000"/>
                  </a:sysClr>
                </a:gs>
                <a:gs pos="95000">
                  <a:sysClr val="window" lastClr="FFFFFF">
                    <a:lumMod val="65000"/>
                  </a:sysClr>
                </a:gs>
                <a:gs pos="50000">
                  <a:sysClr val="window" lastClr="FFFFFF">
                    <a:lumMod val="65000"/>
                  </a:sysClr>
                </a:gs>
                <a:gs pos="2000">
                  <a:sysClr val="window" lastClr="FFFFFF">
                    <a:lumMod val="50000"/>
                  </a:sysClr>
                </a:gs>
                <a:gs pos="100000">
                  <a:sysClr val="window" lastClr="FFFFFF">
                    <a:lumMod val="50000"/>
                  </a:sysClr>
                </a:gs>
              </a:gsLst>
              <a:lin ang="0" scaled="1"/>
              <a:tileRect/>
            </a:gradFill>
            <a:ln w="12700"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043" name="矩形 1042">
              <a:extLst>
                <a:ext uri="{FF2B5EF4-FFF2-40B4-BE49-F238E27FC236}">
                  <a16:creationId xmlns:a16="http://schemas.microsoft.com/office/drawing/2014/main" id="{D8F1ACDE-5A7E-4E78-90EE-0B4A19169C7C}"/>
                </a:ext>
              </a:extLst>
            </p:cNvPr>
            <p:cNvSpPr/>
            <p:nvPr/>
          </p:nvSpPr>
          <p:spPr>
            <a:xfrm>
              <a:off x="5931308" y="3834866"/>
              <a:ext cx="139419" cy="36635"/>
            </a:xfrm>
            <a:prstGeom prst="rect">
              <a:avLst/>
            </a:prstGeom>
            <a:gradFill flip="none" rotWithShape="1">
              <a:gsLst>
                <a:gs pos="5000">
                  <a:sysClr val="window" lastClr="FFFFFF">
                    <a:lumMod val="65000"/>
                  </a:sysClr>
                </a:gs>
                <a:gs pos="95000">
                  <a:sysClr val="window" lastClr="FFFFFF">
                    <a:lumMod val="65000"/>
                  </a:sysClr>
                </a:gs>
                <a:gs pos="50000">
                  <a:sysClr val="window" lastClr="FFFFFF">
                    <a:lumMod val="65000"/>
                  </a:sysClr>
                </a:gs>
                <a:gs pos="2000">
                  <a:sysClr val="window" lastClr="FFFFFF">
                    <a:lumMod val="50000"/>
                  </a:sysClr>
                </a:gs>
                <a:gs pos="100000">
                  <a:sysClr val="window" lastClr="FFFFFF">
                    <a:lumMod val="50000"/>
                  </a:sysClr>
                </a:gs>
              </a:gsLst>
              <a:lin ang="0" scaled="1"/>
              <a:tileRect/>
            </a:gradFill>
            <a:ln w="12700"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044" name="矩形 1043">
              <a:extLst>
                <a:ext uri="{FF2B5EF4-FFF2-40B4-BE49-F238E27FC236}">
                  <a16:creationId xmlns:a16="http://schemas.microsoft.com/office/drawing/2014/main" id="{FDBB158C-2129-4347-83C6-6D84315FFB3D}"/>
                </a:ext>
              </a:extLst>
            </p:cNvPr>
            <p:cNvSpPr/>
            <p:nvPr/>
          </p:nvSpPr>
          <p:spPr>
            <a:xfrm>
              <a:off x="5960918" y="3305134"/>
              <a:ext cx="79614" cy="526517"/>
            </a:xfrm>
            <a:prstGeom prst="rect">
              <a:avLst/>
            </a:prstGeom>
            <a:gradFill flip="none" rotWithShape="1">
              <a:gsLst>
                <a:gs pos="5000">
                  <a:sysClr val="window" lastClr="FFFFFF">
                    <a:lumMod val="65000"/>
                  </a:sysClr>
                </a:gs>
                <a:gs pos="95000">
                  <a:sysClr val="window" lastClr="FFFFFF">
                    <a:lumMod val="65000"/>
                  </a:sysClr>
                </a:gs>
                <a:gs pos="50000">
                  <a:sysClr val="window" lastClr="FFFFFF">
                    <a:lumMod val="65000"/>
                  </a:sysClr>
                </a:gs>
                <a:gs pos="2000">
                  <a:sysClr val="window" lastClr="FFFFFF">
                    <a:lumMod val="50000"/>
                  </a:sysClr>
                </a:gs>
                <a:gs pos="100000">
                  <a:sysClr val="window" lastClr="FFFFFF">
                    <a:lumMod val="50000"/>
                  </a:sysClr>
                </a:gs>
              </a:gsLst>
              <a:lin ang="0" scaled="1"/>
              <a:tileRect/>
            </a:gradFill>
            <a:ln w="12700"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grpSp>
        <p:nvGrpSpPr>
          <p:cNvPr id="1013" name="组合 1012">
            <a:extLst>
              <a:ext uri="{FF2B5EF4-FFF2-40B4-BE49-F238E27FC236}">
                <a16:creationId xmlns:a16="http://schemas.microsoft.com/office/drawing/2014/main" id="{26E45827-49A9-474B-94AD-35EEE1C5AAB3}"/>
              </a:ext>
            </a:extLst>
          </p:cNvPr>
          <p:cNvGrpSpPr/>
          <p:nvPr/>
        </p:nvGrpSpPr>
        <p:grpSpPr>
          <a:xfrm>
            <a:off x="3878289" y="4433151"/>
            <a:ext cx="62561" cy="452573"/>
            <a:chOff x="5931308" y="3291333"/>
            <a:chExt cx="139419" cy="580168"/>
          </a:xfrm>
        </p:grpSpPr>
        <p:sp>
          <p:nvSpPr>
            <p:cNvPr id="1039" name="矩形 1038">
              <a:extLst>
                <a:ext uri="{FF2B5EF4-FFF2-40B4-BE49-F238E27FC236}">
                  <a16:creationId xmlns:a16="http://schemas.microsoft.com/office/drawing/2014/main" id="{88E5174D-4BFE-461C-8D4D-4EE8BEA171A2}"/>
                </a:ext>
              </a:extLst>
            </p:cNvPr>
            <p:cNvSpPr/>
            <p:nvPr/>
          </p:nvSpPr>
          <p:spPr>
            <a:xfrm>
              <a:off x="5931308" y="3291333"/>
              <a:ext cx="139419" cy="21535"/>
            </a:xfrm>
            <a:prstGeom prst="rect">
              <a:avLst/>
            </a:prstGeom>
            <a:gradFill flip="none" rotWithShape="1">
              <a:gsLst>
                <a:gs pos="5000">
                  <a:sysClr val="window" lastClr="FFFFFF">
                    <a:lumMod val="65000"/>
                  </a:sysClr>
                </a:gs>
                <a:gs pos="95000">
                  <a:sysClr val="window" lastClr="FFFFFF">
                    <a:lumMod val="65000"/>
                  </a:sysClr>
                </a:gs>
                <a:gs pos="50000">
                  <a:sysClr val="window" lastClr="FFFFFF">
                    <a:lumMod val="65000"/>
                  </a:sysClr>
                </a:gs>
                <a:gs pos="2000">
                  <a:sysClr val="window" lastClr="FFFFFF">
                    <a:lumMod val="50000"/>
                  </a:sysClr>
                </a:gs>
                <a:gs pos="100000">
                  <a:sysClr val="window" lastClr="FFFFFF">
                    <a:lumMod val="50000"/>
                  </a:sysClr>
                </a:gs>
              </a:gsLst>
              <a:lin ang="0" scaled="1"/>
              <a:tileRect/>
            </a:gradFill>
            <a:ln w="12700"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040" name="矩形 1039">
              <a:extLst>
                <a:ext uri="{FF2B5EF4-FFF2-40B4-BE49-F238E27FC236}">
                  <a16:creationId xmlns:a16="http://schemas.microsoft.com/office/drawing/2014/main" id="{C823D606-2F94-4401-A3A6-D121FEACDE2A}"/>
                </a:ext>
              </a:extLst>
            </p:cNvPr>
            <p:cNvSpPr/>
            <p:nvPr/>
          </p:nvSpPr>
          <p:spPr>
            <a:xfrm>
              <a:off x="5931308" y="3834866"/>
              <a:ext cx="139419" cy="36635"/>
            </a:xfrm>
            <a:prstGeom prst="rect">
              <a:avLst/>
            </a:prstGeom>
            <a:gradFill flip="none" rotWithShape="1">
              <a:gsLst>
                <a:gs pos="5000">
                  <a:sysClr val="window" lastClr="FFFFFF">
                    <a:lumMod val="65000"/>
                  </a:sysClr>
                </a:gs>
                <a:gs pos="95000">
                  <a:sysClr val="window" lastClr="FFFFFF">
                    <a:lumMod val="65000"/>
                  </a:sysClr>
                </a:gs>
                <a:gs pos="50000">
                  <a:sysClr val="window" lastClr="FFFFFF">
                    <a:lumMod val="65000"/>
                  </a:sysClr>
                </a:gs>
                <a:gs pos="2000">
                  <a:sysClr val="window" lastClr="FFFFFF">
                    <a:lumMod val="50000"/>
                  </a:sysClr>
                </a:gs>
                <a:gs pos="100000">
                  <a:sysClr val="window" lastClr="FFFFFF">
                    <a:lumMod val="50000"/>
                  </a:sysClr>
                </a:gs>
              </a:gsLst>
              <a:lin ang="0" scaled="1"/>
              <a:tileRect/>
            </a:gradFill>
            <a:ln w="12700"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041" name="矩形 1040">
              <a:extLst>
                <a:ext uri="{FF2B5EF4-FFF2-40B4-BE49-F238E27FC236}">
                  <a16:creationId xmlns:a16="http://schemas.microsoft.com/office/drawing/2014/main" id="{2F3E60AE-CA39-48A9-8174-8898AAEB09AF}"/>
                </a:ext>
              </a:extLst>
            </p:cNvPr>
            <p:cNvSpPr/>
            <p:nvPr/>
          </p:nvSpPr>
          <p:spPr>
            <a:xfrm>
              <a:off x="5960918" y="3305134"/>
              <a:ext cx="79614" cy="526517"/>
            </a:xfrm>
            <a:prstGeom prst="rect">
              <a:avLst/>
            </a:prstGeom>
            <a:gradFill flip="none" rotWithShape="1">
              <a:gsLst>
                <a:gs pos="5000">
                  <a:sysClr val="window" lastClr="FFFFFF">
                    <a:lumMod val="65000"/>
                  </a:sysClr>
                </a:gs>
                <a:gs pos="95000">
                  <a:sysClr val="window" lastClr="FFFFFF">
                    <a:lumMod val="65000"/>
                  </a:sysClr>
                </a:gs>
                <a:gs pos="50000">
                  <a:sysClr val="window" lastClr="FFFFFF">
                    <a:lumMod val="65000"/>
                  </a:sysClr>
                </a:gs>
                <a:gs pos="2000">
                  <a:sysClr val="window" lastClr="FFFFFF">
                    <a:lumMod val="50000"/>
                  </a:sysClr>
                </a:gs>
                <a:gs pos="100000">
                  <a:sysClr val="window" lastClr="FFFFFF">
                    <a:lumMod val="50000"/>
                  </a:sysClr>
                </a:gs>
              </a:gsLst>
              <a:lin ang="0" scaled="1"/>
              <a:tileRect/>
            </a:gradFill>
            <a:ln w="12700"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sp>
        <p:nvSpPr>
          <p:cNvPr id="1014" name="任意多边形: 形状 1013">
            <a:extLst>
              <a:ext uri="{FF2B5EF4-FFF2-40B4-BE49-F238E27FC236}">
                <a16:creationId xmlns:a16="http://schemas.microsoft.com/office/drawing/2014/main" id="{8B91EA31-53DE-456A-BD74-62EB19FF259D}"/>
              </a:ext>
            </a:extLst>
          </p:cNvPr>
          <p:cNvSpPr/>
          <p:nvPr/>
        </p:nvSpPr>
        <p:spPr>
          <a:xfrm>
            <a:off x="3243072" y="3989832"/>
            <a:ext cx="231648" cy="830780"/>
          </a:xfrm>
          <a:custGeom>
            <a:avLst/>
            <a:gdLst>
              <a:gd name="connsiteX0" fmla="*/ 0 w 231648"/>
              <a:gd name="connsiteY0" fmla="*/ 0 h 830780"/>
              <a:gd name="connsiteX1" fmla="*/ 146304 w 231648"/>
              <a:gd name="connsiteY1" fmla="*/ 256032 h 830780"/>
              <a:gd name="connsiteX2" fmla="*/ 170688 w 231648"/>
              <a:gd name="connsiteY2" fmla="*/ 682752 h 830780"/>
              <a:gd name="connsiteX3" fmla="*/ 231648 w 231648"/>
              <a:gd name="connsiteY3" fmla="*/ 829056 h 830780"/>
            </a:gdLst>
            <a:ahLst/>
            <a:cxnLst>
              <a:cxn ang="0">
                <a:pos x="connsiteX0" y="connsiteY0"/>
              </a:cxn>
              <a:cxn ang="0">
                <a:pos x="connsiteX1" y="connsiteY1"/>
              </a:cxn>
              <a:cxn ang="0">
                <a:pos x="connsiteX2" y="connsiteY2"/>
              </a:cxn>
              <a:cxn ang="0">
                <a:pos x="connsiteX3" y="connsiteY3"/>
              </a:cxn>
            </a:cxnLst>
            <a:rect l="l" t="t" r="r" b="b"/>
            <a:pathLst>
              <a:path w="231648" h="830780">
                <a:moveTo>
                  <a:pt x="0" y="0"/>
                </a:moveTo>
                <a:cubicBezTo>
                  <a:pt x="58928" y="71120"/>
                  <a:pt x="117856" y="142240"/>
                  <a:pt x="146304" y="256032"/>
                </a:cubicBezTo>
                <a:cubicBezTo>
                  <a:pt x="174752" y="369824"/>
                  <a:pt x="156464" y="587248"/>
                  <a:pt x="170688" y="682752"/>
                </a:cubicBezTo>
                <a:cubicBezTo>
                  <a:pt x="184912" y="778256"/>
                  <a:pt x="224536" y="842264"/>
                  <a:pt x="231648" y="829056"/>
                </a:cubicBezTo>
              </a:path>
            </a:pathLst>
          </a:custGeom>
          <a:noFill/>
          <a:ln w="952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5" name="任意多边形: 形状 1014">
            <a:extLst>
              <a:ext uri="{FF2B5EF4-FFF2-40B4-BE49-F238E27FC236}">
                <a16:creationId xmlns:a16="http://schemas.microsoft.com/office/drawing/2014/main" id="{4B87E1B6-EA50-4697-A5BB-6CA50AF53333}"/>
              </a:ext>
            </a:extLst>
          </p:cNvPr>
          <p:cNvSpPr/>
          <p:nvPr/>
        </p:nvSpPr>
        <p:spPr>
          <a:xfrm>
            <a:off x="3492997" y="3983084"/>
            <a:ext cx="231648" cy="830780"/>
          </a:xfrm>
          <a:custGeom>
            <a:avLst/>
            <a:gdLst>
              <a:gd name="connsiteX0" fmla="*/ 0 w 231648"/>
              <a:gd name="connsiteY0" fmla="*/ 0 h 830780"/>
              <a:gd name="connsiteX1" fmla="*/ 146304 w 231648"/>
              <a:gd name="connsiteY1" fmla="*/ 256032 h 830780"/>
              <a:gd name="connsiteX2" fmla="*/ 170688 w 231648"/>
              <a:gd name="connsiteY2" fmla="*/ 682752 h 830780"/>
              <a:gd name="connsiteX3" fmla="*/ 231648 w 231648"/>
              <a:gd name="connsiteY3" fmla="*/ 829056 h 830780"/>
            </a:gdLst>
            <a:ahLst/>
            <a:cxnLst>
              <a:cxn ang="0">
                <a:pos x="connsiteX0" y="connsiteY0"/>
              </a:cxn>
              <a:cxn ang="0">
                <a:pos x="connsiteX1" y="connsiteY1"/>
              </a:cxn>
              <a:cxn ang="0">
                <a:pos x="connsiteX2" y="connsiteY2"/>
              </a:cxn>
              <a:cxn ang="0">
                <a:pos x="connsiteX3" y="connsiteY3"/>
              </a:cxn>
            </a:cxnLst>
            <a:rect l="l" t="t" r="r" b="b"/>
            <a:pathLst>
              <a:path w="231648" h="830780">
                <a:moveTo>
                  <a:pt x="0" y="0"/>
                </a:moveTo>
                <a:cubicBezTo>
                  <a:pt x="58928" y="71120"/>
                  <a:pt x="117856" y="142240"/>
                  <a:pt x="146304" y="256032"/>
                </a:cubicBezTo>
                <a:cubicBezTo>
                  <a:pt x="174752" y="369824"/>
                  <a:pt x="156464" y="587248"/>
                  <a:pt x="170688" y="682752"/>
                </a:cubicBezTo>
                <a:cubicBezTo>
                  <a:pt x="184912" y="778256"/>
                  <a:pt x="224536" y="842264"/>
                  <a:pt x="231648" y="829056"/>
                </a:cubicBezTo>
              </a:path>
            </a:pathLst>
          </a:custGeom>
          <a:noFill/>
          <a:ln w="952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6" name="矩形 1015">
            <a:extLst>
              <a:ext uri="{FF2B5EF4-FFF2-40B4-BE49-F238E27FC236}">
                <a16:creationId xmlns:a16="http://schemas.microsoft.com/office/drawing/2014/main" id="{224040F9-4610-4B51-9921-285E7462967D}"/>
              </a:ext>
            </a:extLst>
          </p:cNvPr>
          <p:cNvSpPr/>
          <p:nvPr/>
        </p:nvSpPr>
        <p:spPr>
          <a:xfrm rot="10800000" flipV="1">
            <a:off x="3671486" y="4376852"/>
            <a:ext cx="312945" cy="25032"/>
          </a:xfrm>
          <a:prstGeom prst="rect">
            <a:avLst/>
          </a:prstGeom>
          <a:gradFill flip="none" rotWithShape="1">
            <a:gsLst>
              <a:gs pos="29000">
                <a:srgbClr val="6F7383"/>
              </a:gs>
              <a:gs pos="67000">
                <a:srgbClr val="DCE0F8"/>
              </a:gs>
              <a:gs pos="0">
                <a:srgbClr val="E7E6E6">
                  <a:lumMod val="25000"/>
                </a:srgbClr>
              </a:gs>
              <a:gs pos="100000">
                <a:srgbClr val="999BA4"/>
              </a:gs>
            </a:gsLst>
            <a:lin ang="5400000" scaled="1"/>
            <a:tileRect/>
          </a:gra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1017" name="组合 1016">
            <a:extLst>
              <a:ext uri="{FF2B5EF4-FFF2-40B4-BE49-F238E27FC236}">
                <a16:creationId xmlns:a16="http://schemas.microsoft.com/office/drawing/2014/main" id="{8C7A3B4F-ACED-4F61-B123-937ECDD1F57C}"/>
              </a:ext>
            </a:extLst>
          </p:cNvPr>
          <p:cNvGrpSpPr/>
          <p:nvPr/>
        </p:nvGrpSpPr>
        <p:grpSpPr>
          <a:xfrm>
            <a:off x="3858204" y="4294870"/>
            <a:ext cx="96233" cy="138281"/>
            <a:chOff x="4730801" y="3450857"/>
            <a:chExt cx="3180718" cy="1467464"/>
          </a:xfrm>
        </p:grpSpPr>
        <p:grpSp>
          <p:nvGrpSpPr>
            <p:cNvPr id="1034" name="组合 1033">
              <a:extLst>
                <a:ext uri="{FF2B5EF4-FFF2-40B4-BE49-F238E27FC236}">
                  <a16:creationId xmlns:a16="http://schemas.microsoft.com/office/drawing/2014/main" id="{B4FF0B72-2465-4CD8-AEBB-3A387C6F2F3A}"/>
                </a:ext>
              </a:extLst>
            </p:cNvPr>
            <p:cNvGrpSpPr/>
            <p:nvPr/>
          </p:nvGrpSpPr>
          <p:grpSpPr>
            <a:xfrm>
              <a:off x="4730801" y="3450857"/>
              <a:ext cx="3175525" cy="1467464"/>
              <a:chOff x="2190203" y="3428995"/>
              <a:chExt cx="2160124" cy="1528565"/>
            </a:xfrm>
          </p:grpSpPr>
          <p:sp>
            <p:nvSpPr>
              <p:cNvPr id="1037" name="矩形: 圆角 1036">
                <a:extLst>
                  <a:ext uri="{FF2B5EF4-FFF2-40B4-BE49-F238E27FC236}">
                    <a16:creationId xmlns:a16="http://schemas.microsoft.com/office/drawing/2014/main" id="{2FA17354-1315-4780-803A-5266A00B673C}"/>
                  </a:ext>
                </a:extLst>
              </p:cNvPr>
              <p:cNvSpPr/>
              <p:nvPr/>
            </p:nvSpPr>
            <p:spPr>
              <a:xfrm>
                <a:off x="2190203" y="3428995"/>
                <a:ext cx="2160124" cy="1528565"/>
              </a:xfrm>
              <a:prstGeom prst="roundRect">
                <a:avLst>
                  <a:gd name="adj" fmla="val 13646"/>
                </a:avLst>
              </a:prstGeom>
              <a:solidFill>
                <a:srgbClr val="C00000"/>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038" name="矩形 1037">
                <a:extLst>
                  <a:ext uri="{FF2B5EF4-FFF2-40B4-BE49-F238E27FC236}">
                    <a16:creationId xmlns:a16="http://schemas.microsoft.com/office/drawing/2014/main" id="{DDB5DC72-A2BD-4489-B4D5-3C5871B66561}"/>
                  </a:ext>
                </a:extLst>
              </p:cNvPr>
              <p:cNvSpPr/>
              <p:nvPr/>
            </p:nvSpPr>
            <p:spPr>
              <a:xfrm>
                <a:off x="2190203" y="3879653"/>
                <a:ext cx="2160124" cy="637309"/>
              </a:xfrm>
              <a:prstGeom prst="rect">
                <a:avLst/>
              </a:prstGeom>
              <a:no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cxnSp>
          <p:nvCxnSpPr>
            <p:cNvPr id="1035" name="直接连接符 1034">
              <a:extLst>
                <a:ext uri="{FF2B5EF4-FFF2-40B4-BE49-F238E27FC236}">
                  <a16:creationId xmlns:a16="http://schemas.microsoft.com/office/drawing/2014/main" id="{25080B30-C1C1-4370-B2A7-ECA9617A027D}"/>
                </a:ext>
              </a:extLst>
            </p:cNvPr>
            <p:cNvCxnSpPr>
              <a:cxnSpLocks/>
            </p:cNvCxnSpPr>
            <p:nvPr/>
          </p:nvCxnSpPr>
          <p:spPr>
            <a:xfrm>
              <a:off x="4730801" y="3611418"/>
              <a:ext cx="3175525" cy="0"/>
            </a:xfrm>
            <a:prstGeom prst="line">
              <a:avLst/>
            </a:prstGeom>
            <a:noFill/>
            <a:ln w="6350" cap="flat" cmpd="sng" algn="ctr">
              <a:solidFill>
                <a:sysClr val="windowText" lastClr="000000"/>
              </a:solidFill>
              <a:prstDash val="solid"/>
              <a:miter lim="800000"/>
            </a:ln>
            <a:effectLst/>
          </p:spPr>
        </p:cxnSp>
        <p:cxnSp>
          <p:nvCxnSpPr>
            <p:cNvPr id="1036" name="直接连接符 1035">
              <a:extLst>
                <a:ext uri="{FF2B5EF4-FFF2-40B4-BE49-F238E27FC236}">
                  <a16:creationId xmlns:a16="http://schemas.microsoft.com/office/drawing/2014/main" id="{7994F0D5-8D2B-437F-BDE7-49FDA18E0D7F}"/>
                </a:ext>
              </a:extLst>
            </p:cNvPr>
            <p:cNvCxnSpPr>
              <a:cxnSpLocks/>
            </p:cNvCxnSpPr>
            <p:nvPr/>
          </p:nvCxnSpPr>
          <p:spPr>
            <a:xfrm>
              <a:off x="4735989" y="4752109"/>
              <a:ext cx="3175530" cy="0"/>
            </a:xfrm>
            <a:prstGeom prst="line">
              <a:avLst/>
            </a:prstGeom>
            <a:noFill/>
            <a:ln w="6350" cap="flat" cmpd="sng" algn="ctr">
              <a:solidFill>
                <a:sysClr val="windowText" lastClr="000000"/>
              </a:solidFill>
              <a:prstDash val="solid"/>
              <a:miter lim="800000"/>
            </a:ln>
            <a:effectLst/>
          </p:spPr>
        </p:cxnSp>
      </p:grpSp>
      <p:sp>
        <p:nvSpPr>
          <p:cNvPr id="1018" name="矩形 1017">
            <a:extLst>
              <a:ext uri="{FF2B5EF4-FFF2-40B4-BE49-F238E27FC236}">
                <a16:creationId xmlns:a16="http://schemas.microsoft.com/office/drawing/2014/main" id="{8441111B-1AC7-4FD9-99B6-01E0B031F397}"/>
              </a:ext>
            </a:extLst>
          </p:cNvPr>
          <p:cNvSpPr/>
          <p:nvPr/>
        </p:nvSpPr>
        <p:spPr>
          <a:xfrm rot="16200000">
            <a:off x="4244227" y="3685278"/>
            <a:ext cx="847626" cy="102519"/>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019" name="圆柱形 1018">
            <a:extLst>
              <a:ext uri="{FF2B5EF4-FFF2-40B4-BE49-F238E27FC236}">
                <a16:creationId xmlns:a16="http://schemas.microsoft.com/office/drawing/2014/main" id="{0C8938AB-69CA-436A-9C44-4876C380BE0B}"/>
              </a:ext>
            </a:extLst>
          </p:cNvPr>
          <p:cNvSpPr/>
          <p:nvPr/>
        </p:nvSpPr>
        <p:spPr>
          <a:xfrm>
            <a:off x="4532378" y="3112940"/>
            <a:ext cx="282899" cy="284558"/>
          </a:xfrm>
          <a:prstGeom prst="can">
            <a:avLst/>
          </a:prstGeo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10800000" scaled="1"/>
            <a:tileRect/>
          </a:gra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0" name="矩形 1019">
            <a:extLst>
              <a:ext uri="{FF2B5EF4-FFF2-40B4-BE49-F238E27FC236}">
                <a16:creationId xmlns:a16="http://schemas.microsoft.com/office/drawing/2014/main" id="{B776E6BE-CAA7-44E1-8F4D-5AA80578340A}"/>
              </a:ext>
            </a:extLst>
          </p:cNvPr>
          <p:cNvSpPr/>
          <p:nvPr/>
        </p:nvSpPr>
        <p:spPr>
          <a:xfrm rot="16200000">
            <a:off x="5915525" y="3685278"/>
            <a:ext cx="847626" cy="102519"/>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021" name="圆柱形 1020">
            <a:extLst>
              <a:ext uri="{FF2B5EF4-FFF2-40B4-BE49-F238E27FC236}">
                <a16:creationId xmlns:a16="http://schemas.microsoft.com/office/drawing/2014/main" id="{C46BF5A0-6E71-4E49-83F8-4D20C8E514E8}"/>
              </a:ext>
            </a:extLst>
          </p:cNvPr>
          <p:cNvSpPr/>
          <p:nvPr/>
        </p:nvSpPr>
        <p:spPr>
          <a:xfrm>
            <a:off x="6203676" y="3112940"/>
            <a:ext cx="282899" cy="284558"/>
          </a:xfrm>
          <a:prstGeom prst="can">
            <a:avLst/>
          </a:prstGeo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10800000" scaled="1"/>
            <a:tileRect/>
          </a:gra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22" name="组合 1021">
            <a:extLst>
              <a:ext uri="{FF2B5EF4-FFF2-40B4-BE49-F238E27FC236}">
                <a16:creationId xmlns:a16="http://schemas.microsoft.com/office/drawing/2014/main" id="{8608319C-7F52-47FC-A2FD-1B420A487F83}"/>
              </a:ext>
            </a:extLst>
          </p:cNvPr>
          <p:cNvGrpSpPr/>
          <p:nvPr/>
        </p:nvGrpSpPr>
        <p:grpSpPr>
          <a:xfrm rot="5400000">
            <a:off x="8248169" y="3127496"/>
            <a:ext cx="95309" cy="115229"/>
            <a:chOff x="5493289" y="2039839"/>
            <a:chExt cx="598708" cy="606292"/>
          </a:xfrm>
        </p:grpSpPr>
        <p:sp>
          <p:nvSpPr>
            <p:cNvPr id="1032" name="任意多边形: 形状 1031">
              <a:extLst>
                <a:ext uri="{FF2B5EF4-FFF2-40B4-BE49-F238E27FC236}">
                  <a16:creationId xmlns:a16="http://schemas.microsoft.com/office/drawing/2014/main" id="{9A33904D-95C8-464E-A462-DC17EE64294A}"/>
                </a:ext>
              </a:extLst>
            </p:cNvPr>
            <p:cNvSpPr/>
            <p:nvPr/>
          </p:nvSpPr>
          <p:spPr>
            <a:xfrm rot="5400000">
              <a:off x="5491946" y="2041182"/>
              <a:ext cx="601394" cy="598708"/>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033" name="任意多边形: 形状 1032">
              <a:extLst>
                <a:ext uri="{FF2B5EF4-FFF2-40B4-BE49-F238E27FC236}">
                  <a16:creationId xmlns:a16="http://schemas.microsoft.com/office/drawing/2014/main" id="{850765F3-074D-43DB-9A16-8A5029CEDAEA}"/>
                </a:ext>
              </a:extLst>
            </p:cNvPr>
            <p:cNvSpPr/>
            <p:nvPr/>
          </p:nvSpPr>
          <p:spPr>
            <a:xfrm flipV="1">
              <a:off x="5547419" y="2106130"/>
              <a:ext cx="539999" cy="540001"/>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grpSp>
      <p:sp>
        <p:nvSpPr>
          <p:cNvPr id="1023" name="矩形 1022">
            <a:extLst>
              <a:ext uri="{FF2B5EF4-FFF2-40B4-BE49-F238E27FC236}">
                <a16:creationId xmlns:a16="http://schemas.microsoft.com/office/drawing/2014/main" id="{5122D45C-0972-4F56-B700-6ECC41048F1C}"/>
              </a:ext>
            </a:extLst>
          </p:cNvPr>
          <p:cNvSpPr/>
          <p:nvPr/>
        </p:nvSpPr>
        <p:spPr>
          <a:xfrm rot="16200000">
            <a:off x="8221747" y="3736121"/>
            <a:ext cx="864000" cy="108000"/>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024" name="圆柱形 1023">
            <a:extLst>
              <a:ext uri="{FF2B5EF4-FFF2-40B4-BE49-F238E27FC236}">
                <a16:creationId xmlns:a16="http://schemas.microsoft.com/office/drawing/2014/main" id="{DCB8C886-037F-4C0C-ABB3-D27A272D9514}"/>
              </a:ext>
            </a:extLst>
          </p:cNvPr>
          <p:cNvSpPr/>
          <p:nvPr/>
        </p:nvSpPr>
        <p:spPr>
          <a:xfrm>
            <a:off x="8515345" y="3151851"/>
            <a:ext cx="282899" cy="284558"/>
          </a:xfrm>
          <a:prstGeom prst="can">
            <a:avLst/>
          </a:prstGeo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10800000" scaled="1"/>
            <a:tileRect/>
          </a:gra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5" name="矩形 1024">
            <a:extLst>
              <a:ext uri="{FF2B5EF4-FFF2-40B4-BE49-F238E27FC236}">
                <a16:creationId xmlns:a16="http://schemas.microsoft.com/office/drawing/2014/main" id="{463473AB-4020-477C-9B22-490175BD3695}"/>
              </a:ext>
            </a:extLst>
          </p:cNvPr>
          <p:cNvSpPr/>
          <p:nvPr/>
        </p:nvSpPr>
        <p:spPr>
          <a:xfrm rot="16200000">
            <a:off x="9618240" y="3767003"/>
            <a:ext cx="847626" cy="102519"/>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026" name="圆柱形 1025">
            <a:extLst>
              <a:ext uri="{FF2B5EF4-FFF2-40B4-BE49-F238E27FC236}">
                <a16:creationId xmlns:a16="http://schemas.microsoft.com/office/drawing/2014/main" id="{F90B3EEC-5DF0-435B-A5DD-BF269A98B65B}"/>
              </a:ext>
            </a:extLst>
          </p:cNvPr>
          <p:cNvSpPr/>
          <p:nvPr/>
        </p:nvSpPr>
        <p:spPr>
          <a:xfrm>
            <a:off x="9906391" y="3142785"/>
            <a:ext cx="282899" cy="284558"/>
          </a:xfrm>
          <a:prstGeom prst="can">
            <a:avLst/>
          </a:prstGeo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10800000" scaled="1"/>
            <a:tileRect/>
          </a:gra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7" name="矩形 1026">
            <a:extLst>
              <a:ext uri="{FF2B5EF4-FFF2-40B4-BE49-F238E27FC236}">
                <a16:creationId xmlns:a16="http://schemas.microsoft.com/office/drawing/2014/main" id="{7F86FE7A-BFC4-4587-9543-D5849AE00C1E}"/>
              </a:ext>
            </a:extLst>
          </p:cNvPr>
          <p:cNvSpPr/>
          <p:nvPr/>
        </p:nvSpPr>
        <p:spPr>
          <a:xfrm rot="16200000">
            <a:off x="11027248" y="3728686"/>
            <a:ext cx="932389" cy="102519"/>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028" name="圆柱形 1027">
            <a:extLst>
              <a:ext uri="{FF2B5EF4-FFF2-40B4-BE49-F238E27FC236}">
                <a16:creationId xmlns:a16="http://schemas.microsoft.com/office/drawing/2014/main" id="{31C268A9-6BF2-4944-92FA-437D6CDDAF7E}"/>
              </a:ext>
            </a:extLst>
          </p:cNvPr>
          <p:cNvSpPr/>
          <p:nvPr/>
        </p:nvSpPr>
        <p:spPr>
          <a:xfrm>
            <a:off x="11357780" y="3130408"/>
            <a:ext cx="282899" cy="284558"/>
          </a:xfrm>
          <a:prstGeom prst="can">
            <a:avLst/>
          </a:prstGeo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10800000" scaled="1"/>
            <a:tileRect/>
          </a:gra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0" name="文本框 22">
            <a:extLst>
              <a:ext uri="{FF2B5EF4-FFF2-40B4-BE49-F238E27FC236}">
                <a16:creationId xmlns:a16="http://schemas.microsoft.com/office/drawing/2014/main" id="{F7EEACC3-2C7B-4F47-872F-7C298C069745}"/>
              </a:ext>
            </a:extLst>
          </p:cNvPr>
          <p:cNvSpPr txBox="1">
            <a:spLocks noChangeArrowheads="1"/>
          </p:cNvSpPr>
          <p:nvPr/>
        </p:nvSpPr>
        <p:spPr bwMode="auto">
          <a:xfrm>
            <a:off x="1692668" y="2798424"/>
            <a:ext cx="13342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00B0F0"/>
              </a:buClr>
              <a:buSzPct val="90000"/>
              <a:buFont typeface="Wingdings" panose="05000000000000000000" pitchFamily="2" charset="2"/>
              <a:buChar char="n"/>
              <a:defRPr sz="2800">
                <a:solidFill>
                  <a:srgbClr val="003399"/>
                </a:solidFill>
                <a:latin typeface="微软雅黑" panose="020B0503020204020204" pitchFamily="34" charset="-122"/>
                <a:ea typeface="微软雅黑" panose="020B0503020204020204" pitchFamily="34" charset="-122"/>
              </a:defRPr>
            </a:lvl1pPr>
            <a:lvl2pPr marL="742950" indent="-285750">
              <a:spcBef>
                <a:spcPct val="20000"/>
              </a:spcBef>
              <a:buClr>
                <a:srgbClr val="00B050"/>
              </a:buClr>
              <a:buSzPct val="75000"/>
              <a:buFont typeface="Wingdings" panose="05000000000000000000" pitchFamily="2" charset="2"/>
              <a:buChar char="l"/>
              <a:defRPr sz="2400">
                <a:solidFill>
                  <a:schemeClr val="tx1"/>
                </a:solidFill>
                <a:latin typeface="微软雅黑" panose="020B0503020204020204" pitchFamily="34" charset="-122"/>
                <a:ea typeface="微软雅黑" panose="020B0503020204020204" pitchFamily="34" charset="-122"/>
              </a:defRPr>
            </a:lvl2pPr>
            <a:lvl3pPr marL="1143000" indent="-228600">
              <a:spcBef>
                <a:spcPct val="20000"/>
              </a:spcBef>
              <a:buChar char="•"/>
              <a:defRPr sz="2400">
                <a:solidFill>
                  <a:srgbClr val="003399"/>
                </a:solidFill>
                <a:latin typeface="Arial" panose="020B0604020202020204" pitchFamily="34" charset="0"/>
                <a:ea typeface="黑体" panose="02010609060101010101" pitchFamily="49" charset="-122"/>
              </a:defRPr>
            </a:lvl3pPr>
            <a:lvl4pPr marL="1600200" indent="-228600">
              <a:spcBef>
                <a:spcPct val="20000"/>
              </a:spcBef>
              <a:buChar char="–"/>
              <a:defRPr sz="2800">
                <a:solidFill>
                  <a:srgbClr val="003399"/>
                </a:solidFill>
                <a:latin typeface="Arial" panose="020B0604020202020204" pitchFamily="34" charset="0"/>
                <a:ea typeface="黑体" panose="02010609060101010101" pitchFamily="49" charset="-122"/>
              </a:defRPr>
            </a:lvl4pPr>
            <a:lvl5pPr marL="2057400" indent="-228600">
              <a:spcBef>
                <a:spcPct val="20000"/>
              </a:spcBef>
              <a:buChar char="»"/>
              <a:defRPr sz="2800">
                <a:solidFill>
                  <a:srgbClr val="003399"/>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9pPr>
          </a:lstStyle>
          <a:p>
            <a:pPr>
              <a:spcBef>
                <a:spcPct val="0"/>
              </a:spcBef>
              <a:buClrTx/>
              <a:buSzTx/>
              <a:buFontTx/>
              <a:buNone/>
            </a:pPr>
            <a:r>
              <a:rPr lang="en-US" altLang="zh-CN" sz="1400" dirty="0">
                <a:solidFill>
                  <a:schemeClr val="tx1"/>
                </a:solidFill>
                <a:latin typeface="Times New Roman" panose="02020603050405020304" pitchFamily="18" charset="0"/>
                <a:ea typeface="华文中宋" panose="02010600040101010101" pitchFamily="2" charset="-122"/>
              </a:rPr>
              <a:t>2K valve boxes</a:t>
            </a:r>
            <a:endParaRPr lang="zh-CN" altLang="en-US" sz="1400" dirty="0">
              <a:solidFill>
                <a:schemeClr val="tx1"/>
              </a:solidFill>
              <a:latin typeface="Times New Roman" panose="02020603050405020304" pitchFamily="18" charset="0"/>
              <a:ea typeface="华文中宋" panose="02010600040101010101" pitchFamily="2" charset="-122"/>
            </a:endParaRPr>
          </a:p>
        </p:txBody>
      </p:sp>
      <p:cxnSp>
        <p:nvCxnSpPr>
          <p:cNvPr id="1031" name="直接箭头连接符 1030">
            <a:extLst>
              <a:ext uri="{FF2B5EF4-FFF2-40B4-BE49-F238E27FC236}">
                <a16:creationId xmlns:a16="http://schemas.microsoft.com/office/drawing/2014/main" id="{8747203F-3BCA-4092-993D-EDA549DA4B81}"/>
              </a:ext>
            </a:extLst>
          </p:cNvPr>
          <p:cNvCxnSpPr>
            <a:cxnSpLocks/>
          </p:cNvCxnSpPr>
          <p:nvPr/>
        </p:nvCxnSpPr>
        <p:spPr>
          <a:xfrm flipH="1" flipV="1">
            <a:off x="2198614" y="3037152"/>
            <a:ext cx="146684" cy="14790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8" name="直接箭头连接符 287">
            <a:extLst>
              <a:ext uri="{FF2B5EF4-FFF2-40B4-BE49-F238E27FC236}">
                <a16:creationId xmlns:a16="http://schemas.microsoft.com/office/drawing/2014/main" id="{CB7055F2-CD56-4E75-83DC-2DCD861D7E0C}"/>
              </a:ext>
            </a:extLst>
          </p:cNvPr>
          <p:cNvCxnSpPr>
            <a:cxnSpLocks/>
          </p:cNvCxnSpPr>
          <p:nvPr/>
        </p:nvCxnSpPr>
        <p:spPr>
          <a:xfrm>
            <a:off x="2181843" y="4689195"/>
            <a:ext cx="378875" cy="45749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961" name="文本框 960">
            <a:extLst>
              <a:ext uri="{FF2B5EF4-FFF2-40B4-BE49-F238E27FC236}">
                <a16:creationId xmlns:a16="http://schemas.microsoft.com/office/drawing/2014/main" id="{A2370E6D-570C-48CB-A8B6-C020D334B0F8}"/>
              </a:ext>
            </a:extLst>
          </p:cNvPr>
          <p:cNvSpPr txBox="1"/>
          <p:nvPr/>
        </p:nvSpPr>
        <p:spPr>
          <a:xfrm>
            <a:off x="1878852" y="3499295"/>
            <a:ext cx="3559124" cy="461665"/>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1" i="0" u="none" strike="noStrike" kern="0" cap="none" spc="0" normalizeH="0" baseline="0" noProof="0" dirty="0">
                <a:ln>
                  <a:noFill/>
                </a:ln>
                <a:solidFill>
                  <a:srgbClr val="FF0000"/>
                </a:solidFill>
                <a:effectLst/>
                <a:uLnTx/>
                <a:uFillTx/>
                <a:latin typeface="等线" panose="020F0502020204030204"/>
                <a:ea typeface="等线" panose="02010600030101010101" pitchFamily="2" charset="-122"/>
              </a:rPr>
              <a:t>10</a:t>
            </a:r>
            <a:r>
              <a:rPr kumimoji="0" lang="en-US" altLang="zh-CN" sz="1200" b="1" i="0" u="none" strike="noStrike" kern="0" cap="none" spc="0" normalizeH="0" baseline="0" noProof="0" dirty="0">
                <a:ln>
                  <a:noFill/>
                </a:ln>
                <a:solidFill>
                  <a:prstClr val="black"/>
                </a:solidFill>
                <a:effectLst/>
                <a:uLnTx/>
                <a:uFillTx/>
                <a:latin typeface="等线" panose="020F0502020204030204"/>
                <a:ea typeface="等线" panose="02010600030101010101" pitchFamily="2" charset="-122"/>
              </a:rPr>
              <a:t> cryomodules, 6×650MHZ 2-cell cavities each</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1" i="0" u="none" strike="noStrike" kern="0" cap="none" spc="0" normalizeH="0" baseline="0" noProof="0" dirty="0">
                <a:ln>
                  <a:noFill/>
                </a:ln>
                <a:solidFill>
                  <a:srgbClr val="FF0000"/>
                </a:solidFill>
                <a:effectLst/>
                <a:uLnTx/>
                <a:uFillTx/>
                <a:latin typeface="等线" panose="020F0502020204030204"/>
                <a:ea typeface="等线" panose="02010600030101010101" pitchFamily="2" charset="-122"/>
              </a:rPr>
              <a:t>Collider Ring</a:t>
            </a:r>
            <a:endParaRPr kumimoji="0" lang="zh-CN" altLang="en-US" sz="1200" b="1" i="0" u="none" strike="noStrike" kern="0" cap="none" spc="0" normalizeH="0" baseline="0" noProof="0" dirty="0">
              <a:ln>
                <a:noFill/>
              </a:ln>
              <a:solidFill>
                <a:srgbClr val="FF0000"/>
              </a:solidFill>
              <a:effectLst/>
              <a:uLnTx/>
              <a:uFillTx/>
              <a:latin typeface="等线" panose="020F0502020204030204"/>
              <a:ea typeface="等线" panose="02010600030101010101" pitchFamily="2" charset="-122"/>
            </a:endParaRPr>
          </a:p>
        </p:txBody>
      </p:sp>
      <p:sp>
        <p:nvSpPr>
          <p:cNvPr id="960" name="文本框 959">
            <a:extLst>
              <a:ext uri="{FF2B5EF4-FFF2-40B4-BE49-F238E27FC236}">
                <a16:creationId xmlns:a16="http://schemas.microsoft.com/office/drawing/2014/main" id="{91346FE4-3AB9-458C-98B5-11251E710FC7}"/>
              </a:ext>
            </a:extLst>
          </p:cNvPr>
          <p:cNvSpPr txBox="1"/>
          <p:nvPr/>
        </p:nvSpPr>
        <p:spPr>
          <a:xfrm>
            <a:off x="7658297" y="3570145"/>
            <a:ext cx="4301340" cy="461665"/>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1" i="0" u="none" strike="noStrike" kern="0" cap="none" spc="0" normalizeH="0" baseline="0" noProof="0" dirty="0">
                <a:ln>
                  <a:noFill/>
                </a:ln>
                <a:solidFill>
                  <a:prstClr val="black"/>
                </a:solidFill>
                <a:effectLst/>
                <a:uLnTx/>
                <a:uFillTx/>
                <a:latin typeface="等线" panose="020F0502020204030204"/>
                <a:ea typeface="等线" panose="02010600030101010101" pitchFamily="2" charset="-122"/>
              </a:rPr>
              <a:t>3 cryomodules, 8×1.3GHZ 9-cell cavities each</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1" i="0" u="none" strike="noStrike" kern="0" cap="none" spc="0" normalizeH="0" baseline="0" noProof="0" dirty="0">
                <a:ln>
                  <a:noFill/>
                </a:ln>
                <a:solidFill>
                  <a:srgbClr val="FF0000"/>
                </a:solidFill>
                <a:effectLst/>
                <a:uLnTx/>
                <a:uFillTx/>
                <a:latin typeface="等线" panose="020F0502020204030204"/>
                <a:ea typeface="等线" panose="02010600030101010101" pitchFamily="2" charset="-122"/>
              </a:rPr>
              <a:t>Booster Ring</a:t>
            </a:r>
            <a:endParaRPr kumimoji="0" lang="zh-CN" altLang="en-US" sz="1200" b="1" i="0" u="none" strike="noStrike" kern="0" cap="none" spc="0" normalizeH="0" baseline="0" noProof="0" dirty="0">
              <a:ln>
                <a:noFill/>
              </a:ln>
              <a:solidFill>
                <a:srgbClr val="FF0000"/>
              </a:solidFill>
              <a:effectLst/>
              <a:uLnTx/>
              <a:uFillTx/>
              <a:latin typeface="等线" panose="020F0502020204030204"/>
              <a:ea typeface="等线" panose="02010600030101010101" pitchFamily="2" charset="-122"/>
            </a:endParaRPr>
          </a:p>
        </p:txBody>
      </p:sp>
      <p:cxnSp>
        <p:nvCxnSpPr>
          <p:cNvPr id="1246" name="直接连接符 1245">
            <a:extLst>
              <a:ext uri="{FF2B5EF4-FFF2-40B4-BE49-F238E27FC236}">
                <a16:creationId xmlns:a16="http://schemas.microsoft.com/office/drawing/2014/main" id="{F79B4F51-A2AD-4964-9F31-0F4EC745FC87}"/>
              </a:ext>
            </a:extLst>
          </p:cNvPr>
          <p:cNvCxnSpPr>
            <a:cxnSpLocks/>
          </p:cNvCxnSpPr>
          <p:nvPr/>
        </p:nvCxnSpPr>
        <p:spPr>
          <a:xfrm flipV="1">
            <a:off x="79248" y="3178957"/>
            <a:ext cx="11766345" cy="6095"/>
          </a:xfrm>
          <a:prstGeom prst="line">
            <a:avLst/>
          </a:prstGeom>
          <a:ln w="12700">
            <a:solidFill>
              <a:srgbClr val="FF0000"/>
            </a:solidFill>
            <a:prstDash val="sysDash"/>
          </a:ln>
        </p:spPr>
        <p:style>
          <a:lnRef idx="1">
            <a:schemeClr val="accent1"/>
          </a:lnRef>
          <a:fillRef idx="0">
            <a:schemeClr val="accent1"/>
          </a:fillRef>
          <a:effectRef idx="0">
            <a:schemeClr val="accent1"/>
          </a:effectRef>
          <a:fontRef idx="minor">
            <a:schemeClr val="tx1"/>
          </a:fontRef>
        </p:style>
      </p:cxnSp>
      <p:sp>
        <p:nvSpPr>
          <p:cNvPr id="1248" name="文本框 22">
            <a:extLst>
              <a:ext uri="{FF2B5EF4-FFF2-40B4-BE49-F238E27FC236}">
                <a16:creationId xmlns:a16="http://schemas.microsoft.com/office/drawing/2014/main" id="{34709EC4-6F53-4E06-8128-A1ECDBFE2E3C}"/>
              </a:ext>
            </a:extLst>
          </p:cNvPr>
          <p:cNvSpPr txBox="1">
            <a:spLocks noChangeArrowheads="1"/>
          </p:cNvSpPr>
          <p:nvPr/>
        </p:nvSpPr>
        <p:spPr bwMode="auto">
          <a:xfrm>
            <a:off x="10128" y="2822801"/>
            <a:ext cx="13534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00B0F0"/>
              </a:buClr>
              <a:buSzPct val="90000"/>
              <a:buFont typeface="Wingdings" panose="05000000000000000000" pitchFamily="2" charset="2"/>
              <a:buChar char="n"/>
              <a:defRPr sz="2800">
                <a:solidFill>
                  <a:srgbClr val="003399"/>
                </a:solidFill>
                <a:latin typeface="微软雅黑" panose="020B0503020204020204" pitchFamily="34" charset="-122"/>
                <a:ea typeface="微软雅黑" panose="020B0503020204020204" pitchFamily="34" charset="-122"/>
              </a:defRPr>
            </a:lvl1pPr>
            <a:lvl2pPr marL="742950" indent="-285750">
              <a:spcBef>
                <a:spcPct val="20000"/>
              </a:spcBef>
              <a:buClr>
                <a:srgbClr val="00B050"/>
              </a:buClr>
              <a:buSzPct val="75000"/>
              <a:buFont typeface="Wingdings" panose="05000000000000000000" pitchFamily="2" charset="2"/>
              <a:buChar char="l"/>
              <a:defRPr sz="2400">
                <a:solidFill>
                  <a:schemeClr val="tx1"/>
                </a:solidFill>
                <a:latin typeface="微软雅黑" panose="020B0503020204020204" pitchFamily="34" charset="-122"/>
                <a:ea typeface="微软雅黑" panose="020B0503020204020204" pitchFamily="34" charset="-122"/>
              </a:defRPr>
            </a:lvl2pPr>
            <a:lvl3pPr marL="1143000" indent="-228600">
              <a:spcBef>
                <a:spcPct val="20000"/>
              </a:spcBef>
              <a:buChar char="•"/>
              <a:defRPr sz="2400">
                <a:solidFill>
                  <a:srgbClr val="003399"/>
                </a:solidFill>
                <a:latin typeface="Arial" panose="020B0604020202020204" pitchFamily="34" charset="0"/>
                <a:ea typeface="黑体" panose="02010609060101010101" pitchFamily="49" charset="-122"/>
              </a:defRPr>
            </a:lvl3pPr>
            <a:lvl4pPr marL="1600200" indent="-228600">
              <a:spcBef>
                <a:spcPct val="20000"/>
              </a:spcBef>
              <a:buChar char="–"/>
              <a:defRPr sz="2800">
                <a:solidFill>
                  <a:srgbClr val="003399"/>
                </a:solidFill>
                <a:latin typeface="Arial" panose="020B0604020202020204" pitchFamily="34" charset="0"/>
                <a:ea typeface="黑体" panose="02010609060101010101" pitchFamily="49" charset="-122"/>
              </a:defRPr>
            </a:lvl4pPr>
            <a:lvl5pPr marL="2057400" indent="-228600">
              <a:spcBef>
                <a:spcPct val="20000"/>
              </a:spcBef>
              <a:buChar char="»"/>
              <a:defRPr sz="2800">
                <a:solidFill>
                  <a:srgbClr val="003399"/>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9pPr>
          </a:lstStyle>
          <a:p>
            <a:pPr>
              <a:spcBef>
                <a:spcPct val="0"/>
              </a:spcBef>
              <a:buClrTx/>
              <a:buSzTx/>
              <a:buFontTx/>
              <a:buNone/>
            </a:pPr>
            <a:r>
              <a:rPr lang="en-US" altLang="zh-CN" sz="1400" b="1" dirty="0">
                <a:solidFill>
                  <a:srgbClr val="FF0000"/>
                </a:solidFill>
                <a:latin typeface="Times New Roman" panose="02020603050405020304" pitchFamily="18" charset="0"/>
                <a:ea typeface="华文中宋" panose="02010600040101010101" pitchFamily="2" charset="-122"/>
              </a:rPr>
              <a:t>gallery-tunnel</a:t>
            </a:r>
            <a:endParaRPr lang="zh-CN" altLang="en-US" sz="1400" b="1" dirty="0">
              <a:solidFill>
                <a:srgbClr val="FF0000"/>
              </a:solidFill>
              <a:latin typeface="Times New Roman" panose="02020603050405020304" pitchFamily="18" charset="0"/>
              <a:ea typeface="华文中宋" panose="02010600040101010101" pitchFamily="2" charset="-122"/>
            </a:endParaRPr>
          </a:p>
        </p:txBody>
      </p:sp>
      <p:sp>
        <p:nvSpPr>
          <p:cNvPr id="293" name="矩形 292">
            <a:extLst>
              <a:ext uri="{FF2B5EF4-FFF2-40B4-BE49-F238E27FC236}">
                <a16:creationId xmlns:a16="http://schemas.microsoft.com/office/drawing/2014/main" id="{D06B9703-85E9-470E-9F2D-54BD32EB30F4}"/>
              </a:ext>
            </a:extLst>
          </p:cNvPr>
          <p:cNvSpPr/>
          <p:nvPr/>
        </p:nvSpPr>
        <p:spPr>
          <a:xfrm>
            <a:off x="9412282" y="2985133"/>
            <a:ext cx="599848" cy="74302"/>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altLang="zh-CN" sz="900" b="1" kern="0" dirty="0">
                <a:solidFill>
                  <a:prstClr val="black"/>
                </a:solidFill>
                <a:latin typeface="Times New Roman" panose="02020603050405020304" pitchFamily="18" charset="0"/>
                <a:ea typeface="等线" panose="02010600030101010101" pitchFamily="2" charset="-122"/>
                <a:cs typeface="Times New Roman" panose="02020603050405020304" pitchFamily="18" charset="0"/>
              </a:rPr>
              <a:t>80000</a:t>
            </a:r>
            <a:endParaRPr kumimoji="0" lang="zh-CN" altLang="en-US" sz="9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4" name="矩形 3">
            <a:extLst>
              <a:ext uri="{FF2B5EF4-FFF2-40B4-BE49-F238E27FC236}">
                <a16:creationId xmlns:a16="http://schemas.microsoft.com/office/drawing/2014/main" id="{E525C36B-1AA8-42EC-B687-B61C878AD205}"/>
              </a:ext>
            </a:extLst>
          </p:cNvPr>
          <p:cNvSpPr/>
          <p:nvPr/>
        </p:nvSpPr>
        <p:spPr>
          <a:xfrm>
            <a:off x="8530717" y="849912"/>
            <a:ext cx="1381019" cy="369332"/>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n-US" altLang="zh-CN" dirty="0"/>
              <a:t>Higgs </a:t>
            </a:r>
            <a:r>
              <a:rPr lang="zh-CN" altLang="en-US" dirty="0"/>
              <a:t>50MW</a:t>
            </a:r>
          </a:p>
        </p:txBody>
      </p:sp>
      <p:sp>
        <p:nvSpPr>
          <p:cNvPr id="297" name="文本框 22">
            <a:extLst>
              <a:ext uri="{FF2B5EF4-FFF2-40B4-BE49-F238E27FC236}">
                <a16:creationId xmlns:a16="http://schemas.microsoft.com/office/drawing/2014/main" id="{02DF9569-772A-4829-AD3E-CCA9034E2A00}"/>
              </a:ext>
            </a:extLst>
          </p:cNvPr>
          <p:cNvSpPr txBox="1">
            <a:spLocks noChangeArrowheads="1"/>
          </p:cNvSpPr>
          <p:nvPr/>
        </p:nvSpPr>
        <p:spPr bwMode="auto">
          <a:xfrm>
            <a:off x="-22819" y="3845529"/>
            <a:ext cx="13534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00B0F0"/>
              </a:buClr>
              <a:buSzPct val="90000"/>
              <a:buFont typeface="Wingdings" panose="05000000000000000000" pitchFamily="2" charset="2"/>
              <a:buChar char="n"/>
              <a:defRPr sz="2800">
                <a:solidFill>
                  <a:srgbClr val="003399"/>
                </a:solidFill>
                <a:latin typeface="微软雅黑" panose="020B0503020204020204" pitchFamily="34" charset="-122"/>
                <a:ea typeface="微软雅黑" panose="020B0503020204020204" pitchFamily="34" charset="-122"/>
              </a:defRPr>
            </a:lvl1pPr>
            <a:lvl2pPr marL="742950" indent="-285750">
              <a:spcBef>
                <a:spcPct val="20000"/>
              </a:spcBef>
              <a:buClr>
                <a:srgbClr val="00B050"/>
              </a:buClr>
              <a:buSzPct val="75000"/>
              <a:buFont typeface="Wingdings" panose="05000000000000000000" pitchFamily="2" charset="2"/>
              <a:buChar char="l"/>
              <a:defRPr sz="2400">
                <a:solidFill>
                  <a:schemeClr val="tx1"/>
                </a:solidFill>
                <a:latin typeface="微软雅黑" panose="020B0503020204020204" pitchFamily="34" charset="-122"/>
                <a:ea typeface="微软雅黑" panose="020B0503020204020204" pitchFamily="34" charset="-122"/>
              </a:defRPr>
            </a:lvl2pPr>
            <a:lvl3pPr marL="1143000" indent="-228600">
              <a:spcBef>
                <a:spcPct val="20000"/>
              </a:spcBef>
              <a:buChar char="•"/>
              <a:defRPr sz="2400">
                <a:solidFill>
                  <a:srgbClr val="003399"/>
                </a:solidFill>
                <a:latin typeface="Arial" panose="020B0604020202020204" pitchFamily="34" charset="0"/>
                <a:ea typeface="黑体" panose="02010609060101010101" pitchFamily="49" charset="-122"/>
              </a:defRPr>
            </a:lvl3pPr>
            <a:lvl4pPr marL="1600200" indent="-228600">
              <a:spcBef>
                <a:spcPct val="20000"/>
              </a:spcBef>
              <a:buChar char="–"/>
              <a:defRPr sz="2800">
                <a:solidFill>
                  <a:srgbClr val="003399"/>
                </a:solidFill>
                <a:latin typeface="Arial" panose="020B0604020202020204" pitchFamily="34" charset="0"/>
                <a:ea typeface="黑体" panose="02010609060101010101" pitchFamily="49" charset="-122"/>
              </a:defRPr>
            </a:lvl4pPr>
            <a:lvl5pPr marL="2057400" indent="-228600">
              <a:spcBef>
                <a:spcPct val="20000"/>
              </a:spcBef>
              <a:buChar char="»"/>
              <a:defRPr sz="2800">
                <a:solidFill>
                  <a:srgbClr val="003399"/>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9pPr>
          </a:lstStyle>
          <a:p>
            <a:pPr>
              <a:spcBef>
                <a:spcPct val="0"/>
              </a:spcBef>
              <a:buClrTx/>
              <a:buSzTx/>
              <a:buFontTx/>
              <a:buNone/>
            </a:pPr>
            <a:r>
              <a:rPr lang="en-US" altLang="zh-CN" sz="1400" b="1" dirty="0">
                <a:solidFill>
                  <a:srgbClr val="FF0000"/>
                </a:solidFill>
                <a:latin typeface="Times New Roman" panose="02020603050405020304" pitchFamily="18" charset="0"/>
                <a:ea typeface="华文中宋" panose="02010600040101010101" pitchFamily="2" charset="-122"/>
              </a:rPr>
              <a:t>beam-tunnel</a:t>
            </a:r>
            <a:endParaRPr lang="zh-CN" altLang="en-US" sz="1400" b="1" dirty="0">
              <a:solidFill>
                <a:srgbClr val="FF0000"/>
              </a:solidFill>
              <a:latin typeface="Times New Roman" panose="02020603050405020304" pitchFamily="18" charset="0"/>
              <a:ea typeface="华文中宋" panose="02010600040101010101" pitchFamily="2" charset="-122"/>
            </a:endParaRPr>
          </a:p>
        </p:txBody>
      </p:sp>
      <p:pic>
        <p:nvPicPr>
          <p:cNvPr id="2" name="图片 1">
            <a:extLst>
              <a:ext uri="{FF2B5EF4-FFF2-40B4-BE49-F238E27FC236}">
                <a16:creationId xmlns:a16="http://schemas.microsoft.com/office/drawing/2014/main" id="{78B43697-825E-4AF8-9C68-0891E5141A48}"/>
              </a:ext>
            </a:extLst>
          </p:cNvPr>
          <p:cNvPicPr>
            <a:picLocks noChangeAspect="1"/>
          </p:cNvPicPr>
          <p:nvPr/>
        </p:nvPicPr>
        <p:blipFill>
          <a:blip r:embed="rId6"/>
          <a:stretch>
            <a:fillRect/>
          </a:stretch>
        </p:blipFill>
        <p:spPr>
          <a:xfrm>
            <a:off x="5866803" y="5022153"/>
            <a:ext cx="6248436" cy="1649895"/>
          </a:xfrm>
          <a:prstGeom prst="rect">
            <a:avLst/>
          </a:prstGeom>
        </p:spPr>
      </p:pic>
      <p:cxnSp>
        <p:nvCxnSpPr>
          <p:cNvPr id="574" name="直接箭头连接符 573">
            <a:extLst>
              <a:ext uri="{FF2B5EF4-FFF2-40B4-BE49-F238E27FC236}">
                <a16:creationId xmlns:a16="http://schemas.microsoft.com/office/drawing/2014/main" id="{5D0C30F0-E76F-493C-AAC5-8B83F46525E6}"/>
              </a:ext>
            </a:extLst>
          </p:cNvPr>
          <p:cNvCxnSpPr>
            <a:cxnSpLocks/>
          </p:cNvCxnSpPr>
          <p:nvPr/>
        </p:nvCxnSpPr>
        <p:spPr>
          <a:xfrm>
            <a:off x="8265173" y="4658386"/>
            <a:ext cx="280733" cy="405125"/>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300" name="图片 30">
            <a:extLst>
              <a:ext uri="{FF2B5EF4-FFF2-40B4-BE49-F238E27FC236}">
                <a16:creationId xmlns:a16="http://schemas.microsoft.com/office/drawing/2014/main" id="{E596C924-E4B6-4600-B38C-22C109AAE8D8}"/>
              </a:ext>
            </a:extLst>
          </p:cNvPr>
          <p:cNvPicPr>
            <a:picLocks noChangeAspect="1"/>
          </p:cNvPicPr>
          <p:nvPr/>
        </p:nvPicPr>
        <p:blipFill>
          <a:blip r:embed="rId7" cstate="print">
            <a:extLst>
              <a:ext uri="{28A0092B-C50C-407E-A947-70E740481C1C}">
                <a14:useLocalDpi xmlns:a14="http://schemas.microsoft.com/office/drawing/2010/main" val="0"/>
              </a:ext>
            </a:extLst>
          </a:blip>
          <a:srcRect l="1324" t="7610" r="620" b="16454"/>
          <a:stretch>
            <a:fillRect/>
          </a:stretch>
        </p:blipFill>
        <p:spPr bwMode="auto">
          <a:xfrm>
            <a:off x="39505" y="5249388"/>
            <a:ext cx="5797550" cy="141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8" name="矩形 297">
            <a:extLst>
              <a:ext uri="{FF2B5EF4-FFF2-40B4-BE49-F238E27FC236}">
                <a16:creationId xmlns:a16="http://schemas.microsoft.com/office/drawing/2014/main" id="{9A1FDE28-FE82-4862-8089-E3311C91A89D}"/>
              </a:ext>
            </a:extLst>
          </p:cNvPr>
          <p:cNvSpPr/>
          <p:nvPr/>
        </p:nvSpPr>
        <p:spPr>
          <a:xfrm>
            <a:off x="1724136" y="163625"/>
            <a:ext cx="8573950" cy="584775"/>
          </a:xfrm>
          <a:prstGeom prst="rect">
            <a:avLst/>
          </a:prstGeom>
        </p:spPr>
        <p:txBody>
          <a:bodyPr wrap="none">
            <a:spAutoFit/>
          </a:bodyPr>
          <a:lstStyle/>
          <a:p>
            <a:r>
              <a:rPr lang="en-US" altLang="zh-CN" sz="32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rPr>
              <a:t>CEPC SRF cryogenic flow chart in CDR</a:t>
            </a:r>
            <a:endParaRPr lang="zh-CN" altLang="en-US" sz="32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endParaRPr>
          </a:p>
        </p:txBody>
      </p:sp>
    </p:spTree>
    <p:extLst>
      <p:ext uri="{BB962C8B-B14F-4D97-AF65-F5344CB8AC3E}">
        <p14:creationId xmlns:p14="http://schemas.microsoft.com/office/powerpoint/2010/main" val="27377949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9" name="矩形 1218">
            <a:extLst>
              <a:ext uri="{FF2B5EF4-FFF2-40B4-BE49-F238E27FC236}">
                <a16:creationId xmlns:a16="http://schemas.microsoft.com/office/drawing/2014/main" id="{BBA07099-30E3-4C19-A7DC-F2E67818C8F6}"/>
              </a:ext>
            </a:extLst>
          </p:cNvPr>
          <p:cNvSpPr/>
          <p:nvPr/>
        </p:nvSpPr>
        <p:spPr>
          <a:xfrm>
            <a:off x="1724136" y="163625"/>
            <a:ext cx="8573950" cy="584775"/>
          </a:xfrm>
          <a:prstGeom prst="rect">
            <a:avLst/>
          </a:prstGeom>
        </p:spPr>
        <p:txBody>
          <a:bodyPr wrap="none">
            <a:spAutoFit/>
          </a:bodyPr>
          <a:lstStyle/>
          <a:p>
            <a:r>
              <a:rPr lang="en-US" altLang="zh-CN" sz="32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rPr>
              <a:t>CEPC SRF cryogenic flow chart in TDR</a:t>
            </a:r>
            <a:endParaRPr lang="zh-CN" altLang="en-US" sz="32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endParaRPr>
          </a:p>
        </p:txBody>
      </p:sp>
      <p:grpSp>
        <p:nvGrpSpPr>
          <p:cNvPr id="1220" name="组合 1219">
            <a:extLst>
              <a:ext uri="{FF2B5EF4-FFF2-40B4-BE49-F238E27FC236}">
                <a16:creationId xmlns:a16="http://schemas.microsoft.com/office/drawing/2014/main" id="{04CE491B-F57B-42DB-914E-E646A14F0808}"/>
              </a:ext>
            </a:extLst>
          </p:cNvPr>
          <p:cNvGrpSpPr/>
          <p:nvPr/>
        </p:nvGrpSpPr>
        <p:grpSpPr>
          <a:xfrm>
            <a:off x="0" y="833356"/>
            <a:ext cx="12306549" cy="4249072"/>
            <a:chOff x="0" y="810496"/>
            <a:chExt cx="12306549" cy="4249072"/>
          </a:xfrm>
        </p:grpSpPr>
        <p:sp>
          <p:nvSpPr>
            <p:cNvPr id="1221" name="文本框 1220">
              <a:extLst>
                <a:ext uri="{FF2B5EF4-FFF2-40B4-BE49-F238E27FC236}">
                  <a16:creationId xmlns:a16="http://schemas.microsoft.com/office/drawing/2014/main" id="{C779A70E-5991-4409-A08B-F184190D8A78}"/>
                </a:ext>
              </a:extLst>
            </p:cNvPr>
            <p:cNvSpPr txBox="1"/>
            <p:nvPr/>
          </p:nvSpPr>
          <p:spPr>
            <a:xfrm>
              <a:off x="8139433" y="3090601"/>
              <a:ext cx="4167116" cy="52322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400" b="1" i="0" u="none" strike="noStrike" kern="0" cap="none" spc="0" normalizeH="0" baseline="0" noProof="0" dirty="0">
                  <a:ln>
                    <a:noFill/>
                  </a:ln>
                  <a:solidFill>
                    <a:prstClr val="black"/>
                  </a:solidFill>
                  <a:effectLst/>
                  <a:uLnTx/>
                  <a:uFillTx/>
                  <a:latin typeface="等线" panose="020F0502020204030204"/>
                  <a:ea typeface="等线" panose="02010600030101010101" pitchFamily="2" charset="-122"/>
                </a:rPr>
                <a:t>3 cryomodules, 8×1.3GHZ 9-cell cavities each</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400" b="1" i="0" u="none" strike="noStrike" kern="0" cap="none" spc="0" normalizeH="0" baseline="0" noProof="0" dirty="0">
                  <a:ln>
                    <a:noFill/>
                  </a:ln>
                  <a:solidFill>
                    <a:srgbClr val="FF0000"/>
                  </a:solidFill>
                  <a:effectLst/>
                  <a:uLnTx/>
                  <a:uFillTx/>
                  <a:latin typeface="等线" panose="020F0502020204030204"/>
                  <a:ea typeface="等线" panose="02010600030101010101" pitchFamily="2" charset="-122"/>
                </a:rPr>
                <a:t>Booster Ring</a:t>
              </a:r>
              <a:endParaRPr kumimoji="0" lang="zh-CN" altLang="en-US" sz="1400" b="1" i="0" u="none" strike="noStrike" kern="0" cap="none" spc="0" normalizeH="0" baseline="0" noProof="0" dirty="0">
                <a:ln>
                  <a:noFill/>
                </a:ln>
                <a:solidFill>
                  <a:srgbClr val="FF0000"/>
                </a:solidFill>
                <a:effectLst/>
                <a:uLnTx/>
                <a:uFillTx/>
                <a:latin typeface="等线" panose="020F0502020204030204"/>
                <a:ea typeface="等线" panose="02010600030101010101" pitchFamily="2" charset="-122"/>
              </a:endParaRPr>
            </a:p>
          </p:txBody>
        </p:sp>
        <p:sp>
          <p:nvSpPr>
            <p:cNvPr id="1222" name="文本框 1221">
              <a:extLst>
                <a:ext uri="{FF2B5EF4-FFF2-40B4-BE49-F238E27FC236}">
                  <a16:creationId xmlns:a16="http://schemas.microsoft.com/office/drawing/2014/main" id="{0E6CB539-B63D-44FF-A0F1-CFD1F934DBEF}"/>
                </a:ext>
              </a:extLst>
            </p:cNvPr>
            <p:cNvSpPr txBox="1"/>
            <p:nvPr/>
          </p:nvSpPr>
          <p:spPr>
            <a:xfrm>
              <a:off x="841967" y="3192756"/>
              <a:ext cx="5303714" cy="52322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400" b="1" i="0" u="none" strike="noStrike" kern="0" cap="none" spc="0" normalizeH="0" baseline="0" noProof="0" dirty="0">
                  <a:ln>
                    <a:noFill/>
                  </a:ln>
                  <a:solidFill>
                    <a:prstClr val="black"/>
                  </a:solidFill>
                  <a:effectLst/>
                  <a:uLnTx/>
                  <a:uFillTx/>
                  <a:latin typeface="等线" panose="020F0502020204030204"/>
                  <a:ea typeface="等线" panose="02010600030101010101" pitchFamily="2" charset="-122"/>
                </a:rPr>
                <a:t>10 cryomodules, 6×650MHZ 2-cell cavities each</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400" b="1" i="0" u="none" strike="noStrike" kern="0" cap="none" spc="0" normalizeH="0" baseline="0" noProof="0" dirty="0">
                  <a:ln>
                    <a:noFill/>
                  </a:ln>
                  <a:solidFill>
                    <a:srgbClr val="FF0000"/>
                  </a:solidFill>
                  <a:effectLst/>
                  <a:uLnTx/>
                  <a:uFillTx/>
                  <a:latin typeface="等线" panose="020F0502020204030204"/>
                  <a:ea typeface="等线" panose="02010600030101010101" pitchFamily="2" charset="-122"/>
                </a:rPr>
                <a:t>Collider Ring</a:t>
              </a:r>
              <a:endParaRPr kumimoji="0" lang="zh-CN" altLang="en-US" sz="1400" b="1" i="0" u="none" strike="noStrike" kern="0" cap="none" spc="0" normalizeH="0" baseline="0" noProof="0" dirty="0">
                <a:ln>
                  <a:noFill/>
                </a:ln>
                <a:solidFill>
                  <a:srgbClr val="FF0000"/>
                </a:solidFill>
                <a:effectLst/>
                <a:uLnTx/>
                <a:uFillTx/>
                <a:latin typeface="等线" panose="020F0502020204030204"/>
                <a:ea typeface="等线" panose="02010600030101010101" pitchFamily="2" charset="-122"/>
              </a:endParaRPr>
            </a:p>
          </p:txBody>
        </p:sp>
        <p:grpSp>
          <p:nvGrpSpPr>
            <p:cNvPr id="1223" name="组合 1222">
              <a:extLst>
                <a:ext uri="{FF2B5EF4-FFF2-40B4-BE49-F238E27FC236}">
                  <a16:creationId xmlns:a16="http://schemas.microsoft.com/office/drawing/2014/main" id="{01EAF100-5228-422B-84A9-4BC329F7AE19}"/>
                </a:ext>
              </a:extLst>
            </p:cNvPr>
            <p:cNvGrpSpPr/>
            <p:nvPr/>
          </p:nvGrpSpPr>
          <p:grpSpPr>
            <a:xfrm>
              <a:off x="8352817" y="3868598"/>
              <a:ext cx="3839183" cy="860821"/>
              <a:chOff x="2806326" y="4077050"/>
              <a:chExt cx="7691481" cy="694290"/>
            </a:xfrm>
          </p:grpSpPr>
          <p:grpSp>
            <p:nvGrpSpPr>
              <p:cNvPr id="1451" name="组合 1450">
                <a:extLst>
                  <a:ext uri="{FF2B5EF4-FFF2-40B4-BE49-F238E27FC236}">
                    <a16:creationId xmlns:a16="http://schemas.microsoft.com/office/drawing/2014/main" id="{CDE804E6-BB0B-4B50-978A-CB80D4424620}"/>
                  </a:ext>
                </a:extLst>
              </p:cNvPr>
              <p:cNvGrpSpPr/>
              <p:nvPr/>
            </p:nvGrpSpPr>
            <p:grpSpPr>
              <a:xfrm>
                <a:off x="2806326" y="4077050"/>
                <a:ext cx="7691481" cy="562156"/>
                <a:chOff x="149040" y="4761696"/>
                <a:chExt cx="11148586" cy="830369"/>
              </a:xfrm>
            </p:grpSpPr>
            <p:pic>
              <p:nvPicPr>
                <p:cNvPr id="1481" name="图片 1480">
                  <a:extLst>
                    <a:ext uri="{FF2B5EF4-FFF2-40B4-BE49-F238E27FC236}">
                      <a16:creationId xmlns:a16="http://schemas.microsoft.com/office/drawing/2014/main" id="{8B5B71F4-6C01-40F9-AAFB-E8DC24E446EC}"/>
                    </a:ext>
                  </a:extLst>
                </p:cNvPr>
                <p:cNvPicPr>
                  <a:picLocks noChangeAspect="1"/>
                </p:cNvPicPr>
                <p:nvPr/>
              </p:nvPicPr>
              <p:blipFill>
                <a:blip r:embed="rId3"/>
                <a:stretch>
                  <a:fillRect/>
                </a:stretch>
              </p:blipFill>
              <p:spPr>
                <a:xfrm>
                  <a:off x="149040" y="4761696"/>
                  <a:ext cx="3527190" cy="830369"/>
                </a:xfrm>
                <a:prstGeom prst="rect">
                  <a:avLst/>
                </a:prstGeom>
              </p:spPr>
            </p:pic>
            <p:pic>
              <p:nvPicPr>
                <p:cNvPr id="1482" name="图片 1481">
                  <a:extLst>
                    <a:ext uri="{FF2B5EF4-FFF2-40B4-BE49-F238E27FC236}">
                      <a16:creationId xmlns:a16="http://schemas.microsoft.com/office/drawing/2014/main" id="{2A8FB4E4-1E77-4F4B-8844-FBFBE4C8816A}"/>
                    </a:ext>
                  </a:extLst>
                </p:cNvPr>
                <p:cNvPicPr>
                  <a:picLocks noChangeAspect="1"/>
                </p:cNvPicPr>
                <p:nvPr/>
              </p:nvPicPr>
              <p:blipFill>
                <a:blip r:embed="rId3"/>
                <a:stretch>
                  <a:fillRect/>
                </a:stretch>
              </p:blipFill>
              <p:spPr>
                <a:xfrm>
                  <a:off x="7770436" y="4800916"/>
                  <a:ext cx="3527190" cy="751928"/>
                </a:xfrm>
                <a:prstGeom prst="rect">
                  <a:avLst/>
                </a:prstGeom>
              </p:spPr>
            </p:pic>
            <p:pic>
              <p:nvPicPr>
                <p:cNvPr id="1483" name="图片 1482">
                  <a:extLst>
                    <a:ext uri="{FF2B5EF4-FFF2-40B4-BE49-F238E27FC236}">
                      <a16:creationId xmlns:a16="http://schemas.microsoft.com/office/drawing/2014/main" id="{A0352D04-3932-46C3-9243-CDA4A038514C}"/>
                    </a:ext>
                  </a:extLst>
                </p:cNvPr>
                <p:cNvPicPr>
                  <a:picLocks noChangeAspect="1"/>
                </p:cNvPicPr>
                <p:nvPr/>
              </p:nvPicPr>
              <p:blipFill>
                <a:blip r:embed="rId3"/>
                <a:stretch>
                  <a:fillRect/>
                </a:stretch>
              </p:blipFill>
              <p:spPr>
                <a:xfrm>
                  <a:off x="3960386" y="4782690"/>
                  <a:ext cx="3527190" cy="803216"/>
                </a:xfrm>
                <a:prstGeom prst="rect">
                  <a:avLst/>
                </a:prstGeom>
                <a:solidFill>
                  <a:srgbClr val="0854E0"/>
                </a:solidFill>
              </p:spPr>
            </p:pic>
            <p:sp>
              <p:nvSpPr>
                <p:cNvPr id="1484" name="矩形 1483">
                  <a:extLst>
                    <a:ext uri="{FF2B5EF4-FFF2-40B4-BE49-F238E27FC236}">
                      <a16:creationId xmlns:a16="http://schemas.microsoft.com/office/drawing/2014/main" id="{1EA7D955-AAA0-4EC2-BD03-EEF9FB209D1B}"/>
                    </a:ext>
                  </a:extLst>
                </p:cNvPr>
                <p:cNvSpPr/>
                <p:nvPr/>
              </p:nvSpPr>
              <p:spPr>
                <a:xfrm>
                  <a:off x="3643428" y="5348761"/>
                  <a:ext cx="461048" cy="43200"/>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grpSp>
              <p:nvGrpSpPr>
                <p:cNvPr id="1485" name="组合 1484">
                  <a:extLst>
                    <a:ext uri="{FF2B5EF4-FFF2-40B4-BE49-F238E27FC236}">
                      <a16:creationId xmlns:a16="http://schemas.microsoft.com/office/drawing/2014/main" id="{FB727FD7-630F-4587-BCBE-8A756FBCA08E}"/>
                    </a:ext>
                  </a:extLst>
                </p:cNvPr>
                <p:cNvGrpSpPr/>
                <p:nvPr/>
              </p:nvGrpSpPr>
              <p:grpSpPr>
                <a:xfrm>
                  <a:off x="3562137" y="5088885"/>
                  <a:ext cx="620809" cy="180000"/>
                  <a:chOff x="4055253" y="3912768"/>
                  <a:chExt cx="620809" cy="180000"/>
                </a:xfrm>
              </p:grpSpPr>
              <p:pic>
                <p:nvPicPr>
                  <p:cNvPr id="1491" name="图片 1490">
                    <a:extLst>
                      <a:ext uri="{FF2B5EF4-FFF2-40B4-BE49-F238E27FC236}">
                        <a16:creationId xmlns:a16="http://schemas.microsoft.com/office/drawing/2014/main" id="{AB879BAE-E26E-48F6-81AC-48F06AF6F859}"/>
                      </a:ext>
                    </a:extLst>
                  </p:cNvPr>
                  <p:cNvPicPr>
                    <a:picLocks noChangeAspect="1"/>
                  </p:cNvPicPr>
                  <p:nvPr/>
                </p:nvPicPr>
                <p:blipFill>
                  <a:blip r:embed="rId4"/>
                  <a:stretch>
                    <a:fillRect/>
                  </a:stretch>
                </p:blipFill>
                <p:spPr>
                  <a:xfrm>
                    <a:off x="4055253" y="3912768"/>
                    <a:ext cx="81291" cy="180000"/>
                  </a:xfrm>
                  <a:prstGeom prst="rect">
                    <a:avLst/>
                  </a:prstGeom>
                </p:spPr>
              </p:pic>
              <p:pic>
                <p:nvPicPr>
                  <p:cNvPr id="1492" name="图片 1491">
                    <a:extLst>
                      <a:ext uri="{FF2B5EF4-FFF2-40B4-BE49-F238E27FC236}">
                        <a16:creationId xmlns:a16="http://schemas.microsoft.com/office/drawing/2014/main" id="{212D3D9E-744C-4D20-9CEC-E2EDE7DA028D}"/>
                      </a:ext>
                    </a:extLst>
                  </p:cNvPr>
                  <p:cNvPicPr>
                    <a:picLocks noChangeAspect="1"/>
                  </p:cNvPicPr>
                  <p:nvPr/>
                </p:nvPicPr>
                <p:blipFill>
                  <a:blip r:embed="rId4"/>
                  <a:stretch>
                    <a:fillRect/>
                  </a:stretch>
                </p:blipFill>
                <p:spPr>
                  <a:xfrm>
                    <a:off x="4594771" y="3912768"/>
                    <a:ext cx="81291" cy="180000"/>
                  </a:xfrm>
                  <a:prstGeom prst="rect">
                    <a:avLst/>
                  </a:prstGeom>
                </p:spPr>
              </p:pic>
            </p:grpSp>
            <p:grpSp>
              <p:nvGrpSpPr>
                <p:cNvPr id="1486" name="组合 1485">
                  <a:extLst>
                    <a:ext uri="{FF2B5EF4-FFF2-40B4-BE49-F238E27FC236}">
                      <a16:creationId xmlns:a16="http://schemas.microsoft.com/office/drawing/2014/main" id="{C6CB0AC5-EDB8-44C5-8E07-65F277F1A69A}"/>
                    </a:ext>
                  </a:extLst>
                </p:cNvPr>
                <p:cNvGrpSpPr/>
                <p:nvPr/>
              </p:nvGrpSpPr>
              <p:grpSpPr>
                <a:xfrm>
                  <a:off x="7374568" y="5086880"/>
                  <a:ext cx="620809" cy="180000"/>
                  <a:chOff x="4055253" y="3912768"/>
                  <a:chExt cx="620809" cy="180000"/>
                </a:xfrm>
              </p:grpSpPr>
              <p:pic>
                <p:nvPicPr>
                  <p:cNvPr id="1489" name="图片 1488">
                    <a:extLst>
                      <a:ext uri="{FF2B5EF4-FFF2-40B4-BE49-F238E27FC236}">
                        <a16:creationId xmlns:a16="http://schemas.microsoft.com/office/drawing/2014/main" id="{AC34B625-D719-4C37-B62E-B6022D001FFD}"/>
                      </a:ext>
                    </a:extLst>
                  </p:cNvPr>
                  <p:cNvPicPr>
                    <a:picLocks noChangeAspect="1"/>
                  </p:cNvPicPr>
                  <p:nvPr/>
                </p:nvPicPr>
                <p:blipFill>
                  <a:blip r:embed="rId4"/>
                  <a:stretch>
                    <a:fillRect/>
                  </a:stretch>
                </p:blipFill>
                <p:spPr>
                  <a:xfrm>
                    <a:off x="4055253" y="3912768"/>
                    <a:ext cx="81291" cy="180000"/>
                  </a:xfrm>
                  <a:prstGeom prst="rect">
                    <a:avLst/>
                  </a:prstGeom>
                </p:spPr>
              </p:pic>
              <p:pic>
                <p:nvPicPr>
                  <p:cNvPr id="1490" name="图片 1489">
                    <a:extLst>
                      <a:ext uri="{FF2B5EF4-FFF2-40B4-BE49-F238E27FC236}">
                        <a16:creationId xmlns:a16="http://schemas.microsoft.com/office/drawing/2014/main" id="{FA2798DE-2AE3-4C70-8584-57F4E877693C}"/>
                      </a:ext>
                    </a:extLst>
                  </p:cNvPr>
                  <p:cNvPicPr>
                    <a:picLocks noChangeAspect="1"/>
                  </p:cNvPicPr>
                  <p:nvPr/>
                </p:nvPicPr>
                <p:blipFill>
                  <a:blip r:embed="rId4"/>
                  <a:stretch>
                    <a:fillRect/>
                  </a:stretch>
                </p:blipFill>
                <p:spPr>
                  <a:xfrm>
                    <a:off x="4594771" y="3912768"/>
                    <a:ext cx="81291" cy="180000"/>
                  </a:xfrm>
                  <a:prstGeom prst="rect">
                    <a:avLst/>
                  </a:prstGeom>
                </p:spPr>
              </p:pic>
            </p:grpSp>
            <p:sp>
              <p:nvSpPr>
                <p:cNvPr id="1487" name="矩形 1486">
                  <a:extLst>
                    <a:ext uri="{FF2B5EF4-FFF2-40B4-BE49-F238E27FC236}">
                      <a16:creationId xmlns:a16="http://schemas.microsoft.com/office/drawing/2014/main" id="{3F40FE41-E210-46AF-AB70-A48F3B6D8045}"/>
                    </a:ext>
                  </a:extLst>
                </p:cNvPr>
                <p:cNvSpPr/>
                <p:nvPr/>
              </p:nvSpPr>
              <p:spPr>
                <a:xfrm>
                  <a:off x="7455859" y="5351437"/>
                  <a:ext cx="461048" cy="43200"/>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pic>
              <p:nvPicPr>
                <p:cNvPr id="1488" name="图片 1487">
                  <a:extLst>
                    <a:ext uri="{FF2B5EF4-FFF2-40B4-BE49-F238E27FC236}">
                      <a16:creationId xmlns:a16="http://schemas.microsoft.com/office/drawing/2014/main" id="{97931BA4-1699-4203-9B67-0974C0A5C3F9}"/>
                    </a:ext>
                  </a:extLst>
                </p:cNvPr>
                <p:cNvPicPr>
                  <a:picLocks noChangeAspect="1"/>
                </p:cNvPicPr>
                <p:nvPr/>
              </p:nvPicPr>
              <p:blipFill>
                <a:blip r:embed="rId4"/>
                <a:stretch>
                  <a:fillRect/>
                </a:stretch>
              </p:blipFill>
              <p:spPr>
                <a:xfrm>
                  <a:off x="11130871" y="5086880"/>
                  <a:ext cx="86744" cy="192075"/>
                </a:xfrm>
                <a:prstGeom prst="rect">
                  <a:avLst/>
                </a:prstGeom>
              </p:spPr>
            </p:pic>
          </p:grpSp>
          <p:cxnSp>
            <p:nvCxnSpPr>
              <p:cNvPr id="1452" name="直接连接符 1451">
                <a:extLst>
                  <a:ext uri="{FF2B5EF4-FFF2-40B4-BE49-F238E27FC236}">
                    <a16:creationId xmlns:a16="http://schemas.microsoft.com/office/drawing/2014/main" id="{8F09CFE8-39A9-4F53-9EAF-52FDB2B377DE}"/>
                  </a:ext>
                </a:extLst>
              </p:cNvPr>
              <p:cNvCxnSpPr>
                <a:cxnSpLocks/>
              </p:cNvCxnSpPr>
              <p:nvPr/>
            </p:nvCxnSpPr>
            <p:spPr>
              <a:xfrm>
                <a:off x="5132605" y="4419057"/>
                <a:ext cx="0" cy="333536"/>
              </a:xfrm>
              <a:prstGeom prst="line">
                <a:avLst/>
              </a:prstGeom>
              <a:noFill/>
              <a:ln w="9525" cap="flat" cmpd="sng" algn="ctr">
                <a:solidFill>
                  <a:sysClr val="windowText" lastClr="000000"/>
                </a:solidFill>
                <a:prstDash val="solid"/>
                <a:miter lim="800000"/>
              </a:ln>
              <a:effectLst/>
            </p:spPr>
          </p:cxnSp>
          <p:cxnSp>
            <p:nvCxnSpPr>
              <p:cNvPr id="1453" name="直接连接符 1452">
                <a:extLst>
                  <a:ext uri="{FF2B5EF4-FFF2-40B4-BE49-F238E27FC236}">
                    <a16:creationId xmlns:a16="http://schemas.microsoft.com/office/drawing/2014/main" id="{BB66D302-1587-4B37-9F3E-7C192578BD36}"/>
                  </a:ext>
                </a:extLst>
              </p:cNvPr>
              <p:cNvCxnSpPr>
                <a:cxnSpLocks/>
              </p:cNvCxnSpPr>
              <p:nvPr/>
            </p:nvCxnSpPr>
            <p:spPr>
              <a:xfrm>
                <a:off x="5589344" y="4427232"/>
                <a:ext cx="0" cy="333536"/>
              </a:xfrm>
              <a:prstGeom prst="line">
                <a:avLst/>
              </a:prstGeom>
              <a:noFill/>
              <a:ln w="9525" cap="flat" cmpd="sng" algn="ctr">
                <a:solidFill>
                  <a:sysClr val="windowText" lastClr="000000"/>
                </a:solidFill>
                <a:prstDash val="solid"/>
                <a:miter lim="800000"/>
              </a:ln>
              <a:effectLst/>
            </p:spPr>
          </p:cxnSp>
          <p:cxnSp>
            <p:nvCxnSpPr>
              <p:cNvPr id="1454" name="直接连接符 1453">
                <a:extLst>
                  <a:ext uri="{FF2B5EF4-FFF2-40B4-BE49-F238E27FC236}">
                    <a16:creationId xmlns:a16="http://schemas.microsoft.com/office/drawing/2014/main" id="{6426B1CD-71FA-48D8-8839-9852F5B3C08F}"/>
                  </a:ext>
                </a:extLst>
              </p:cNvPr>
              <p:cNvCxnSpPr>
                <a:cxnSpLocks/>
              </p:cNvCxnSpPr>
              <p:nvPr/>
            </p:nvCxnSpPr>
            <p:spPr>
              <a:xfrm>
                <a:off x="7761874" y="4437804"/>
                <a:ext cx="0" cy="333536"/>
              </a:xfrm>
              <a:prstGeom prst="line">
                <a:avLst/>
              </a:prstGeom>
              <a:noFill/>
              <a:ln w="9525" cap="flat" cmpd="sng" algn="ctr">
                <a:solidFill>
                  <a:sysClr val="windowText" lastClr="000000"/>
                </a:solidFill>
                <a:prstDash val="solid"/>
                <a:miter lim="800000"/>
              </a:ln>
              <a:effectLst/>
            </p:spPr>
          </p:cxnSp>
          <p:cxnSp>
            <p:nvCxnSpPr>
              <p:cNvPr id="1455" name="直接箭头连接符 1454">
                <a:extLst>
                  <a:ext uri="{FF2B5EF4-FFF2-40B4-BE49-F238E27FC236}">
                    <a16:creationId xmlns:a16="http://schemas.microsoft.com/office/drawing/2014/main" id="{71544077-6E7D-4423-B040-A3E7D8DEBE9D}"/>
                  </a:ext>
                </a:extLst>
              </p:cNvPr>
              <p:cNvCxnSpPr/>
              <p:nvPr/>
            </p:nvCxnSpPr>
            <p:spPr>
              <a:xfrm>
                <a:off x="5127666" y="4692616"/>
                <a:ext cx="461678" cy="0"/>
              </a:xfrm>
              <a:prstGeom prst="straightConnector1">
                <a:avLst/>
              </a:prstGeom>
              <a:noFill/>
              <a:ln w="6350" cap="flat" cmpd="sng" algn="ctr">
                <a:solidFill>
                  <a:sysClr val="windowText" lastClr="000000"/>
                </a:solidFill>
                <a:prstDash val="solid"/>
                <a:miter lim="800000"/>
                <a:headEnd type="triangle"/>
                <a:tailEnd type="triangle"/>
              </a:ln>
              <a:effectLst/>
            </p:spPr>
          </p:cxnSp>
          <p:grpSp>
            <p:nvGrpSpPr>
              <p:cNvPr id="1456" name="组合 1455">
                <a:extLst>
                  <a:ext uri="{FF2B5EF4-FFF2-40B4-BE49-F238E27FC236}">
                    <a16:creationId xmlns:a16="http://schemas.microsoft.com/office/drawing/2014/main" id="{50EE319F-9005-4567-A4E7-59C65E1B30D1}"/>
                  </a:ext>
                </a:extLst>
              </p:cNvPr>
              <p:cNvGrpSpPr/>
              <p:nvPr/>
            </p:nvGrpSpPr>
            <p:grpSpPr>
              <a:xfrm>
                <a:off x="2959124" y="4427232"/>
                <a:ext cx="2189130" cy="333536"/>
                <a:chOff x="4182946" y="5278955"/>
                <a:chExt cx="3173082" cy="492671"/>
              </a:xfrm>
            </p:grpSpPr>
            <p:cxnSp>
              <p:nvCxnSpPr>
                <p:cNvPr id="1479" name="直接连接符 1478">
                  <a:extLst>
                    <a:ext uri="{FF2B5EF4-FFF2-40B4-BE49-F238E27FC236}">
                      <a16:creationId xmlns:a16="http://schemas.microsoft.com/office/drawing/2014/main" id="{543FC4B2-7EAD-405E-A9F6-F34C91FCCA0A}"/>
                    </a:ext>
                  </a:extLst>
                </p:cNvPr>
                <p:cNvCxnSpPr>
                  <a:cxnSpLocks/>
                </p:cNvCxnSpPr>
                <p:nvPr/>
              </p:nvCxnSpPr>
              <p:spPr>
                <a:xfrm>
                  <a:off x="4182946" y="5278955"/>
                  <a:ext cx="0" cy="492671"/>
                </a:xfrm>
                <a:prstGeom prst="line">
                  <a:avLst/>
                </a:prstGeom>
                <a:noFill/>
                <a:ln w="9525" cap="flat" cmpd="sng" algn="ctr">
                  <a:solidFill>
                    <a:sysClr val="windowText" lastClr="000000"/>
                  </a:solidFill>
                  <a:prstDash val="solid"/>
                  <a:miter lim="800000"/>
                </a:ln>
                <a:effectLst/>
              </p:spPr>
            </p:cxnSp>
            <p:cxnSp>
              <p:nvCxnSpPr>
                <p:cNvPr id="1480" name="直接箭头连接符 1479">
                  <a:extLst>
                    <a:ext uri="{FF2B5EF4-FFF2-40B4-BE49-F238E27FC236}">
                      <a16:creationId xmlns:a16="http://schemas.microsoft.com/office/drawing/2014/main" id="{FBF90C94-0438-49EF-9848-44B5F33C8823}"/>
                    </a:ext>
                  </a:extLst>
                </p:cNvPr>
                <p:cNvCxnSpPr/>
                <p:nvPr/>
              </p:nvCxnSpPr>
              <p:spPr>
                <a:xfrm>
                  <a:off x="4182946" y="5670958"/>
                  <a:ext cx="3173082" cy="0"/>
                </a:xfrm>
                <a:prstGeom prst="straightConnector1">
                  <a:avLst/>
                </a:prstGeom>
                <a:noFill/>
                <a:ln w="6350" cap="flat" cmpd="sng" algn="ctr">
                  <a:solidFill>
                    <a:sysClr val="windowText" lastClr="000000"/>
                  </a:solidFill>
                  <a:prstDash val="solid"/>
                  <a:miter lim="800000"/>
                  <a:headEnd type="triangle"/>
                  <a:tailEnd type="triangle"/>
                </a:ln>
                <a:effectLst/>
              </p:spPr>
            </p:cxnSp>
          </p:grpSp>
          <p:cxnSp>
            <p:nvCxnSpPr>
              <p:cNvPr id="1457" name="直接连接符 1456">
                <a:extLst>
                  <a:ext uri="{FF2B5EF4-FFF2-40B4-BE49-F238E27FC236}">
                    <a16:creationId xmlns:a16="http://schemas.microsoft.com/office/drawing/2014/main" id="{217CEAE0-611E-4018-BE6F-D0AD51B8D833}"/>
                  </a:ext>
                </a:extLst>
              </p:cNvPr>
              <p:cNvCxnSpPr>
                <a:cxnSpLocks/>
              </p:cNvCxnSpPr>
              <p:nvPr/>
            </p:nvCxnSpPr>
            <p:spPr>
              <a:xfrm>
                <a:off x="8221674" y="4437804"/>
                <a:ext cx="0" cy="333536"/>
              </a:xfrm>
              <a:prstGeom prst="line">
                <a:avLst/>
              </a:prstGeom>
              <a:noFill/>
              <a:ln w="9525" cap="flat" cmpd="sng" algn="ctr">
                <a:solidFill>
                  <a:sysClr val="windowText" lastClr="000000"/>
                </a:solidFill>
                <a:prstDash val="solid"/>
                <a:miter lim="800000"/>
              </a:ln>
              <a:effectLst/>
            </p:spPr>
          </p:cxnSp>
          <p:cxnSp>
            <p:nvCxnSpPr>
              <p:cNvPr id="1458" name="直接连接符 1457">
                <a:extLst>
                  <a:ext uri="{FF2B5EF4-FFF2-40B4-BE49-F238E27FC236}">
                    <a16:creationId xmlns:a16="http://schemas.microsoft.com/office/drawing/2014/main" id="{638BE8E1-FF79-4F53-9439-37A0B2C23D6E}"/>
                  </a:ext>
                </a:extLst>
              </p:cNvPr>
              <p:cNvCxnSpPr>
                <a:cxnSpLocks/>
              </p:cNvCxnSpPr>
              <p:nvPr/>
            </p:nvCxnSpPr>
            <p:spPr>
              <a:xfrm>
                <a:off x="10382762" y="4419057"/>
                <a:ext cx="0" cy="333536"/>
              </a:xfrm>
              <a:prstGeom prst="line">
                <a:avLst/>
              </a:prstGeom>
              <a:noFill/>
              <a:ln w="9525" cap="flat" cmpd="sng" algn="ctr">
                <a:solidFill>
                  <a:sysClr val="windowText" lastClr="000000"/>
                </a:solidFill>
                <a:prstDash val="solid"/>
                <a:miter lim="800000"/>
              </a:ln>
              <a:effectLst/>
            </p:spPr>
          </p:cxnSp>
          <p:cxnSp>
            <p:nvCxnSpPr>
              <p:cNvPr id="1459" name="直接箭头连接符 1458">
                <a:extLst>
                  <a:ext uri="{FF2B5EF4-FFF2-40B4-BE49-F238E27FC236}">
                    <a16:creationId xmlns:a16="http://schemas.microsoft.com/office/drawing/2014/main" id="{81C83296-FCDC-4033-B398-738EA87C0CF1}"/>
                  </a:ext>
                </a:extLst>
              </p:cNvPr>
              <p:cNvCxnSpPr>
                <a:cxnSpLocks/>
              </p:cNvCxnSpPr>
              <p:nvPr/>
            </p:nvCxnSpPr>
            <p:spPr>
              <a:xfrm flipV="1">
                <a:off x="8221674" y="4692616"/>
                <a:ext cx="2161089" cy="10572"/>
              </a:xfrm>
              <a:prstGeom prst="straightConnector1">
                <a:avLst/>
              </a:prstGeom>
              <a:noFill/>
              <a:ln w="6350" cap="flat" cmpd="sng" algn="ctr">
                <a:solidFill>
                  <a:sysClr val="windowText" lastClr="000000"/>
                </a:solidFill>
                <a:prstDash val="solid"/>
                <a:miter lim="800000"/>
                <a:headEnd type="triangle"/>
                <a:tailEnd type="triangle"/>
              </a:ln>
              <a:effectLst/>
            </p:spPr>
          </p:cxnSp>
          <p:cxnSp>
            <p:nvCxnSpPr>
              <p:cNvPr id="1460" name="直接箭头连接符 1459">
                <a:extLst>
                  <a:ext uri="{FF2B5EF4-FFF2-40B4-BE49-F238E27FC236}">
                    <a16:creationId xmlns:a16="http://schemas.microsoft.com/office/drawing/2014/main" id="{C0850849-3C21-4A89-BB4F-EA564C3ECE34}"/>
                  </a:ext>
                </a:extLst>
              </p:cNvPr>
              <p:cNvCxnSpPr/>
              <p:nvPr/>
            </p:nvCxnSpPr>
            <p:spPr>
              <a:xfrm>
                <a:off x="5589344" y="4692616"/>
                <a:ext cx="2172531" cy="10572"/>
              </a:xfrm>
              <a:prstGeom prst="straightConnector1">
                <a:avLst/>
              </a:prstGeom>
              <a:noFill/>
              <a:ln w="6350" cap="flat" cmpd="sng" algn="ctr">
                <a:solidFill>
                  <a:sysClr val="windowText" lastClr="000000"/>
                </a:solidFill>
                <a:prstDash val="solid"/>
                <a:miter lim="800000"/>
                <a:headEnd type="triangle"/>
                <a:tailEnd type="triangle"/>
              </a:ln>
              <a:effectLst/>
            </p:spPr>
          </p:cxnSp>
          <p:cxnSp>
            <p:nvCxnSpPr>
              <p:cNvPr id="1461" name="直接箭头连接符 1460">
                <a:extLst>
                  <a:ext uri="{FF2B5EF4-FFF2-40B4-BE49-F238E27FC236}">
                    <a16:creationId xmlns:a16="http://schemas.microsoft.com/office/drawing/2014/main" id="{1F921F9A-4F4F-4EA3-836E-4474D1323F2F}"/>
                  </a:ext>
                </a:extLst>
              </p:cNvPr>
              <p:cNvCxnSpPr/>
              <p:nvPr/>
            </p:nvCxnSpPr>
            <p:spPr>
              <a:xfrm>
                <a:off x="7761874" y="4703188"/>
                <a:ext cx="457690" cy="0"/>
              </a:xfrm>
              <a:prstGeom prst="straightConnector1">
                <a:avLst/>
              </a:prstGeom>
              <a:noFill/>
              <a:ln w="6350" cap="flat" cmpd="sng" algn="ctr">
                <a:solidFill>
                  <a:sysClr val="windowText" lastClr="000000"/>
                </a:solidFill>
                <a:prstDash val="solid"/>
                <a:miter lim="800000"/>
                <a:headEnd type="triangle"/>
                <a:tailEnd type="triangle"/>
              </a:ln>
              <a:effectLst/>
            </p:spPr>
          </p:cxnSp>
          <p:sp>
            <p:nvSpPr>
              <p:cNvPr id="1462" name="矩形 1461">
                <a:extLst>
                  <a:ext uri="{FF2B5EF4-FFF2-40B4-BE49-F238E27FC236}">
                    <a16:creationId xmlns:a16="http://schemas.microsoft.com/office/drawing/2014/main" id="{0BB82ACD-BAF3-496C-B6EC-287ED5CA23AC}"/>
                  </a:ext>
                </a:extLst>
              </p:cNvPr>
              <p:cNvSpPr/>
              <p:nvPr/>
            </p:nvSpPr>
            <p:spPr>
              <a:xfrm>
                <a:off x="3641942" y="4612655"/>
                <a:ext cx="1052497" cy="36874"/>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9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11000</a:t>
                </a:r>
                <a:endParaRPr kumimoji="0" lang="zh-CN" altLang="en-US" sz="9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463" name="矩形 1462">
                <a:extLst>
                  <a:ext uri="{FF2B5EF4-FFF2-40B4-BE49-F238E27FC236}">
                    <a16:creationId xmlns:a16="http://schemas.microsoft.com/office/drawing/2014/main" id="{35086FCA-9B58-473F-935B-DBD9C5315788}"/>
                  </a:ext>
                </a:extLst>
              </p:cNvPr>
              <p:cNvSpPr/>
              <p:nvPr/>
            </p:nvSpPr>
            <p:spPr>
              <a:xfrm>
                <a:off x="6351896" y="4595581"/>
                <a:ext cx="1047566" cy="86679"/>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9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11000</a:t>
                </a:r>
                <a:endParaRPr kumimoji="0" lang="zh-CN" altLang="en-US" sz="9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464" name="矩形 1463">
                <a:extLst>
                  <a:ext uri="{FF2B5EF4-FFF2-40B4-BE49-F238E27FC236}">
                    <a16:creationId xmlns:a16="http://schemas.microsoft.com/office/drawing/2014/main" id="{0B97D630-48EF-4D28-A6D4-28715054DB47}"/>
                  </a:ext>
                </a:extLst>
              </p:cNvPr>
              <p:cNvSpPr/>
              <p:nvPr/>
            </p:nvSpPr>
            <p:spPr>
              <a:xfrm>
                <a:off x="8838907" y="4599875"/>
                <a:ext cx="1190014" cy="82384"/>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9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11000</a:t>
                </a:r>
                <a:endParaRPr kumimoji="0" lang="zh-CN" altLang="en-US" sz="9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465" name="矩形 1464">
                <a:extLst>
                  <a:ext uri="{FF2B5EF4-FFF2-40B4-BE49-F238E27FC236}">
                    <a16:creationId xmlns:a16="http://schemas.microsoft.com/office/drawing/2014/main" id="{53ADFD9D-69E1-4C74-8036-C3D50AB4F906}"/>
                  </a:ext>
                </a:extLst>
              </p:cNvPr>
              <p:cNvSpPr/>
              <p:nvPr/>
            </p:nvSpPr>
            <p:spPr>
              <a:xfrm>
                <a:off x="4851738" y="4597372"/>
                <a:ext cx="871939" cy="59289"/>
              </a:xfrm>
              <a:prstGeom prst="rect">
                <a:avLst/>
              </a:prstGeom>
              <a:no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9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5000</a:t>
                </a:r>
                <a:endParaRPr kumimoji="0" lang="zh-CN" altLang="en-US" sz="9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466" name="矩形 1465">
                <a:extLst>
                  <a:ext uri="{FF2B5EF4-FFF2-40B4-BE49-F238E27FC236}">
                    <a16:creationId xmlns:a16="http://schemas.microsoft.com/office/drawing/2014/main" id="{1FF753EB-ABBA-4289-8057-1DE08901C36A}"/>
                  </a:ext>
                </a:extLst>
              </p:cNvPr>
              <p:cNvSpPr/>
              <p:nvPr/>
            </p:nvSpPr>
            <p:spPr>
              <a:xfrm>
                <a:off x="7507170" y="4571123"/>
                <a:ext cx="871939" cy="136125"/>
              </a:xfrm>
              <a:prstGeom prst="rect">
                <a:avLst/>
              </a:prstGeom>
              <a:no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9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5000</a:t>
                </a:r>
                <a:endParaRPr kumimoji="0" lang="zh-CN" altLang="en-US" sz="9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grpSp>
            <p:nvGrpSpPr>
              <p:cNvPr id="1467" name="组合 1466">
                <a:extLst>
                  <a:ext uri="{FF2B5EF4-FFF2-40B4-BE49-F238E27FC236}">
                    <a16:creationId xmlns:a16="http://schemas.microsoft.com/office/drawing/2014/main" id="{D49A3793-8390-4415-ACCA-87BB7BBDFED4}"/>
                  </a:ext>
                </a:extLst>
              </p:cNvPr>
              <p:cNvGrpSpPr/>
              <p:nvPr/>
            </p:nvGrpSpPr>
            <p:grpSpPr>
              <a:xfrm>
                <a:off x="5132605" y="4297025"/>
                <a:ext cx="127293" cy="133847"/>
                <a:chOff x="3235169" y="4139694"/>
                <a:chExt cx="154876" cy="165956"/>
              </a:xfrm>
            </p:grpSpPr>
            <p:cxnSp>
              <p:nvCxnSpPr>
                <p:cNvPr id="1477" name="直接连接符 1476">
                  <a:extLst>
                    <a:ext uri="{FF2B5EF4-FFF2-40B4-BE49-F238E27FC236}">
                      <a16:creationId xmlns:a16="http://schemas.microsoft.com/office/drawing/2014/main" id="{0405AE76-3D6B-43E8-8752-9778EE109843}"/>
                    </a:ext>
                  </a:extLst>
                </p:cNvPr>
                <p:cNvCxnSpPr>
                  <a:cxnSpLocks/>
                </p:cNvCxnSpPr>
                <p:nvPr/>
              </p:nvCxnSpPr>
              <p:spPr>
                <a:xfrm>
                  <a:off x="3238953" y="4139694"/>
                  <a:ext cx="151092" cy="0"/>
                </a:xfrm>
                <a:prstGeom prst="line">
                  <a:avLst/>
                </a:prstGeom>
                <a:noFill/>
                <a:ln w="12700" cap="flat" cmpd="sng" algn="ctr">
                  <a:solidFill>
                    <a:srgbClr val="A5A5A5"/>
                  </a:solidFill>
                  <a:prstDash val="solid"/>
                  <a:miter lim="800000"/>
                </a:ln>
                <a:effectLst/>
              </p:spPr>
            </p:cxnSp>
            <p:cxnSp>
              <p:nvCxnSpPr>
                <p:cNvPr id="1478" name="直接连接符 1477">
                  <a:extLst>
                    <a:ext uri="{FF2B5EF4-FFF2-40B4-BE49-F238E27FC236}">
                      <a16:creationId xmlns:a16="http://schemas.microsoft.com/office/drawing/2014/main" id="{9DADBF5D-5E6A-4D48-9252-5E50F16E4CCF}"/>
                    </a:ext>
                  </a:extLst>
                </p:cNvPr>
                <p:cNvCxnSpPr>
                  <a:cxnSpLocks/>
                </p:cNvCxnSpPr>
                <p:nvPr/>
              </p:nvCxnSpPr>
              <p:spPr>
                <a:xfrm flipV="1">
                  <a:off x="3235169" y="4305650"/>
                  <a:ext cx="151092" cy="0"/>
                </a:xfrm>
                <a:prstGeom prst="line">
                  <a:avLst/>
                </a:prstGeom>
                <a:noFill/>
                <a:ln w="12700" cap="flat" cmpd="sng" algn="ctr">
                  <a:solidFill>
                    <a:srgbClr val="A5A5A5"/>
                  </a:solidFill>
                  <a:prstDash val="solid"/>
                  <a:miter lim="800000"/>
                </a:ln>
                <a:effectLst/>
              </p:spPr>
            </p:cxnSp>
          </p:grpSp>
          <p:grpSp>
            <p:nvGrpSpPr>
              <p:cNvPr id="1468" name="组合 1467">
                <a:extLst>
                  <a:ext uri="{FF2B5EF4-FFF2-40B4-BE49-F238E27FC236}">
                    <a16:creationId xmlns:a16="http://schemas.microsoft.com/office/drawing/2014/main" id="{E8749DBA-DBA9-4CFC-B0A8-9AAE8E706A15}"/>
                  </a:ext>
                </a:extLst>
              </p:cNvPr>
              <p:cNvGrpSpPr/>
              <p:nvPr/>
            </p:nvGrpSpPr>
            <p:grpSpPr>
              <a:xfrm>
                <a:off x="7745946" y="4301177"/>
                <a:ext cx="127293" cy="133847"/>
                <a:chOff x="3235169" y="4139694"/>
                <a:chExt cx="154876" cy="165956"/>
              </a:xfrm>
            </p:grpSpPr>
            <p:cxnSp>
              <p:nvCxnSpPr>
                <p:cNvPr id="1475" name="直接连接符 1474">
                  <a:extLst>
                    <a:ext uri="{FF2B5EF4-FFF2-40B4-BE49-F238E27FC236}">
                      <a16:creationId xmlns:a16="http://schemas.microsoft.com/office/drawing/2014/main" id="{D2262030-F18E-40AF-8271-4EA655B25233}"/>
                    </a:ext>
                  </a:extLst>
                </p:cNvPr>
                <p:cNvCxnSpPr>
                  <a:cxnSpLocks/>
                </p:cNvCxnSpPr>
                <p:nvPr/>
              </p:nvCxnSpPr>
              <p:spPr>
                <a:xfrm>
                  <a:off x="3238953" y="4139694"/>
                  <a:ext cx="151092" cy="0"/>
                </a:xfrm>
                <a:prstGeom prst="line">
                  <a:avLst/>
                </a:prstGeom>
                <a:noFill/>
                <a:ln w="12700" cap="flat" cmpd="sng" algn="ctr">
                  <a:solidFill>
                    <a:srgbClr val="A5A5A5"/>
                  </a:solidFill>
                  <a:prstDash val="solid"/>
                  <a:miter lim="800000"/>
                </a:ln>
                <a:effectLst/>
              </p:spPr>
            </p:cxnSp>
            <p:cxnSp>
              <p:nvCxnSpPr>
                <p:cNvPr id="1476" name="直接连接符 1475">
                  <a:extLst>
                    <a:ext uri="{FF2B5EF4-FFF2-40B4-BE49-F238E27FC236}">
                      <a16:creationId xmlns:a16="http://schemas.microsoft.com/office/drawing/2014/main" id="{3539D7C3-AC86-40B0-A636-E4EC7AF7C9A8}"/>
                    </a:ext>
                  </a:extLst>
                </p:cNvPr>
                <p:cNvCxnSpPr>
                  <a:cxnSpLocks/>
                </p:cNvCxnSpPr>
                <p:nvPr/>
              </p:nvCxnSpPr>
              <p:spPr>
                <a:xfrm flipV="1">
                  <a:off x="3235169" y="4305650"/>
                  <a:ext cx="151092" cy="0"/>
                </a:xfrm>
                <a:prstGeom prst="line">
                  <a:avLst/>
                </a:prstGeom>
                <a:noFill/>
                <a:ln w="12700" cap="flat" cmpd="sng" algn="ctr">
                  <a:solidFill>
                    <a:srgbClr val="A5A5A5"/>
                  </a:solidFill>
                  <a:prstDash val="solid"/>
                  <a:miter lim="800000"/>
                </a:ln>
                <a:effectLst/>
              </p:spPr>
            </p:cxnSp>
          </p:grpSp>
          <p:grpSp>
            <p:nvGrpSpPr>
              <p:cNvPr id="1469" name="组合 1468">
                <a:extLst>
                  <a:ext uri="{FF2B5EF4-FFF2-40B4-BE49-F238E27FC236}">
                    <a16:creationId xmlns:a16="http://schemas.microsoft.com/office/drawing/2014/main" id="{B1A88C5C-3FA4-4384-B625-53946AB899A8}"/>
                  </a:ext>
                </a:extLst>
              </p:cNvPr>
              <p:cNvGrpSpPr/>
              <p:nvPr/>
            </p:nvGrpSpPr>
            <p:grpSpPr>
              <a:xfrm rot="10800000">
                <a:off x="5491024" y="4293019"/>
                <a:ext cx="127293" cy="133847"/>
                <a:chOff x="3235169" y="4139694"/>
                <a:chExt cx="154876" cy="165956"/>
              </a:xfrm>
            </p:grpSpPr>
            <p:cxnSp>
              <p:nvCxnSpPr>
                <p:cNvPr id="1473" name="直接连接符 1472">
                  <a:extLst>
                    <a:ext uri="{FF2B5EF4-FFF2-40B4-BE49-F238E27FC236}">
                      <a16:creationId xmlns:a16="http://schemas.microsoft.com/office/drawing/2014/main" id="{4A5B4C60-0C70-4A00-9DD7-07551D2B4E75}"/>
                    </a:ext>
                  </a:extLst>
                </p:cNvPr>
                <p:cNvCxnSpPr>
                  <a:cxnSpLocks/>
                </p:cNvCxnSpPr>
                <p:nvPr/>
              </p:nvCxnSpPr>
              <p:spPr>
                <a:xfrm>
                  <a:off x="3238953" y="4139694"/>
                  <a:ext cx="151092" cy="0"/>
                </a:xfrm>
                <a:prstGeom prst="line">
                  <a:avLst/>
                </a:prstGeom>
                <a:noFill/>
                <a:ln w="12700" cap="flat" cmpd="sng" algn="ctr">
                  <a:solidFill>
                    <a:srgbClr val="A5A5A5"/>
                  </a:solidFill>
                  <a:prstDash val="solid"/>
                  <a:miter lim="800000"/>
                </a:ln>
                <a:effectLst/>
              </p:spPr>
            </p:cxnSp>
            <p:cxnSp>
              <p:nvCxnSpPr>
                <p:cNvPr id="1474" name="直接连接符 1473">
                  <a:extLst>
                    <a:ext uri="{FF2B5EF4-FFF2-40B4-BE49-F238E27FC236}">
                      <a16:creationId xmlns:a16="http://schemas.microsoft.com/office/drawing/2014/main" id="{D77D64C6-BD97-4C5E-9942-CBC51A734424}"/>
                    </a:ext>
                  </a:extLst>
                </p:cNvPr>
                <p:cNvCxnSpPr>
                  <a:cxnSpLocks/>
                </p:cNvCxnSpPr>
                <p:nvPr/>
              </p:nvCxnSpPr>
              <p:spPr>
                <a:xfrm flipV="1">
                  <a:off x="3235169" y="4305650"/>
                  <a:ext cx="151092" cy="0"/>
                </a:xfrm>
                <a:prstGeom prst="line">
                  <a:avLst/>
                </a:prstGeom>
                <a:noFill/>
                <a:ln w="12700" cap="flat" cmpd="sng" algn="ctr">
                  <a:solidFill>
                    <a:srgbClr val="A5A5A5"/>
                  </a:solidFill>
                  <a:prstDash val="solid"/>
                  <a:miter lim="800000"/>
                </a:ln>
                <a:effectLst/>
              </p:spPr>
            </p:cxnSp>
          </p:grpSp>
          <p:grpSp>
            <p:nvGrpSpPr>
              <p:cNvPr id="1470" name="组合 1469">
                <a:extLst>
                  <a:ext uri="{FF2B5EF4-FFF2-40B4-BE49-F238E27FC236}">
                    <a16:creationId xmlns:a16="http://schemas.microsoft.com/office/drawing/2014/main" id="{777F037E-AFBF-4398-A6FE-4CE5879E6B13}"/>
                  </a:ext>
                </a:extLst>
              </p:cNvPr>
              <p:cNvGrpSpPr/>
              <p:nvPr/>
            </p:nvGrpSpPr>
            <p:grpSpPr>
              <a:xfrm rot="10800000">
                <a:off x="8098870" y="4297940"/>
                <a:ext cx="127293" cy="133847"/>
                <a:chOff x="3235169" y="4139694"/>
                <a:chExt cx="154876" cy="165956"/>
              </a:xfrm>
            </p:grpSpPr>
            <p:cxnSp>
              <p:nvCxnSpPr>
                <p:cNvPr id="1471" name="直接连接符 1470">
                  <a:extLst>
                    <a:ext uri="{FF2B5EF4-FFF2-40B4-BE49-F238E27FC236}">
                      <a16:creationId xmlns:a16="http://schemas.microsoft.com/office/drawing/2014/main" id="{1BD49F29-1FEB-4C3A-A911-5C714E3CED7A}"/>
                    </a:ext>
                  </a:extLst>
                </p:cNvPr>
                <p:cNvCxnSpPr>
                  <a:cxnSpLocks/>
                </p:cNvCxnSpPr>
                <p:nvPr/>
              </p:nvCxnSpPr>
              <p:spPr>
                <a:xfrm>
                  <a:off x="3238953" y="4139694"/>
                  <a:ext cx="151092" cy="0"/>
                </a:xfrm>
                <a:prstGeom prst="line">
                  <a:avLst/>
                </a:prstGeom>
                <a:noFill/>
                <a:ln w="12700" cap="flat" cmpd="sng" algn="ctr">
                  <a:solidFill>
                    <a:srgbClr val="A5A5A5"/>
                  </a:solidFill>
                  <a:prstDash val="solid"/>
                  <a:miter lim="800000"/>
                </a:ln>
                <a:effectLst/>
              </p:spPr>
            </p:cxnSp>
            <p:cxnSp>
              <p:nvCxnSpPr>
                <p:cNvPr id="1472" name="直接连接符 1471">
                  <a:extLst>
                    <a:ext uri="{FF2B5EF4-FFF2-40B4-BE49-F238E27FC236}">
                      <a16:creationId xmlns:a16="http://schemas.microsoft.com/office/drawing/2014/main" id="{6A3D062A-6027-44B7-8CCA-37C89D330D21}"/>
                    </a:ext>
                  </a:extLst>
                </p:cNvPr>
                <p:cNvCxnSpPr>
                  <a:cxnSpLocks/>
                </p:cNvCxnSpPr>
                <p:nvPr/>
              </p:nvCxnSpPr>
              <p:spPr>
                <a:xfrm flipV="1">
                  <a:off x="3235169" y="4305650"/>
                  <a:ext cx="151092" cy="0"/>
                </a:xfrm>
                <a:prstGeom prst="line">
                  <a:avLst/>
                </a:prstGeom>
                <a:noFill/>
                <a:ln w="12700" cap="flat" cmpd="sng" algn="ctr">
                  <a:solidFill>
                    <a:srgbClr val="A5A5A5"/>
                  </a:solidFill>
                  <a:prstDash val="solid"/>
                  <a:miter lim="800000"/>
                </a:ln>
                <a:effectLst/>
              </p:spPr>
            </p:cxnSp>
          </p:grpSp>
        </p:grpSp>
        <p:sp>
          <p:nvSpPr>
            <p:cNvPr id="1224" name="矩形 1223">
              <a:extLst>
                <a:ext uri="{FF2B5EF4-FFF2-40B4-BE49-F238E27FC236}">
                  <a16:creationId xmlns:a16="http://schemas.microsoft.com/office/drawing/2014/main" id="{A7ECC13A-7FB5-424B-8A4C-5B0B5F30A1FA}"/>
                </a:ext>
              </a:extLst>
            </p:cNvPr>
            <p:cNvSpPr/>
            <p:nvPr/>
          </p:nvSpPr>
          <p:spPr>
            <a:xfrm rot="5400000">
              <a:off x="6544817" y="2524457"/>
              <a:ext cx="3168000" cy="142469"/>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225" name="矩形 1224">
              <a:extLst>
                <a:ext uri="{FF2B5EF4-FFF2-40B4-BE49-F238E27FC236}">
                  <a16:creationId xmlns:a16="http://schemas.microsoft.com/office/drawing/2014/main" id="{6A04CDD5-59CB-4DD0-883A-55F8AA53E8D4}"/>
                </a:ext>
              </a:extLst>
            </p:cNvPr>
            <p:cNvSpPr/>
            <p:nvPr/>
          </p:nvSpPr>
          <p:spPr>
            <a:xfrm>
              <a:off x="4958299" y="914417"/>
              <a:ext cx="3113337" cy="131452"/>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226" name="矩形 1225">
              <a:extLst>
                <a:ext uri="{FF2B5EF4-FFF2-40B4-BE49-F238E27FC236}">
                  <a16:creationId xmlns:a16="http://schemas.microsoft.com/office/drawing/2014/main" id="{2007BFAF-5D37-4991-A6BD-A59667F1638D}"/>
                </a:ext>
              </a:extLst>
            </p:cNvPr>
            <p:cNvSpPr/>
            <p:nvPr/>
          </p:nvSpPr>
          <p:spPr>
            <a:xfrm rot="16200000">
              <a:off x="4490847" y="1400822"/>
              <a:ext cx="847626" cy="112771"/>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grpSp>
          <p:nvGrpSpPr>
            <p:cNvPr id="1227" name="组合 1226">
              <a:extLst>
                <a:ext uri="{FF2B5EF4-FFF2-40B4-BE49-F238E27FC236}">
                  <a16:creationId xmlns:a16="http://schemas.microsoft.com/office/drawing/2014/main" id="{2F17EDC0-ABE2-4A7D-B678-49870D3F1A76}"/>
                </a:ext>
              </a:extLst>
            </p:cNvPr>
            <p:cNvGrpSpPr/>
            <p:nvPr/>
          </p:nvGrpSpPr>
          <p:grpSpPr>
            <a:xfrm>
              <a:off x="4795734" y="963522"/>
              <a:ext cx="50409" cy="50064"/>
              <a:chOff x="4657256" y="2102175"/>
              <a:chExt cx="45826" cy="50064"/>
            </a:xfrm>
          </p:grpSpPr>
          <p:sp>
            <p:nvSpPr>
              <p:cNvPr id="1449" name="任意多边形: 形状 1448">
                <a:extLst>
                  <a:ext uri="{FF2B5EF4-FFF2-40B4-BE49-F238E27FC236}">
                    <a16:creationId xmlns:a16="http://schemas.microsoft.com/office/drawing/2014/main" id="{7C2AAC5F-F8C3-48C6-9FC0-50E7AAE45350}"/>
                  </a:ext>
                </a:extLst>
              </p:cNvPr>
              <p:cNvSpPr/>
              <p:nvPr/>
            </p:nvSpPr>
            <p:spPr>
              <a:xfrm>
                <a:off x="4657256" y="2102176"/>
                <a:ext cx="45826" cy="50063"/>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450" name="任意多边形: 形状 1449">
                <a:extLst>
                  <a:ext uri="{FF2B5EF4-FFF2-40B4-BE49-F238E27FC236}">
                    <a16:creationId xmlns:a16="http://schemas.microsoft.com/office/drawing/2014/main" id="{1955E2BA-52D7-4B22-89F6-C91D7A0D8ECB}"/>
                  </a:ext>
                </a:extLst>
              </p:cNvPr>
              <p:cNvSpPr/>
              <p:nvPr/>
            </p:nvSpPr>
            <p:spPr>
              <a:xfrm rot="16200000" flipV="1">
                <a:off x="4655137" y="2104294"/>
                <a:ext cx="50063" cy="45826"/>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grpSp>
        <p:grpSp>
          <p:nvGrpSpPr>
            <p:cNvPr id="1228" name="组合 1227">
              <a:extLst>
                <a:ext uri="{FF2B5EF4-FFF2-40B4-BE49-F238E27FC236}">
                  <a16:creationId xmlns:a16="http://schemas.microsoft.com/office/drawing/2014/main" id="{A8AC2FA4-A291-4411-AB06-7D44CB13B81D}"/>
                </a:ext>
              </a:extLst>
            </p:cNvPr>
            <p:cNvGrpSpPr/>
            <p:nvPr/>
          </p:nvGrpSpPr>
          <p:grpSpPr>
            <a:xfrm rot="16200000">
              <a:off x="4864131" y="902807"/>
              <a:ext cx="121770" cy="142468"/>
              <a:chOff x="4657256" y="2102175"/>
              <a:chExt cx="45826" cy="50064"/>
            </a:xfrm>
          </p:grpSpPr>
          <p:sp>
            <p:nvSpPr>
              <p:cNvPr id="1447" name="任意多边形: 形状 1446">
                <a:extLst>
                  <a:ext uri="{FF2B5EF4-FFF2-40B4-BE49-F238E27FC236}">
                    <a16:creationId xmlns:a16="http://schemas.microsoft.com/office/drawing/2014/main" id="{F948B0E1-F70C-4B00-893E-3AF352F1AACB}"/>
                  </a:ext>
                </a:extLst>
              </p:cNvPr>
              <p:cNvSpPr/>
              <p:nvPr/>
            </p:nvSpPr>
            <p:spPr>
              <a:xfrm>
                <a:off x="4657256" y="2102176"/>
                <a:ext cx="45826" cy="50063"/>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448" name="任意多边形: 形状 1447">
                <a:extLst>
                  <a:ext uri="{FF2B5EF4-FFF2-40B4-BE49-F238E27FC236}">
                    <a16:creationId xmlns:a16="http://schemas.microsoft.com/office/drawing/2014/main" id="{FF2CA78C-B791-4C81-9FFF-06B26C9F4DEC}"/>
                  </a:ext>
                </a:extLst>
              </p:cNvPr>
              <p:cNvSpPr/>
              <p:nvPr/>
            </p:nvSpPr>
            <p:spPr>
              <a:xfrm rot="16200000" flipV="1">
                <a:off x="4655137" y="2104294"/>
                <a:ext cx="50063" cy="45826"/>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grpSp>
        <p:grpSp>
          <p:nvGrpSpPr>
            <p:cNvPr id="1229" name="组合 1228">
              <a:extLst>
                <a:ext uri="{FF2B5EF4-FFF2-40B4-BE49-F238E27FC236}">
                  <a16:creationId xmlns:a16="http://schemas.microsoft.com/office/drawing/2014/main" id="{4153ABFE-4924-4416-923C-D087853A5353}"/>
                </a:ext>
              </a:extLst>
            </p:cNvPr>
            <p:cNvGrpSpPr/>
            <p:nvPr/>
          </p:nvGrpSpPr>
          <p:grpSpPr>
            <a:xfrm>
              <a:off x="8067473" y="913155"/>
              <a:ext cx="132579" cy="146923"/>
              <a:chOff x="4657256" y="2102175"/>
              <a:chExt cx="45826" cy="50064"/>
            </a:xfrm>
          </p:grpSpPr>
          <p:sp>
            <p:nvSpPr>
              <p:cNvPr id="1445" name="任意多边形: 形状 1444">
                <a:extLst>
                  <a:ext uri="{FF2B5EF4-FFF2-40B4-BE49-F238E27FC236}">
                    <a16:creationId xmlns:a16="http://schemas.microsoft.com/office/drawing/2014/main" id="{4F942F38-DCCB-4A2E-8F05-FB5E4C2C1F5A}"/>
                  </a:ext>
                </a:extLst>
              </p:cNvPr>
              <p:cNvSpPr/>
              <p:nvPr/>
            </p:nvSpPr>
            <p:spPr>
              <a:xfrm>
                <a:off x="4657256" y="2102176"/>
                <a:ext cx="45826" cy="50063"/>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446" name="任意多边形: 形状 1445">
                <a:extLst>
                  <a:ext uri="{FF2B5EF4-FFF2-40B4-BE49-F238E27FC236}">
                    <a16:creationId xmlns:a16="http://schemas.microsoft.com/office/drawing/2014/main" id="{7AC11A96-A91E-47AF-AAA8-F536FE3B5C6E}"/>
                  </a:ext>
                </a:extLst>
              </p:cNvPr>
              <p:cNvSpPr/>
              <p:nvPr/>
            </p:nvSpPr>
            <p:spPr>
              <a:xfrm rot="16200000" flipV="1">
                <a:off x="4655137" y="2104294"/>
                <a:ext cx="50063" cy="45826"/>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grpSp>
        <p:grpSp>
          <p:nvGrpSpPr>
            <p:cNvPr id="1230" name="组合 1229">
              <a:extLst>
                <a:ext uri="{FF2B5EF4-FFF2-40B4-BE49-F238E27FC236}">
                  <a16:creationId xmlns:a16="http://schemas.microsoft.com/office/drawing/2014/main" id="{DD5CFB4F-2E3C-439B-8613-B99D66FC6923}"/>
                </a:ext>
              </a:extLst>
            </p:cNvPr>
            <p:cNvGrpSpPr/>
            <p:nvPr/>
          </p:nvGrpSpPr>
          <p:grpSpPr>
            <a:xfrm rot="16200000">
              <a:off x="4968613" y="1270441"/>
              <a:ext cx="103435" cy="110854"/>
              <a:chOff x="4657256" y="2102175"/>
              <a:chExt cx="45826" cy="50064"/>
            </a:xfrm>
          </p:grpSpPr>
          <p:sp>
            <p:nvSpPr>
              <p:cNvPr id="1443" name="任意多边形: 形状 1442">
                <a:extLst>
                  <a:ext uri="{FF2B5EF4-FFF2-40B4-BE49-F238E27FC236}">
                    <a16:creationId xmlns:a16="http://schemas.microsoft.com/office/drawing/2014/main" id="{1CE42717-77A8-442A-9811-3D2BC69DD792}"/>
                  </a:ext>
                </a:extLst>
              </p:cNvPr>
              <p:cNvSpPr/>
              <p:nvPr/>
            </p:nvSpPr>
            <p:spPr>
              <a:xfrm>
                <a:off x="4657256" y="2102176"/>
                <a:ext cx="45826" cy="50063"/>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444" name="任意多边形: 形状 1443">
                <a:extLst>
                  <a:ext uri="{FF2B5EF4-FFF2-40B4-BE49-F238E27FC236}">
                    <a16:creationId xmlns:a16="http://schemas.microsoft.com/office/drawing/2014/main" id="{9C5968CC-41CA-4DE4-92A7-4E21309C4D88}"/>
                  </a:ext>
                </a:extLst>
              </p:cNvPr>
              <p:cNvSpPr/>
              <p:nvPr/>
            </p:nvSpPr>
            <p:spPr>
              <a:xfrm rot="16200000" flipV="1">
                <a:off x="4655137" y="2104294"/>
                <a:ext cx="50063" cy="45826"/>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grpSp>
        <p:sp>
          <p:nvSpPr>
            <p:cNvPr id="1231" name="矩形 1230">
              <a:extLst>
                <a:ext uri="{FF2B5EF4-FFF2-40B4-BE49-F238E27FC236}">
                  <a16:creationId xmlns:a16="http://schemas.microsoft.com/office/drawing/2014/main" id="{513A2E0B-1473-4FDE-91A6-B41D5410FCAB}"/>
                </a:ext>
              </a:extLst>
            </p:cNvPr>
            <p:cNvSpPr/>
            <p:nvPr/>
          </p:nvSpPr>
          <p:spPr>
            <a:xfrm>
              <a:off x="5064192" y="1276212"/>
              <a:ext cx="2772000" cy="102635"/>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232" name="矩形 1231">
              <a:extLst>
                <a:ext uri="{FF2B5EF4-FFF2-40B4-BE49-F238E27FC236}">
                  <a16:creationId xmlns:a16="http://schemas.microsoft.com/office/drawing/2014/main" id="{939ACA0B-415F-44C1-ACE6-6A774A7F911A}"/>
                </a:ext>
              </a:extLst>
            </p:cNvPr>
            <p:cNvSpPr/>
            <p:nvPr/>
          </p:nvSpPr>
          <p:spPr>
            <a:xfrm rot="5400000">
              <a:off x="6459336" y="2708662"/>
              <a:ext cx="2808000" cy="108000"/>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233" name="矩形 1232">
              <a:extLst>
                <a:ext uri="{FF2B5EF4-FFF2-40B4-BE49-F238E27FC236}">
                  <a16:creationId xmlns:a16="http://schemas.microsoft.com/office/drawing/2014/main" id="{E7ECA144-0AE6-4F52-9FC2-F3A1DC751EE6}"/>
                </a:ext>
              </a:extLst>
            </p:cNvPr>
            <p:cNvSpPr/>
            <p:nvPr/>
          </p:nvSpPr>
          <p:spPr>
            <a:xfrm rot="16200000">
              <a:off x="4765327" y="1578060"/>
              <a:ext cx="503404" cy="102519"/>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grpSp>
          <p:nvGrpSpPr>
            <p:cNvPr id="1234" name="组合 1233">
              <a:extLst>
                <a:ext uri="{FF2B5EF4-FFF2-40B4-BE49-F238E27FC236}">
                  <a16:creationId xmlns:a16="http://schemas.microsoft.com/office/drawing/2014/main" id="{6BFC8DC0-F25A-491A-9C55-40369DE61AD4}"/>
                </a:ext>
              </a:extLst>
            </p:cNvPr>
            <p:cNvGrpSpPr/>
            <p:nvPr/>
          </p:nvGrpSpPr>
          <p:grpSpPr>
            <a:xfrm rot="16200000">
              <a:off x="7828361" y="1281730"/>
              <a:ext cx="100127" cy="91651"/>
              <a:chOff x="3829548" y="2081925"/>
              <a:chExt cx="540002" cy="539987"/>
            </a:xfrm>
          </p:grpSpPr>
          <p:sp>
            <p:nvSpPr>
              <p:cNvPr id="1441" name="任意多边形: 形状 1440">
                <a:extLst>
                  <a:ext uri="{FF2B5EF4-FFF2-40B4-BE49-F238E27FC236}">
                    <a16:creationId xmlns:a16="http://schemas.microsoft.com/office/drawing/2014/main" id="{CDCADD90-D552-43CC-90CB-44D7E5FFF48E}"/>
                  </a:ext>
                </a:extLst>
              </p:cNvPr>
              <p:cNvSpPr/>
              <p:nvPr/>
            </p:nvSpPr>
            <p:spPr>
              <a:xfrm rot="5400000">
                <a:off x="3829559" y="2081922"/>
                <a:ext cx="539979" cy="540002"/>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442" name="任意多边形: 形状 1441">
                <a:extLst>
                  <a:ext uri="{FF2B5EF4-FFF2-40B4-BE49-F238E27FC236}">
                    <a16:creationId xmlns:a16="http://schemas.microsoft.com/office/drawing/2014/main" id="{304F668D-7966-47A0-95FF-CFE2E5BB44C6}"/>
                  </a:ext>
                </a:extLst>
              </p:cNvPr>
              <p:cNvSpPr/>
              <p:nvPr/>
            </p:nvSpPr>
            <p:spPr>
              <a:xfrm flipV="1">
                <a:off x="3911742" y="2081925"/>
                <a:ext cx="434439" cy="498922"/>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grpSp>
        <p:pic>
          <p:nvPicPr>
            <p:cNvPr id="1235" name="图片 1234">
              <a:extLst>
                <a:ext uri="{FF2B5EF4-FFF2-40B4-BE49-F238E27FC236}">
                  <a16:creationId xmlns:a16="http://schemas.microsoft.com/office/drawing/2014/main" id="{8C174899-FFD9-4CE0-9CBC-2927FE315D0E}"/>
                </a:ext>
              </a:extLst>
            </p:cNvPr>
            <p:cNvPicPr>
              <a:picLocks noChangeAspect="1"/>
            </p:cNvPicPr>
            <p:nvPr/>
          </p:nvPicPr>
          <p:blipFill>
            <a:blip r:embed="rId5"/>
            <a:stretch>
              <a:fillRect/>
            </a:stretch>
          </p:blipFill>
          <p:spPr>
            <a:xfrm>
              <a:off x="0" y="4115430"/>
              <a:ext cx="1412896" cy="784224"/>
            </a:xfrm>
            <a:prstGeom prst="rect">
              <a:avLst/>
            </a:prstGeom>
          </p:spPr>
        </p:pic>
        <p:pic>
          <p:nvPicPr>
            <p:cNvPr id="1236" name="图片 1235">
              <a:extLst>
                <a:ext uri="{FF2B5EF4-FFF2-40B4-BE49-F238E27FC236}">
                  <a16:creationId xmlns:a16="http://schemas.microsoft.com/office/drawing/2014/main" id="{A77E927E-7A55-4E1A-8E62-E77127264B13}"/>
                </a:ext>
              </a:extLst>
            </p:cNvPr>
            <p:cNvPicPr>
              <a:picLocks noChangeAspect="1"/>
            </p:cNvPicPr>
            <p:nvPr/>
          </p:nvPicPr>
          <p:blipFill>
            <a:blip r:embed="rId5"/>
            <a:stretch>
              <a:fillRect/>
            </a:stretch>
          </p:blipFill>
          <p:spPr>
            <a:xfrm>
              <a:off x="1692668" y="4115430"/>
              <a:ext cx="1412896" cy="784224"/>
            </a:xfrm>
            <a:prstGeom prst="rect">
              <a:avLst/>
            </a:prstGeom>
          </p:spPr>
        </p:pic>
        <p:grpSp>
          <p:nvGrpSpPr>
            <p:cNvPr id="1237" name="组合 1236">
              <a:extLst>
                <a:ext uri="{FF2B5EF4-FFF2-40B4-BE49-F238E27FC236}">
                  <a16:creationId xmlns:a16="http://schemas.microsoft.com/office/drawing/2014/main" id="{D0DD0628-F960-4BBF-AA4B-C1476B10B934}"/>
                </a:ext>
              </a:extLst>
            </p:cNvPr>
            <p:cNvGrpSpPr/>
            <p:nvPr/>
          </p:nvGrpSpPr>
          <p:grpSpPr>
            <a:xfrm>
              <a:off x="1504665" y="4307759"/>
              <a:ext cx="96233" cy="138281"/>
              <a:chOff x="4730801" y="3450857"/>
              <a:chExt cx="3180718" cy="1467464"/>
            </a:xfrm>
          </p:grpSpPr>
          <p:grpSp>
            <p:nvGrpSpPr>
              <p:cNvPr id="1436" name="组合 1435">
                <a:extLst>
                  <a:ext uri="{FF2B5EF4-FFF2-40B4-BE49-F238E27FC236}">
                    <a16:creationId xmlns:a16="http://schemas.microsoft.com/office/drawing/2014/main" id="{C1512524-4277-4E43-AC8A-A202A8A5BEF8}"/>
                  </a:ext>
                </a:extLst>
              </p:cNvPr>
              <p:cNvGrpSpPr/>
              <p:nvPr/>
            </p:nvGrpSpPr>
            <p:grpSpPr>
              <a:xfrm>
                <a:off x="4730801" y="3450857"/>
                <a:ext cx="3175525" cy="1467464"/>
                <a:chOff x="2190203" y="3428995"/>
                <a:chExt cx="2160124" cy="1528565"/>
              </a:xfrm>
            </p:grpSpPr>
            <p:sp>
              <p:nvSpPr>
                <p:cNvPr id="1439" name="矩形: 圆角 1438">
                  <a:extLst>
                    <a:ext uri="{FF2B5EF4-FFF2-40B4-BE49-F238E27FC236}">
                      <a16:creationId xmlns:a16="http://schemas.microsoft.com/office/drawing/2014/main" id="{3218B40B-86B8-42B4-BDB7-4D6D802E81B5}"/>
                    </a:ext>
                  </a:extLst>
                </p:cNvPr>
                <p:cNvSpPr/>
                <p:nvPr/>
              </p:nvSpPr>
              <p:spPr>
                <a:xfrm>
                  <a:off x="2190203" y="3428995"/>
                  <a:ext cx="2160124" cy="1528565"/>
                </a:xfrm>
                <a:prstGeom prst="roundRect">
                  <a:avLst>
                    <a:gd name="adj" fmla="val 13646"/>
                  </a:avLst>
                </a:prstGeom>
                <a:solidFill>
                  <a:srgbClr val="C00000"/>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sp>
              <p:nvSpPr>
                <p:cNvPr id="1440" name="矩形 1439">
                  <a:extLst>
                    <a:ext uri="{FF2B5EF4-FFF2-40B4-BE49-F238E27FC236}">
                      <a16:creationId xmlns:a16="http://schemas.microsoft.com/office/drawing/2014/main" id="{411A937A-0904-47E3-8A87-B3AB02ED83BC}"/>
                    </a:ext>
                  </a:extLst>
                </p:cNvPr>
                <p:cNvSpPr/>
                <p:nvPr/>
              </p:nvSpPr>
              <p:spPr>
                <a:xfrm>
                  <a:off x="2190203" y="3879653"/>
                  <a:ext cx="2160124" cy="637309"/>
                </a:xfrm>
                <a:prstGeom prst="rect">
                  <a:avLst/>
                </a:prstGeom>
                <a:no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grpSp>
          <p:cxnSp>
            <p:nvCxnSpPr>
              <p:cNvPr id="1437" name="直接连接符 1436">
                <a:extLst>
                  <a:ext uri="{FF2B5EF4-FFF2-40B4-BE49-F238E27FC236}">
                    <a16:creationId xmlns:a16="http://schemas.microsoft.com/office/drawing/2014/main" id="{3DE3FA9B-9AE1-4277-AD4F-599861684D2D}"/>
                  </a:ext>
                </a:extLst>
              </p:cNvPr>
              <p:cNvCxnSpPr>
                <a:cxnSpLocks/>
              </p:cNvCxnSpPr>
              <p:nvPr/>
            </p:nvCxnSpPr>
            <p:spPr>
              <a:xfrm>
                <a:off x="4730801" y="3611418"/>
                <a:ext cx="3175525" cy="0"/>
              </a:xfrm>
              <a:prstGeom prst="line">
                <a:avLst/>
              </a:prstGeom>
              <a:noFill/>
              <a:ln w="6350" cap="flat" cmpd="sng" algn="ctr">
                <a:solidFill>
                  <a:sysClr val="windowText" lastClr="000000"/>
                </a:solidFill>
                <a:prstDash val="solid"/>
                <a:miter lim="800000"/>
              </a:ln>
              <a:effectLst/>
            </p:spPr>
          </p:cxnSp>
          <p:cxnSp>
            <p:nvCxnSpPr>
              <p:cNvPr id="1438" name="直接连接符 1437">
                <a:extLst>
                  <a:ext uri="{FF2B5EF4-FFF2-40B4-BE49-F238E27FC236}">
                    <a16:creationId xmlns:a16="http://schemas.microsoft.com/office/drawing/2014/main" id="{F7B0D3C4-337E-44A9-A1B8-C8CBF045F137}"/>
                  </a:ext>
                </a:extLst>
              </p:cNvPr>
              <p:cNvCxnSpPr>
                <a:cxnSpLocks/>
              </p:cNvCxnSpPr>
              <p:nvPr/>
            </p:nvCxnSpPr>
            <p:spPr>
              <a:xfrm>
                <a:off x="4735989" y="4752109"/>
                <a:ext cx="3175530" cy="0"/>
              </a:xfrm>
              <a:prstGeom prst="line">
                <a:avLst/>
              </a:prstGeom>
              <a:noFill/>
              <a:ln w="6350" cap="flat" cmpd="sng" algn="ctr">
                <a:solidFill>
                  <a:sysClr val="windowText" lastClr="000000"/>
                </a:solidFill>
                <a:prstDash val="solid"/>
                <a:miter lim="800000"/>
              </a:ln>
              <a:effectLst/>
            </p:spPr>
          </p:cxnSp>
        </p:grpSp>
        <p:grpSp>
          <p:nvGrpSpPr>
            <p:cNvPr id="1238" name="组合 1237">
              <a:extLst>
                <a:ext uri="{FF2B5EF4-FFF2-40B4-BE49-F238E27FC236}">
                  <a16:creationId xmlns:a16="http://schemas.microsoft.com/office/drawing/2014/main" id="{BD6502C2-FD10-4BF5-92E4-C1E36038EB79}"/>
                </a:ext>
              </a:extLst>
            </p:cNvPr>
            <p:cNvGrpSpPr/>
            <p:nvPr/>
          </p:nvGrpSpPr>
          <p:grpSpPr>
            <a:xfrm>
              <a:off x="1524750" y="4446040"/>
              <a:ext cx="62561" cy="452573"/>
              <a:chOff x="5931308" y="3291333"/>
              <a:chExt cx="139419" cy="580168"/>
            </a:xfrm>
          </p:grpSpPr>
          <p:sp>
            <p:nvSpPr>
              <p:cNvPr id="1433" name="矩形 1432">
                <a:extLst>
                  <a:ext uri="{FF2B5EF4-FFF2-40B4-BE49-F238E27FC236}">
                    <a16:creationId xmlns:a16="http://schemas.microsoft.com/office/drawing/2014/main" id="{53AE3FC5-2AFB-4C54-93A5-8C23C6C97A05}"/>
                  </a:ext>
                </a:extLst>
              </p:cNvPr>
              <p:cNvSpPr/>
              <p:nvPr/>
            </p:nvSpPr>
            <p:spPr>
              <a:xfrm>
                <a:off x="5931308" y="3291333"/>
                <a:ext cx="139419" cy="21535"/>
              </a:xfrm>
              <a:prstGeom prst="rect">
                <a:avLst/>
              </a:prstGeom>
              <a:gradFill flip="none" rotWithShape="1">
                <a:gsLst>
                  <a:gs pos="5000">
                    <a:sysClr val="window" lastClr="FFFFFF">
                      <a:lumMod val="65000"/>
                    </a:sysClr>
                  </a:gs>
                  <a:gs pos="95000">
                    <a:sysClr val="window" lastClr="FFFFFF">
                      <a:lumMod val="65000"/>
                    </a:sysClr>
                  </a:gs>
                  <a:gs pos="50000">
                    <a:sysClr val="window" lastClr="FFFFFF">
                      <a:lumMod val="65000"/>
                    </a:sysClr>
                  </a:gs>
                  <a:gs pos="2000">
                    <a:sysClr val="window" lastClr="FFFFFF">
                      <a:lumMod val="50000"/>
                    </a:sysClr>
                  </a:gs>
                  <a:gs pos="100000">
                    <a:sysClr val="window" lastClr="FFFFFF">
                      <a:lumMod val="50000"/>
                    </a:sysClr>
                  </a:gs>
                </a:gsLst>
                <a:lin ang="0" scaled="1"/>
                <a:tileRect/>
              </a:gradFill>
              <a:ln w="12700"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sp>
            <p:nvSpPr>
              <p:cNvPr id="1434" name="矩形 1433">
                <a:extLst>
                  <a:ext uri="{FF2B5EF4-FFF2-40B4-BE49-F238E27FC236}">
                    <a16:creationId xmlns:a16="http://schemas.microsoft.com/office/drawing/2014/main" id="{290C938F-F687-4A23-81D1-F6FC4761C110}"/>
                  </a:ext>
                </a:extLst>
              </p:cNvPr>
              <p:cNvSpPr/>
              <p:nvPr/>
            </p:nvSpPr>
            <p:spPr>
              <a:xfrm>
                <a:off x="5931308" y="3834866"/>
                <a:ext cx="139419" cy="36635"/>
              </a:xfrm>
              <a:prstGeom prst="rect">
                <a:avLst/>
              </a:prstGeom>
              <a:gradFill flip="none" rotWithShape="1">
                <a:gsLst>
                  <a:gs pos="5000">
                    <a:sysClr val="window" lastClr="FFFFFF">
                      <a:lumMod val="65000"/>
                    </a:sysClr>
                  </a:gs>
                  <a:gs pos="95000">
                    <a:sysClr val="window" lastClr="FFFFFF">
                      <a:lumMod val="65000"/>
                    </a:sysClr>
                  </a:gs>
                  <a:gs pos="50000">
                    <a:sysClr val="window" lastClr="FFFFFF">
                      <a:lumMod val="65000"/>
                    </a:sysClr>
                  </a:gs>
                  <a:gs pos="2000">
                    <a:sysClr val="window" lastClr="FFFFFF">
                      <a:lumMod val="50000"/>
                    </a:sysClr>
                  </a:gs>
                  <a:gs pos="100000">
                    <a:sysClr val="window" lastClr="FFFFFF">
                      <a:lumMod val="50000"/>
                    </a:sysClr>
                  </a:gs>
                </a:gsLst>
                <a:lin ang="0" scaled="1"/>
                <a:tileRect/>
              </a:gradFill>
              <a:ln w="12700"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sp>
            <p:nvSpPr>
              <p:cNvPr id="1435" name="矩形 1434">
                <a:extLst>
                  <a:ext uri="{FF2B5EF4-FFF2-40B4-BE49-F238E27FC236}">
                    <a16:creationId xmlns:a16="http://schemas.microsoft.com/office/drawing/2014/main" id="{C2674BF1-9105-4D74-B6D2-C223C8C3F002}"/>
                  </a:ext>
                </a:extLst>
              </p:cNvPr>
              <p:cNvSpPr/>
              <p:nvPr/>
            </p:nvSpPr>
            <p:spPr>
              <a:xfrm>
                <a:off x="5960918" y="3305134"/>
                <a:ext cx="79614" cy="526517"/>
              </a:xfrm>
              <a:prstGeom prst="rect">
                <a:avLst/>
              </a:prstGeom>
              <a:gradFill flip="none" rotWithShape="1">
                <a:gsLst>
                  <a:gs pos="5000">
                    <a:sysClr val="window" lastClr="FFFFFF">
                      <a:lumMod val="65000"/>
                    </a:sysClr>
                  </a:gs>
                  <a:gs pos="95000">
                    <a:sysClr val="window" lastClr="FFFFFF">
                      <a:lumMod val="65000"/>
                    </a:sysClr>
                  </a:gs>
                  <a:gs pos="50000">
                    <a:sysClr val="window" lastClr="FFFFFF">
                      <a:lumMod val="65000"/>
                    </a:sysClr>
                  </a:gs>
                  <a:gs pos="2000">
                    <a:sysClr val="window" lastClr="FFFFFF">
                      <a:lumMod val="50000"/>
                    </a:sysClr>
                  </a:gs>
                  <a:gs pos="100000">
                    <a:sysClr val="window" lastClr="FFFFFF">
                      <a:lumMod val="50000"/>
                    </a:sysClr>
                  </a:gs>
                </a:gsLst>
                <a:lin ang="0" scaled="1"/>
                <a:tileRect/>
              </a:gradFill>
              <a:ln w="12700"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grpSp>
        <p:grpSp>
          <p:nvGrpSpPr>
            <p:cNvPr id="1239" name="组合 1238">
              <a:extLst>
                <a:ext uri="{FF2B5EF4-FFF2-40B4-BE49-F238E27FC236}">
                  <a16:creationId xmlns:a16="http://schemas.microsoft.com/office/drawing/2014/main" id="{133B7E83-FE24-4B8F-A407-A5F83220FC4A}"/>
                </a:ext>
              </a:extLst>
            </p:cNvPr>
            <p:cNvGrpSpPr/>
            <p:nvPr/>
          </p:nvGrpSpPr>
          <p:grpSpPr>
            <a:xfrm>
              <a:off x="3982106" y="4115430"/>
              <a:ext cx="3105564" cy="784224"/>
              <a:chOff x="390109" y="3967195"/>
              <a:chExt cx="4879298" cy="1127858"/>
            </a:xfrm>
          </p:grpSpPr>
          <p:pic>
            <p:nvPicPr>
              <p:cNvPr id="1420" name="图片 1419">
                <a:extLst>
                  <a:ext uri="{FF2B5EF4-FFF2-40B4-BE49-F238E27FC236}">
                    <a16:creationId xmlns:a16="http://schemas.microsoft.com/office/drawing/2014/main" id="{8C959B49-0488-485B-B0CA-DCEF91F83A37}"/>
                  </a:ext>
                </a:extLst>
              </p:cNvPr>
              <p:cNvPicPr>
                <a:picLocks noChangeAspect="1"/>
              </p:cNvPicPr>
              <p:nvPr/>
            </p:nvPicPr>
            <p:blipFill>
              <a:blip r:embed="rId5"/>
              <a:stretch>
                <a:fillRect/>
              </a:stretch>
            </p:blipFill>
            <p:spPr>
              <a:xfrm>
                <a:off x="390109" y="3967195"/>
                <a:ext cx="2219868" cy="1127858"/>
              </a:xfrm>
              <a:prstGeom prst="rect">
                <a:avLst/>
              </a:prstGeom>
            </p:spPr>
          </p:pic>
          <p:pic>
            <p:nvPicPr>
              <p:cNvPr id="1421" name="图片 1420">
                <a:extLst>
                  <a:ext uri="{FF2B5EF4-FFF2-40B4-BE49-F238E27FC236}">
                    <a16:creationId xmlns:a16="http://schemas.microsoft.com/office/drawing/2014/main" id="{52EF5DAA-8D16-47F4-9DFF-35D2C442607E}"/>
                  </a:ext>
                </a:extLst>
              </p:cNvPr>
              <p:cNvPicPr>
                <a:picLocks noChangeAspect="1"/>
              </p:cNvPicPr>
              <p:nvPr/>
            </p:nvPicPr>
            <p:blipFill>
              <a:blip r:embed="rId5"/>
              <a:stretch>
                <a:fillRect/>
              </a:stretch>
            </p:blipFill>
            <p:spPr>
              <a:xfrm>
                <a:off x="3049539" y="3967195"/>
                <a:ext cx="2219868" cy="1127858"/>
              </a:xfrm>
              <a:prstGeom prst="rect">
                <a:avLst/>
              </a:prstGeom>
            </p:spPr>
          </p:pic>
          <p:sp>
            <p:nvSpPr>
              <p:cNvPr id="1422" name="矩形 1421">
                <a:extLst>
                  <a:ext uri="{FF2B5EF4-FFF2-40B4-BE49-F238E27FC236}">
                    <a16:creationId xmlns:a16="http://schemas.microsoft.com/office/drawing/2014/main" id="{F056BA0E-287F-4410-BD85-397541EB105E}"/>
                  </a:ext>
                </a:extLst>
              </p:cNvPr>
              <p:cNvSpPr/>
              <p:nvPr/>
            </p:nvSpPr>
            <p:spPr>
              <a:xfrm rot="10800000" flipV="1">
                <a:off x="2592499" y="4325237"/>
                <a:ext cx="489125" cy="36000"/>
              </a:xfrm>
              <a:prstGeom prst="rect">
                <a:avLst/>
              </a:prstGeom>
              <a:gradFill flip="none" rotWithShape="1">
                <a:gsLst>
                  <a:gs pos="29000">
                    <a:srgbClr val="6F7383"/>
                  </a:gs>
                  <a:gs pos="67000">
                    <a:srgbClr val="DCE0F8"/>
                  </a:gs>
                  <a:gs pos="0">
                    <a:srgbClr val="E7E6E6">
                      <a:lumMod val="25000"/>
                    </a:srgbClr>
                  </a:gs>
                  <a:gs pos="100000">
                    <a:srgbClr val="999BA4"/>
                  </a:gs>
                </a:gsLst>
                <a:lin ang="5400000" scaled="1"/>
                <a:tileRect/>
              </a:gra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grpSp>
            <p:nvGrpSpPr>
              <p:cNvPr id="1423" name="组合 1422">
                <a:extLst>
                  <a:ext uri="{FF2B5EF4-FFF2-40B4-BE49-F238E27FC236}">
                    <a16:creationId xmlns:a16="http://schemas.microsoft.com/office/drawing/2014/main" id="{6DF006C2-530B-482C-B24A-B16DE2CA1DCA}"/>
                  </a:ext>
                </a:extLst>
              </p:cNvPr>
              <p:cNvGrpSpPr/>
              <p:nvPr/>
            </p:nvGrpSpPr>
            <p:grpSpPr>
              <a:xfrm>
                <a:off x="2754160" y="4243800"/>
                <a:ext cx="151196" cy="198873"/>
                <a:chOff x="4730801" y="3450857"/>
                <a:chExt cx="3180718" cy="1467464"/>
              </a:xfrm>
            </p:grpSpPr>
            <p:grpSp>
              <p:nvGrpSpPr>
                <p:cNvPr id="1428" name="组合 1427">
                  <a:extLst>
                    <a:ext uri="{FF2B5EF4-FFF2-40B4-BE49-F238E27FC236}">
                      <a16:creationId xmlns:a16="http://schemas.microsoft.com/office/drawing/2014/main" id="{317C2357-B12C-40EC-8A94-4B4F01B3D81A}"/>
                    </a:ext>
                  </a:extLst>
                </p:cNvPr>
                <p:cNvGrpSpPr/>
                <p:nvPr/>
              </p:nvGrpSpPr>
              <p:grpSpPr>
                <a:xfrm>
                  <a:off x="4730801" y="3450857"/>
                  <a:ext cx="3175525" cy="1467464"/>
                  <a:chOff x="2190203" y="3428995"/>
                  <a:chExt cx="2160124" cy="1528565"/>
                </a:xfrm>
              </p:grpSpPr>
              <p:sp>
                <p:nvSpPr>
                  <p:cNvPr id="1431" name="矩形: 圆角 1430">
                    <a:extLst>
                      <a:ext uri="{FF2B5EF4-FFF2-40B4-BE49-F238E27FC236}">
                        <a16:creationId xmlns:a16="http://schemas.microsoft.com/office/drawing/2014/main" id="{30EB3FD1-F7F1-4947-B480-E367ECC1005F}"/>
                      </a:ext>
                    </a:extLst>
                  </p:cNvPr>
                  <p:cNvSpPr/>
                  <p:nvPr/>
                </p:nvSpPr>
                <p:spPr>
                  <a:xfrm>
                    <a:off x="2190203" y="3428995"/>
                    <a:ext cx="2160124" cy="1528565"/>
                  </a:xfrm>
                  <a:prstGeom prst="roundRect">
                    <a:avLst>
                      <a:gd name="adj" fmla="val 13646"/>
                    </a:avLst>
                  </a:prstGeom>
                  <a:solidFill>
                    <a:srgbClr val="C00000"/>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sp>
                <p:nvSpPr>
                  <p:cNvPr id="1432" name="矩形 1431">
                    <a:extLst>
                      <a:ext uri="{FF2B5EF4-FFF2-40B4-BE49-F238E27FC236}">
                        <a16:creationId xmlns:a16="http://schemas.microsoft.com/office/drawing/2014/main" id="{3D1A6ABA-5D9C-4236-A621-10B3D9BE7A80}"/>
                      </a:ext>
                    </a:extLst>
                  </p:cNvPr>
                  <p:cNvSpPr/>
                  <p:nvPr/>
                </p:nvSpPr>
                <p:spPr>
                  <a:xfrm>
                    <a:off x="2190203" y="3879653"/>
                    <a:ext cx="2160124" cy="637309"/>
                  </a:xfrm>
                  <a:prstGeom prst="rect">
                    <a:avLst/>
                  </a:prstGeom>
                  <a:no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grpSp>
            <p:cxnSp>
              <p:nvCxnSpPr>
                <p:cNvPr id="1429" name="直接连接符 1428">
                  <a:extLst>
                    <a:ext uri="{FF2B5EF4-FFF2-40B4-BE49-F238E27FC236}">
                      <a16:creationId xmlns:a16="http://schemas.microsoft.com/office/drawing/2014/main" id="{0DB29D78-CBAF-437D-A057-95DC6F686E28}"/>
                    </a:ext>
                  </a:extLst>
                </p:cNvPr>
                <p:cNvCxnSpPr>
                  <a:cxnSpLocks/>
                </p:cNvCxnSpPr>
                <p:nvPr/>
              </p:nvCxnSpPr>
              <p:spPr>
                <a:xfrm>
                  <a:off x="4730801" y="3611418"/>
                  <a:ext cx="3175525" cy="0"/>
                </a:xfrm>
                <a:prstGeom prst="line">
                  <a:avLst/>
                </a:prstGeom>
                <a:noFill/>
                <a:ln w="6350" cap="flat" cmpd="sng" algn="ctr">
                  <a:solidFill>
                    <a:sysClr val="windowText" lastClr="000000"/>
                  </a:solidFill>
                  <a:prstDash val="solid"/>
                  <a:miter lim="800000"/>
                </a:ln>
                <a:effectLst/>
              </p:spPr>
            </p:cxnSp>
            <p:cxnSp>
              <p:nvCxnSpPr>
                <p:cNvPr id="1430" name="直接连接符 1429">
                  <a:extLst>
                    <a:ext uri="{FF2B5EF4-FFF2-40B4-BE49-F238E27FC236}">
                      <a16:creationId xmlns:a16="http://schemas.microsoft.com/office/drawing/2014/main" id="{E529026A-3454-4B63-91E8-B9D971D3796C}"/>
                    </a:ext>
                  </a:extLst>
                </p:cNvPr>
                <p:cNvCxnSpPr>
                  <a:cxnSpLocks/>
                </p:cNvCxnSpPr>
                <p:nvPr/>
              </p:nvCxnSpPr>
              <p:spPr>
                <a:xfrm>
                  <a:off x="4735989" y="4752109"/>
                  <a:ext cx="3175530" cy="0"/>
                </a:xfrm>
                <a:prstGeom prst="line">
                  <a:avLst/>
                </a:prstGeom>
                <a:noFill/>
                <a:ln w="6350" cap="flat" cmpd="sng" algn="ctr">
                  <a:solidFill>
                    <a:sysClr val="windowText" lastClr="000000"/>
                  </a:solidFill>
                  <a:prstDash val="solid"/>
                  <a:miter lim="800000"/>
                </a:ln>
                <a:effectLst/>
              </p:spPr>
            </p:cxnSp>
          </p:grpSp>
          <p:grpSp>
            <p:nvGrpSpPr>
              <p:cNvPr id="1424" name="组合 1423">
                <a:extLst>
                  <a:ext uri="{FF2B5EF4-FFF2-40B4-BE49-F238E27FC236}">
                    <a16:creationId xmlns:a16="http://schemas.microsoft.com/office/drawing/2014/main" id="{AC5EBB83-EED7-4B38-A224-D4E026586032}"/>
                  </a:ext>
                </a:extLst>
              </p:cNvPr>
              <p:cNvGrpSpPr/>
              <p:nvPr/>
            </p:nvGrpSpPr>
            <p:grpSpPr>
              <a:xfrm>
                <a:off x="2785715" y="4442673"/>
                <a:ext cx="98293" cy="650882"/>
                <a:chOff x="5931308" y="3291333"/>
                <a:chExt cx="139419" cy="580168"/>
              </a:xfrm>
            </p:grpSpPr>
            <p:sp>
              <p:nvSpPr>
                <p:cNvPr id="1425" name="矩形 1424">
                  <a:extLst>
                    <a:ext uri="{FF2B5EF4-FFF2-40B4-BE49-F238E27FC236}">
                      <a16:creationId xmlns:a16="http://schemas.microsoft.com/office/drawing/2014/main" id="{9049EFDA-0CA3-4F76-AB67-A9F37EA3BFF1}"/>
                    </a:ext>
                  </a:extLst>
                </p:cNvPr>
                <p:cNvSpPr/>
                <p:nvPr/>
              </p:nvSpPr>
              <p:spPr>
                <a:xfrm>
                  <a:off x="5931308" y="3291333"/>
                  <a:ext cx="139419" cy="21535"/>
                </a:xfrm>
                <a:prstGeom prst="rect">
                  <a:avLst/>
                </a:prstGeom>
                <a:gradFill flip="none" rotWithShape="1">
                  <a:gsLst>
                    <a:gs pos="5000">
                      <a:sysClr val="window" lastClr="FFFFFF">
                        <a:lumMod val="65000"/>
                      </a:sysClr>
                    </a:gs>
                    <a:gs pos="95000">
                      <a:sysClr val="window" lastClr="FFFFFF">
                        <a:lumMod val="65000"/>
                      </a:sysClr>
                    </a:gs>
                    <a:gs pos="50000">
                      <a:sysClr val="window" lastClr="FFFFFF">
                        <a:lumMod val="65000"/>
                      </a:sysClr>
                    </a:gs>
                    <a:gs pos="2000">
                      <a:sysClr val="window" lastClr="FFFFFF">
                        <a:lumMod val="50000"/>
                      </a:sysClr>
                    </a:gs>
                    <a:gs pos="100000">
                      <a:sysClr val="window" lastClr="FFFFFF">
                        <a:lumMod val="50000"/>
                      </a:sysClr>
                    </a:gs>
                  </a:gsLst>
                  <a:lin ang="0" scaled="1"/>
                  <a:tileRect/>
                </a:gradFill>
                <a:ln w="12700"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sp>
              <p:nvSpPr>
                <p:cNvPr id="1426" name="矩形 1425">
                  <a:extLst>
                    <a:ext uri="{FF2B5EF4-FFF2-40B4-BE49-F238E27FC236}">
                      <a16:creationId xmlns:a16="http://schemas.microsoft.com/office/drawing/2014/main" id="{4F3C22D8-FD21-4EBE-A0EE-0ABAD60FF358}"/>
                    </a:ext>
                  </a:extLst>
                </p:cNvPr>
                <p:cNvSpPr/>
                <p:nvPr/>
              </p:nvSpPr>
              <p:spPr>
                <a:xfrm>
                  <a:off x="5931308" y="3834866"/>
                  <a:ext cx="139419" cy="36635"/>
                </a:xfrm>
                <a:prstGeom prst="rect">
                  <a:avLst/>
                </a:prstGeom>
                <a:gradFill flip="none" rotWithShape="1">
                  <a:gsLst>
                    <a:gs pos="5000">
                      <a:sysClr val="window" lastClr="FFFFFF">
                        <a:lumMod val="65000"/>
                      </a:sysClr>
                    </a:gs>
                    <a:gs pos="95000">
                      <a:sysClr val="window" lastClr="FFFFFF">
                        <a:lumMod val="65000"/>
                      </a:sysClr>
                    </a:gs>
                    <a:gs pos="50000">
                      <a:sysClr val="window" lastClr="FFFFFF">
                        <a:lumMod val="65000"/>
                      </a:sysClr>
                    </a:gs>
                    <a:gs pos="2000">
                      <a:sysClr val="window" lastClr="FFFFFF">
                        <a:lumMod val="50000"/>
                      </a:sysClr>
                    </a:gs>
                    <a:gs pos="100000">
                      <a:sysClr val="window" lastClr="FFFFFF">
                        <a:lumMod val="50000"/>
                      </a:sysClr>
                    </a:gs>
                  </a:gsLst>
                  <a:lin ang="0" scaled="1"/>
                  <a:tileRect/>
                </a:gradFill>
                <a:ln w="12700"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sp>
              <p:nvSpPr>
                <p:cNvPr id="1427" name="矩形 1426">
                  <a:extLst>
                    <a:ext uri="{FF2B5EF4-FFF2-40B4-BE49-F238E27FC236}">
                      <a16:creationId xmlns:a16="http://schemas.microsoft.com/office/drawing/2014/main" id="{7C66DEEA-9F86-404E-BE95-7A20C52A5AF6}"/>
                    </a:ext>
                  </a:extLst>
                </p:cNvPr>
                <p:cNvSpPr/>
                <p:nvPr/>
              </p:nvSpPr>
              <p:spPr>
                <a:xfrm>
                  <a:off x="5960918" y="3305134"/>
                  <a:ext cx="79614" cy="526517"/>
                </a:xfrm>
                <a:prstGeom prst="rect">
                  <a:avLst/>
                </a:prstGeom>
                <a:gradFill flip="none" rotWithShape="1">
                  <a:gsLst>
                    <a:gs pos="5000">
                      <a:sysClr val="window" lastClr="FFFFFF">
                        <a:lumMod val="65000"/>
                      </a:sysClr>
                    </a:gs>
                    <a:gs pos="95000">
                      <a:sysClr val="window" lastClr="FFFFFF">
                        <a:lumMod val="65000"/>
                      </a:sysClr>
                    </a:gs>
                    <a:gs pos="50000">
                      <a:sysClr val="window" lastClr="FFFFFF">
                        <a:lumMod val="65000"/>
                      </a:sysClr>
                    </a:gs>
                    <a:gs pos="2000">
                      <a:sysClr val="window" lastClr="FFFFFF">
                        <a:lumMod val="50000"/>
                      </a:sysClr>
                    </a:gs>
                    <a:gs pos="100000">
                      <a:sysClr val="window" lastClr="FFFFFF">
                        <a:lumMod val="50000"/>
                      </a:sysClr>
                    </a:gs>
                  </a:gsLst>
                  <a:lin ang="0" scaled="1"/>
                  <a:tileRect/>
                </a:gradFill>
                <a:ln w="12700"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grpSp>
        </p:grpSp>
        <p:grpSp>
          <p:nvGrpSpPr>
            <p:cNvPr id="1240" name="组合 1239">
              <a:extLst>
                <a:ext uri="{FF2B5EF4-FFF2-40B4-BE49-F238E27FC236}">
                  <a16:creationId xmlns:a16="http://schemas.microsoft.com/office/drawing/2014/main" id="{4F99FD96-74D7-4B73-9422-17FD0F8390AC}"/>
                </a:ext>
              </a:extLst>
            </p:cNvPr>
            <p:cNvGrpSpPr/>
            <p:nvPr/>
          </p:nvGrpSpPr>
          <p:grpSpPr>
            <a:xfrm>
              <a:off x="316742" y="960625"/>
              <a:ext cx="5341058" cy="2046020"/>
              <a:chOff x="887758" y="952232"/>
              <a:chExt cx="8391589" cy="2942550"/>
            </a:xfrm>
          </p:grpSpPr>
          <p:grpSp>
            <p:nvGrpSpPr>
              <p:cNvPr id="1311" name="组合 1310">
                <a:extLst>
                  <a:ext uri="{FF2B5EF4-FFF2-40B4-BE49-F238E27FC236}">
                    <a16:creationId xmlns:a16="http://schemas.microsoft.com/office/drawing/2014/main" id="{219B61E6-9B58-4A73-8D89-6F1B53ACC117}"/>
                  </a:ext>
                </a:extLst>
              </p:cNvPr>
              <p:cNvGrpSpPr/>
              <p:nvPr/>
            </p:nvGrpSpPr>
            <p:grpSpPr>
              <a:xfrm>
                <a:off x="1392078" y="952232"/>
                <a:ext cx="7563494" cy="2265247"/>
                <a:chOff x="2006954" y="430837"/>
                <a:chExt cx="7563494" cy="2265247"/>
              </a:xfrm>
            </p:grpSpPr>
            <p:grpSp>
              <p:nvGrpSpPr>
                <p:cNvPr id="1320" name="组合 1319">
                  <a:extLst>
                    <a:ext uri="{FF2B5EF4-FFF2-40B4-BE49-F238E27FC236}">
                      <a16:creationId xmlns:a16="http://schemas.microsoft.com/office/drawing/2014/main" id="{49FF2BC5-14A6-4881-A406-05A95C782DB7}"/>
                    </a:ext>
                  </a:extLst>
                </p:cNvPr>
                <p:cNvGrpSpPr/>
                <p:nvPr/>
              </p:nvGrpSpPr>
              <p:grpSpPr>
                <a:xfrm>
                  <a:off x="6527744" y="697901"/>
                  <a:ext cx="1980604" cy="1156382"/>
                  <a:chOff x="6527744" y="697901"/>
                  <a:chExt cx="1980604" cy="1156382"/>
                </a:xfrm>
              </p:grpSpPr>
              <p:sp>
                <p:nvSpPr>
                  <p:cNvPr id="1411" name="矩形 1410">
                    <a:extLst>
                      <a:ext uri="{FF2B5EF4-FFF2-40B4-BE49-F238E27FC236}">
                        <a16:creationId xmlns:a16="http://schemas.microsoft.com/office/drawing/2014/main" id="{79FAC1C3-6FB8-49F8-BF6A-B77AE3C71C04}"/>
                      </a:ext>
                    </a:extLst>
                  </p:cNvPr>
                  <p:cNvSpPr/>
                  <p:nvPr/>
                </p:nvSpPr>
                <p:spPr>
                  <a:xfrm rot="5400000">
                    <a:off x="6100175" y="1194701"/>
                    <a:ext cx="928852" cy="72000"/>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412" name="矩形 1411">
                    <a:extLst>
                      <a:ext uri="{FF2B5EF4-FFF2-40B4-BE49-F238E27FC236}">
                        <a16:creationId xmlns:a16="http://schemas.microsoft.com/office/drawing/2014/main" id="{753656F5-FB12-4CE7-B001-490B6FCFDD48}"/>
                      </a:ext>
                    </a:extLst>
                  </p:cNvPr>
                  <p:cNvSpPr/>
                  <p:nvPr/>
                </p:nvSpPr>
                <p:spPr>
                  <a:xfrm rot="10800000">
                    <a:off x="6599743" y="700306"/>
                    <a:ext cx="1833798" cy="69597"/>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413" name="矩形 1412">
                    <a:extLst>
                      <a:ext uri="{FF2B5EF4-FFF2-40B4-BE49-F238E27FC236}">
                        <a16:creationId xmlns:a16="http://schemas.microsoft.com/office/drawing/2014/main" id="{D942F5F6-3076-4B6D-A437-2DC5B4E1BCEA}"/>
                      </a:ext>
                    </a:extLst>
                  </p:cNvPr>
                  <p:cNvSpPr/>
                  <p:nvPr/>
                </p:nvSpPr>
                <p:spPr>
                  <a:xfrm rot="5400000">
                    <a:off x="7917310" y="1269563"/>
                    <a:ext cx="1097441" cy="71999"/>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grpSp>
                <p:nvGrpSpPr>
                  <p:cNvPr id="1414" name="组合 1413">
                    <a:extLst>
                      <a:ext uri="{FF2B5EF4-FFF2-40B4-BE49-F238E27FC236}">
                        <a16:creationId xmlns:a16="http://schemas.microsoft.com/office/drawing/2014/main" id="{60E35FCE-2DA5-4F6D-999A-439A9C69E9F4}"/>
                      </a:ext>
                    </a:extLst>
                  </p:cNvPr>
                  <p:cNvGrpSpPr/>
                  <p:nvPr/>
                </p:nvGrpSpPr>
                <p:grpSpPr>
                  <a:xfrm rot="10800000">
                    <a:off x="6527744" y="697901"/>
                    <a:ext cx="72001" cy="74414"/>
                    <a:chOff x="5514494" y="2081922"/>
                    <a:chExt cx="540008" cy="558106"/>
                  </a:xfrm>
                </p:grpSpPr>
                <p:sp>
                  <p:nvSpPr>
                    <p:cNvPr id="1418" name="任意多边形: 形状 1417">
                      <a:extLst>
                        <a:ext uri="{FF2B5EF4-FFF2-40B4-BE49-F238E27FC236}">
                          <a16:creationId xmlns:a16="http://schemas.microsoft.com/office/drawing/2014/main" id="{9FE3E563-6EC2-43D4-9F72-B36BE3D7E2AA}"/>
                        </a:ext>
                      </a:extLst>
                    </p:cNvPr>
                    <p:cNvSpPr/>
                    <p:nvPr/>
                  </p:nvSpPr>
                  <p:spPr>
                    <a:xfrm rot="5400000">
                      <a:off x="5514502" y="2100027"/>
                      <a:ext cx="540000" cy="540001"/>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419" name="任意多边形: 形状 1418">
                      <a:extLst>
                        <a:ext uri="{FF2B5EF4-FFF2-40B4-BE49-F238E27FC236}">
                          <a16:creationId xmlns:a16="http://schemas.microsoft.com/office/drawing/2014/main" id="{5C552945-404B-4DB3-A06B-1C318D1A37CC}"/>
                        </a:ext>
                      </a:extLst>
                    </p:cNvPr>
                    <p:cNvSpPr/>
                    <p:nvPr/>
                  </p:nvSpPr>
                  <p:spPr>
                    <a:xfrm flipV="1">
                      <a:off x="5514494" y="2081922"/>
                      <a:ext cx="540000" cy="540000"/>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grpSp>
              <p:grpSp>
                <p:nvGrpSpPr>
                  <p:cNvPr id="1415" name="组合 1414">
                    <a:extLst>
                      <a:ext uri="{FF2B5EF4-FFF2-40B4-BE49-F238E27FC236}">
                        <a16:creationId xmlns:a16="http://schemas.microsoft.com/office/drawing/2014/main" id="{711A071A-3E70-4019-83E2-AF5B0F5D5F9B}"/>
                      </a:ext>
                    </a:extLst>
                  </p:cNvPr>
                  <p:cNvGrpSpPr/>
                  <p:nvPr/>
                </p:nvGrpSpPr>
                <p:grpSpPr>
                  <a:xfrm rot="16200000">
                    <a:off x="8432354" y="696333"/>
                    <a:ext cx="72006" cy="79983"/>
                    <a:chOff x="5514492" y="1932271"/>
                    <a:chExt cx="540058" cy="599866"/>
                  </a:xfrm>
                </p:grpSpPr>
                <p:sp>
                  <p:nvSpPr>
                    <p:cNvPr id="1416" name="任意多边形: 形状 1415">
                      <a:extLst>
                        <a:ext uri="{FF2B5EF4-FFF2-40B4-BE49-F238E27FC236}">
                          <a16:creationId xmlns:a16="http://schemas.microsoft.com/office/drawing/2014/main" id="{DB14799D-416C-4EA8-A620-D9605A51D90D}"/>
                        </a:ext>
                      </a:extLst>
                    </p:cNvPr>
                    <p:cNvSpPr/>
                    <p:nvPr/>
                  </p:nvSpPr>
                  <p:spPr>
                    <a:xfrm rot="5400000">
                      <a:off x="5514491" y="1992138"/>
                      <a:ext cx="540000" cy="539998"/>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417" name="任意多边形: 形状 1416">
                      <a:extLst>
                        <a:ext uri="{FF2B5EF4-FFF2-40B4-BE49-F238E27FC236}">
                          <a16:creationId xmlns:a16="http://schemas.microsoft.com/office/drawing/2014/main" id="{C522508A-AC5A-41D0-AE4C-79564E9D713C}"/>
                        </a:ext>
                      </a:extLst>
                    </p:cNvPr>
                    <p:cNvSpPr/>
                    <p:nvPr/>
                  </p:nvSpPr>
                  <p:spPr>
                    <a:xfrm flipV="1">
                      <a:off x="5514552" y="1932271"/>
                      <a:ext cx="539998" cy="540001"/>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grpSp>
            </p:grpSp>
            <p:grpSp>
              <p:nvGrpSpPr>
                <p:cNvPr id="1321" name="组合 1320">
                  <a:extLst>
                    <a:ext uri="{FF2B5EF4-FFF2-40B4-BE49-F238E27FC236}">
                      <a16:creationId xmlns:a16="http://schemas.microsoft.com/office/drawing/2014/main" id="{8A4675CD-E5D9-45F8-83C3-AC11ED518E79}"/>
                    </a:ext>
                  </a:extLst>
                </p:cNvPr>
                <p:cNvGrpSpPr/>
                <p:nvPr/>
              </p:nvGrpSpPr>
              <p:grpSpPr>
                <a:xfrm>
                  <a:off x="4822964" y="682250"/>
                  <a:ext cx="1574170" cy="1035474"/>
                  <a:chOff x="4822964" y="682250"/>
                  <a:chExt cx="1574170" cy="1035474"/>
                </a:xfrm>
              </p:grpSpPr>
              <p:sp>
                <p:nvSpPr>
                  <p:cNvPr id="1402" name="矩形 1401">
                    <a:extLst>
                      <a:ext uri="{FF2B5EF4-FFF2-40B4-BE49-F238E27FC236}">
                        <a16:creationId xmlns:a16="http://schemas.microsoft.com/office/drawing/2014/main" id="{D1F40A9B-EDB0-41B9-BADD-4311444AF12F}"/>
                      </a:ext>
                    </a:extLst>
                  </p:cNvPr>
                  <p:cNvSpPr/>
                  <p:nvPr/>
                </p:nvSpPr>
                <p:spPr>
                  <a:xfrm rot="10800000">
                    <a:off x="4894284" y="685490"/>
                    <a:ext cx="1454347" cy="76571"/>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403" name="矩形 1402">
                    <a:extLst>
                      <a:ext uri="{FF2B5EF4-FFF2-40B4-BE49-F238E27FC236}">
                        <a16:creationId xmlns:a16="http://schemas.microsoft.com/office/drawing/2014/main" id="{B04E3BCD-ABC3-4088-9774-2EE213993A1C}"/>
                      </a:ext>
                    </a:extLst>
                  </p:cNvPr>
                  <p:cNvSpPr/>
                  <p:nvPr/>
                </p:nvSpPr>
                <p:spPr>
                  <a:xfrm rot="5400000">
                    <a:off x="4554533" y="1017338"/>
                    <a:ext cx="606909" cy="70047"/>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404" name="矩形 1403">
                    <a:extLst>
                      <a:ext uri="{FF2B5EF4-FFF2-40B4-BE49-F238E27FC236}">
                        <a16:creationId xmlns:a16="http://schemas.microsoft.com/office/drawing/2014/main" id="{848D9E89-22E6-43AF-9C06-63C4051B5006}"/>
                      </a:ext>
                    </a:extLst>
                  </p:cNvPr>
                  <p:cNvSpPr/>
                  <p:nvPr/>
                </p:nvSpPr>
                <p:spPr>
                  <a:xfrm rot="5400000">
                    <a:off x="5874387" y="1195448"/>
                    <a:ext cx="972553" cy="72000"/>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grpSp>
                <p:nvGrpSpPr>
                  <p:cNvPr id="1405" name="组合 1404">
                    <a:extLst>
                      <a:ext uri="{FF2B5EF4-FFF2-40B4-BE49-F238E27FC236}">
                        <a16:creationId xmlns:a16="http://schemas.microsoft.com/office/drawing/2014/main" id="{EB63D241-EDA4-434E-8EA0-2335A633052F}"/>
                      </a:ext>
                    </a:extLst>
                  </p:cNvPr>
                  <p:cNvGrpSpPr/>
                  <p:nvPr/>
                </p:nvGrpSpPr>
                <p:grpSpPr>
                  <a:xfrm rot="10800000">
                    <a:off x="4822964" y="682250"/>
                    <a:ext cx="72001" cy="74414"/>
                    <a:chOff x="5514494" y="2081922"/>
                    <a:chExt cx="540008" cy="558105"/>
                  </a:xfrm>
                </p:grpSpPr>
                <p:sp>
                  <p:nvSpPr>
                    <p:cNvPr id="1409" name="任意多边形: 形状 1408">
                      <a:extLst>
                        <a:ext uri="{FF2B5EF4-FFF2-40B4-BE49-F238E27FC236}">
                          <a16:creationId xmlns:a16="http://schemas.microsoft.com/office/drawing/2014/main" id="{39837C35-8C62-4457-A187-4292CF23A432}"/>
                        </a:ext>
                      </a:extLst>
                    </p:cNvPr>
                    <p:cNvSpPr/>
                    <p:nvPr/>
                  </p:nvSpPr>
                  <p:spPr>
                    <a:xfrm rot="5400000">
                      <a:off x="5514502" y="2100027"/>
                      <a:ext cx="540000" cy="540000"/>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410" name="任意多边形: 形状 1409">
                      <a:extLst>
                        <a:ext uri="{FF2B5EF4-FFF2-40B4-BE49-F238E27FC236}">
                          <a16:creationId xmlns:a16="http://schemas.microsoft.com/office/drawing/2014/main" id="{C206109B-431B-4D19-BAE4-8F3914D507F8}"/>
                        </a:ext>
                      </a:extLst>
                    </p:cNvPr>
                    <p:cNvSpPr/>
                    <p:nvPr/>
                  </p:nvSpPr>
                  <p:spPr>
                    <a:xfrm flipV="1">
                      <a:off x="5514494" y="2081922"/>
                      <a:ext cx="540000" cy="540000"/>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grpSp>
              <p:grpSp>
                <p:nvGrpSpPr>
                  <p:cNvPr id="1406" name="组合 1405">
                    <a:extLst>
                      <a:ext uri="{FF2B5EF4-FFF2-40B4-BE49-F238E27FC236}">
                        <a16:creationId xmlns:a16="http://schemas.microsoft.com/office/drawing/2014/main" id="{CD05EC5C-A045-42A8-A02C-8D2124139BC2}"/>
                      </a:ext>
                    </a:extLst>
                  </p:cNvPr>
                  <p:cNvGrpSpPr/>
                  <p:nvPr/>
                </p:nvGrpSpPr>
                <p:grpSpPr>
                  <a:xfrm rot="16200000">
                    <a:off x="6325130" y="684211"/>
                    <a:ext cx="72007" cy="72000"/>
                    <a:chOff x="5514487" y="2081922"/>
                    <a:chExt cx="540063" cy="540000"/>
                  </a:xfrm>
                </p:grpSpPr>
                <p:sp>
                  <p:nvSpPr>
                    <p:cNvPr id="1407" name="任意多边形: 形状 1406">
                      <a:extLst>
                        <a:ext uri="{FF2B5EF4-FFF2-40B4-BE49-F238E27FC236}">
                          <a16:creationId xmlns:a16="http://schemas.microsoft.com/office/drawing/2014/main" id="{313B83D0-10F1-4676-A3E9-2802600D71D4}"/>
                        </a:ext>
                      </a:extLst>
                    </p:cNvPr>
                    <p:cNvSpPr/>
                    <p:nvPr/>
                  </p:nvSpPr>
                  <p:spPr>
                    <a:xfrm rot="5400000">
                      <a:off x="5514487" y="2081922"/>
                      <a:ext cx="540000" cy="540000"/>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408" name="任意多边形: 形状 1407">
                      <a:extLst>
                        <a:ext uri="{FF2B5EF4-FFF2-40B4-BE49-F238E27FC236}">
                          <a16:creationId xmlns:a16="http://schemas.microsoft.com/office/drawing/2014/main" id="{F86B11E2-F5B4-43DA-BA9F-E2D4D14E859F}"/>
                        </a:ext>
                      </a:extLst>
                    </p:cNvPr>
                    <p:cNvSpPr/>
                    <p:nvPr/>
                  </p:nvSpPr>
                  <p:spPr>
                    <a:xfrm flipV="1">
                      <a:off x="5514547" y="2081922"/>
                      <a:ext cx="540003" cy="540000"/>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grpSp>
            </p:grpSp>
            <p:sp>
              <p:nvSpPr>
                <p:cNvPr id="1322" name="矩形 1321">
                  <a:extLst>
                    <a:ext uri="{FF2B5EF4-FFF2-40B4-BE49-F238E27FC236}">
                      <a16:creationId xmlns:a16="http://schemas.microsoft.com/office/drawing/2014/main" id="{F4D60B18-1A67-44B7-92B9-824DE06061C2}"/>
                    </a:ext>
                  </a:extLst>
                </p:cNvPr>
                <p:cNvSpPr/>
                <p:nvPr/>
              </p:nvSpPr>
              <p:spPr>
                <a:xfrm rot="5400000">
                  <a:off x="7960190" y="1088965"/>
                  <a:ext cx="1246323" cy="71999"/>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grpSp>
              <p:nvGrpSpPr>
                <p:cNvPr id="1323" name="组合 1322">
                  <a:extLst>
                    <a:ext uri="{FF2B5EF4-FFF2-40B4-BE49-F238E27FC236}">
                      <a16:creationId xmlns:a16="http://schemas.microsoft.com/office/drawing/2014/main" id="{9F0E810B-5585-4952-B2F1-34D3080441DE}"/>
                    </a:ext>
                  </a:extLst>
                </p:cNvPr>
                <p:cNvGrpSpPr/>
                <p:nvPr/>
              </p:nvGrpSpPr>
              <p:grpSpPr>
                <a:xfrm rot="10800000">
                  <a:off x="4635255" y="435004"/>
                  <a:ext cx="72000" cy="72000"/>
                  <a:chOff x="5514487" y="2081922"/>
                  <a:chExt cx="540000" cy="540000"/>
                </a:xfrm>
              </p:grpSpPr>
              <p:sp>
                <p:nvSpPr>
                  <p:cNvPr id="1400" name="任意多边形: 形状 1399">
                    <a:extLst>
                      <a:ext uri="{FF2B5EF4-FFF2-40B4-BE49-F238E27FC236}">
                        <a16:creationId xmlns:a16="http://schemas.microsoft.com/office/drawing/2014/main" id="{DEE2F607-CED8-48B5-ABC6-D37B8437B70A}"/>
                      </a:ext>
                    </a:extLst>
                  </p:cNvPr>
                  <p:cNvSpPr/>
                  <p:nvPr/>
                </p:nvSpPr>
                <p:spPr>
                  <a:xfrm rot="5400000">
                    <a:off x="5514487" y="2081922"/>
                    <a:ext cx="540000" cy="540000"/>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401" name="任意多边形: 形状 1400">
                    <a:extLst>
                      <a:ext uri="{FF2B5EF4-FFF2-40B4-BE49-F238E27FC236}">
                        <a16:creationId xmlns:a16="http://schemas.microsoft.com/office/drawing/2014/main" id="{B898FC05-19D7-49DA-82AA-8AD543E7E57A}"/>
                      </a:ext>
                    </a:extLst>
                  </p:cNvPr>
                  <p:cNvSpPr/>
                  <p:nvPr/>
                </p:nvSpPr>
                <p:spPr>
                  <a:xfrm flipV="1">
                    <a:off x="5514487" y="2081922"/>
                    <a:ext cx="540000" cy="540000"/>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grpSp>
            <p:sp>
              <p:nvSpPr>
                <p:cNvPr id="1324" name="矩形 1323">
                  <a:extLst>
                    <a:ext uri="{FF2B5EF4-FFF2-40B4-BE49-F238E27FC236}">
                      <a16:creationId xmlns:a16="http://schemas.microsoft.com/office/drawing/2014/main" id="{D1410A61-8484-41EE-8445-18968366F048}"/>
                    </a:ext>
                  </a:extLst>
                </p:cNvPr>
                <p:cNvSpPr/>
                <p:nvPr/>
              </p:nvSpPr>
              <p:spPr>
                <a:xfrm rot="5400000">
                  <a:off x="4313353" y="827305"/>
                  <a:ext cx="715164" cy="72000"/>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325" name="矩形 1324">
                  <a:extLst>
                    <a:ext uri="{FF2B5EF4-FFF2-40B4-BE49-F238E27FC236}">
                      <a16:creationId xmlns:a16="http://schemas.microsoft.com/office/drawing/2014/main" id="{72C9FD3D-E5B6-49ED-B01A-699C1C5189AF}"/>
                    </a:ext>
                  </a:extLst>
                </p:cNvPr>
                <p:cNvSpPr/>
                <p:nvPr/>
              </p:nvSpPr>
              <p:spPr>
                <a:xfrm rot="10800000">
                  <a:off x="4705096" y="435920"/>
                  <a:ext cx="3840452" cy="65752"/>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326" name="矩形 1325">
                  <a:extLst>
                    <a:ext uri="{FF2B5EF4-FFF2-40B4-BE49-F238E27FC236}">
                      <a16:creationId xmlns:a16="http://schemas.microsoft.com/office/drawing/2014/main" id="{D56E81EE-962E-4E25-B24E-6F4BB43FD76D}"/>
                    </a:ext>
                  </a:extLst>
                </p:cNvPr>
                <p:cNvSpPr/>
                <p:nvPr/>
              </p:nvSpPr>
              <p:spPr>
                <a:xfrm rot="10800000">
                  <a:off x="2307273" y="430839"/>
                  <a:ext cx="2153495" cy="72000"/>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327" name="矩形 1326">
                  <a:extLst>
                    <a:ext uri="{FF2B5EF4-FFF2-40B4-BE49-F238E27FC236}">
                      <a16:creationId xmlns:a16="http://schemas.microsoft.com/office/drawing/2014/main" id="{CDC2C97B-3ECA-40DA-A3C3-0F88B1769585}"/>
                    </a:ext>
                  </a:extLst>
                </p:cNvPr>
                <p:cNvSpPr/>
                <p:nvPr/>
              </p:nvSpPr>
              <p:spPr>
                <a:xfrm rot="5400000">
                  <a:off x="1863732" y="877687"/>
                  <a:ext cx="822508" cy="72000"/>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328" name="任意多边形: 形状 1327">
                  <a:extLst>
                    <a:ext uri="{FF2B5EF4-FFF2-40B4-BE49-F238E27FC236}">
                      <a16:creationId xmlns:a16="http://schemas.microsoft.com/office/drawing/2014/main" id="{AAD9604D-83D2-460F-A9B4-EF1157437D6D}"/>
                    </a:ext>
                  </a:extLst>
                </p:cNvPr>
                <p:cNvSpPr/>
                <p:nvPr/>
              </p:nvSpPr>
              <p:spPr>
                <a:xfrm rot="16200000">
                  <a:off x="2239047" y="430839"/>
                  <a:ext cx="72000" cy="72000"/>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329" name="任意多边形: 形状 1328">
                  <a:extLst>
                    <a:ext uri="{FF2B5EF4-FFF2-40B4-BE49-F238E27FC236}">
                      <a16:creationId xmlns:a16="http://schemas.microsoft.com/office/drawing/2014/main" id="{4B0F3436-0C84-416E-B8EB-8148EADD9B27}"/>
                    </a:ext>
                  </a:extLst>
                </p:cNvPr>
                <p:cNvSpPr/>
                <p:nvPr/>
              </p:nvSpPr>
              <p:spPr>
                <a:xfrm rot="10800000" flipV="1">
                  <a:off x="2239047" y="430839"/>
                  <a:ext cx="72000" cy="72000"/>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330" name="矩形 1329">
                  <a:extLst>
                    <a:ext uri="{FF2B5EF4-FFF2-40B4-BE49-F238E27FC236}">
                      <a16:creationId xmlns:a16="http://schemas.microsoft.com/office/drawing/2014/main" id="{3F287BB1-5130-4F83-9610-9F0AD47249FB}"/>
                    </a:ext>
                  </a:extLst>
                </p:cNvPr>
                <p:cNvSpPr/>
                <p:nvPr/>
              </p:nvSpPr>
              <p:spPr>
                <a:xfrm rot="5400000" flipV="1">
                  <a:off x="4133555" y="823589"/>
                  <a:ext cx="726198" cy="70048"/>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331" name="任意多边形: 形状 1330">
                  <a:extLst>
                    <a:ext uri="{FF2B5EF4-FFF2-40B4-BE49-F238E27FC236}">
                      <a16:creationId xmlns:a16="http://schemas.microsoft.com/office/drawing/2014/main" id="{2FB27E21-96EF-47E3-9320-F29A6270CCB9}"/>
                    </a:ext>
                  </a:extLst>
                </p:cNvPr>
                <p:cNvSpPr/>
                <p:nvPr/>
              </p:nvSpPr>
              <p:spPr>
                <a:xfrm>
                  <a:off x="4459334" y="430837"/>
                  <a:ext cx="72000" cy="72000"/>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332" name="任意多边形: 形状 1331">
                  <a:extLst>
                    <a:ext uri="{FF2B5EF4-FFF2-40B4-BE49-F238E27FC236}">
                      <a16:creationId xmlns:a16="http://schemas.microsoft.com/office/drawing/2014/main" id="{517A5B0E-175F-4BD1-87F3-608F417B766C}"/>
                    </a:ext>
                  </a:extLst>
                </p:cNvPr>
                <p:cNvSpPr/>
                <p:nvPr/>
              </p:nvSpPr>
              <p:spPr>
                <a:xfrm rot="16200000" flipV="1">
                  <a:off x="4459334" y="430837"/>
                  <a:ext cx="72000" cy="72000"/>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grpSp>
              <p:nvGrpSpPr>
                <p:cNvPr id="1333" name="组合 1332">
                  <a:extLst>
                    <a:ext uri="{FF2B5EF4-FFF2-40B4-BE49-F238E27FC236}">
                      <a16:creationId xmlns:a16="http://schemas.microsoft.com/office/drawing/2014/main" id="{9F578074-5941-409A-801E-8691A09CECEF}"/>
                    </a:ext>
                  </a:extLst>
                </p:cNvPr>
                <p:cNvGrpSpPr/>
                <p:nvPr/>
              </p:nvGrpSpPr>
              <p:grpSpPr>
                <a:xfrm>
                  <a:off x="2859468" y="682250"/>
                  <a:ext cx="1157117" cy="673566"/>
                  <a:chOff x="2868076" y="675217"/>
                  <a:chExt cx="1157117" cy="673566"/>
                </a:xfrm>
              </p:grpSpPr>
              <p:sp>
                <p:nvSpPr>
                  <p:cNvPr id="1391" name="矩形 1390">
                    <a:extLst>
                      <a:ext uri="{FF2B5EF4-FFF2-40B4-BE49-F238E27FC236}">
                        <a16:creationId xmlns:a16="http://schemas.microsoft.com/office/drawing/2014/main" id="{D94B57D0-D8CC-4568-9AD5-5C70B9BF93F5}"/>
                      </a:ext>
                    </a:extLst>
                  </p:cNvPr>
                  <p:cNvSpPr/>
                  <p:nvPr/>
                </p:nvSpPr>
                <p:spPr>
                  <a:xfrm rot="10800000">
                    <a:off x="2939398" y="678458"/>
                    <a:ext cx="1049635" cy="72000"/>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392" name="矩形 1391">
                    <a:extLst>
                      <a:ext uri="{FF2B5EF4-FFF2-40B4-BE49-F238E27FC236}">
                        <a16:creationId xmlns:a16="http://schemas.microsoft.com/office/drawing/2014/main" id="{982371C4-187C-4A25-B037-43233D90AC7E}"/>
                      </a:ext>
                    </a:extLst>
                  </p:cNvPr>
                  <p:cNvSpPr/>
                  <p:nvPr/>
                </p:nvSpPr>
                <p:spPr>
                  <a:xfrm rot="5400000">
                    <a:off x="2599645" y="1010305"/>
                    <a:ext cx="606909" cy="70047"/>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393" name="矩形 1392">
                    <a:extLst>
                      <a:ext uri="{FF2B5EF4-FFF2-40B4-BE49-F238E27FC236}">
                        <a16:creationId xmlns:a16="http://schemas.microsoft.com/office/drawing/2014/main" id="{935412DB-3D64-4D78-8F1F-FE3F1FB70028}"/>
                      </a:ext>
                    </a:extLst>
                  </p:cNvPr>
                  <p:cNvSpPr/>
                  <p:nvPr/>
                </p:nvSpPr>
                <p:spPr>
                  <a:xfrm rot="5400000">
                    <a:off x="3755916" y="946459"/>
                    <a:ext cx="466554" cy="72000"/>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grpSp>
                <p:nvGrpSpPr>
                  <p:cNvPr id="1394" name="组合 1393">
                    <a:extLst>
                      <a:ext uri="{FF2B5EF4-FFF2-40B4-BE49-F238E27FC236}">
                        <a16:creationId xmlns:a16="http://schemas.microsoft.com/office/drawing/2014/main" id="{4BFBB7EE-137F-487A-BE04-A04D930FCC7E}"/>
                      </a:ext>
                    </a:extLst>
                  </p:cNvPr>
                  <p:cNvGrpSpPr/>
                  <p:nvPr/>
                </p:nvGrpSpPr>
                <p:grpSpPr>
                  <a:xfrm rot="10800000">
                    <a:off x="2868076" y="675217"/>
                    <a:ext cx="72001" cy="74414"/>
                    <a:chOff x="5514494" y="2081922"/>
                    <a:chExt cx="540008" cy="558105"/>
                  </a:xfrm>
                </p:grpSpPr>
                <p:sp>
                  <p:nvSpPr>
                    <p:cNvPr id="1398" name="任意多边形: 形状 1397">
                      <a:extLst>
                        <a:ext uri="{FF2B5EF4-FFF2-40B4-BE49-F238E27FC236}">
                          <a16:creationId xmlns:a16="http://schemas.microsoft.com/office/drawing/2014/main" id="{F77E9053-3A4A-4AC3-9747-FE6348FE58D6}"/>
                        </a:ext>
                      </a:extLst>
                    </p:cNvPr>
                    <p:cNvSpPr/>
                    <p:nvPr/>
                  </p:nvSpPr>
                  <p:spPr>
                    <a:xfrm rot="5400000">
                      <a:off x="5514502" y="2100027"/>
                      <a:ext cx="540000" cy="540000"/>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399" name="任意多边形: 形状 1398">
                      <a:extLst>
                        <a:ext uri="{FF2B5EF4-FFF2-40B4-BE49-F238E27FC236}">
                          <a16:creationId xmlns:a16="http://schemas.microsoft.com/office/drawing/2014/main" id="{26FBE8B4-723E-440B-877C-F0529B8FD98F}"/>
                        </a:ext>
                      </a:extLst>
                    </p:cNvPr>
                    <p:cNvSpPr/>
                    <p:nvPr/>
                  </p:nvSpPr>
                  <p:spPr>
                    <a:xfrm flipV="1">
                      <a:off x="5514494" y="2081922"/>
                      <a:ext cx="540000" cy="540000"/>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grpSp>
              <p:grpSp>
                <p:nvGrpSpPr>
                  <p:cNvPr id="1395" name="组合 1394">
                    <a:extLst>
                      <a:ext uri="{FF2B5EF4-FFF2-40B4-BE49-F238E27FC236}">
                        <a16:creationId xmlns:a16="http://schemas.microsoft.com/office/drawing/2014/main" id="{1E9F91CB-C6C3-4E6A-BE7F-63D117A51719}"/>
                      </a:ext>
                    </a:extLst>
                  </p:cNvPr>
                  <p:cNvGrpSpPr/>
                  <p:nvPr/>
                </p:nvGrpSpPr>
                <p:grpSpPr>
                  <a:xfrm rot="16200000">
                    <a:off x="3953031" y="677723"/>
                    <a:ext cx="72003" cy="72000"/>
                    <a:chOff x="5514487" y="2081922"/>
                    <a:chExt cx="540030" cy="540000"/>
                  </a:xfrm>
                </p:grpSpPr>
                <p:sp>
                  <p:nvSpPr>
                    <p:cNvPr id="1396" name="任意多边形: 形状 1395">
                      <a:extLst>
                        <a:ext uri="{FF2B5EF4-FFF2-40B4-BE49-F238E27FC236}">
                          <a16:creationId xmlns:a16="http://schemas.microsoft.com/office/drawing/2014/main" id="{493970D6-54CA-498C-80BC-E435BD5A9BB0}"/>
                        </a:ext>
                      </a:extLst>
                    </p:cNvPr>
                    <p:cNvSpPr/>
                    <p:nvPr/>
                  </p:nvSpPr>
                  <p:spPr>
                    <a:xfrm rot="5400000">
                      <a:off x="5514487" y="2081922"/>
                      <a:ext cx="540000" cy="540000"/>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397" name="任意多边形: 形状 1396">
                      <a:extLst>
                        <a:ext uri="{FF2B5EF4-FFF2-40B4-BE49-F238E27FC236}">
                          <a16:creationId xmlns:a16="http://schemas.microsoft.com/office/drawing/2014/main" id="{D1B640CE-7C18-464F-9E17-32DAE412E71A}"/>
                        </a:ext>
                      </a:extLst>
                    </p:cNvPr>
                    <p:cNvSpPr/>
                    <p:nvPr/>
                  </p:nvSpPr>
                  <p:spPr>
                    <a:xfrm flipV="1">
                      <a:off x="5514511" y="2081922"/>
                      <a:ext cx="540006" cy="540000"/>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grpSp>
            </p:grpSp>
            <p:grpSp>
              <p:nvGrpSpPr>
                <p:cNvPr id="1334" name="组合 1333">
                  <a:extLst>
                    <a:ext uri="{FF2B5EF4-FFF2-40B4-BE49-F238E27FC236}">
                      <a16:creationId xmlns:a16="http://schemas.microsoft.com/office/drawing/2014/main" id="{6B6E8611-6C3D-46F6-AC46-11CF6B4611ED}"/>
                    </a:ext>
                  </a:extLst>
                </p:cNvPr>
                <p:cNvGrpSpPr>
                  <a:grpSpLocks noChangeAspect="1"/>
                </p:cNvGrpSpPr>
                <p:nvPr/>
              </p:nvGrpSpPr>
              <p:grpSpPr>
                <a:xfrm>
                  <a:off x="2006954" y="896084"/>
                  <a:ext cx="7563494" cy="1800000"/>
                  <a:chOff x="777661" y="605414"/>
                  <a:chExt cx="8025464" cy="1909942"/>
                </a:xfrm>
              </p:grpSpPr>
              <p:grpSp>
                <p:nvGrpSpPr>
                  <p:cNvPr id="1335" name="组合 1334">
                    <a:extLst>
                      <a:ext uri="{FF2B5EF4-FFF2-40B4-BE49-F238E27FC236}">
                        <a16:creationId xmlns:a16="http://schemas.microsoft.com/office/drawing/2014/main" id="{C6D64304-82FD-4B20-A3A0-CFE200448B4A}"/>
                      </a:ext>
                    </a:extLst>
                  </p:cNvPr>
                  <p:cNvGrpSpPr/>
                  <p:nvPr/>
                </p:nvGrpSpPr>
                <p:grpSpPr>
                  <a:xfrm>
                    <a:off x="2550108" y="605414"/>
                    <a:ext cx="6253017" cy="1909942"/>
                    <a:chOff x="895925" y="616138"/>
                    <a:chExt cx="6253017" cy="1909942"/>
                  </a:xfrm>
                </p:grpSpPr>
                <p:grpSp>
                  <p:nvGrpSpPr>
                    <p:cNvPr id="1344" name="组合 1343">
                      <a:extLst>
                        <a:ext uri="{FF2B5EF4-FFF2-40B4-BE49-F238E27FC236}">
                          <a16:creationId xmlns:a16="http://schemas.microsoft.com/office/drawing/2014/main" id="{6A6ADA7F-503C-44A1-80F6-6F5B81CD79B9}"/>
                        </a:ext>
                      </a:extLst>
                    </p:cNvPr>
                    <p:cNvGrpSpPr/>
                    <p:nvPr/>
                  </p:nvGrpSpPr>
                  <p:grpSpPr>
                    <a:xfrm>
                      <a:off x="2985089" y="1402237"/>
                      <a:ext cx="1737535" cy="1122024"/>
                      <a:chOff x="2985089" y="1402237"/>
                      <a:chExt cx="1737535" cy="1122024"/>
                    </a:xfrm>
                  </p:grpSpPr>
                  <p:grpSp>
                    <p:nvGrpSpPr>
                      <p:cNvPr id="1382" name="组合 1381">
                        <a:extLst>
                          <a:ext uri="{FF2B5EF4-FFF2-40B4-BE49-F238E27FC236}">
                            <a16:creationId xmlns:a16="http://schemas.microsoft.com/office/drawing/2014/main" id="{16D651C5-F0DD-4CA0-B8ED-A7A2A2ADA8CF}"/>
                          </a:ext>
                        </a:extLst>
                      </p:cNvPr>
                      <p:cNvGrpSpPr/>
                      <p:nvPr/>
                    </p:nvGrpSpPr>
                    <p:grpSpPr>
                      <a:xfrm>
                        <a:off x="2985089" y="1402237"/>
                        <a:ext cx="1737535" cy="1122024"/>
                        <a:chOff x="3758098" y="2219976"/>
                        <a:chExt cx="3021391" cy="2158060"/>
                      </a:xfrm>
                    </p:grpSpPr>
                    <p:sp>
                      <p:nvSpPr>
                        <p:cNvPr id="1384" name="椭圆 1383">
                          <a:extLst>
                            <a:ext uri="{FF2B5EF4-FFF2-40B4-BE49-F238E27FC236}">
                              <a16:creationId xmlns:a16="http://schemas.microsoft.com/office/drawing/2014/main" id="{2D248808-FE7D-474B-9C9D-8BC91B5E48C4}"/>
                            </a:ext>
                          </a:extLst>
                        </p:cNvPr>
                        <p:cNvSpPr/>
                        <p:nvPr/>
                      </p:nvSpPr>
                      <p:spPr>
                        <a:xfrm>
                          <a:off x="3758098" y="2343650"/>
                          <a:ext cx="3021389" cy="777303"/>
                        </a:xfrm>
                        <a:prstGeom prst="ellipse">
                          <a:avLst/>
                        </a:prstGeom>
                        <a:gradFill flip="none" rotWithShape="1">
                          <a:gsLst>
                            <a:gs pos="20000">
                              <a:sysClr val="window" lastClr="FFFFFF">
                                <a:lumMod val="65000"/>
                              </a:sysClr>
                            </a:gs>
                            <a:gs pos="80000">
                              <a:sysClr val="window" lastClr="FFFFFF">
                                <a:lumMod val="65000"/>
                              </a:sysClr>
                            </a:gs>
                            <a:gs pos="50000">
                              <a:sysClr val="window" lastClr="FFFFFF"/>
                            </a:gs>
                            <a:gs pos="2000">
                              <a:sysClr val="window" lastClr="FFFFFF">
                                <a:lumMod val="50000"/>
                              </a:sysClr>
                            </a:gs>
                            <a:gs pos="100000">
                              <a:sysClr val="window" lastClr="FFFFFF">
                                <a:lumMod val="50000"/>
                              </a:sysClr>
                            </a:gs>
                          </a:gsLst>
                          <a:lin ang="0" scaled="1"/>
                          <a:tileRect/>
                        </a:gradFill>
                        <a:ln w="9525"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gradFill>
                              <a:gsLst>
                                <a:gs pos="0">
                                  <a:srgbClr val="4472C4">
                                    <a:lumMod val="5000"/>
                                    <a:lumOff val="95000"/>
                                  </a:srgbClr>
                                </a:gs>
                                <a:gs pos="74000">
                                  <a:srgbClr val="4472C4">
                                    <a:lumMod val="45000"/>
                                    <a:lumOff val="55000"/>
                                  </a:srgbClr>
                                </a:gs>
                                <a:gs pos="83000">
                                  <a:srgbClr val="4472C4">
                                    <a:lumMod val="45000"/>
                                    <a:lumOff val="55000"/>
                                  </a:srgbClr>
                                </a:gs>
                                <a:gs pos="100000">
                                  <a:srgbClr val="4472C4">
                                    <a:lumMod val="30000"/>
                                    <a:lumOff val="70000"/>
                                  </a:srgbClr>
                                </a:gs>
                              </a:gsLst>
                              <a:lin ang="5400000" scaled="1"/>
                            </a:gradFill>
                            <a:effectLst/>
                            <a:uLnTx/>
                            <a:uFillTx/>
                            <a:latin typeface="等线" panose="020F0502020204030204"/>
                            <a:ea typeface="等线" panose="02010600030101010101" pitchFamily="2" charset="-122"/>
                          </a:endParaRPr>
                        </a:p>
                      </p:txBody>
                    </p:sp>
                    <p:grpSp>
                      <p:nvGrpSpPr>
                        <p:cNvPr id="1385" name="组合 1384">
                          <a:extLst>
                            <a:ext uri="{FF2B5EF4-FFF2-40B4-BE49-F238E27FC236}">
                              <a16:creationId xmlns:a16="http://schemas.microsoft.com/office/drawing/2014/main" id="{1B6E546A-E68F-4D8C-874F-EFC33B0288B4}"/>
                            </a:ext>
                          </a:extLst>
                        </p:cNvPr>
                        <p:cNvGrpSpPr/>
                        <p:nvPr/>
                      </p:nvGrpSpPr>
                      <p:grpSpPr>
                        <a:xfrm>
                          <a:off x="3758100" y="2732302"/>
                          <a:ext cx="3021389" cy="1645734"/>
                          <a:chOff x="3666837" y="1062182"/>
                          <a:chExt cx="4932217" cy="3779279"/>
                        </a:xfrm>
                      </p:grpSpPr>
                      <p:grpSp>
                        <p:nvGrpSpPr>
                          <p:cNvPr id="1387" name="组合 1386">
                            <a:extLst>
                              <a:ext uri="{FF2B5EF4-FFF2-40B4-BE49-F238E27FC236}">
                                <a16:creationId xmlns:a16="http://schemas.microsoft.com/office/drawing/2014/main" id="{CBC4C8DB-125A-46CD-9A03-B0D98C305388}"/>
                              </a:ext>
                            </a:extLst>
                          </p:cNvPr>
                          <p:cNvGrpSpPr/>
                          <p:nvPr/>
                        </p:nvGrpSpPr>
                        <p:grpSpPr>
                          <a:xfrm>
                            <a:off x="3666837" y="1062182"/>
                            <a:ext cx="4932217" cy="3663472"/>
                            <a:chOff x="3666836" y="1062182"/>
                            <a:chExt cx="1690255" cy="1049165"/>
                          </a:xfrm>
                        </p:grpSpPr>
                        <p:sp>
                          <p:nvSpPr>
                            <p:cNvPr id="1389" name="矩形 1388">
                              <a:extLst>
                                <a:ext uri="{FF2B5EF4-FFF2-40B4-BE49-F238E27FC236}">
                                  <a16:creationId xmlns:a16="http://schemas.microsoft.com/office/drawing/2014/main" id="{1E392E48-352D-4C00-AB80-91157E0C2B7C}"/>
                                </a:ext>
                              </a:extLst>
                            </p:cNvPr>
                            <p:cNvSpPr/>
                            <p:nvPr/>
                          </p:nvSpPr>
                          <p:spPr>
                            <a:xfrm>
                              <a:off x="3666836" y="1062182"/>
                              <a:ext cx="1690255" cy="1016000"/>
                            </a:xfrm>
                            <a:prstGeom prst="rect">
                              <a:avLst/>
                            </a:prstGeom>
                            <a:gradFill flip="none" rotWithShape="1">
                              <a:gsLst>
                                <a:gs pos="20000">
                                  <a:sysClr val="window" lastClr="FFFFFF">
                                    <a:lumMod val="65000"/>
                                  </a:sysClr>
                                </a:gs>
                                <a:gs pos="80000">
                                  <a:sysClr val="window" lastClr="FFFFFF">
                                    <a:lumMod val="65000"/>
                                  </a:sysClr>
                                </a:gs>
                                <a:gs pos="50000">
                                  <a:sysClr val="window" lastClr="FFFFFF"/>
                                </a:gs>
                                <a:gs pos="2000">
                                  <a:sysClr val="window" lastClr="FFFFFF">
                                    <a:lumMod val="50000"/>
                                  </a:sysClr>
                                </a:gs>
                                <a:gs pos="100000">
                                  <a:sysClr val="window" lastClr="FFFFFF">
                                    <a:lumMod val="50000"/>
                                  </a:sysClr>
                                </a:gs>
                              </a:gsLst>
                              <a:lin ang="0" scaled="1"/>
                              <a:tileRect/>
                            </a:gradFill>
                            <a:ln w="9525"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gradFill>
                                  <a:gsLst>
                                    <a:gs pos="0">
                                      <a:srgbClr val="4472C4">
                                        <a:lumMod val="5000"/>
                                        <a:lumOff val="95000"/>
                                      </a:srgbClr>
                                    </a:gs>
                                    <a:gs pos="74000">
                                      <a:srgbClr val="4472C4">
                                        <a:lumMod val="45000"/>
                                        <a:lumOff val="55000"/>
                                      </a:srgbClr>
                                    </a:gs>
                                    <a:gs pos="83000">
                                      <a:srgbClr val="4472C4">
                                        <a:lumMod val="45000"/>
                                        <a:lumOff val="55000"/>
                                      </a:srgbClr>
                                    </a:gs>
                                    <a:gs pos="100000">
                                      <a:srgbClr val="4472C4">
                                        <a:lumMod val="30000"/>
                                        <a:lumOff val="70000"/>
                                      </a:srgbClr>
                                    </a:gs>
                                  </a:gsLst>
                                  <a:lin ang="5400000" scaled="1"/>
                                </a:gradFill>
                                <a:effectLst/>
                                <a:uLnTx/>
                                <a:uFillTx/>
                                <a:latin typeface="等线" panose="020F0502020204030204"/>
                                <a:ea typeface="等线" panose="02010600030101010101" pitchFamily="2" charset="-122"/>
                              </a:endParaRPr>
                            </a:p>
                          </p:txBody>
                        </p:sp>
                        <p:sp>
                          <p:nvSpPr>
                            <p:cNvPr id="1390" name="梯形 1389">
                              <a:extLst>
                                <a:ext uri="{FF2B5EF4-FFF2-40B4-BE49-F238E27FC236}">
                                  <a16:creationId xmlns:a16="http://schemas.microsoft.com/office/drawing/2014/main" id="{3F33BD48-F288-48B4-AC65-C1F1A7795049}"/>
                                </a:ext>
                              </a:extLst>
                            </p:cNvPr>
                            <p:cNvSpPr/>
                            <p:nvPr/>
                          </p:nvSpPr>
                          <p:spPr>
                            <a:xfrm rot="10800000">
                              <a:off x="3666836" y="2078182"/>
                              <a:ext cx="1690255" cy="33165"/>
                            </a:xfrm>
                            <a:prstGeom prst="trapezoid">
                              <a:avLst>
                                <a:gd name="adj" fmla="val 62767"/>
                              </a:avLst>
                            </a:prstGeom>
                            <a:gradFill flip="none" rotWithShape="1">
                              <a:gsLst>
                                <a:gs pos="20000">
                                  <a:sysClr val="window" lastClr="FFFFFF">
                                    <a:lumMod val="65000"/>
                                  </a:sysClr>
                                </a:gs>
                                <a:gs pos="80000">
                                  <a:sysClr val="window" lastClr="FFFFFF">
                                    <a:lumMod val="65000"/>
                                  </a:sysClr>
                                </a:gs>
                                <a:gs pos="50000">
                                  <a:sysClr val="window" lastClr="FFFFFF"/>
                                </a:gs>
                                <a:gs pos="2000">
                                  <a:sysClr val="window" lastClr="FFFFFF">
                                    <a:lumMod val="50000"/>
                                  </a:sysClr>
                                </a:gs>
                                <a:gs pos="100000">
                                  <a:sysClr val="window" lastClr="FFFFFF">
                                    <a:lumMod val="50000"/>
                                  </a:sysClr>
                                </a:gs>
                              </a:gsLst>
                              <a:lin ang="0" scaled="1"/>
                              <a:tileRect/>
                            </a:gradFill>
                            <a:ln w="9525"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gradFill>
                                  <a:gsLst>
                                    <a:gs pos="0">
                                      <a:srgbClr val="4472C4">
                                        <a:lumMod val="5000"/>
                                        <a:lumOff val="95000"/>
                                      </a:srgbClr>
                                    </a:gs>
                                    <a:gs pos="74000">
                                      <a:srgbClr val="4472C4">
                                        <a:lumMod val="45000"/>
                                        <a:lumOff val="55000"/>
                                      </a:srgbClr>
                                    </a:gs>
                                    <a:gs pos="83000">
                                      <a:srgbClr val="4472C4">
                                        <a:lumMod val="45000"/>
                                        <a:lumOff val="55000"/>
                                      </a:srgbClr>
                                    </a:gs>
                                    <a:gs pos="100000">
                                      <a:srgbClr val="4472C4">
                                        <a:lumMod val="30000"/>
                                        <a:lumOff val="70000"/>
                                      </a:srgbClr>
                                    </a:gs>
                                  </a:gsLst>
                                  <a:lin ang="5400000" scaled="1"/>
                                </a:gradFill>
                                <a:effectLst/>
                                <a:uLnTx/>
                                <a:uFillTx/>
                                <a:latin typeface="等线" panose="020F0502020204030204"/>
                                <a:ea typeface="等线" panose="02010600030101010101" pitchFamily="2" charset="-122"/>
                              </a:endParaRPr>
                            </a:p>
                          </p:txBody>
                        </p:sp>
                      </p:grpSp>
                      <p:sp>
                        <p:nvSpPr>
                          <p:cNvPr id="1388" name="矩形 1387">
                            <a:extLst>
                              <a:ext uri="{FF2B5EF4-FFF2-40B4-BE49-F238E27FC236}">
                                <a16:creationId xmlns:a16="http://schemas.microsoft.com/office/drawing/2014/main" id="{447780E6-B019-4DB2-AB46-5DB537A41CF4}"/>
                              </a:ext>
                            </a:extLst>
                          </p:cNvPr>
                          <p:cNvSpPr/>
                          <p:nvPr/>
                        </p:nvSpPr>
                        <p:spPr>
                          <a:xfrm>
                            <a:off x="3740726" y="4725655"/>
                            <a:ext cx="4784437" cy="115806"/>
                          </a:xfrm>
                          <a:prstGeom prst="rect">
                            <a:avLst/>
                          </a:prstGeom>
                          <a:gradFill flip="none" rotWithShape="1">
                            <a:gsLst>
                              <a:gs pos="20000">
                                <a:sysClr val="window" lastClr="FFFFFF">
                                  <a:lumMod val="65000"/>
                                </a:sysClr>
                              </a:gs>
                              <a:gs pos="80000">
                                <a:sysClr val="window" lastClr="FFFFFF">
                                  <a:lumMod val="65000"/>
                                </a:sysClr>
                              </a:gs>
                              <a:gs pos="50000">
                                <a:sysClr val="window" lastClr="FFFFFF"/>
                              </a:gs>
                              <a:gs pos="2000">
                                <a:sysClr val="window" lastClr="FFFFFF">
                                  <a:lumMod val="50000"/>
                                </a:sysClr>
                              </a:gs>
                              <a:gs pos="100000">
                                <a:sysClr val="window" lastClr="FFFFFF">
                                  <a:lumMod val="50000"/>
                                </a:sysClr>
                              </a:gs>
                            </a:gsLst>
                            <a:lin ang="0" scaled="1"/>
                            <a:tileRect/>
                          </a:gradFill>
                          <a:ln w="9525"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gradFill>
                                <a:gsLst>
                                  <a:gs pos="0">
                                    <a:srgbClr val="4472C4">
                                      <a:lumMod val="5000"/>
                                      <a:lumOff val="95000"/>
                                    </a:srgbClr>
                                  </a:gs>
                                  <a:gs pos="74000">
                                    <a:srgbClr val="4472C4">
                                      <a:lumMod val="45000"/>
                                      <a:lumOff val="55000"/>
                                    </a:srgbClr>
                                  </a:gs>
                                  <a:gs pos="83000">
                                    <a:srgbClr val="4472C4">
                                      <a:lumMod val="45000"/>
                                      <a:lumOff val="55000"/>
                                    </a:srgbClr>
                                  </a:gs>
                                  <a:gs pos="100000">
                                    <a:srgbClr val="4472C4">
                                      <a:lumMod val="30000"/>
                                      <a:lumOff val="70000"/>
                                    </a:srgbClr>
                                  </a:gs>
                                </a:gsLst>
                                <a:lin ang="5400000" scaled="1"/>
                              </a:gradFill>
                              <a:effectLst/>
                              <a:uLnTx/>
                              <a:uFillTx/>
                              <a:latin typeface="等线" panose="020F0502020204030204"/>
                              <a:ea typeface="等线" panose="02010600030101010101" pitchFamily="2" charset="-122"/>
                            </a:endParaRPr>
                          </a:p>
                        </p:txBody>
                      </p:sp>
                    </p:grpSp>
                    <p:sp>
                      <p:nvSpPr>
                        <p:cNvPr id="1386" name="矩形 1385">
                          <a:extLst>
                            <a:ext uri="{FF2B5EF4-FFF2-40B4-BE49-F238E27FC236}">
                              <a16:creationId xmlns:a16="http://schemas.microsoft.com/office/drawing/2014/main" id="{6AA30F59-839D-4A8A-8A1E-887F4C479C3A}"/>
                            </a:ext>
                          </a:extLst>
                        </p:cNvPr>
                        <p:cNvSpPr/>
                        <p:nvPr/>
                      </p:nvSpPr>
                      <p:spPr>
                        <a:xfrm>
                          <a:off x="4700755" y="2219976"/>
                          <a:ext cx="1136073" cy="156294"/>
                        </a:xfrm>
                        <a:prstGeom prst="rect">
                          <a:avLst/>
                        </a:prstGeom>
                        <a:gradFill flip="none" rotWithShape="1">
                          <a:gsLst>
                            <a:gs pos="20000">
                              <a:sysClr val="window" lastClr="FFFFFF">
                                <a:lumMod val="65000"/>
                              </a:sysClr>
                            </a:gs>
                            <a:gs pos="80000">
                              <a:sysClr val="window" lastClr="FFFFFF">
                                <a:lumMod val="65000"/>
                              </a:sysClr>
                            </a:gs>
                            <a:gs pos="50000">
                              <a:sysClr val="window" lastClr="FFFFFF"/>
                            </a:gs>
                            <a:gs pos="2000">
                              <a:sysClr val="window" lastClr="FFFFFF">
                                <a:lumMod val="50000"/>
                              </a:sysClr>
                            </a:gs>
                            <a:gs pos="100000">
                              <a:sysClr val="window" lastClr="FFFFFF">
                                <a:lumMod val="50000"/>
                              </a:sysClr>
                            </a:gs>
                          </a:gsLst>
                          <a:lin ang="0" scaled="1"/>
                          <a:tileRect/>
                        </a:gradFill>
                        <a:ln w="9525"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gradFill>
                              <a:gsLst>
                                <a:gs pos="0">
                                  <a:srgbClr val="4472C4">
                                    <a:lumMod val="5000"/>
                                    <a:lumOff val="95000"/>
                                  </a:srgbClr>
                                </a:gs>
                                <a:gs pos="74000">
                                  <a:srgbClr val="4472C4">
                                    <a:lumMod val="45000"/>
                                    <a:lumOff val="55000"/>
                                  </a:srgbClr>
                                </a:gs>
                                <a:gs pos="83000">
                                  <a:srgbClr val="4472C4">
                                    <a:lumMod val="45000"/>
                                    <a:lumOff val="55000"/>
                                  </a:srgbClr>
                                </a:gs>
                                <a:gs pos="100000">
                                  <a:srgbClr val="4472C4">
                                    <a:lumMod val="30000"/>
                                    <a:lumOff val="70000"/>
                                  </a:srgbClr>
                                </a:gs>
                              </a:gsLst>
                              <a:lin ang="5400000" scaled="1"/>
                            </a:gradFill>
                            <a:effectLst/>
                            <a:uLnTx/>
                            <a:uFillTx/>
                            <a:latin typeface="等线" panose="020F0502020204030204"/>
                            <a:ea typeface="等线" panose="02010600030101010101" pitchFamily="2" charset="-122"/>
                          </a:endParaRPr>
                        </a:p>
                      </p:txBody>
                    </p:sp>
                  </p:grpSp>
                  <p:sp>
                    <p:nvSpPr>
                      <p:cNvPr id="1383" name="矩形 1382">
                        <a:extLst>
                          <a:ext uri="{FF2B5EF4-FFF2-40B4-BE49-F238E27FC236}">
                            <a16:creationId xmlns:a16="http://schemas.microsoft.com/office/drawing/2014/main" id="{E4051ADB-F90F-4892-9055-82D1F4E5E6C3}"/>
                          </a:ext>
                        </a:extLst>
                      </p:cNvPr>
                      <p:cNvSpPr/>
                      <p:nvPr/>
                    </p:nvSpPr>
                    <p:spPr>
                      <a:xfrm>
                        <a:off x="3654592" y="1898594"/>
                        <a:ext cx="398525" cy="203397"/>
                      </a:xfrm>
                      <a:prstGeom prst="rect">
                        <a:avLst/>
                      </a:prstGeom>
                      <a:no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grpSp>
                <p:grpSp>
                  <p:nvGrpSpPr>
                    <p:cNvPr id="1345" name="组合 1344">
                      <a:extLst>
                        <a:ext uri="{FF2B5EF4-FFF2-40B4-BE49-F238E27FC236}">
                          <a16:creationId xmlns:a16="http://schemas.microsoft.com/office/drawing/2014/main" id="{748169CC-06AA-4C6C-A9DD-643435DAFFE0}"/>
                        </a:ext>
                      </a:extLst>
                    </p:cNvPr>
                    <p:cNvGrpSpPr/>
                    <p:nvPr/>
                  </p:nvGrpSpPr>
                  <p:grpSpPr>
                    <a:xfrm>
                      <a:off x="895925" y="616138"/>
                      <a:ext cx="1445070" cy="1909942"/>
                      <a:chOff x="895925" y="616138"/>
                      <a:chExt cx="1445070" cy="1909942"/>
                    </a:xfrm>
                  </p:grpSpPr>
                  <p:grpSp>
                    <p:nvGrpSpPr>
                      <p:cNvPr id="1366" name="组合 1365">
                        <a:extLst>
                          <a:ext uri="{FF2B5EF4-FFF2-40B4-BE49-F238E27FC236}">
                            <a16:creationId xmlns:a16="http://schemas.microsoft.com/office/drawing/2014/main" id="{4DAEA6A4-6B9C-467B-B28A-227E34DE8F1D}"/>
                          </a:ext>
                        </a:extLst>
                      </p:cNvPr>
                      <p:cNvGrpSpPr/>
                      <p:nvPr/>
                    </p:nvGrpSpPr>
                    <p:grpSpPr>
                      <a:xfrm>
                        <a:off x="895925" y="946421"/>
                        <a:ext cx="1445070" cy="1579659"/>
                        <a:chOff x="1348508" y="826427"/>
                        <a:chExt cx="1505530" cy="2296758"/>
                      </a:xfrm>
                    </p:grpSpPr>
                    <p:grpSp>
                      <p:nvGrpSpPr>
                        <p:cNvPr id="1375" name="组合 1374">
                          <a:extLst>
                            <a:ext uri="{FF2B5EF4-FFF2-40B4-BE49-F238E27FC236}">
                              <a16:creationId xmlns:a16="http://schemas.microsoft.com/office/drawing/2014/main" id="{BC46B9AC-25E4-432E-B47E-3FEC8678D2A8}"/>
                            </a:ext>
                          </a:extLst>
                        </p:cNvPr>
                        <p:cNvGrpSpPr/>
                        <p:nvPr/>
                      </p:nvGrpSpPr>
                      <p:grpSpPr>
                        <a:xfrm>
                          <a:off x="1348509" y="826427"/>
                          <a:ext cx="1505529" cy="2296758"/>
                          <a:chOff x="1394690" y="1103518"/>
                          <a:chExt cx="1237674" cy="1541207"/>
                        </a:xfrm>
                      </p:grpSpPr>
                      <p:grpSp>
                        <p:nvGrpSpPr>
                          <p:cNvPr id="1377" name="组合 1376">
                            <a:extLst>
                              <a:ext uri="{FF2B5EF4-FFF2-40B4-BE49-F238E27FC236}">
                                <a16:creationId xmlns:a16="http://schemas.microsoft.com/office/drawing/2014/main" id="{62827530-6F80-483C-A16B-5696B8B76710}"/>
                              </a:ext>
                            </a:extLst>
                          </p:cNvPr>
                          <p:cNvGrpSpPr/>
                          <p:nvPr/>
                        </p:nvGrpSpPr>
                        <p:grpSpPr>
                          <a:xfrm>
                            <a:off x="1394690" y="1103518"/>
                            <a:ext cx="1237674" cy="1514764"/>
                            <a:chOff x="2022760" y="1173018"/>
                            <a:chExt cx="3546769" cy="4331860"/>
                          </a:xfrm>
                        </p:grpSpPr>
                        <p:sp>
                          <p:nvSpPr>
                            <p:cNvPr id="1380" name="矩形: 圆角 1379">
                              <a:extLst>
                                <a:ext uri="{FF2B5EF4-FFF2-40B4-BE49-F238E27FC236}">
                                  <a16:creationId xmlns:a16="http://schemas.microsoft.com/office/drawing/2014/main" id="{52F9CED9-84CC-4A02-94A4-FE0394106051}"/>
                                </a:ext>
                              </a:extLst>
                            </p:cNvPr>
                            <p:cNvSpPr/>
                            <p:nvPr/>
                          </p:nvSpPr>
                          <p:spPr>
                            <a:xfrm rot="5400000">
                              <a:off x="1630216" y="1565565"/>
                              <a:ext cx="4331857" cy="3546769"/>
                            </a:xfrm>
                            <a:prstGeom prst="roundRect">
                              <a:avLst>
                                <a:gd name="adj" fmla="val 3257"/>
                              </a:avLst>
                            </a:prstGeom>
                            <a:gradFill flip="none" rotWithShape="1">
                              <a:gsLst>
                                <a:gs pos="30000">
                                  <a:srgbClr val="00B0F0"/>
                                </a:gs>
                                <a:gs pos="70000">
                                  <a:srgbClr val="00B0F0"/>
                                </a:gs>
                                <a:gs pos="50000">
                                  <a:srgbClr val="94DFF9"/>
                                </a:gs>
                                <a:gs pos="2000">
                                  <a:srgbClr val="0070C0"/>
                                </a:gs>
                                <a:gs pos="100000">
                                  <a:srgbClr val="0070C0"/>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381" name="矩形 1380">
                              <a:extLst>
                                <a:ext uri="{FF2B5EF4-FFF2-40B4-BE49-F238E27FC236}">
                                  <a16:creationId xmlns:a16="http://schemas.microsoft.com/office/drawing/2014/main" id="{39334C70-22FF-4C76-AB1F-212330D0A01C}"/>
                                </a:ext>
                              </a:extLst>
                            </p:cNvPr>
                            <p:cNvSpPr/>
                            <p:nvPr/>
                          </p:nvSpPr>
                          <p:spPr>
                            <a:xfrm>
                              <a:off x="2022762" y="1173018"/>
                              <a:ext cx="3546767" cy="241136"/>
                            </a:xfrm>
                            <a:prstGeom prst="rect">
                              <a:avLst/>
                            </a:prstGeom>
                            <a:noFill/>
                            <a:ln w="9525" cap="flat" cmpd="sng" algn="ctr">
                              <a:solidFill>
                                <a:srgbClr val="E7E6E6">
                                  <a:lumMod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grpSp>
                      <p:sp>
                        <p:nvSpPr>
                          <p:cNvPr id="1378" name="矩形 1377">
                            <a:extLst>
                              <a:ext uri="{FF2B5EF4-FFF2-40B4-BE49-F238E27FC236}">
                                <a16:creationId xmlns:a16="http://schemas.microsoft.com/office/drawing/2014/main" id="{1305E2FE-E263-4441-83BF-8A98E644155E}"/>
                              </a:ext>
                            </a:extLst>
                          </p:cNvPr>
                          <p:cNvSpPr/>
                          <p:nvPr/>
                        </p:nvSpPr>
                        <p:spPr>
                          <a:xfrm flipV="1">
                            <a:off x="1542473" y="2618281"/>
                            <a:ext cx="144865" cy="26444"/>
                          </a:xfrm>
                          <a:prstGeom prst="rect">
                            <a:avLst/>
                          </a:prstGeom>
                          <a:solidFill>
                            <a:sysClr val="windowText" lastClr="000000"/>
                          </a:solidFill>
                          <a:ln w="12700" cap="flat" cmpd="sng" algn="ctr">
                            <a:solidFill>
                              <a:sysClr val="windowText" lastClr="000000">
                                <a:shade val="50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379" name="矩形 1378">
                            <a:extLst>
                              <a:ext uri="{FF2B5EF4-FFF2-40B4-BE49-F238E27FC236}">
                                <a16:creationId xmlns:a16="http://schemas.microsoft.com/office/drawing/2014/main" id="{F0D716C3-1A4A-4940-B30D-8C089DEC0FEA}"/>
                              </a:ext>
                            </a:extLst>
                          </p:cNvPr>
                          <p:cNvSpPr/>
                          <p:nvPr/>
                        </p:nvSpPr>
                        <p:spPr>
                          <a:xfrm>
                            <a:off x="2290813" y="2617369"/>
                            <a:ext cx="144865" cy="26444"/>
                          </a:xfrm>
                          <a:prstGeom prst="rect">
                            <a:avLst/>
                          </a:prstGeom>
                          <a:solidFill>
                            <a:sysClr val="windowText" lastClr="000000"/>
                          </a:solidFill>
                          <a:ln w="12700" cap="flat" cmpd="sng" algn="ctr">
                            <a:solidFill>
                              <a:sysClr val="windowText" lastClr="000000">
                                <a:shade val="50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grpSp>
                    <p:cxnSp>
                      <p:nvCxnSpPr>
                        <p:cNvPr id="1376" name="直接连接符 1375">
                          <a:extLst>
                            <a:ext uri="{FF2B5EF4-FFF2-40B4-BE49-F238E27FC236}">
                              <a16:creationId xmlns:a16="http://schemas.microsoft.com/office/drawing/2014/main" id="{F4BBF137-E2A8-4DDA-91B9-F93E1267F3E4}"/>
                            </a:ext>
                          </a:extLst>
                        </p:cNvPr>
                        <p:cNvCxnSpPr>
                          <a:cxnSpLocks/>
                          <a:endCxn id="1381" idx="1"/>
                        </p:cNvCxnSpPr>
                        <p:nvPr/>
                      </p:nvCxnSpPr>
                      <p:spPr>
                        <a:xfrm flipH="1" flipV="1">
                          <a:off x="1348508" y="889256"/>
                          <a:ext cx="1505528" cy="0"/>
                        </a:xfrm>
                        <a:prstGeom prst="line">
                          <a:avLst/>
                        </a:prstGeom>
                        <a:noFill/>
                        <a:ln w="19050" cap="flat" cmpd="sng" algn="ctr">
                          <a:solidFill>
                            <a:sysClr val="windowText" lastClr="000000"/>
                          </a:solidFill>
                          <a:prstDash val="solid"/>
                          <a:miter lim="800000"/>
                        </a:ln>
                        <a:effectLst>
                          <a:innerShdw blurRad="114300">
                            <a:prstClr val="black"/>
                          </a:innerShdw>
                        </a:effectLst>
                      </p:spPr>
                    </p:cxnSp>
                  </p:grpSp>
                  <p:grpSp>
                    <p:nvGrpSpPr>
                      <p:cNvPr id="1367" name="组合 1366">
                        <a:extLst>
                          <a:ext uri="{FF2B5EF4-FFF2-40B4-BE49-F238E27FC236}">
                            <a16:creationId xmlns:a16="http://schemas.microsoft.com/office/drawing/2014/main" id="{8B66606C-00DD-49DB-AD61-4A893390807A}"/>
                          </a:ext>
                        </a:extLst>
                      </p:cNvPr>
                      <p:cNvGrpSpPr/>
                      <p:nvPr/>
                    </p:nvGrpSpPr>
                    <p:grpSpPr>
                      <a:xfrm>
                        <a:off x="920395" y="776689"/>
                        <a:ext cx="172482" cy="169733"/>
                        <a:chOff x="4890399" y="1637946"/>
                        <a:chExt cx="302017" cy="284805"/>
                      </a:xfrm>
                    </p:grpSpPr>
                    <p:sp>
                      <p:nvSpPr>
                        <p:cNvPr id="1372" name="矩形 1371">
                          <a:extLst>
                            <a:ext uri="{FF2B5EF4-FFF2-40B4-BE49-F238E27FC236}">
                              <a16:creationId xmlns:a16="http://schemas.microsoft.com/office/drawing/2014/main" id="{AD0D9DDF-A84C-44D2-8EC3-82D36749AA62}"/>
                            </a:ext>
                          </a:extLst>
                        </p:cNvPr>
                        <p:cNvSpPr/>
                        <p:nvPr/>
                      </p:nvSpPr>
                      <p:spPr>
                        <a:xfrm>
                          <a:off x="4991612" y="1763200"/>
                          <a:ext cx="99595" cy="159551"/>
                        </a:xfrm>
                        <a:prstGeom prst="rect">
                          <a:avLst/>
                        </a:prstGeom>
                        <a:gradFill flip="none" rotWithShape="1">
                          <a:gsLst>
                            <a:gs pos="0">
                              <a:sysClr val="window" lastClr="FFFFFF">
                                <a:lumMod val="50000"/>
                              </a:sysClr>
                            </a:gs>
                            <a:gs pos="50000">
                              <a:srgbClr val="E7E6E6"/>
                            </a:gs>
                            <a:gs pos="100000">
                              <a:sysClr val="window" lastClr="FFFFFF">
                                <a:lumMod val="50000"/>
                              </a:sysClr>
                            </a:gs>
                          </a:gsLst>
                          <a:lin ang="0" scaled="0"/>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373" name="矩形: 圆角 1372">
                          <a:extLst>
                            <a:ext uri="{FF2B5EF4-FFF2-40B4-BE49-F238E27FC236}">
                              <a16:creationId xmlns:a16="http://schemas.microsoft.com/office/drawing/2014/main" id="{C75C3B60-6234-436F-937B-A9F07F00BC80}"/>
                            </a:ext>
                          </a:extLst>
                        </p:cNvPr>
                        <p:cNvSpPr/>
                        <p:nvPr/>
                      </p:nvSpPr>
                      <p:spPr>
                        <a:xfrm rot="16200000">
                          <a:off x="4961633" y="1566712"/>
                          <a:ext cx="159550" cy="302017"/>
                        </a:xfrm>
                        <a:prstGeom prst="roundRect">
                          <a:avLst/>
                        </a:prstGeom>
                        <a:gradFill rotWithShape="1">
                          <a:gsLst>
                            <a:gs pos="0">
                              <a:srgbClr val="0070C0"/>
                            </a:gs>
                            <a:gs pos="50000">
                              <a:srgbClr val="5B9BD5">
                                <a:lumMod val="105000"/>
                                <a:satMod val="103000"/>
                                <a:tint val="73000"/>
                              </a:srgbClr>
                            </a:gs>
                            <a:gs pos="100000">
                              <a:srgbClr val="0070C0"/>
                            </a:gs>
                          </a:gsLst>
                          <a:lin ang="5400000" scaled="0"/>
                        </a:gradFill>
                        <a:ln w="6350" cap="flat" cmpd="sng" algn="ctr">
                          <a:solidFill>
                            <a:srgbClr val="5B9BD5"/>
                          </a:solidFill>
                          <a:prstDash val="solid"/>
                          <a:miter lim="800000"/>
                        </a:ln>
                        <a:effectLst>
                          <a:softEdge rad="127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black"/>
                            </a:solidFill>
                            <a:effectLst/>
                            <a:uLnTx/>
                            <a:uFillTx/>
                            <a:latin typeface="等线" panose="020F0502020204030204"/>
                            <a:ea typeface="等线" panose="02010600030101010101" pitchFamily="2" charset="-122"/>
                          </a:endParaRPr>
                        </a:p>
                      </p:txBody>
                    </p:sp>
                    <p:cxnSp>
                      <p:nvCxnSpPr>
                        <p:cNvPr id="1374" name="直接连接符 1373">
                          <a:extLst>
                            <a:ext uri="{FF2B5EF4-FFF2-40B4-BE49-F238E27FC236}">
                              <a16:creationId xmlns:a16="http://schemas.microsoft.com/office/drawing/2014/main" id="{EAA75A80-8EAC-4881-8183-57CABCBE099C}"/>
                            </a:ext>
                          </a:extLst>
                        </p:cNvPr>
                        <p:cNvCxnSpPr>
                          <a:cxnSpLocks/>
                        </p:cNvCxnSpPr>
                        <p:nvPr/>
                      </p:nvCxnSpPr>
                      <p:spPr>
                        <a:xfrm>
                          <a:off x="4915337" y="1717718"/>
                          <a:ext cx="252144" cy="0"/>
                        </a:xfrm>
                        <a:prstGeom prst="line">
                          <a:avLst/>
                        </a:prstGeom>
                        <a:noFill/>
                        <a:ln w="12700" cap="flat" cmpd="sng" algn="ctr">
                          <a:solidFill>
                            <a:sysClr val="windowText" lastClr="000000"/>
                          </a:solidFill>
                          <a:prstDash val="solid"/>
                          <a:miter lim="800000"/>
                        </a:ln>
                        <a:effectLst>
                          <a:innerShdw blurRad="114300">
                            <a:prstClr val="black"/>
                          </a:innerShdw>
                        </a:effectLst>
                      </p:spPr>
                    </p:cxnSp>
                  </p:grpSp>
                  <p:grpSp>
                    <p:nvGrpSpPr>
                      <p:cNvPr id="1368" name="组合 1367">
                        <a:extLst>
                          <a:ext uri="{FF2B5EF4-FFF2-40B4-BE49-F238E27FC236}">
                            <a16:creationId xmlns:a16="http://schemas.microsoft.com/office/drawing/2014/main" id="{D5855D4D-F5DF-49F3-B84B-8965B7F2A912}"/>
                          </a:ext>
                        </a:extLst>
                      </p:cNvPr>
                      <p:cNvGrpSpPr/>
                      <p:nvPr/>
                    </p:nvGrpSpPr>
                    <p:grpSpPr>
                      <a:xfrm>
                        <a:off x="1374747" y="616138"/>
                        <a:ext cx="220058" cy="330282"/>
                        <a:chOff x="2013526" y="306383"/>
                        <a:chExt cx="341787" cy="650075"/>
                      </a:xfrm>
                    </p:grpSpPr>
                    <p:sp>
                      <p:nvSpPr>
                        <p:cNvPr id="1369" name="矩形 1368">
                          <a:extLst>
                            <a:ext uri="{FF2B5EF4-FFF2-40B4-BE49-F238E27FC236}">
                              <a16:creationId xmlns:a16="http://schemas.microsoft.com/office/drawing/2014/main" id="{4DCF6814-24D7-4994-A315-9365BE6BA3F1}"/>
                            </a:ext>
                          </a:extLst>
                        </p:cNvPr>
                        <p:cNvSpPr/>
                        <p:nvPr/>
                      </p:nvSpPr>
                      <p:spPr>
                        <a:xfrm>
                          <a:off x="2088270" y="306383"/>
                          <a:ext cx="192300" cy="481365"/>
                        </a:xfrm>
                        <a:prstGeom prst="rect">
                          <a:avLst/>
                        </a:prstGeom>
                        <a:gradFill flip="none" rotWithShape="1">
                          <a:gsLst>
                            <a:gs pos="0">
                              <a:srgbClr val="0070C0"/>
                            </a:gs>
                            <a:gs pos="50000">
                              <a:srgbClr val="94DFF9"/>
                            </a:gs>
                            <a:gs pos="100000">
                              <a:srgbClr val="0070C0"/>
                            </a:gs>
                          </a:gsLst>
                          <a:lin ang="0" scaled="1"/>
                          <a:tileRect/>
                        </a:gra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sp>
                      <p:nvSpPr>
                        <p:cNvPr id="1370" name="矩形 1369">
                          <a:extLst>
                            <a:ext uri="{FF2B5EF4-FFF2-40B4-BE49-F238E27FC236}">
                              <a16:creationId xmlns:a16="http://schemas.microsoft.com/office/drawing/2014/main" id="{3BFCA6D5-62D3-48FF-8F16-8E817A175501}"/>
                            </a:ext>
                          </a:extLst>
                        </p:cNvPr>
                        <p:cNvSpPr/>
                        <p:nvPr/>
                      </p:nvSpPr>
                      <p:spPr>
                        <a:xfrm>
                          <a:off x="2126068" y="787749"/>
                          <a:ext cx="116705" cy="133810"/>
                        </a:xfrm>
                        <a:prstGeom prst="rect">
                          <a:avLst/>
                        </a:prstGeom>
                        <a:gradFill flip="none" rotWithShape="1">
                          <a:gsLst>
                            <a:gs pos="0">
                              <a:srgbClr val="0070C0"/>
                            </a:gs>
                            <a:gs pos="50000">
                              <a:srgbClr val="94DFF9"/>
                            </a:gs>
                            <a:gs pos="100000">
                              <a:srgbClr val="0070C0"/>
                            </a:gs>
                          </a:gsLst>
                          <a:lin ang="0" scaled="1"/>
                          <a:tileRect/>
                        </a:gradFill>
                        <a:ln w="12700" cap="flat" cmpd="sng" algn="ctr">
                          <a:solidFill>
                            <a:srgbClr val="4472C4">
                              <a:shade val="50000"/>
                            </a:srgbClr>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sp>
                      <p:nvSpPr>
                        <p:cNvPr id="1371" name="矩形 1370">
                          <a:extLst>
                            <a:ext uri="{FF2B5EF4-FFF2-40B4-BE49-F238E27FC236}">
                              <a16:creationId xmlns:a16="http://schemas.microsoft.com/office/drawing/2014/main" id="{3F0DBE1D-0B6A-438A-B0C5-D02684D68A51}"/>
                            </a:ext>
                          </a:extLst>
                        </p:cNvPr>
                        <p:cNvSpPr/>
                        <p:nvPr/>
                      </p:nvSpPr>
                      <p:spPr>
                        <a:xfrm>
                          <a:off x="2013526" y="910739"/>
                          <a:ext cx="341787" cy="45719"/>
                        </a:xfrm>
                        <a:prstGeom prst="rect">
                          <a:avLst/>
                        </a:prstGeom>
                        <a:gradFill flip="none" rotWithShape="1">
                          <a:gsLst>
                            <a:gs pos="0">
                              <a:srgbClr val="0070C0"/>
                            </a:gs>
                            <a:gs pos="50000">
                              <a:srgbClr val="94DFF9"/>
                            </a:gs>
                            <a:gs pos="100000">
                              <a:srgbClr val="0070C0"/>
                            </a:gs>
                          </a:gsLst>
                          <a:lin ang="0" scaled="1"/>
                          <a:tileRect/>
                        </a:gradFill>
                        <a:ln w="12700" cap="flat" cmpd="sng" algn="ctr">
                          <a:solidFill>
                            <a:srgbClr val="4472C4">
                              <a:shade val="50000"/>
                            </a:srgbClr>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grpSp>
                </p:grpSp>
                <p:grpSp>
                  <p:nvGrpSpPr>
                    <p:cNvPr id="1346" name="组合 1345">
                      <a:extLst>
                        <a:ext uri="{FF2B5EF4-FFF2-40B4-BE49-F238E27FC236}">
                          <a16:creationId xmlns:a16="http://schemas.microsoft.com/office/drawing/2014/main" id="{923C6A0A-3702-4E9A-9651-A3C2D3E0762F}"/>
                        </a:ext>
                      </a:extLst>
                    </p:cNvPr>
                    <p:cNvGrpSpPr/>
                    <p:nvPr/>
                  </p:nvGrpSpPr>
                  <p:grpSpPr>
                    <a:xfrm>
                      <a:off x="5264724" y="1521047"/>
                      <a:ext cx="1884218" cy="914392"/>
                      <a:chOff x="3931494" y="4058314"/>
                      <a:chExt cx="1884218" cy="914392"/>
                    </a:xfrm>
                  </p:grpSpPr>
                  <p:sp>
                    <p:nvSpPr>
                      <p:cNvPr id="1363" name="椭圆 1362">
                        <a:extLst>
                          <a:ext uri="{FF2B5EF4-FFF2-40B4-BE49-F238E27FC236}">
                            <a16:creationId xmlns:a16="http://schemas.microsoft.com/office/drawing/2014/main" id="{163298D1-399A-4D4B-AD6C-8372750A83B8}"/>
                          </a:ext>
                        </a:extLst>
                      </p:cNvPr>
                      <p:cNvSpPr/>
                      <p:nvPr/>
                    </p:nvSpPr>
                    <p:spPr>
                      <a:xfrm>
                        <a:off x="3931494" y="4058314"/>
                        <a:ext cx="424322" cy="914392"/>
                      </a:xfrm>
                      <a:prstGeom prst="ellipse">
                        <a:avLst/>
                      </a:prstGeom>
                      <a:gradFill flip="none" rotWithShape="1">
                        <a:gsLst>
                          <a:gs pos="20000">
                            <a:sysClr val="window" lastClr="FFFFFF">
                              <a:lumMod val="65000"/>
                            </a:sysClr>
                          </a:gs>
                          <a:gs pos="80000">
                            <a:sysClr val="window" lastClr="FFFFFF">
                              <a:lumMod val="65000"/>
                            </a:sysClr>
                          </a:gs>
                          <a:gs pos="50000">
                            <a:sysClr val="window" lastClr="FFFFFF">
                              <a:lumMod val="95000"/>
                            </a:sysClr>
                          </a:gs>
                          <a:gs pos="2000">
                            <a:srgbClr val="E7E6E6">
                              <a:lumMod val="50000"/>
                            </a:srgbClr>
                          </a:gs>
                          <a:gs pos="100000">
                            <a:srgbClr val="E7E6E6">
                              <a:lumMod val="7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sp>
                    <p:nvSpPr>
                      <p:cNvPr id="1364" name="矩形 1363">
                        <a:extLst>
                          <a:ext uri="{FF2B5EF4-FFF2-40B4-BE49-F238E27FC236}">
                            <a16:creationId xmlns:a16="http://schemas.microsoft.com/office/drawing/2014/main" id="{AE5F0C9D-9B3B-42D2-8E4B-9A9263B91431}"/>
                          </a:ext>
                        </a:extLst>
                      </p:cNvPr>
                      <p:cNvSpPr/>
                      <p:nvPr/>
                    </p:nvSpPr>
                    <p:spPr>
                      <a:xfrm>
                        <a:off x="4168442" y="4058314"/>
                        <a:ext cx="1410322" cy="914392"/>
                      </a:xfrm>
                      <a:prstGeom prst="rect">
                        <a:avLst/>
                      </a:prstGeom>
                      <a:gradFill flip="none" rotWithShape="1">
                        <a:gsLst>
                          <a:gs pos="20000">
                            <a:sysClr val="window" lastClr="FFFFFF">
                              <a:lumMod val="65000"/>
                            </a:sysClr>
                          </a:gs>
                          <a:gs pos="80000">
                            <a:sysClr val="window" lastClr="FFFFFF">
                              <a:lumMod val="65000"/>
                            </a:sysClr>
                          </a:gs>
                          <a:gs pos="50000">
                            <a:sysClr val="window" lastClr="FFFFFF">
                              <a:lumMod val="95000"/>
                            </a:sysClr>
                          </a:gs>
                          <a:gs pos="2000">
                            <a:srgbClr val="E7E6E6">
                              <a:lumMod val="50000"/>
                            </a:srgbClr>
                          </a:gs>
                          <a:gs pos="100000">
                            <a:srgbClr val="E7E6E6">
                              <a:lumMod val="7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365" name="椭圆 1364">
                        <a:extLst>
                          <a:ext uri="{FF2B5EF4-FFF2-40B4-BE49-F238E27FC236}">
                            <a16:creationId xmlns:a16="http://schemas.microsoft.com/office/drawing/2014/main" id="{7A29592D-8FD7-4602-B112-AB9424919AB0}"/>
                          </a:ext>
                        </a:extLst>
                      </p:cNvPr>
                      <p:cNvSpPr/>
                      <p:nvPr/>
                    </p:nvSpPr>
                    <p:spPr>
                      <a:xfrm>
                        <a:off x="5391390" y="4058314"/>
                        <a:ext cx="424322" cy="914392"/>
                      </a:xfrm>
                      <a:prstGeom prst="ellipse">
                        <a:avLst/>
                      </a:prstGeom>
                      <a:gradFill flip="none" rotWithShape="1">
                        <a:gsLst>
                          <a:gs pos="20000">
                            <a:sysClr val="window" lastClr="FFFFFF">
                              <a:lumMod val="65000"/>
                            </a:sysClr>
                          </a:gs>
                          <a:gs pos="80000">
                            <a:sysClr val="window" lastClr="FFFFFF">
                              <a:lumMod val="65000"/>
                            </a:sysClr>
                          </a:gs>
                          <a:gs pos="50000">
                            <a:sysClr val="window" lastClr="FFFFFF">
                              <a:lumMod val="95000"/>
                            </a:sysClr>
                          </a:gs>
                          <a:gs pos="2000">
                            <a:srgbClr val="E7E6E6">
                              <a:lumMod val="50000"/>
                            </a:srgbClr>
                          </a:gs>
                          <a:gs pos="100000">
                            <a:srgbClr val="E7E6E6">
                              <a:lumMod val="7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grpSp>
                <p:cxnSp>
                  <p:nvCxnSpPr>
                    <p:cNvPr id="1347" name="直接连接符 1346">
                      <a:extLst>
                        <a:ext uri="{FF2B5EF4-FFF2-40B4-BE49-F238E27FC236}">
                          <a16:creationId xmlns:a16="http://schemas.microsoft.com/office/drawing/2014/main" id="{85412B62-5CC8-47C1-8711-DEAD461C5EAD}"/>
                        </a:ext>
                      </a:extLst>
                    </p:cNvPr>
                    <p:cNvCxnSpPr>
                      <a:cxnSpLocks/>
                      <a:endCxn id="1363" idx="4"/>
                    </p:cNvCxnSpPr>
                    <p:nvPr/>
                  </p:nvCxnSpPr>
                  <p:spPr>
                    <a:xfrm>
                      <a:off x="5476885" y="1521047"/>
                      <a:ext cx="0" cy="914392"/>
                    </a:xfrm>
                    <a:prstGeom prst="line">
                      <a:avLst/>
                    </a:prstGeom>
                    <a:noFill/>
                    <a:ln w="12700" cap="flat" cmpd="sng" algn="ctr">
                      <a:solidFill>
                        <a:sysClr val="windowText" lastClr="000000"/>
                      </a:solidFill>
                      <a:prstDash val="solid"/>
                      <a:miter lim="800000"/>
                    </a:ln>
                    <a:effectLst/>
                  </p:spPr>
                </p:cxnSp>
                <p:cxnSp>
                  <p:nvCxnSpPr>
                    <p:cNvPr id="1348" name="直接连接符 1347">
                      <a:extLst>
                        <a:ext uri="{FF2B5EF4-FFF2-40B4-BE49-F238E27FC236}">
                          <a16:creationId xmlns:a16="http://schemas.microsoft.com/office/drawing/2014/main" id="{98768EA8-8169-4A20-AA2A-0F50D7CD705A}"/>
                        </a:ext>
                      </a:extLst>
                    </p:cNvPr>
                    <p:cNvCxnSpPr>
                      <a:cxnSpLocks/>
                    </p:cNvCxnSpPr>
                    <p:nvPr/>
                  </p:nvCxnSpPr>
                  <p:spPr>
                    <a:xfrm>
                      <a:off x="6937927" y="1521047"/>
                      <a:ext cx="0" cy="914392"/>
                    </a:xfrm>
                    <a:prstGeom prst="line">
                      <a:avLst/>
                    </a:prstGeom>
                    <a:noFill/>
                    <a:ln w="12700" cap="flat" cmpd="sng" algn="ctr">
                      <a:solidFill>
                        <a:sysClr val="windowText" lastClr="000000"/>
                      </a:solidFill>
                      <a:prstDash val="solid"/>
                      <a:miter lim="800000"/>
                    </a:ln>
                    <a:effectLst/>
                  </p:spPr>
                </p:cxnSp>
                <p:sp>
                  <p:nvSpPr>
                    <p:cNvPr id="1349" name="矩形 1348">
                      <a:extLst>
                        <a:ext uri="{FF2B5EF4-FFF2-40B4-BE49-F238E27FC236}">
                          <a16:creationId xmlns:a16="http://schemas.microsoft.com/office/drawing/2014/main" id="{7331E75E-646D-4079-8A0E-232E42A7A711}"/>
                        </a:ext>
                      </a:extLst>
                    </p:cNvPr>
                    <p:cNvSpPr/>
                    <p:nvPr/>
                  </p:nvSpPr>
                  <p:spPr>
                    <a:xfrm>
                      <a:off x="5689046" y="2435439"/>
                      <a:ext cx="108000" cy="90000"/>
                    </a:xfrm>
                    <a:prstGeom prst="rect">
                      <a:avLst/>
                    </a:prstGeom>
                    <a:solidFill>
                      <a:sysClr val="window" lastClr="FFFFFF">
                        <a:lumMod val="50000"/>
                      </a:sysClr>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sp>
                  <p:nvSpPr>
                    <p:cNvPr id="1350" name="矩形 1349">
                      <a:extLst>
                        <a:ext uri="{FF2B5EF4-FFF2-40B4-BE49-F238E27FC236}">
                          <a16:creationId xmlns:a16="http://schemas.microsoft.com/office/drawing/2014/main" id="{D69423FE-36B5-41BF-8A84-E0CA627610C2}"/>
                        </a:ext>
                      </a:extLst>
                    </p:cNvPr>
                    <p:cNvSpPr/>
                    <p:nvPr/>
                  </p:nvSpPr>
                  <p:spPr>
                    <a:xfrm>
                      <a:off x="6635402" y="2435439"/>
                      <a:ext cx="108000" cy="90000"/>
                    </a:xfrm>
                    <a:prstGeom prst="rect">
                      <a:avLst/>
                    </a:prstGeom>
                    <a:solidFill>
                      <a:sysClr val="window" lastClr="FFFFFF">
                        <a:lumMod val="50000"/>
                      </a:sysClr>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grpSp>
                  <p:nvGrpSpPr>
                    <p:cNvPr id="1351" name="组合 1350">
                      <a:extLst>
                        <a:ext uri="{FF2B5EF4-FFF2-40B4-BE49-F238E27FC236}">
                          <a16:creationId xmlns:a16="http://schemas.microsoft.com/office/drawing/2014/main" id="{1C97660D-7A05-4FC0-88BA-4DA9466BACE0}"/>
                        </a:ext>
                      </a:extLst>
                    </p:cNvPr>
                    <p:cNvGrpSpPr/>
                    <p:nvPr/>
                  </p:nvGrpSpPr>
                  <p:grpSpPr>
                    <a:xfrm>
                      <a:off x="5502819" y="1351314"/>
                      <a:ext cx="172482" cy="169733"/>
                      <a:chOff x="4890399" y="1637946"/>
                      <a:chExt cx="302017" cy="284805"/>
                    </a:xfrm>
                  </p:grpSpPr>
                  <p:sp>
                    <p:nvSpPr>
                      <p:cNvPr id="1360" name="矩形 1359">
                        <a:extLst>
                          <a:ext uri="{FF2B5EF4-FFF2-40B4-BE49-F238E27FC236}">
                            <a16:creationId xmlns:a16="http://schemas.microsoft.com/office/drawing/2014/main" id="{56B1CB6C-3A0F-4236-8A40-8113EF14FCD3}"/>
                          </a:ext>
                        </a:extLst>
                      </p:cNvPr>
                      <p:cNvSpPr/>
                      <p:nvPr/>
                    </p:nvSpPr>
                    <p:spPr>
                      <a:xfrm>
                        <a:off x="4991612" y="1763200"/>
                        <a:ext cx="99595" cy="159551"/>
                      </a:xfrm>
                      <a:prstGeom prst="rect">
                        <a:avLst/>
                      </a:prstGeom>
                      <a:gradFill flip="none" rotWithShape="1">
                        <a:gsLst>
                          <a:gs pos="0">
                            <a:sysClr val="window" lastClr="FFFFFF">
                              <a:lumMod val="50000"/>
                            </a:sysClr>
                          </a:gs>
                          <a:gs pos="50000">
                            <a:srgbClr val="E7E6E6"/>
                          </a:gs>
                          <a:gs pos="100000">
                            <a:sysClr val="window" lastClr="FFFFFF">
                              <a:lumMod val="50000"/>
                            </a:sysClr>
                          </a:gs>
                        </a:gsLst>
                        <a:lin ang="0" scaled="0"/>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361" name="矩形: 圆角 1360">
                        <a:extLst>
                          <a:ext uri="{FF2B5EF4-FFF2-40B4-BE49-F238E27FC236}">
                            <a16:creationId xmlns:a16="http://schemas.microsoft.com/office/drawing/2014/main" id="{EC119F9B-5634-426E-9E9E-32D27AA79F60}"/>
                          </a:ext>
                        </a:extLst>
                      </p:cNvPr>
                      <p:cNvSpPr/>
                      <p:nvPr/>
                    </p:nvSpPr>
                    <p:spPr>
                      <a:xfrm rot="16200000">
                        <a:off x="4961633" y="1566712"/>
                        <a:ext cx="159550" cy="302017"/>
                      </a:xfrm>
                      <a:prstGeom prst="roundRect">
                        <a:avLst/>
                      </a:prstGeom>
                      <a:gradFill rotWithShape="1">
                        <a:gsLst>
                          <a:gs pos="0">
                            <a:srgbClr val="0070C0"/>
                          </a:gs>
                          <a:gs pos="50000">
                            <a:srgbClr val="5B9BD5">
                              <a:lumMod val="105000"/>
                              <a:satMod val="103000"/>
                              <a:tint val="73000"/>
                            </a:srgbClr>
                          </a:gs>
                          <a:gs pos="100000">
                            <a:srgbClr val="0070C0"/>
                          </a:gs>
                        </a:gsLst>
                        <a:lin ang="5400000" scaled="0"/>
                      </a:gradFill>
                      <a:ln w="6350" cap="flat" cmpd="sng" algn="ctr">
                        <a:solidFill>
                          <a:srgbClr val="5B9BD5"/>
                        </a:solidFill>
                        <a:prstDash val="solid"/>
                        <a:miter lim="800000"/>
                      </a:ln>
                      <a:effectLst>
                        <a:softEdge rad="127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black"/>
                          </a:solidFill>
                          <a:effectLst/>
                          <a:uLnTx/>
                          <a:uFillTx/>
                          <a:latin typeface="等线" panose="020F0502020204030204"/>
                          <a:ea typeface="等线" panose="02010600030101010101" pitchFamily="2" charset="-122"/>
                        </a:endParaRPr>
                      </a:p>
                    </p:txBody>
                  </p:sp>
                  <p:cxnSp>
                    <p:nvCxnSpPr>
                      <p:cNvPr id="1362" name="直接连接符 1361">
                        <a:extLst>
                          <a:ext uri="{FF2B5EF4-FFF2-40B4-BE49-F238E27FC236}">
                            <a16:creationId xmlns:a16="http://schemas.microsoft.com/office/drawing/2014/main" id="{150C5F18-636F-47A0-AEE7-DC08FC1B12EA}"/>
                          </a:ext>
                        </a:extLst>
                      </p:cNvPr>
                      <p:cNvCxnSpPr>
                        <a:cxnSpLocks/>
                      </p:cNvCxnSpPr>
                      <p:nvPr/>
                    </p:nvCxnSpPr>
                    <p:spPr>
                      <a:xfrm>
                        <a:off x="4915335" y="1717718"/>
                        <a:ext cx="252145" cy="0"/>
                      </a:xfrm>
                      <a:prstGeom prst="line">
                        <a:avLst/>
                      </a:prstGeom>
                      <a:noFill/>
                      <a:ln w="12700" cap="flat" cmpd="sng" algn="ctr">
                        <a:solidFill>
                          <a:sysClr val="windowText" lastClr="000000"/>
                        </a:solidFill>
                        <a:prstDash val="solid"/>
                        <a:miter lim="800000"/>
                      </a:ln>
                      <a:effectLst>
                        <a:innerShdw blurRad="114300">
                          <a:prstClr val="black"/>
                        </a:innerShdw>
                      </a:effectLst>
                    </p:spPr>
                  </p:cxnSp>
                </p:grpSp>
                <p:grpSp>
                  <p:nvGrpSpPr>
                    <p:cNvPr id="1352" name="组合 1351">
                      <a:extLst>
                        <a:ext uri="{FF2B5EF4-FFF2-40B4-BE49-F238E27FC236}">
                          <a16:creationId xmlns:a16="http://schemas.microsoft.com/office/drawing/2014/main" id="{11629B1E-7464-4705-A0F0-6AF8A5DA534C}"/>
                        </a:ext>
                      </a:extLst>
                    </p:cNvPr>
                    <p:cNvGrpSpPr/>
                    <p:nvPr/>
                  </p:nvGrpSpPr>
                  <p:grpSpPr>
                    <a:xfrm>
                      <a:off x="5728725" y="1351314"/>
                      <a:ext cx="172482" cy="169733"/>
                      <a:chOff x="4890399" y="1637946"/>
                      <a:chExt cx="302017" cy="284805"/>
                    </a:xfrm>
                  </p:grpSpPr>
                  <p:sp>
                    <p:nvSpPr>
                      <p:cNvPr id="1357" name="矩形 1356">
                        <a:extLst>
                          <a:ext uri="{FF2B5EF4-FFF2-40B4-BE49-F238E27FC236}">
                            <a16:creationId xmlns:a16="http://schemas.microsoft.com/office/drawing/2014/main" id="{CC6B411C-C2F6-42D9-8FCF-98987392A1FA}"/>
                          </a:ext>
                        </a:extLst>
                      </p:cNvPr>
                      <p:cNvSpPr/>
                      <p:nvPr/>
                    </p:nvSpPr>
                    <p:spPr>
                      <a:xfrm>
                        <a:off x="4991612" y="1763200"/>
                        <a:ext cx="99595" cy="159551"/>
                      </a:xfrm>
                      <a:prstGeom prst="rect">
                        <a:avLst/>
                      </a:prstGeom>
                      <a:gradFill flip="none" rotWithShape="1">
                        <a:gsLst>
                          <a:gs pos="0">
                            <a:sysClr val="window" lastClr="FFFFFF">
                              <a:lumMod val="50000"/>
                            </a:sysClr>
                          </a:gs>
                          <a:gs pos="50000">
                            <a:srgbClr val="E7E6E6"/>
                          </a:gs>
                          <a:gs pos="100000">
                            <a:sysClr val="window" lastClr="FFFFFF">
                              <a:lumMod val="50000"/>
                            </a:sysClr>
                          </a:gs>
                        </a:gsLst>
                        <a:lin ang="0" scaled="0"/>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358" name="矩形: 圆角 1357">
                        <a:extLst>
                          <a:ext uri="{FF2B5EF4-FFF2-40B4-BE49-F238E27FC236}">
                            <a16:creationId xmlns:a16="http://schemas.microsoft.com/office/drawing/2014/main" id="{A8EAB7AE-914A-4C08-A253-5270CA126329}"/>
                          </a:ext>
                        </a:extLst>
                      </p:cNvPr>
                      <p:cNvSpPr/>
                      <p:nvPr/>
                    </p:nvSpPr>
                    <p:spPr>
                      <a:xfrm rot="16200000">
                        <a:off x="4961633" y="1566712"/>
                        <a:ext cx="159550" cy="302017"/>
                      </a:xfrm>
                      <a:prstGeom prst="roundRect">
                        <a:avLst/>
                      </a:prstGeom>
                      <a:gradFill rotWithShape="1">
                        <a:gsLst>
                          <a:gs pos="0">
                            <a:srgbClr val="0070C0"/>
                          </a:gs>
                          <a:gs pos="50000">
                            <a:srgbClr val="5B9BD5">
                              <a:lumMod val="105000"/>
                              <a:satMod val="103000"/>
                              <a:tint val="73000"/>
                            </a:srgbClr>
                          </a:gs>
                          <a:gs pos="100000">
                            <a:srgbClr val="0070C0"/>
                          </a:gs>
                        </a:gsLst>
                        <a:lin ang="5400000" scaled="0"/>
                      </a:gradFill>
                      <a:ln w="6350" cap="flat" cmpd="sng" algn="ctr">
                        <a:solidFill>
                          <a:srgbClr val="5B9BD5"/>
                        </a:solidFill>
                        <a:prstDash val="solid"/>
                        <a:miter lim="800000"/>
                      </a:ln>
                      <a:effectLst>
                        <a:softEdge rad="127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black"/>
                          </a:solidFill>
                          <a:effectLst/>
                          <a:uLnTx/>
                          <a:uFillTx/>
                          <a:latin typeface="等线" panose="020F0502020204030204"/>
                          <a:ea typeface="等线" panose="02010600030101010101" pitchFamily="2" charset="-122"/>
                        </a:endParaRPr>
                      </a:p>
                    </p:txBody>
                  </p:sp>
                  <p:cxnSp>
                    <p:nvCxnSpPr>
                      <p:cNvPr id="1359" name="直接连接符 1358">
                        <a:extLst>
                          <a:ext uri="{FF2B5EF4-FFF2-40B4-BE49-F238E27FC236}">
                            <a16:creationId xmlns:a16="http://schemas.microsoft.com/office/drawing/2014/main" id="{A21E84F3-A8E7-4936-A3E9-D41994406600}"/>
                          </a:ext>
                        </a:extLst>
                      </p:cNvPr>
                      <p:cNvCxnSpPr>
                        <a:cxnSpLocks/>
                      </p:cNvCxnSpPr>
                      <p:nvPr/>
                    </p:nvCxnSpPr>
                    <p:spPr>
                      <a:xfrm>
                        <a:off x="4915335" y="1717718"/>
                        <a:ext cx="252145" cy="0"/>
                      </a:xfrm>
                      <a:prstGeom prst="line">
                        <a:avLst/>
                      </a:prstGeom>
                      <a:noFill/>
                      <a:ln w="12700" cap="flat" cmpd="sng" algn="ctr">
                        <a:solidFill>
                          <a:sysClr val="windowText" lastClr="000000"/>
                        </a:solidFill>
                        <a:prstDash val="solid"/>
                        <a:miter lim="800000"/>
                      </a:ln>
                      <a:effectLst>
                        <a:innerShdw blurRad="114300">
                          <a:prstClr val="black"/>
                        </a:innerShdw>
                      </a:effectLst>
                    </p:spPr>
                  </p:cxnSp>
                </p:grpSp>
                <p:grpSp>
                  <p:nvGrpSpPr>
                    <p:cNvPr id="1353" name="组合 1352">
                      <a:extLst>
                        <a:ext uri="{FF2B5EF4-FFF2-40B4-BE49-F238E27FC236}">
                          <a16:creationId xmlns:a16="http://schemas.microsoft.com/office/drawing/2014/main" id="{42906EA3-3A08-44DD-A353-40DEAD3696ED}"/>
                        </a:ext>
                      </a:extLst>
                    </p:cNvPr>
                    <p:cNvGrpSpPr/>
                    <p:nvPr/>
                  </p:nvGrpSpPr>
                  <p:grpSpPr>
                    <a:xfrm>
                      <a:off x="6737785" y="1351314"/>
                      <a:ext cx="172482" cy="169733"/>
                      <a:chOff x="4890399" y="1637946"/>
                      <a:chExt cx="302017" cy="284805"/>
                    </a:xfrm>
                  </p:grpSpPr>
                  <p:sp>
                    <p:nvSpPr>
                      <p:cNvPr id="1354" name="矩形 1353">
                        <a:extLst>
                          <a:ext uri="{FF2B5EF4-FFF2-40B4-BE49-F238E27FC236}">
                            <a16:creationId xmlns:a16="http://schemas.microsoft.com/office/drawing/2014/main" id="{C44878FD-7831-4B12-922A-05EC23D48969}"/>
                          </a:ext>
                        </a:extLst>
                      </p:cNvPr>
                      <p:cNvSpPr/>
                      <p:nvPr/>
                    </p:nvSpPr>
                    <p:spPr>
                      <a:xfrm>
                        <a:off x="4991612" y="1763200"/>
                        <a:ext cx="99595" cy="159551"/>
                      </a:xfrm>
                      <a:prstGeom prst="rect">
                        <a:avLst/>
                      </a:prstGeom>
                      <a:gradFill flip="none" rotWithShape="1">
                        <a:gsLst>
                          <a:gs pos="0">
                            <a:sysClr val="window" lastClr="FFFFFF">
                              <a:lumMod val="50000"/>
                            </a:sysClr>
                          </a:gs>
                          <a:gs pos="50000">
                            <a:srgbClr val="E7E6E6"/>
                          </a:gs>
                          <a:gs pos="100000">
                            <a:sysClr val="window" lastClr="FFFFFF">
                              <a:lumMod val="50000"/>
                            </a:sysClr>
                          </a:gs>
                        </a:gsLst>
                        <a:lin ang="0" scaled="0"/>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355" name="矩形: 圆角 1354">
                        <a:extLst>
                          <a:ext uri="{FF2B5EF4-FFF2-40B4-BE49-F238E27FC236}">
                            <a16:creationId xmlns:a16="http://schemas.microsoft.com/office/drawing/2014/main" id="{45E033DD-684D-43E4-B998-12C2E91A871D}"/>
                          </a:ext>
                        </a:extLst>
                      </p:cNvPr>
                      <p:cNvSpPr/>
                      <p:nvPr/>
                    </p:nvSpPr>
                    <p:spPr>
                      <a:xfrm rot="16200000">
                        <a:off x="4961633" y="1566712"/>
                        <a:ext cx="159550" cy="302017"/>
                      </a:xfrm>
                      <a:prstGeom prst="roundRect">
                        <a:avLst/>
                      </a:prstGeom>
                      <a:gradFill rotWithShape="1">
                        <a:gsLst>
                          <a:gs pos="0">
                            <a:srgbClr val="0070C0"/>
                          </a:gs>
                          <a:gs pos="50000">
                            <a:srgbClr val="5B9BD5">
                              <a:lumMod val="105000"/>
                              <a:satMod val="103000"/>
                              <a:tint val="73000"/>
                            </a:srgbClr>
                          </a:gs>
                          <a:gs pos="100000">
                            <a:srgbClr val="0070C0"/>
                          </a:gs>
                        </a:gsLst>
                        <a:lin ang="5400000" scaled="0"/>
                      </a:gradFill>
                      <a:ln w="6350" cap="flat" cmpd="sng" algn="ctr">
                        <a:solidFill>
                          <a:srgbClr val="5B9BD5"/>
                        </a:solidFill>
                        <a:prstDash val="solid"/>
                        <a:miter lim="800000"/>
                      </a:ln>
                      <a:effectLst>
                        <a:softEdge rad="127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black"/>
                          </a:solidFill>
                          <a:effectLst/>
                          <a:uLnTx/>
                          <a:uFillTx/>
                          <a:latin typeface="等线" panose="020F0502020204030204"/>
                          <a:ea typeface="等线" panose="02010600030101010101" pitchFamily="2" charset="-122"/>
                        </a:endParaRPr>
                      </a:p>
                    </p:txBody>
                  </p:sp>
                  <p:cxnSp>
                    <p:nvCxnSpPr>
                      <p:cNvPr id="1356" name="直接连接符 1355">
                        <a:extLst>
                          <a:ext uri="{FF2B5EF4-FFF2-40B4-BE49-F238E27FC236}">
                            <a16:creationId xmlns:a16="http://schemas.microsoft.com/office/drawing/2014/main" id="{FB7BB7AA-1329-4AFB-814F-F6B9E4AEBE90}"/>
                          </a:ext>
                        </a:extLst>
                      </p:cNvPr>
                      <p:cNvCxnSpPr>
                        <a:cxnSpLocks/>
                      </p:cNvCxnSpPr>
                      <p:nvPr/>
                    </p:nvCxnSpPr>
                    <p:spPr>
                      <a:xfrm>
                        <a:off x="4915337" y="1717718"/>
                        <a:ext cx="252144" cy="0"/>
                      </a:xfrm>
                      <a:prstGeom prst="line">
                        <a:avLst/>
                      </a:prstGeom>
                      <a:noFill/>
                      <a:ln w="12700" cap="flat" cmpd="sng" algn="ctr">
                        <a:solidFill>
                          <a:sysClr val="windowText" lastClr="000000"/>
                        </a:solidFill>
                        <a:prstDash val="solid"/>
                        <a:miter lim="800000"/>
                      </a:ln>
                      <a:effectLst>
                        <a:innerShdw blurRad="114300">
                          <a:prstClr val="black"/>
                        </a:innerShdw>
                      </a:effectLst>
                    </p:spPr>
                  </p:cxnSp>
                </p:grpSp>
              </p:grpSp>
              <p:grpSp>
                <p:nvGrpSpPr>
                  <p:cNvPr id="1336" name="组合 1335">
                    <a:extLst>
                      <a:ext uri="{FF2B5EF4-FFF2-40B4-BE49-F238E27FC236}">
                        <a16:creationId xmlns:a16="http://schemas.microsoft.com/office/drawing/2014/main" id="{29548B4F-F56B-432C-AC15-3DED9C8CE594}"/>
                      </a:ext>
                    </a:extLst>
                  </p:cNvPr>
                  <p:cNvGrpSpPr/>
                  <p:nvPr/>
                </p:nvGrpSpPr>
                <p:grpSpPr>
                  <a:xfrm>
                    <a:off x="777661" y="1064331"/>
                    <a:ext cx="1282787" cy="1441241"/>
                    <a:chOff x="1926696" y="1144514"/>
                    <a:chExt cx="1282787" cy="1441241"/>
                  </a:xfrm>
                </p:grpSpPr>
                <p:sp>
                  <p:nvSpPr>
                    <p:cNvPr id="1337" name="矩形 1336">
                      <a:extLst>
                        <a:ext uri="{FF2B5EF4-FFF2-40B4-BE49-F238E27FC236}">
                          <a16:creationId xmlns:a16="http://schemas.microsoft.com/office/drawing/2014/main" id="{5E844DFE-CBCD-4C53-A0DD-897B1B3743E7}"/>
                        </a:ext>
                      </a:extLst>
                    </p:cNvPr>
                    <p:cNvSpPr/>
                    <p:nvPr/>
                  </p:nvSpPr>
                  <p:spPr>
                    <a:xfrm>
                      <a:off x="1931746" y="1205070"/>
                      <a:ext cx="1277737" cy="1241404"/>
                    </a:xfrm>
                    <a:prstGeom prst="rect">
                      <a:avLst/>
                    </a:prstGeom>
                    <a:solidFill>
                      <a:sysClr val="windowText" lastClr="000000"/>
                    </a:solidFill>
                    <a:ln w="12700" cap="flat" cmpd="sng" algn="ctr">
                      <a:solidFill>
                        <a:sysClr val="windowText" lastClr="000000">
                          <a:shade val="50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sp>
                  <p:nvSpPr>
                    <p:cNvPr id="1338" name="矩形 1337">
                      <a:extLst>
                        <a:ext uri="{FF2B5EF4-FFF2-40B4-BE49-F238E27FC236}">
                          <a16:creationId xmlns:a16="http://schemas.microsoft.com/office/drawing/2014/main" id="{DDAB2B17-E510-4DB8-B155-67CCB9CAEEC8}"/>
                        </a:ext>
                      </a:extLst>
                    </p:cNvPr>
                    <p:cNvSpPr/>
                    <p:nvPr/>
                  </p:nvSpPr>
                  <p:spPr>
                    <a:xfrm>
                      <a:off x="1931746" y="1205070"/>
                      <a:ext cx="333059" cy="1241404"/>
                    </a:xfrm>
                    <a:prstGeom prst="rect">
                      <a:avLst/>
                    </a:prstGeom>
                    <a:solidFill>
                      <a:srgbClr val="FFC000"/>
                    </a:solidFill>
                    <a:ln w="12700" cap="flat" cmpd="sng" algn="ctr">
                      <a:solidFill>
                        <a:srgbClr val="FFC000">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sp>
                  <p:nvSpPr>
                    <p:cNvPr id="1339" name="矩形 1338">
                      <a:extLst>
                        <a:ext uri="{FF2B5EF4-FFF2-40B4-BE49-F238E27FC236}">
                          <a16:creationId xmlns:a16="http://schemas.microsoft.com/office/drawing/2014/main" id="{0C99B935-7556-4D1D-A145-3A8AC52FC5CF}"/>
                        </a:ext>
                      </a:extLst>
                    </p:cNvPr>
                    <p:cNvSpPr/>
                    <p:nvPr/>
                  </p:nvSpPr>
                  <p:spPr>
                    <a:xfrm>
                      <a:off x="2313755" y="1205070"/>
                      <a:ext cx="333059" cy="1241404"/>
                    </a:xfrm>
                    <a:prstGeom prst="rect">
                      <a:avLst/>
                    </a:prstGeom>
                    <a:solidFill>
                      <a:srgbClr val="FFC000"/>
                    </a:solidFill>
                    <a:ln w="12700" cap="flat" cmpd="sng" algn="ctr">
                      <a:solidFill>
                        <a:srgbClr val="FFC000">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sp>
                  <p:nvSpPr>
                    <p:cNvPr id="1340" name="矩形 1339">
                      <a:extLst>
                        <a:ext uri="{FF2B5EF4-FFF2-40B4-BE49-F238E27FC236}">
                          <a16:creationId xmlns:a16="http://schemas.microsoft.com/office/drawing/2014/main" id="{FD2F3A18-2BC2-47FA-A57C-CBFDFA081642}"/>
                        </a:ext>
                      </a:extLst>
                    </p:cNvPr>
                    <p:cNvSpPr/>
                    <p:nvPr/>
                  </p:nvSpPr>
                  <p:spPr>
                    <a:xfrm>
                      <a:off x="2695764" y="1205070"/>
                      <a:ext cx="333059" cy="1241404"/>
                    </a:xfrm>
                    <a:prstGeom prst="rect">
                      <a:avLst/>
                    </a:prstGeom>
                    <a:solidFill>
                      <a:srgbClr val="FFC000"/>
                    </a:solidFill>
                    <a:ln w="12700" cap="flat" cmpd="sng" algn="ctr">
                      <a:solidFill>
                        <a:srgbClr val="FFC000">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sp>
                  <p:nvSpPr>
                    <p:cNvPr id="1341" name="矩形 1340">
                      <a:extLst>
                        <a:ext uri="{FF2B5EF4-FFF2-40B4-BE49-F238E27FC236}">
                          <a16:creationId xmlns:a16="http://schemas.microsoft.com/office/drawing/2014/main" id="{C8363367-1FE5-4DE5-8A19-C8407ED4FAC8}"/>
                        </a:ext>
                      </a:extLst>
                    </p:cNvPr>
                    <p:cNvSpPr/>
                    <p:nvPr/>
                  </p:nvSpPr>
                  <p:spPr>
                    <a:xfrm>
                      <a:off x="3136815" y="1205070"/>
                      <a:ext cx="72667" cy="1241404"/>
                    </a:xfrm>
                    <a:prstGeom prst="rect">
                      <a:avLst/>
                    </a:prstGeom>
                    <a:solidFill>
                      <a:srgbClr val="FFC000"/>
                    </a:solidFill>
                    <a:ln w="12700" cap="flat" cmpd="sng" algn="ctr">
                      <a:solidFill>
                        <a:srgbClr val="FFC000">
                          <a:shade val="50000"/>
                        </a:srgbClr>
                      </a:solidFill>
                      <a:prstDash val="solid"/>
                      <a:miter lim="800000"/>
                    </a:ln>
                    <a:effectLst>
                      <a:outerShdw blurRad="50800" dist="38100" algn="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sp>
                  <p:nvSpPr>
                    <p:cNvPr id="1342" name="矩形 1341">
                      <a:extLst>
                        <a:ext uri="{FF2B5EF4-FFF2-40B4-BE49-F238E27FC236}">
                          <a16:creationId xmlns:a16="http://schemas.microsoft.com/office/drawing/2014/main" id="{78BFF140-5819-466E-9A68-D9F7EDC6CD3E}"/>
                        </a:ext>
                      </a:extLst>
                    </p:cNvPr>
                    <p:cNvSpPr/>
                    <p:nvPr/>
                  </p:nvSpPr>
                  <p:spPr>
                    <a:xfrm>
                      <a:off x="1926696" y="1144514"/>
                      <a:ext cx="1282785" cy="60556"/>
                    </a:xfrm>
                    <a:prstGeom prst="rect">
                      <a:avLst/>
                    </a:prstGeom>
                    <a:gradFill rotWithShape="1">
                      <a:gsLst>
                        <a:gs pos="0">
                          <a:sysClr val="windowText" lastClr="000000">
                            <a:lumMod val="110000"/>
                            <a:satMod val="105000"/>
                            <a:tint val="67000"/>
                          </a:sysClr>
                        </a:gs>
                        <a:gs pos="50000">
                          <a:sysClr val="windowText" lastClr="000000">
                            <a:lumMod val="105000"/>
                            <a:satMod val="103000"/>
                            <a:tint val="73000"/>
                          </a:sysClr>
                        </a:gs>
                        <a:gs pos="100000">
                          <a:sysClr val="windowText" lastClr="000000">
                            <a:lumMod val="105000"/>
                            <a:satMod val="109000"/>
                            <a:tint val="81000"/>
                          </a:sysClr>
                        </a:gs>
                      </a:gsLst>
                      <a:lin ang="5400000" scaled="0"/>
                    </a:gradFill>
                    <a:ln w="6350" cap="flat" cmpd="sng" algn="ctr">
                      <a:solidFill>
                        <a:sysClr val="windowText" lastClr="000000"/>
                      </a:solidFill>
                      <a:prstDash val="solid"/>
                      <a:miter lim="800000"/>
                    </a:ln>
                    <a:effectLst>
                      <a:outerShdw blurRad="50800" dist="38100" algn="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black"/>
                        </a:solidFill>
                        <a:effectLst/>
                        <a:uLnTx/>
                        <a:uFillTx/>
                        <a:latin typeface="等线" panose="020F0502020204030204"/>
                        <a:ea typeface="等线" panose="02010600030101010101" pitchFamily="2" charset="-122"/>
                      </a:endParaRPr>
                    </a:p>
                  </p:txBody>
                </p:sp>
                <p:sp>
                  <p:nvSpPr>
                    <p:cNvPr id="1343" name="矩形 1342">
                      <a:extLst>
                        <a:ext uri="{FF2B5EF4-FFF2-40B4-BE49-F238E27FC236}">
                          <a16:creationId xmlns:a16="http://schemas.microsoft.com/office/drawing/2014/main" id="{1ECDA36C-3B1D-4B06-AB2E-1BEEF0C6359C}"/>
                        </a:ext>
                      </a:extLst>
                    </p:cNvPr>
                    <p:cNvSpPr/>
                    <p:nvPr/>
                  </p:nvSpPr>
                  <p:spPr>
                    <a:xfrm>
                      <a:off x="1926696" y="2446475"/>
                      <a:ext cx="1277737" cy="139280"/>
                    </a:xfrm>
                    <a:prstGeom prst="rect">
                      <a:avLst/>
                    </a:prstGeom>
                    <a:gradFill rotWithShape="1">
                      <a:gsLst>
                        <a:gs pos="0">
                          <a:sysClr val="windowText" lastClr="000000">
                            <a:lumMod val="110000"/>
                            <a:satMod val="105000"/>
                            <a:tint val="67000"/>
                          </a:sysClr>
                        </a:gs>
                        <a:gs pos="50000">
                          <a:sysClr val="windowText" lastClr="000000">
                            <a:lumMod val="105000"/>
                            <a:satMod val="103000"/>
                            <a:tint val="73000"/>
                          </a:sysClr>
                        </a:gs>
                        <a:gs pos="100000">
                          <a:sysClr val="windowText" lastClr="000000">
                            <a:lumMod val="105000"/>
                            <a:satMod val="109000"/>
                            <a:tint val="81000"/>
                          </a:sysClr>
                        </a:gs>
                      </a:gsLst>
                      <a:lin ang="5400000" scaled="0"/>
                    </a:gradFill>
                    <a:ln w="6350" cap="flat" cmpd="sng" algn="ctr">
                      <a:solidFill>
                        <a:sysClr val="windowText" lastClr="000000"/>
                      </a:solidFill>
                      <a:prstDash val="solid"/>
                      <a:miter lim="800000"/>
                    </a:ln>
                    <a:effectLst>
                      <a:outerShdw blurRad="50800" dist="38100" algn="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black"/>
                        </a:solidFill>
                        <a:effectLst/>
                        <a:uLnTx/>
                        <a:uFillTx/>
                        <a:latin typeface="等线" panose="020F0502020204030204"/>
                        <a:ea typeface="等线" panose="02010600030101010101" pitchFamily="2" charset="-122"/>
                      </a:endParaRPr>
                    </a:p>
                  </p:txBody>
                </p:sp>
              </p:grpSp>
            </p:grpSp>
          </p:grpSp>
          <p:grpSp>
            <p:nvGrpSpPr>
              <p:cNvPr id="1312" name="组合 1311">
                <a:extLst>
                  <a:ext uri="{FF2B5EF4-FFF2-40B4-BE49-F238E27FC236}">
                    <a16:creationId xmlns:a16="http://schemas.microsoft.com/office/drawing/2014/main" id="{EB71D6CF-2ACD-4898-A019-86D85C5B1CD1}"/>
                  </a:ext>
                </a:extLst>
              </p:cNvPr>
              <p:cNvGrpSpPr/>
              <p:nvPr/>
            </p:nvGrpSpPr>
            <p:grpSpPr>
              <a:xfrm>
                <a:off x="8382214" y="2116637"/>
                <a:ext cx="162553" cy="159963"/>
                <a:chOff x="4890399" y="1637946"/>
                <a:chExt cx="302017" cy="284805"/>
              </a:xfrm>
            </p:grpSpPr>
            <p:sp>
              <p:nvSpPr>
                <p:cNvPr id="1317" name="矩形 1316">
                  <a:extLst>
                    <a:ext uri="{FF2B5EF4-FFF2-40B4-BE49-F238E27FC236}">
                      <a16:creationId xmlns:a16="http://schemas.microsoft.com/office/drawing/2014/main" id="{FC2CAE8A-A279-4650-B63E-910C2B1EAF29}"/>
                    </a:ext>
                  </a:extLst>
                </p:cNvPr>
                <p:cNvSpPr/>
                <p:nvPr/>
              </p:nvSpPr>
              <p:spPr>
                <a:xfrm>
                  <a:off x="4991612" y="1763200"/>
                  <a:ext cx="99595" cy="159551"/>
                </a:xfrm>
                <a:prstGeom prst="rect">
                  <a:avLst/>
                </a:prstGeom>
                <a:gradFill flip="none" rotWithShape="1">
                  <a:gsLst>
                    <a:gs pos="0">
                      <a:sysClr val="window" lastClr="FFFFFF">
                        <a:lumMod val="50000"/>
                      </a:sysClr>
                    </a:gs>
                    <a:gs pos="50000">
                      <a:srgbClr val="E7E6E6"/>
                    </a:gs>
                    <a:gs pos="100000">
                      <a:sysClr val="window" lastClr="FFFFFF">
                        <a:lumMod val="50000"/>
                      </a:sysClr>
                    </a:gs>
                  </a:gsLst>
                  <a:lin ang="0" scaled="0"/>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318" name="矩形: 圆角 1317">
                  <a:extLst>
                    <a:ext uri="{FF2B5EF4-FFF2-40B4-BE49-F238E27FC236}">
                      <a16:creationId xmlns:a16="http://schemas.microsoft.com/office/drawing/2014/main" id="{456B5CF0-E749-4406-86BA-EE11618CC4C7}"/>
                    </a:ext>
                  </a:extLst>
                </p:cNvPr>
                <p:cNvSpPr/>
                <p:nvPr/>
              </p:nvSpPr>
              <p:spPr>
                <a:xfrm rot="16200000">
                  <a:off x="4961633" y="1566712"/>
                  <a:ext cx="159550" cy="302017"/>
                </a:xfrm>
                <a:prstGeom prst="roundRect">
                  <a:avLst/>
                </a:prstGeom>
                <a:gradFill rotWithShape="1">
                  <a:gsLst>
                    <a:gs pos="0">
                      <a:srgbClr val="0070C0"/>
                    </a:gs>
                    <a:gs pos="50000">
                      <a:srgbClr val="5B9BD5">
                        <a:lumMod val="105000"/>
                        <a:satMod val="103000"/>
                        <a:tint val="73000"/>
                      </a:srgbClr>
                    </a:gs>
                    <a:gs pos="100000">
                      <a:srgbClr val="0070C0"/>
                    </a:gs>
                  </a:gsLst>
                  <a:lin ang="5400000" scaled="0"/>
                </a:gradFill>
                <a:ln w="6350" cap="flat" cmpd="sng" algn="ctr">
                  <a:solidFill>
                    <a:srgbClr val="5B9BD5"/>
                  </a:solidFill>
                  <a:prstDash val="solid"/>
                  <a:miter lim="800000"/>
                </a:ln>
                <a:effectLst>
                  <a:softEdge rad="127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black"/>
                    </a:solidFill>
                    <a:effectLst/>
                    <a:uLnTx/>
                    <a:uFillTx/>
                    <a:latin typeface="等线" panose="020F0502020204030204"/>
                    <a:ea typeface="等线" panose="02010600030101010101" pitchFamily="2" charset="-122"/>
                  </a:endParaRPr>
                </a:p>
              </p:txBody>
            </p:sp>
            <p:cxnSp>
              <p:nvCxnSpPr>
                <p:cNvPr id="1319" name="直接连接符 1318">
                  <a:extLst>
                    <a:ext uri="{FF2B5EF4-FFF2-40B4-BE49-F238E27FC236}">
                      <a16:creationId xmlns:a16="http://schemas.microsoft.com/office/drawing/2014/main" id="{9DE8947C-3F14-470A-A2AF-0774077F2E96}"/>
                    </a:ext>
                  </a:extLst>
                </p:cNvPr>
                <p:cNvCxnSpPr>
                  <a:cxnSpLocks/>
                </p:cNvCxnSpPr>
                <p:nvPr/>
              </p:nvCxnSpPr>
              <p:spPr>
                <a:xfrm>
                  <a:off x="4915335" y="1717718"/>
                  <a:ext cx="252145" cy="0"/>
                </a:xfrm>
                <a:prstGeom prst="line">
                  <a:avLst/>
                </a:prstGeom>
                <a:noFill/>
                <a:ln w="12700" cap="flat" cmpd="sng" algn="ctr">
                  <a:solidFill>
                    <a:sysClr val="windowText" lastClr="000000"/>
                  </a:solidFill>
                  <a:prstDash val="solid"/>
                  <a:miter lim="800000"/>
                </a:ln>
                <a:effectLst>
                  <a:innerShdw blurRad="114300">
                    <a:prstClr val="black"/>
                  </a:innerShdw>
                </a:effectLst>
              </p:spPr>
            </p:cxnSp>
          </p:grpSp>
          <p:sp>
            <p:nvSpPr>
              <p:cNvPr id="1313" name="文本框 1312">
                <a:extLst>
                  <a:ext uri="{FF2B5EF4-FFF2-40B4-BE49-F238E27FC236}">
                    <a16:creationId xmlns:a16="http://schemas.microsoft.com/office/drawing/2014/main" id="{D8C3DD00-4DF5-48AD-AD5F-7E9EBA34DF0A}"/>
                  </a:ext>
                </a:extLst>
              </p:cNvPr>
              <p:cNvSpPr txBox="1"/>
              <p:nvPr/>
            </p:nvSpPr>
            <p:spPr>
              <a:xfrm>
                <a:off x="887758" y="3234336"/>
                <a:ext cx="2131565" cy="3983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Compressor group</a:t>
                </a:r>
                <a:endParaRPr kumimoji="0" lang="zh-CN" altLang="en-US" sz="1200" b="0"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314" name="文本框 1313">
                <a:extLst>
                  <a:ext uri="{FF2B5EF4-FFF2-40B4-BE49-F238E27FC236}">
                    <a16:creationId xmlns:a16="http://schemas.microsoft.com/office/drawing/2014/main" id="{339DA4B1-CE93-45F9-85EA-E049A3A9D645}"/>
                  </a:ext>
                </a:extLst>
              </p:cNvPr>
              <p:cNvSpPr txBox="1"/>
              <p:nvPr/>
            </p:nvSpPr>
            <p:spPr>
              <a:xfrm>
                <a:off x="3131880" y="3238853"/>
                <a:ext cx="1361885" cy="3983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Cold Box</a:t>
                </a:r>
                <a:endParaRPr kumimoji="0" lang="zh-CN" altLang="en-US" sz="1200" b="0"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315" name="文本框 1314">
                <a:extLst>
                  <a:ext uri="{FF2B5EF4-FFF2-40B4-BE49-F238E27FC236}">
                    <a16:creationId xmlns:a16="http://schemas.microsoft.com/office/drawing/2014/main" id="{5B13DF20-6466-484F-93DF-CBE1B2306A86}"/>
                  </a:ext>
                </a:extLst>
              </p:cNvPr>
              <p:cNvSpPr txBox="1"/>
              <p:nvPr/>
            </p:nvSpPr>
            <p:spPr>
              <a:xfrm>
                <a:off x="6906432" y="3230823"/>
                <a:ext cx="2372915" cy="66395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Main Distribution</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Valve Box</a:t>
                </a:r>
                <a:endParaRPr kumimoji="0" lang="zh-CN" altLang="en-US" sz="1200" b="0"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316" name="文本框 1315">
                <a:extLst>
                  <a:ext uri="{FF2B5EF4-FFF2-40B4-BE49-F238E27FC236}">
                    <a16:creationId xmlns:a16="http://schemas.microsoft.com/office/drawing/2014/main" id="{D0C2EF4B-5A81-4B09-B33B-CE5CFE970913}"/>
                  </a:ext>
                </a:extLst>
              </p:cNvPr>
              <p:cNvSpPr txBox="1"/>
              <p:nvPr/>
            </p:nvSpPr>
            <p:spPr>
              <a:xfrm>
                <a:off x="5526748" y="3228045"/>
                <a:ext cx="1012400" cy="39837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Dewar</a:t>
                </a:r>
                <a:endParaRPr kumimoji="0" lang="zh-CN" altLang="en-US" sz="1200" b="0"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grpSp>
        <p:sp>
          <p:nvSpPr>
            <p:cNvPr id="1241" name="矩形 1240">
              <a:extLst>
                <a:ext uri="{FF2B5EF4-FFF2-40B4-BE49-F238E27FC236}">
                  <a16:creationId xmlns:a16="http://schemas.microsoft.com/office/drawing/2014/main" id="{46561884-6572-49F8-BF8A-6D924AE04915}"/>
                </a:ext>
              </a:extLst>
            </p:cNvPr>
            <p:cNvSpPr/>
            <p:nvPr/>
          </p:nvSpPr>
          <p:spPr>
            <a:xfrm>
              <a:off x="523505" y="4688464"/>
              <a:ext cx="371062" cy="45719"/>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242" name="矩形 1241">
              <a:extLst>
                <a:ext uri="{FF2B5EF4-FFF2-40B4-BE49-F238E27FC236}">
                  <a16:creationId xmlns:a16="http://schemas.microsoft.com/office/drawing/2014/main" id="{8105DCCF-CE8A-4436-8E8F-7D51F8A9DC86}"/>
                </a:ext>
              </a:extLst>
            </p:cNvPr>
            <p:cNvSpPr/>
            <p:nvPr/>
          </p:nvSpPr>
          <p:spPr>
            <a:xfrm>
              <a:off x="493748" y="4786118"/>
              <a:ext cx="401364" cy="45719"/>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11000</a:t>
              </a:r>
              <a:endParaRPr kumimoji="0" lang="zh-CN" altLang="en-US"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243" name="矩形 1242">
              <a:extLst>
                <a:ext uri="{FF2B5EF4-FFF2-40B4-BE49-F238E27FC236}">
                  <a16:creationId xmlns:a16="http://schemas.microsoft.com/office/drawing/2014/main" id="{2E772B28-BFA6-48F2-9018-CC5C95EA2E25}"/>
                </a:ext>
              </a:extLst>
            </p:cNvPr>
            <p:cNvSpPr/>
            <p:nvPr/>
          </p:nvSpPr>
          <p:spPr>
            <a:xfrm>
              <a:off x="4554685" y="4678776"/>
              <a:ext cx="345487" cy="45719"/>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8000</a:t>
              </a:r>
              <a:endParaRPr kumimoji="0" lang="zh-CN" altLang="en-US"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cxnSp>
          <p:nvCxnSpPr>
            <p:cNvPr id="1244" name="直接箭头连接符 1243">
              <a:extLst>
                <a:ext uri="{FF2B5EF4-FFF2-40B4-BE49-F238E27FC236}">
                  <a16:creationId xmlns:a16="http://schemas.microsoft.com/office/drawing/2014/main" id="{FC1EDC35-D22E-45E6-B8FF-BD599B82413D}"/>
                </a:ext>
              </a:extLst>
            </p:cNvPr>
            <p:cNvCxnSpPr>
              <a:cxnSpLocks/>
            </p:cNvCxnSpPr>
            <p:nvPr/>
          </p:nvCxnSpPr>
          <p:spPr>
            <a:xfrm>
              <a:off x="1398151" y="4964872"/>
              <a:ext cx="294517" cy="0"/>
            </a:xfrm>
            <a:prstGeom prst="straightConnector1">
              <a:avLst/>
            </a:prstGeom>
            <a:noFill/>
            <a:ln w="6350" cap="flat" cmpd="sng" algn="ctr">
              <a:solidFill>
                <a:srgbClr val="A5A5A5"/>
              </a:solidFill>
              <a:prstDash val="solid"/>
              <a:miter lim="800000"/>
              <a:headEnd type="arrow" w="sm" len="sm"/>
              <a:tailEnd type="arrow" w="sm" len="sm"/>
            </a:ln>
            <a:effectLst/>
          </p:spPr>
        </p:cxnSp>
        <p:cxnSp>
          <p:nvCxnSpPr>
            <p:cNvPr id="1245" name="直接连接符 1244">
              <a:extLst>
                <a:ext uri="{FF2B5EF4-FFF2-40B4-BE49-F238E27FC236}">
                  <a16:creationId xmlns:a16="http://schemas.microsoft.com/office/drawing/2014/main" id="{48CDE0D7-7090-484E-8903-B55F0A86BAE7}"/>
                </a:ext>
              </a:extLst>
            </p:cNvPr>
            <p:cNvCxnSpPr>
              <a:cxnSpLocks/>
            </p:cNvCxnSpPr>
            <p:nvPr/>
          </p:nvCxnSpPr>
          <p:spPr>
            <a:xfrm>
              <a:off x="1398152" y="4376899"/>
              <a:ext cx="0" cy="641708"/>
            </a:xfrm>
            <a:prstGeom prst="line">
              <a:avLst/>
            </a:prstGeom>
            <a:noFill/>
            <a:ln w="6350" cap="flat" cmpd="sng" algn="ctr">
              <a:solidFill>
                <a:sysClr val="window" lastClr="FFFFFF">
                  <a:lumMod val="65000"/>
                </a:sysClr>
              </a:solidFill>
              <a:prstDash val="solid"/>
              <a:miter lim="800000"/>
            </a:ln>
            <a:effectLst/>
          </p:spPr>
        </p:cxnSp>
        <p:cxnSp>
          <p:nvCxnSpPr>
            <p:cNvPr id="1246" name="直接连接符 1245">
              <a:extLst>
                <a:ext uri="{FF2B5EF4-FFF2-40B4-BE49-F238E27FC236}">
                  <a16:creationId xmlns:a16="http://schemas.microsoft.com/office/drawing/2014/main" id="{15780BD6-9A1F-459C-8E8A-D6BCA9FC04E2}"/>
                </a:ext>
              </a:extLst>
            </p:cNvPr>
            <p:cNvCxnSpPr>
              <a:cxnSpLocks/>
            </p:cNvCxnSpPr>
            <p:nvPr/>
          </p:nvCxnSpPr>
          <p:spPr>
            <a:xfrm>
              <a:off x="1697459" y="4391226"/>
              <a:ext cx="3457" cy="627381"/>
            </a:xfrm>
            <a:prstGeom prst="line">
              <a:avLst/>
            </a:prstGeom>
            <a:noFill/>
            <a:ln w="6350" cap="flat" cmpd="sng" algn="ctr">
              <a:solidFill>
                <a:sysClr val="window" lastClr="FFFFFF">
                  <a:lumMod val="65000"/>
                </a:sysClr>
              </a:solidFill>
              <a:prstDash val="solid"/>
              <a:miter lim="800000"/>
            </a:ln>
            <a:effectLst/>
          </p:spPr>
        </p:cxnSp>
        <p:sp>
          <p:nvSpPr>
            <p:cNvPr id="1247" name="矩形 1246">
              <a:extLst>
                <a:ext uri="{FF2B5EF4-FFF2-40B4-BE49-F238E27FC236}">
                  <a16:creationId xmlns:a16="http://schemas.microsoft.com/office/drawing/2014/main" id="{E3F29857-4C5B-4674-A646-ADBC0B61BA56}"/>
                </a:ext>
              </a:extLst>
            </p:cNvPr>
            <p:cNvSpPr/>
            <p:nvPr/>
          </p:nvSpPr>
          <p:spPr>
            <a:xfrm>
              <a:off x="1390323" y="4982704"/>
              <a:ext cx="368706" cy="76864"/>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5000</a:t>
              </a:r>
              <a:endParaRPr kumimoji="0" lang="zh-CN" altLang="en-US"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cxnSp>
          <p:nvCxnSpPr>
            <p:cNvPr id="1248" name="直接箭头连接符 1247">
              <a:extLst>
                <a:ext uri="{FF2B5EF4-FFF2-40B4-BE49-F238E27FC236}">
                  <a16:creationId xmlns:a16="http://schemas.microsoft.com/office/drawing/2014/main" id="{6BA0AF07-C4ED-4676-B674-5E6302BFAE55}"/>
                </a:ext>
              </a:extLst>
            </p:cNvPr>
            <p:cNvCxnSpPr>
              <a:cxnSpLocks/>
            </p:cNvCxnSpPr>
            <p:nvPr/>
          </p:nvCxnSpPr>
          <p:spPr>
            <a:xfrm>
              <a:off x="5375572" y="4959805"/>
              <a:ext cx="294517" cy="0"/>
            </a:xfrm>
            <a:prstGeom prst="straightConnector1">
              <a:avLst/>
            </a:prstGeom>
            <a:noFill/>
            <a:ln w="6350" cap="flat" cmpd="sng" algn="ctr">
              <a:solidFill>
                <a:srgbClr val="A5A5A5"/>
              </a:solidFill>
              <a:prstDash val="solid"/>
              <a:miter lim="800000"/>
              <a:headEnd type="arrow" w="sm" len="sm"/>
              <a:tailEnd type="arrow" w="sm" len="sm"/>
            </a:ln>
            <a:effectLst/>
          </p:spPr>
        </p:cxnSp>
        <p:cxnSp>
          <p:nvCxnSpPr>
            <p:cNvPr id="1249" name="直接连接符 1248">
              <a:extLst>
                <a:ext uri="{FF2B5EF4-FFF2-40B4-BE49-F238E27FC236}">
                  <a16:creationId xmlns:a16="http://schemas.microsoft.com/office/drawing/2014/main" id="{55CEB5E1-77B3-45FC-911B-EA3DC96B7078}"/>
                </a:ext>
              </a:extLst>
            </p:cNvPr>
            <p:cNvCxnSpPr>
              <a:cxnSpLocks/>
            </p:cNvCxnSpPr>
            <p:nvPr/>
          </p:nvCxnSpPr>
          <p:spPr>
            <a:xfrm>
              <a:off x="5375573" y="4371833"/>
              <a:ext cx="0" cy="641708"/>
            </a:xfrm>
            <a:prstGeom prst="line">
              <a:avLst/>
            </a:prstGeom>
            <a:noFill/>
            <a:ln w="6350" cap="flat" cmpd="sng" algn="ctr">
              <a:solidFill>
                <a:sysClr val="window" lastClr="FFFFFF">
                  <a:lumMod val="65000"/>
                </a:sysClr>
              </a:solidFill>
              <a:prstDash val="solid"/>
              <a:miter lim="800000"/>
            </a:ln>
            <a:effectLst/>
          </p:spPr>
        </p:cxnSp>
        <p:cxnSp>
          <p:nvCxnSpPr>
            <p:cNvPr id="1250" name="直接连接符 1249">
              <a:extLst>
                <a:ext uri="{FF2B5EF4-FFF2-40B4-BE49-F238E27FC236}">
                  <a16:creationId xmlns:a16="http://schemas.microsoft.com/office/drawing/2014/main" id="{6A8D0388-8C72-41F7-B4E9-9C0B9566E32B}"/>
                </a:ext>
              </a:extLst>
            </p:cNvPr>
            <p:cNvCxnSpPr>
              <a:cxnSpLocks/>
            </p:cNvCxnSpPr>
            <p:nvPr/>
          </p:nvCxnSpPr>
          <p:spPr>
            <a:xfrm>
              <a:off x="5674880" y="4386159"/>
              <a:ext cx="3457" cy="627381"/>
            </a:xfrm>
            <a:prstGeom prst="line">
              <a:avLst/>
            </a:prstGeom>
            <a:noFill/>
            <a:ln w="6350" cap="flat" cmpd="sng" algn="ctr">
              <a:solidFill>
                <a:sysClr val="window" lastClr="FFFFFF">
                  <a:lumMod val="65000"/>
                </a:sysClr>
              </a:solidFill>
              <a:prstDash val="solid"/>
              <a:miter lim="800000"/>
            </a:ln>
            <a:effectLst/>
          </p:spPr>
        </p:cxnSp>
        <p:sp>
          <p:nvSpPr>
            <p:cNvPr id="1251" name="矩形 1250">
              <a:extLst>
                <a:ext uri="{FF2B5EF4-FFF2-40B4-BE49-F238E27FC236}">
                  <a16:creationId xmlns:a16="http://schemas.microsoft.com/office/drawing/2014/main" id="{A4E0FB91-A353-4C0B-BE11-B4DA9A19EA27}"/>
                </a:ext>
              </a:extLst>
            </p:cNvPr>
            <p:cNvSpPr/>
            <p:nvPr/>
          </p:nvSpPr>
          <p:spPr>
            <a:xfrm>
              <a:off x="5350598" y="4977638"/>
              <a:ext cx="378902" cy="60098"/>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5000</a:t>
              </a:r>
              <a:endParaRPr kumimoji="0" lang="zh-CN" altLang="en-US"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252" name="文本框 1251">
              <a:extLst>
                <a:ext uri="{FF2B5EF4-FFF2-40B4-BE49-F238E27FC236}">
                  <a16:creationId xmlns:a16="http://schemas.microsoft.com/office/drawing/2014/main" id="{CB1A3903-35E2-45E8-BA83-BCA95EEEE169}"/>
                </a:ext>
              </a:extLst>
            </p:cNvPr>
            <p:cNvSpPr txBox="1"/>
            <p:nvPr/>
          </p:nvSpPr>
          <p:spPr>
            <a:xfrm>
              <a:off x="3140215" y="4210476"/>
              <a:ext cx="948436" cy="52322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1000" b="0"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900" b="0"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        </a:t>
              </a:r>
              <a:r>
                <a:rPr kumimoji="0" lang="en-US" altLang="zh-CN" sz="900" b="1" i="0" u="none" strike="noStrike" kern="0" cap="none" spc="0" normalizeH="0" baseline="0" noProof="0" dirty="0">
                  <a:ln>
                    <a:noFill/>
                  </a:ln>
                  <a:solidFill>
                    <a:srgbClr val="FF0000"/>
                  </a:solidFill>
                  <a:effectLst/>
                  <a:uLnTx/>
                  <a:uFillTx/>
                  <a:latin typeface="Times New Roman" panose="02020603050405020304" pitchFamily="18" charset="0"/>
                  <a:ea typeface="等线" panose="02010600030101010101" pitchFamily="2" charset="-122"/>
                  <a:cs typeface="Times New Roman" panose="02020603050405020304" pitchFamily="18" charset="0"/>
                </a:rPr>
                <a:t>6</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900" b="1" i="0" u="none" strike="noStrike" kern="0" cap="none" spc="0" normalizeH="0" baseline="0" noProof="0" dirty="0">
                  <a:ln>
                    <a:noFill/>
                  </a:ln>
                  <a:solidFill>
                    <a:srgbClr val="FF0000"/>
                  </a:solidFill>
                  <a:effectLst/>
                  <a:uLnTx/>
                  <a:uFillTx/>
                  <a:latin typeface="Times New Roman" panose="02020603050405020304" pitchFamily="18" charset="0"/>
                  <a:ea typeface="等线" panose="02010600030101010101" pitchFamily="2" charset="-122"/>
                  <a:cs typeface="Times New Roman" panose="02020603050405020304" pitchFamily="18" charset="0"/>
                </a:rPr>
                <a:t>Cryomodules</a:t>
              </a:r>
              <a:endParaRPr kumimoji="0" lang="zh-CN" altLang="en-US" sz="900" b="1" i="0" u="none" strike="noStrike" kern="0" cap="none" spc="0" normalizeH="0" baseline="0" noProof="0" dirty="0">
                <a:ln>
                  <a:noFill/>
                </a:ln>
                <a:solidFill>
                  <a:srgbClr val="FF0000"/>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grpSp>
          <p:nvGrpSpPr>
            <p:cNvPr id="1253" name="组合 1252">
              <a:extLst>
                <a:ext uri="{FF2B5EF4-FFF2-40B4-BE49-F238E27FC236}">
                  <a16:creationId xmlns:a16="http://schemas.microsoft.com/office/drawing/2014/main" id="{73202A33-A050-4EC2-B0DE-8CA7128F2EAF}"/>
                </a:ext>
              </a:extLst>
            </p:cNvPr>
            <p:cNvGrpSpPr/>
            <p:nvPr/>
          </p:nvGrpSpPr>
          <p:grpSpPr>
            <a:xfrm rot="10800000">
              <a:off x="1854538" y="4270056"/>
              <a:ext cx="112993" cy="211759"/>
              <a:chOff x="3248113" y="4104116"/>
              <a:chExt cx="136404" cy="234000"/>
            </a:xfrm>
          </p:grpSpPr>
          <p:cxnSp>
            <p:nvCxnSpPr>
              <p:cNvPr id="1308" name="直接连接符 1307">
                <a:extLst>
                  <a:ext uri="{FF2B5EF4-FFF2-40B4-BE49-F238E27FC236}">
                    <a16:creationId xmlns:a16="http://schemas.microsoft.com/office/drawing/2014/main" id="{1F926A75-4DF1-419F-B278-B4889D11C413}"/>
                  </a:ext>
                </a:extLst>
              </p:cNvPr>
              <p:cNvCxnSpPr>
                <a:cxnSpLocks/>
              </p:cNvCxnSpPr>
              <p:nvPr/>
            </p:nvCxnSpPr>
            <p:spPr>
              <a:xfrm>
                <a:off x="3248113" y="4122793"/>
                <a:ext cx="100404" cy="0"/>
              </a:xfrm>
              <a:prstGeom prst="line">
                <a:avLst/>
              </a:prstGeom>
              <a:noFill/>
              <a:ln w="12700" cap="flat" cmpd="sng" algn="ctr">
                <a:solidFill>
                  <a:srgbClr val="A5A5A5"/>
                </a:solidFill>
                <a:prstDash val="solid"/>
                <a:miter lim="800000"/>
              </a:ln>
              <a:effectLst/>
            </p:spPr>
          </p:cxnSp>
          <p:sp>
            <p:nvSpPr>
              <p:cNvPr id="1309" name="矩形 1308">
                <a:extLst>
                  <a:ext uri="{FF2B5EF4-FFF2-40B4-BE49-F238E27FC236}">
                    <a16:creationId xmlns:a16="http://schemas.microsoft.com/office/drawing/2014/main" id="{180A1918-B692-47B5-B14A-A058C4E80184}"/>
                  </a:ext>
                </a:extLst>
              </p:cNvPr>
              <p:cNvSpPr/>
              <p:nvPr/>
            </p:nvSpPr>
            <p:spPr>
              <a:xfrm>
                <a:off x="3348517" y="4104116"/>
                <a:ext cx="36000" cy="234000"/>
              </a:xfrm>
              <a:prstGeom prst="rect">
                <a:avLst/>
              </a:prstGeom>
              <a:solidFill>
                <a:sysClr val="windowText" lastClr="000000"/>
              </a:solidFill>
              <a:ln w="12700" cap="flat" cmpd="sng" algn="ctr">
                <a:solidFill>
                  <a:sysClr val="windowText" lastClr="000000">
                    <a:shade val="50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cxnSp>
            <p:nvCxnSpPr>
              <p:cNvPr id="1310" name="直接连接符 1309">
                <a:extLst>
                  <a:ext uri="{FF2B5EF4-FFF2-40B4-BE49-F238E27FC236}">
                    <a16:creationId xmlns:a16="http://schemas.microsoft.com/office/drawing/2014/main" id="{D8690F1A-AC75-4DD1-BADA-BACD2FDE4312}"/>
                  </a:ext>
                </a:extLst>
              </p:cNvPr>
              <p:cNvCxnSpPr>
                <a:cxnSpLocks/>
              </p:cNvCxnSpPr>
              <p:nvPr/>
            </p:nvCxnSpPr>
            <p:spPr>
              <a:xfrm flipV="1">
                <a:off x="3251712" y="4308064"/>
                <a:ext cx="96805" cy="0"/>
              </a:xfrm>
              <a:prstGeom prst="line">
                <a:avLst/>
              </a:prstGeom>
              <a:noFill/>
              <a:ln w="12700" cap="flat" cmpd="sng" algn="ctr">
                <a:solidFill>
                  <a:srgbClr val="A5A5A5"/>
                </a:solidFill>
                <a:prstDash val="solid"/>
                <a:miter lim="800000"/>
              </a:ln>
              <a:effectLst/>
            </p:spPr>
          </p:cxnSp>
        </p:grpSp>
        <p:sp>
          <p:nvSpPr>
            <p:cNvPr id="1254" name="矩形 1253">
              <a:extLst>
                <a:ext uri="{FF2B5EF4-FFF2-40B4-BE49-F238E27FC236}">
                  <a16:creationId xmlns:a16="http://schemas.microsoft.com/office/drawing/2014/main" id="{FFC3F663-3D70-4524-9601-49D68D0B086C}"/>
                </a:ext>
              </a:extLst>
            </p:cNvPr>
            <p:cNvSpPr/>
            <p:nvPr/>
          </p:nvSpPr>
          <p:spPr>
            <a:xfrm>
              <a:off x="2220260" y="4781427"/>
              <a:ext cx="401364" cy="45719"/>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11000</a:t>
              </a:r>
              <a:endParaRPr kumimoji="0" lang="zh-CN" altLang="en-US"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255" name="矩形 1254">
              <a:extLst>
                <a:ext uri="{FF2B5EF4-FFF2-40B4-BE49-F238E27FC236}">
                  <a16:creationId xmlns:a16="http://schemas.microsoft.com/office/drawing/2014/main" id="{56068A2C-9E0D-47B8-ADE9-C71FB9A5F7EC}"/>
                </a:ext>
              </a:extLst>
            </p:cNvPr>
            <p:cNvSpPr/>
            <p:nvPr/>
          </p:nvSpPr>
          <p:spPr>
            <a:xfrm>
              <a:off x="2182882" y="4685391"/>
              <a:ext cx="371062" cy="45719"/>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256" name="矩形 1255">
              <a:extLst>
                <a:ext uri="{FF2B5EF4-FFF2-40B4-BE49-F238E27FC236}">
                  <a16:creationId xmlns:a16="http://schemas.microsoft.com/office/drawing/2014/main" id="{02561407-5F3D-461C-8333-DEB1D76D10B4}"/>
                </a:ext>
              </a:extLst>
            </p:cNvPr>
            <p:cNvSpPr/>
            <p:nvPr/>
          </p:nvSpPr>
          <p:spPr>
            <a:xfrm>
              <a:off x="4554183" y="4663902"/>
              <a:ext cx="261521" cy="66887"/>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257" name="矩形 1256">
              <a:extLst>
                <a:ext uri="{FF2B5EF4-FFF2-40B4-BE49-F238E27FC236}">
                  <a16:creationId xmlns:a16="http://schemas.microsoft.com/office/drawing/2014/main" id="{616BB719-5211-409B-9F83-C304CBB129F0}"/>
                </a:ext>
              </a:extLst>
            </p:cNvPr>
            <p:cNvSpPr/>
            <p:nvPr/>
          </p:nvSpPr>
          <p:spPr>
            <a:xfrm>
              <a:off x="4516044" y="4786118"/>
              <a:ext cx="401364" cy="45719"/>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11000</a:t>
              </a:r>
              <a:endParaRPr kumimoji="0" lang="zh-CN" altLang="en-US"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258" name="矩形 1257">
              <a:extLst>
                <a:ext uri="{FF2B5EF4-FFF2-40B4-BE49-F238E27FC236}">
                  <a16:creationId xmlns:a16="http://schemas.microsoft.com/office/drawing/2014/main" id="{52009FEE-65EC-4325-BCBB-DABF863EE19C}"/>
                </a:ext>
              </a:extLst>
            </p:cNvPr>
            <p:cNvSpPr/>
            <p:nvPr/>
          </p:nvSpPr>
          <p:spPr>
            <a:xfrm>
              <a:off x="6228866" y="4672747"/>
              <a:ext cx="261521" cy="66887"/>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259" name="矩形 1258">
              <a:extLst>
                <a:ext uri="{FF2B5EF4-FFF2-40B4-BE49-F238E27FC236}">
                  <a16:creationId xmlns:a16="http://schemas.microsoft.com/office/drawing/2014/main" id="{E82A9DFB-B9ED-4721-8D49-1DF98F0349D9}"/>
                </a:ext>
              </a:extLst>
            </p:cNvPr>
            <p:cNvSpPr/>
            <p:nvPr/>
          </p:nvSpPr>
          <p:spPr>
            <a:xfrm>
              <a:off x="6190727" y="4792423"/>
              <a:ext cx="401364" cy="45719"/>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11000</a:t>
              </a:r>
              <a:endParaRPr kumimoji="0" lang="zh-CN" altLang="en-US" sz="6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260" name="矩形 1259">
              <a:extLst>
                <a:ext uri="{FF2B5EF4-FFF2-40B4-BE49-F238E27FC236}">
                  <a16:creationId xmlns:a16="http://schemas.microsoft.com/office/drawing/2014/main" id="{363BF9EE-0F9D-4129-9B71-AC955C6E4109}"/>
                </a:ext>
              </a:extLst>
            </p:cNvPr>
            <p:cNvSpPr/>
            <p:nvPr/>
          </p:nvSpPr>
          <p:spPr>
            <a:xfrm>
              <a:off x="5931470" y="1164841"/>
              <a:ext cx="549455" cy="73060"/>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9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117000</a:t>
              </a:r>
              <a:endParaRPr kumimoji="0" lang="zh-CN" altLang="en-US" sz="9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sp>
          <p:nvSpPr>
            <p:cNvPr id="1261" name="矩形 1260">
              <a:extLst>
                <a:ext uri="{FF2B5EF4-FFF2-40B4-BE49-F238E27FC236}">
                  <a16:creationId xmlns:a16="http://schemas.microsoft.com/office/drawing/2014/main" id="{B4F150E3-5F33-4976-B816-3D50162BD9E0}"/>
                </a:ext>
              </a:extLst>
            </p:cNvPr>
            <p:cNvSpPr/>
            <p:nvPr/>
          </p:nvSpPr>
          <p:spPr>
            <a:xfrm>
              <a:off x="6019700" y="810496"/>
              <a:ext cx="536756" cy="74302"/>
            </a:xfrm>
            <a:prstGeom prst="rect">
              <a:avLst/>
            </a:pr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9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rPr>
                <a:t>24000</a:t>
              </a:r>
              <a:endParaRPr kumimoji="0" lang="zh-CN" altLang="en-US" sz="900" b="1" i="0" u="none" strike="noStrike" kern="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Times New Roman" panose="02020603050405020304" pitchFamily="18" charset="0"/>
              </a:endParaRPr>
            </a:p>
          </p:txBody>
        </p:sp>
        <p:grpSp>
          <p:nvGrpSpPr>
            <p:cNvPr id="1262" name="组合 1261">
              <a:extLst>
                <a:ext uri="{FF2B5EF4-FFF2-40B4-BE49-F238E27FC236}">
                  <a16:creationId xmlns:a16="http://schemas.microsoft.com/office/drawing/2014/main" id="{7828790E-1643-41F8-8A9D-BD84C15EBC7E}"/>
                </a:ext>
              </a:extLst>
            </p:cNvPr>
            <p:cNvGrpSpPr/>
            <p:nvPr/>
          </p:nvGrpSpPr>
          <p:grpSpPr>
            <a:xfrm>
              <a:off x="3149825" y="4294870"/>
              <a:ext cx="96233" cy="138281"/>
              <a:chOff x="4730801" y="3450857"/>
              <a:chExt cx="3180718" cy="1467464"/>
            </a:xfrm>
          </p:grpSpPr>
          <p:grpSp>
            <p:nvGrpSpPr>
              <p:cNvPr id="1303" name="组合 1302">
                <a:extLst>
                  <a:ext uri="{FF2B5EF4-FFF2-40B4-BE49-F238E27FC236}">
                    <a16:creationId xmlns:a16="http://schemas.microsoft.com/office/drawing/2014/main" id="{2D64C77B-0D12-4431-9DF8-80AE7AC0A768}"/>
                  </a:ext>
                </a:extLst>
              </p:cNvPr>
              <p:cNvGrpSpPr/>
              <p:nvPr/>
            </p:nvGrpSpPr>
            <p:grpSpPr>
              <a:xfrm>
                <a:off x="4730801" y="3450857"/>
                <a:ext cx="3175525" cy="1467464"/>
                <a:chOff x="2190203" y="3428995"/>
                <a:chExt cx="2160124" cy="1528565"/>
              </a:xfrm>
            </p:grpSpPr>
            <p:sp>
              <p:nvSpPr>
                <p:cNvPr id="1306" name="矩形: 圆角 1305">
                  <a:extLst>
                    <a:ext uri="{FF2B5EF4-FFF2-40B4-BE49-F238E27FC236}">
                      <a16:creationId xmlns:a16="http://schemas.microsoft.com/office/drawing/2014/main" id="{E1EA1B42-08A0-41D7-BF6A-CC4B2509CCE9}"/>
                    </a:ext>
                  </a:extLst>
                </p:cNvPr>
                <p:cNvSpPr/>
                <p:nvPr/>
              </p:nvSpPr>
              <p:spPr>
                <a:xfrm>
                  <a:off x="2190203" y="3428995"/>
                  <a:ext cx="2160124" cy="1528565"/>
                </a:xfrm>
                <a:prstGeom prst="roundRect">
                  <a:avLst>
                    <a:gd name="adj" fmla="val 13646"/>
                  </a:avLst>
                </a:prstGeom>
                <a:solidFill>
                  <a:srgbClr val="C00000"/>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sp>
              <p:nvSpPr>
                <p:cNvPr id="1307" name="矩形 1306">
                  <a:extLst>
                    <a:ext uri="{FF2B5EF4-FFF2-40B4-BE49-F238E27FC236}">
                      <a16:creationId xmlns:a16="http://schemas.microsoft.com/office/drawing/2014/main" id="{2FFE1F9F-62A4-4825-AE67-E18C604329AF}"/>
                    </a:ext>
                  </a:extLst>
                </p:cNvPr>
                <p:cNvSpPr/>
                <p:nvPr/>
              </p:nvSpPr>
              <p:spPr>
                <a:xfrm>
                  <a:off x="2190203" y="3879653"/>
                  <a:ext cx="2160124" cy="637309"/>
                </a:xfrm>
                <a:prstGeom prst="rect">
                  <a:avLst/>
                </a:prstGeom>
                <a:no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grpSp>
          <p:cxnSp>
            <p:nvCxnSpPr>
              <p:cNvPr id="1304" name="直接连接符 1303">
                <a:extLst>
                  <a:ext uri="{FF2B5EF4-FFF2-40B4-BE49-F238E27FC236}">
                    <a16:creationId xmlns:a16="http://schemas.microsoft.com/office/drawing/2014/main" id="{3D30D7DD-2560-4BA6-95D0-7636C26F4FFF}"/>
                  </a:ext>
                </a:extLst>
              </p:cNvPr>
              <p:cNvCxnSpPr>
                <a:cxnSpLocks/>
              </p:cNvCxnSpPr>
              <p:nvPr/>
            </p:nvCxnSpPr>
            <p:spPr>
              <a:xfrm>
                <a:off x="4730801" y="3611418"/>
                <a:ext cx="3175525" cy="0"/>
              </a:xfrm>
              <a:prstGeom prst="line">
                <a:avLst/>
              </a:prstGeom>
              <a:noFill/>
              <a:ln w="6350" cap="flat" cmpd="sng" algn="ctr">
                <a:solidFill>
                  <a:sysClr val="windowText" lastClr="000000"/>
                </a:solidFill>
                <a:prstDash val="solid"/>
                <a:miter lim="800000"/>
              </a:ln>
              <a:effectLst/>
            </p:spPr>
          </p:cxnSp>
          <p:cxnSp>
            <p:nvCxnSpPr>
              <p:cNvPr id="1305" name="直接连接符 1304">
                <a:extLst>
                  <a:ext uri="{FF2B5EF4-FFF2-40B4-BE49-F238E27FC236}">
                    <a16:creationId xmlns:a16="http://schemas.microsoft.com/office/drawing/2014/main" id="{57D571DD-3EFF-4430-B46E-D87AD69C9026}"/>
                  </a:ext>
                </a:extLst>
              </p:cNvPr>
              <p:cNvCxnSpPr>
                <a:cxnSpLocks/>
              </p:cNvCxnSpPr>
              <p:nvPr/>
            </p:nvCxnSpPr>
            <p:spPr>
              <a:xfrm>
                <a:off x="4735989" y="4752109"/>
                <a:ext cx="3175530" cy="0"/>
              </a:xfrm>
              <a:prstGeom prst="line">
                <a:avLst/>
              </a:prstGeom>
              <a:noFill/>
              <a:ln w="6350" cap="flat" cmpd="sng" algn="ctr">
                <a:solidFill>
                  <a:sysClr val="windowText" lastClr="000000"/>
                </a:solidFill>
                <a:prstDash val="solid"/>
                <a:miter lim="800000"/>
              </a:ln>
              <a:effectLst/>
            </p:spPr>
          </p:cxnSp>
        </p:grpSp>
        <p:grpSp>
          <p:nvGrpSpPr>
            <p:cNvPr id="1263" name="组合 1262">
              <a:extLst>
                <a:ext uri="{FF2B5EF4-FFF2-40B4-BE49-F238E27FC236}">
                  <a16:creationId xmlns:a16="http://schemas.microsoft.com/office/drawing/2014/main" id="{84E767AD-CFC8-42B1-ACCA-2789B52D4D05}"/>
                </a:ext>
              </a:extLst>
            </p:cNvPr>
            <p:cNvGrpSpPr/>
            <p:nvPr/>
          </p:nvGrpSpPr>
          <p:grpSpPr>
            <a:xfrm>
              <a:off x="3169910" y="4433151"/>
              <a:ext cx="62561" cy="452573"/>
              <a:chOff x="5931308" y="3291333"/>
              <a:chExt cx="139419" cy="580168"/>
            </a:xfrm>
          </p:grpSpPr>
          <p:sp>
            <p:nvSpPr>
              <p:cNvPr id="1300" name="矩形 1299">
                <a:extLst>
                  <a:ext uri="{FF2B5EF4-FFF2-40B4-BE49-F238E27FC236}">
                    <a16:creationId xmlns:a16="http://schemas.microsoft.com/office/drawing/2014/main" id="{BC9CB4FE-7C0A-415D-BF66-C433F9BBED31}"/>
                  </a:ext>
                </a:extLst>
              </p:cNvPr>
              <p:cNvSpPr/>
              <p:nvPr/>
            </p:nvSpPr>
            <p:spPr>
              <a:xfrm>
                <a:off x="5931308" y="3291333"/>
                <a:ext cx="139419" cy="21535"/>
              </a:xfrm>
              <a:prstGeom prst="rect">
                <a:avLst/>
              </a:prstGeom>
              <a:gradFill flip="none" rotWithShape="1">
                <a:gsLst>
                  <a:gs pos="5000">
                    <a:sysClr val="window" lastClr="FFFFFF">
                      <a:lumMod val="65000"/>
                    </a:sysClr>
                  </a:gs>
                  <a:gs pos="95000">
                    <a:sysClr val="window" lastClr="FFFFFF">
                      <a:lumMod val="65000"/>
                    </a:sysClr>
                  </a:gs>
                  <a:gs pos="50000">
                    <a:sysClr val="window" lastClr="FFFFFF">
                      <a:lumMod val="65000"/>
                    </a:sysClr>
                  </a:gs>
                  <a:gs pos="2000">
                    <a:sysClr val="window" lastClr="FFFFFF">
                      <a:lumMod val="50000"/>
                    </a:sysClr>
                  </a:gs>
                  <a:gs pos="100000">
                    <a:sysClr val="window" lastClr="FFFFFF">
                      <a:lumMod val="50000"/>
                    </a:sysClr>
                  </a:gs>
                </a:gsLst>
                <a:lin ang="0" scaled="1"/>
                <a:tileRect/>
              </a:gradFill>
              <a:ln w="12700"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sp>
            <p:nvSpPr>
              <p:cNvPr id="1301" name="矩形 1300">
                <a:extLst>
                  <a:ext uri="{FF2B5EF4-FFF2-40B4-BE49-F238E27FC236}">
                    <a16:creationId xmlns:a16="http://schemas.microsoft.com/office/drawing/2014/main" id="{972C449E-4989-42CE-9392-3DF0319F118D}"/>
                  </a:ext>
                </a:extLst>
              </p:cNvPr>
              <p:cNvSpPr/>
              <p:nvPr/>
            </p:nvSpPr>
            <p:spPr>
              <a:xfrm>
                <a:off x="5931308" y="3834866"/>
                <a:ext cx="139419" cy="36635"/>
              </a:xfrm>
              <a:prstGeom prst="rect">
                <a:avLst/>
              </a:prstGeom>
              <a:gradFill flip="none" rotWithShape="1">
                <a:gsLst>
                  <a:gs pos="5000">
                    <a:sysClr val="window" lastClr="FFFFFF">
                      <a:lumMod val="65000"/>
                    </a:sysClr>
                  </a:gs>
                  <a:gs pos="95000">
                    <a:sysClr val="window" lastClr="FFFFFF">
                      <a:lumMod val="65000"/>
                    </a:sysClr>
                  </a:gs>
                  <a:gs pos="50000">
                    <a:sysClr val="window" lastClr="FFFFFF">
                      <a:lumMod val="65000"/>
                    </a:sysClr>
                  </a:gs>
                  <a:gs pos="2000">
                    <a:sysClr val="window" lastClr="FFFFFF">
                      <a:lumMod val="50000"/>
                    </a:sysClr>
                  </a:gs>
                  <a:gs pos="100000">
                    <a:sysClr val="window" lastClr="FFFFFF">
                      <a:lumMod val="50000"/>
                    </a:sysClr>
                  </a:gs>
                </a:gsLst>
                <a:lin ang="0" scaled="1"/>
                <a:tileRect/>
              </a:gradFill>
              <a:ln w="12700"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sp>
            <p:nvSpPr>
              <p:cNvPr id="1302" name="矩形 1301">
                <a:extLst>
                  <a:ext uri="{FF2B5EF4-FFF2-40B4-BE49-F238E27FC236}">
                    <a16:creationId xmlns:a16="http://schemas.microsoft.com/office/drawing/2014/main" id="{C253EE02-3217-4253-81B5-7BE58217E6C1}"/>
                  </a:ext>
                </a:extLst>
              </p:cNvPr>
              <p:cNvSpPr/>
              <p:nvPr/>
            </p:nvSpPr>
            <p:spPr>
              <a:xfrm>
                <a:off x="5960918" y="3305134"/>
                <a:ext cx="79614" cy="526517"/>
              </a:xfrm>
              <a:prstGeom prst="rect">
                <a:avLst/>
              </a:prstGeom>
              <a:gradFill flip="none" rotWithShape="1">
                <a:gsLst>
                  <a:gs pos="5000">
                    <a:sysClr val="window" lastClr="FFFFFF">
                      <a:lumMod val="65000"/>
                    </a:sysClr>
                  </a:gs>
                  <a:gs pos="95000">
                    <a:sysClr val="window" lastClr="FFFFFF">
                      <a:lumMod val="65000"/>
                    </a:sysClr>
                  </a:gs>
                  <a:gs pos="50000">
                    <a:sysClr val="window" lastClr="FFFFFF">
                      <a:lumMod val="65000"/>
                    </a:sysClr>
                  </a:gs>
                  <a:gs pos="2000">
                    <a:sysClr val="window" lastClr="FFFFFF">
                      <a:lumMod val="50000"/>
                    </a:sysClr>
                  </a:gs>
                  <a:gs pos="100000">
                    <a:sysClr val="window" lastClr="FFFFFF">
                      <a:lumMod val="50000"/>
                    </a:sysClr>
                  </a:gs>
                </a:gsLst>
                <a:lin ang="0" scaled="1"/>
                <a:tileRect/>
              </a:gradFill>
              <a:ln w="12700"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grpSp>
        <p:grpSp>
          <p:nvGrpSpPr>
            <p:cNvPr id="1264" name="组合 1263">
              <a:extLst>
                <a:ext uri="{FF2B5EF4-FFF2-40B4-BE49-F238E27FC236}">
                  <a16:creationId xmlns:a16="http://schemas.microsoft.com/office/drawing/2014/main" id="{D98BB6E2-4792-4EE1-959C-CA5F5A0EA9DA}"/>
                </a:ext>
              </a:extLst>
            </p:cNvPr>
            <p:cNvGrpSpPr/>
            <p:nvPr/>
          </p:nvGrpSpPr>
          <p:grpSpPr>
            <a:xfrm>
              <a:off x="3878289" y="4433151"/>
              <a:ext cx="62561" cy="452573"/>
              <a:chOff x="5931308" y="3291333"/>
              <a:chExt cx="139419" cy="580168"/>
            </a:xfrm>
          </p:grpSpPr>
          <p:sp>
            <p:nvSpPr>
              <p:cNvPr id="1297" name="矩形 1296">
                <a:extLst>
                  <a:ext uri="{FF2B5EF4-FFF2-40B4-BE49-F238E27FC236}">
                    <a16:creationId xmlns:a16="http://schemas.microsoft.com/office/drawing/2014/main" id="{DA2F1E8D-6AC1-473E-AB0A-759F1DBC8DD8}"/>
                  </a:ext>
                </a:extLst>
              </p:cNvPr>
              <p:cNvSpPr/>
              <p:nvPr/>
            </p:nvSpPr>
            <p:spPr>
              <a:xfrm>
                <a:off x="5931308" y="3291333"/>
                <a:ext cx="139419" cy="21535"/>
              </a:xfrm>
              <a:prstGeom prst="rect">
                <a:avLst/>
              </a:prstGeom>
              <a:gradFill flip="none" rotWithShape="1">
                <a:gsLst>
                  <a:gs pos="5000">
                    <a:sysClr val="window" lastClr="FFFFFF">
                      <a:lumMod val="65000"/>
                    </a:sysClr>
                  </a:gs>
                  <a:gs pos="95000">
                    <a:sysClr val="window" lastClr="FFFFFF">
                      <a:lumMod val="65000"/>
                    </a:sysClr>
                  </a:gs>
                  <a:gs pos="50000">
                    <a:sysClr val="window" lastClr="FFFFFF">
                      <a:lumMod val="65000"/>
                    </a:sysClr>
                  </a:gs>
                  <a:gs pos="2000">
                    <a:sysClr val="window" lastClr="FFFFFF">
                      <a:lumMod val="50000"/>
                    </a:sysClr>
                  </a:gs>
                  <a:gs pos="100000">
                    <a:sysClr val="window" lastClr="FFFFFF">
                      <a:lumMod val="50000"/>
                    </a:sysClr>
                  </a:gs>
                </a:gsLst>
                <a:lin ang="0" scaled="1"/>
                <a:tileRect/>
              </a:gradFill>
              <a:ln w="12700"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sp>
            <p:nvSpPr>
              <p:cNvPr id="1298" name="矩形 1297">
                <a:extLst>
                  <a:ext uri="{FF2B5EF4-FFF2-40B4-BE49-F238E27FC236}">
                    <a16:creationId xmlns:a16="http://schemas.microsoft.com/office/drawing/2014/main" id="{16638B1D-16A1-45EB-BB5C-94ECAC8D9061}"/>
                  </a:ext>
                </a:extLst>
              </p:cNvPr>
              <p:cNvSpPr/>
              <p:nvPr/>
            </p:nvSpPr>
            <p:spPr>
              <a:xfrm>
                <a:off x="5931308" y="3834866"/>
                <a:ext cx="139419" cy="36635"/>
              </a:xfrm>
              <a:prstGeom prst="rect">
                <a:avLst/>
              </a:prstGeom>
              <a:gradFill flip="none" rotWithShape="1">
                <a:gsLst>
                  <a:gs pos="5000">
                    <a:sysClr val="window" lastClr="FFFFFF">
                      <a:lumMod val="65000"/>
                    </a:sysClr>
                  </a:gs>
                  <a:gs pos="95000">
                    <a:sysClr val="window" lastClr="FFFFFF">
                      <a:lumMod val="65000"/>
                    </a:sysClr>
                  </a:gs>
                  <a:gs pos="50000">
                    <a:sysClr val="window" lastClr="FFFFFF">
                      <a:lumMod val="65000"/>
                    </a:sysClr>
                  </a:gs>
                  <a:gs pos="2000">
                    <a:sysClr val="window" lastClr="FFFFFF">
                      <a:lumMod val="50000"/>
                    </a:sysClr>
                  </a:gs>
                  <a:gs pos="100000">
                    <a:sysClr val="window" lastClr="FFFFFF">
                      <a:lumMod val="50000"/>
                    </a:sysClr>
                  </a:gs>
                </a:gsLst>
                <a:lin ang="0" scaled="1"/>
                <a:tileRect/>
              </a:gradFill>
              <a:ln w="12700"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sp>
            <p:nvSpPr>
              <p:cNvPr id="1299" name="矩形 1298">
                <a:extLst>
                  <a:ext uri="{FF2B5EF4-FFF2-40B4-BE49-F238E27FC236}">
                    <a16:creationId xmlns:a16="http://schemas.microsoft.com/office/drawing/2014/main" id="{5F5AFEFF-7DBC-4C9D-8A34-0718816731ED}"/>
                  </a:ext>
                </a:extLst>
              </p:cNvPr>
              <p:cNvSpPr/>
              <p:nvPr/>
            </p:nvSpPr>
            <p:spPr>
              <a:xfrm>
                <a:off x="5960918" y="3305134"/>
                <a:ext cx="79614" cy="526517"/>
              </a:xfrm>
              <a:prstGeom prst="rect">
                <a:avLst/>
              </a:prstGeom>
              <a:gradFill flip="none" rotWithShape="1">
                <a:gsLst>
                  <a:gs pos="5000">
                    <a:sysClr val="window" lastClr="FFFFFF">
                      <a:lumMod val="65000"/>
                    </a:sysClr>
                  </a:gs>
                  <a:gs pos="95000">
                    <a:sysClr val="window" lastClr="FFFFFF">
                      <a:lumMod val="65000"/>
                    </a:sysClr>
                  </a:gs>
                  <a:gs pos="50000">
                    <a:sysClr val="window" lastClr="FFFFFF">
                      <a:lumMod val="65000"/>
                    </a:sysClr>
                  </a:gs>
                  <a:gs pos="2000">
                    <a:sysClr val="window" lastClr="FFFFFF">
                      <a:lumMod val="50000"/>
                    </a:sysClr>
                  </a:gs>
                  <a:gs pos="100000">
                    <a:sysClr val="window" lastClr="FFFFFF">
                      <a:lumMod val="50000"/>
                    </a:sysClr>
                  </a:gs>
                </a:gsLst>
                <a:lin ang="0" scaled="1"/>
                <a:tileRect/>
              </a:gradFill>
              <a:ln w="12700" cap="flat" cmpd="sng" algn="ctr">
                <a:solidFill>
                  <a:sysClr val="windowText" lastClr="000000"/>
                </a:solid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grpSp>
        <p:sp>
          <p:nvSpPr>
            <p:cNvPr id="1265" name="任意多边形: 形状 1264">
              <a:extLst>
                <a:ext uri="{FF2B5EF4-FFF2-40B4-BE49-F238E27FC236}">
                  <a16:creationId xmlns:a16="http://schemas.microsoft.com/office/drawing/2014/main" id="{81C71AE2-6303-46E4-A5D4-F3175F43FFE0}"/>
                </a:ext>
              </a:extLst>
            </p:cNvPr>
            <p:cNvSpPr/>
            <p:nvPr/>
          </p:nvSpPr>
          <p:spPr>
            <a:xfrm>
              <a:off x="3243072" y="3989832"/>
              <a:ext cx="231648" cy="830780"/>
            </a:xfrm>
            <a:custGeom>
              <a:avLst/>
              <a:gdLst>
                <a:gd name="connsiteX0" fmla="*/ 0 w 231648"/>
                <a:gd name="connsiteY0" fmla="*/ 0 h 830780"/>
                <a:gd name="connsiteX1" fmla="*/ 146304 w 231648"/>
                <a:gd name="connsiteY1" fmla="*/ 256032 h 830780"/>
                <a:gd name="connsiteX2" fmla="*/ 170688 w 231648"/>
                <a:gd name="connsiteY2" fmla="*/ 682752 h 830780"/>
                <a:gd name="connsiteX3" fmla="*/ 231648 w 231648"/>
                <a:gd name="connsiteY3" fmla="*/ 829056 h 830780"/>
              </a:gdLst>
              <a:ahLst/>
              <a:cxnLst>
                <a:cxn ang="0">
                  <a:pos x="connsiteX0" y="connsiteY0"/>
                </a:cxn>
                <a:cxn ang="0">
                  <a:pos x="connsiteX1" y="connsiteY1"/>
                </a:cxn>
                <a:cxn ang="0">
                  <a:pos x="connsiteX2" y="connsiteY2"/>
                </a:cxn>
                <a:cxn ang="0">
                  <a:pos x="connsiteX3" y="connsiteY3"/>
                </a:cxn>
              </a:cxnLst>
              <a:rect l="l" t="t" r="r" b="b"/>
              <a:pathLst>
                <a:path w="231648" h="830780">
                  <a:moveTo>
                    <a:pt x="0" y="0"/>
                  </a:moveTo>
                  <a:cubicBezTo>
                    <a:pt x="58928" y="71120"/>
                    <a:pt x="117856" y="142240"/>
                    <a:pt x="146304" y="256032"/>
                  </a:cubicBezTo>
                  <a:cubicBezTo>
                    <a:pt x="174752" y="369824"/>
                    <a:pt x="156464" y="587248"/>
                    <a:pt x="170688" y="682752"/>
                  </a:cubicBezTo>
                  <a:cubicBezTo>
                    <a:pt x="184912" y="778256"/>
                    <a:pt x="224536" y="842264"/>
                    <a:pt x="231648" y="829056"/>
                  </a:cubicBezTo>
                </a:path>
              </a:pathLst>
            </a:custGeom>
            <a:noFill/>
            <a:ln w="9525" cap="flat" cmpd="sng" algn="ctr">
              <a:solidFill>
                <a:sysClr val="windowText" lastClr="000000"/>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266" name="任意多边形: 形状 1265">
              <a:extLst>
                <a:ext uri="{FF2B5EF4-FFF2-40B4-BE49-F238E27FC236}">
                  <a16:creationId xmlns:a16="http://schemas.microsoft.com/office/drawing/2014/main" id="{45729BDB-8803-454E-AE15-81F97F6BA654}"/>
                </a:ext>
              </a:extLst>
            </p:cNvPr>
            <p:cNvSpPr/>
            <p:nvPr/>
          </p:nvSpPr>
          <p:spPr>
            <a:xfrm>
              <a:off x="3492997" y="3983084"/>
              <a:ext cx="231648" cy="830780"/>
            </a:xfrm>
            <a:custGeom>
              <a:avLst/>
              <a:gdLst>
                <a:gd name="connsiteX0" fmla="*/ 0 w 231648"/>
                <a:gd name="connsiteY0" fmla="*/ 0 h 830780"/>
                <a:gd name="connsiteX1" fmla="*/ 146304 w 231648"/>
                <a:gd name="connsiteY1" fmla="*/ 256032 h 830780"/>
                <a:gd name="connsiteX2" fmla="*/ 170688 w 231648"/>
                <a:gd name="connsiteY2" fmla="*/ 682752 h 830780"/>
                <a:gd name="connsiteX3" fmla="*/ 231648 w 231648"/>
                <a:gd name="connsiteY3" fmla="*/ 829056 h 830780"/>
              </a:gdLst>
              <a:ahLst/>
              <a:cxnLst>
                <a:cxn ang="0">
                  <a:pos x="connsiteX0" y="connsiteY0"/>
                </a:cxn>
                <a:cxn ang="0">
                  <a:pos x="connsiteX1" y="connsiteY1"/>
                </a:cxn>
                <a:cxn ang="0">
                  <a:pos x="connsiteX2" y="connsiteY2"/>
                </a:cxn>
                <a:cxn ang="0">
                  <a:pos x="connsiteX3" y="connsiteY3"/>
                </a:cxn>
              </a:cxnLst>
              <a:rect l="l" t="t" r="r" b="b"/>
              <a:pathLst>
                <a:path w="231648" h="830780">
                  <a:moveTo>
                    <a:pt x="0" y="0"/>
                  </a:moveTo>
                  <a:cubicBezTo>
                    <a:pt x="58928" y="71120"/>
                    <a:pt x="117856" y="142240"/>
                    <a:pt x="146304" y="256032"/>
                  </a:cubicBezTo>
                  <a:cubicBezTo>
                    <a:pt x="174752" y="369824"/>
                    <a:pt x="156464" y="587248"/>
                    <a:pt x="170688" y="682752"/>
                  </a:cubicBezTo>
                  <a:cubicBezTo>
                    <a:pt x="184912" y="778256"/>
                    <a:pt x="224536" y="842264"/>
                    <a:pt x="231648" y="829056"/>
                  </a:cubicBezTo>
                </a:path>
              </a:pathLst>
            </a:custGeom>
            <a:noFill/>
            <a:ln w="9525" cap="flat" cmpd="sng" algn="ctr">
              <a:solidFill>
                <a:sysClr val="windowText" lastClr="000000"/>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1267" name="组合 1266">
              <a:extLst>
                <a:ext uri="{FF2B5EF4-FFF2-40B4-BE49-F238E27FC236}">
                  <a16:creationId xmlns:a16="http://schemas.microsoft.com/office/drawing/2014/main" id="{D1FD5F82-52B8-4849-A666-E3371FB73F2D}"/>
                </a:ext>
              </a:extLst>
            </p:cNvPr>
            <p:cNvGrpSpPr/>
            <p:nvPr/>
          </p:nvGrpSpPr>
          <p:grpSpPr>
            <a:xfrm>
              <a:off x="3858204" y="4294870"/>
              <a:ext cx="96233" cy="138281"/>
              <a:chOff x="4730801" y="3450857"/>
              <a:chExt cx="3180718" cy="1467464"/>
            </a:xfrm>
          </p:grpSpPr>
          <p:grpSp>
            <p:nvGrpSpPr>
              <p:cNvPr id="1292" name="组合 1291">
                <a:extLst>
                  <a:ext uri="{FF2B5EF4-FFF2-40B4-BE49-F238E27FC236}">
                    <a16:creationId xmlns:a16="http://schemas.microsoft.com/office/drawing/2014/main" id="{1D13E301-CC82-4552-9DA0-182773D43162}"/>
                  </a:ext>
                </a:extLst>
              </p:cNvPr>
              <p:cNvGrpSpPr/>
              <p:nvPr/>
            </p:nvGrpSpPr>
            <p:grpSpPr>
              <a:xfrm>
                <a:off x="4730801" y="3450857"/>
                <a:ext cx="3175525" cy="1467464"/>
                <a:chOff x="2190203" y="3428995"/>
                <a:chExt cx="2160124" cy="1528565"/>
              </a:xfrm>
            </p:grpSpPr>
            <p:sp>
              <p:nvSpPr>
                <p:cNvPr id="1295" name="矩形: 圆角 1294">
                  <a:extLst>
                    <a:ext uri="{FF2B5EF4-FFF2-40B4-BE49-F238E27FC236}">
                      <a16:creationId xmlns:a16="http://schemas.microsoft.com/office/drawing/2014/main" id="{745521C6-6B8B-4593-AC5B-C0CDA2183E11}"/>
                    </a:ext>
                  </a:extLst>
                </p:cNvPr>
                <p:cNvSpPr/>
                <p:nvPr/>
              </p:nvSpPr>
              <p:spPr>
                <a:xfrm>
                  <a:off x="2190203" y="3428995"/>
                  <a:ext cx="2160124" cy="1528565"/>
                </a:xfrm>
                <a:prstGeom prst="roundRect">
                  <a:avLst>
                    <a:gd name="adj" fmla="val 13646"/>
                  </a:avLst>
                </a:prstGeom>
                <a:solidFill>
                  <a:srgbClr val="C00000"/>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sp>
              <p:nvSpPr>
                <p:cNvPr id="1296" name="矩形 1295">
                  <a:extLst>
                    <a:ext uri="{FF2B5EF4-FFF2-40B4-BE49-F238E27FC236}">
                      <a16:creationId xmlns:a16="http://schemas.microsoft.com/office/drawing/2014/main" id="{D10E2DD4-DDFF-4B2A-A2EB-471C6D11895B}"/>
                    </a:ext>
                  </a:extLst>
                </p:cNvPr>
                <p:cNvSpPr/>
                <p:nvPr/>
              </p:nvSpPr>
              <p:spPr>
                <a:xfrm>
                  <a:off x="2190203" y="3879653"/>
                  <a:ext cx="2160124" cy="637309"/>
                </a:xfrm>
                <a:prstGeom prst="rect">
                  <a:avLst/>
                </a:prstGeom>
                <a:no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等线" panose="020F0502020204030204"/>
                    <a:ea typeface="等线" panose="02010600030101010101" pitchFamily="2" charset="-122"/>
                  </a:endParaRPr>
                </a:p>
              </p:txBody>
            </p:sp>
          </p:grpSp>
          <p:cxnSp>
            <p:nvCxnSpPr>
              <p:cNvPr id="1293" name="直接连接符 1292">
                <a:extLst>
                  <a:ext uri="{FF2B5EF4-FFF2-40B4-BE49-F238E27FC236}">
                    <a16:creationId xmlns:a16="http://schemas.microsoft.com/office/drawing/2014/main" id="{12BC954A-9EF6-476C-A244-AE57A28FAA17}"/>
                  </a:ext>
                </a:extLst>
              </p:cNvPr>
              <p:cNvCxnSpPr>
                <a:cxnSpLocks/>
              </p:cNvCxnSpPr>
              <p:nvPr/>
            </p:nvCxnSpPr>
            <p:spPr>
              <a:xfrm>
                <a:off x="4730801" y="3611418"/>
                <a:ext cx="3175525" cy="0"/>
              </a:xfrm>
              <a:prstGeom prst="line">
                <a:avLst/>
              </a:prstGeom>
              <a:noFill/>
              <a:ln w="6350" cap="flat" cmpd="sng" algn="ctr">
                <a:solidFill>
                  <a:sysClr val="windowText" lastClr="000000"/>
                </a:solidFill>
                <a:prstDash val="solid"/>
                <a:miter lim="800000"/>
              </a:ln>
              <a:effectLst/>
            </p:spPr>
          </p:cxnSp>
          <p:cxnSp>
            <p:nvCxnSpPr>
              <p:cNvPr id="1294" name="直接连接符 1293">
                <a:extLst>
                  <a:ext uri="{FF2B5EF4-FFF2-40B4-BE49-F238E27FC236}">
                    <a16:creationId xmlns:a16="http://schemas.microsoft.com/office/drawing/2014/main" id="{3317A426-9E2E-482B-8C13-E3C961E50D85}"/>
                  </a:ext>
                </a:extLst>
              </p:cNvPr>
              <p:cNvCxnSpPr>
                <a:cxnSpLocks/>
              </p:cNvCxnSpPr>
              <p:nvPr/>
            </p:nvCxnSpPr>
            <p:spPr>
              <a:xfrm>
                <a:off x="4735989" y="4752109"/>
                <a:ext cx="3175530" cy="0"/>
              </a:xfrm>
              <a:prstGeom prst="line">
                <a:avLst/>
              </a:prstGeom>
              <a:noFill/>
              <a:ln w="6350" cap="flat" cmpd="sng" algn="ctr">
                <a:solidFill>
                  <a:sysClr val="windowText" lastClr="000000"/>
                </a:solidFill>
                <a:prstDash val="solid"/>
                <a:miter lim="800000"/>
              </a:ln>
              <a:effectLst/>
            </p:spPr>
          </p:cxnSp>
        </p:grpSp>
        <p:sp>
          <p:nvSpPr>
            <p:cNvPr id="1268" name="矩形 1267">
              <a:extLst>
                <a:ext uri="{FF2B5EF4-FFF2-40B4-BE49-F238E27FC236}">
                  <a16:creationId xmlns:a16="http://schemas.microsoft.com/office/drawing/2014/main" id="{35E86DF4-BCD2-4E3C-AD7C-2CC7121771A0}"/>
                </a:ext>
              </a:extLst>
            </p:cNvPr>
            <p:cNvSpPr/>
            <p:nvPr/>
          </p:nvSpPr>
          <p:spPr>
            <a:xfrm>
              <a:off x="1312619" y="4160260"/>
              <a:ext cx="506436" cy="99749"/>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269" name="矩形 1268">
              <a:extLst>
                <a:ext uri="{FF2B5EF4-FFF2-40B4-BE49-F238E27FC236}">
                  <a16:creationId xmlns:a16="http://schemas.microsoft.com/office/drawing/2014/main" id="{F16CAE02-45B2-467D-BF92-E805EB49CFEB}"/>
                </a:ext>
              </a:extLst>
            </p:cNvPr>
            <p:cNvSpPr/>
            <p:nvPr/>
          </p:nvSpPr>
          <p:spPr>
            <a:xfrm>
              <a:off x="6950937" y="4149995"/>
              <a:ext cx="877556" cy="99155"/>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270" name="矩形 1269">
              <a:extLst>
                <a:ext uri="{FF2B5EF4-FFF2-40B4-BE49-F238E27FC236}">
                  <a16:creationId xmlns:a16="http://schemas.microsoft.com/office/drawing/2014/main" id="{00866546-6C69-40A5-AD8F-43E98BCBABD3}"/>
                </a:ext>
              </a:extLst>
            </p:cNvPr>
            <p:cNvSpPr/>
            <p:nvPr/>
          </p:nvSpPr>
          <p:spPr>
            <a:xfrm>
              <a:off x="2988466" y="4154316"/>
              <a:ext cx="402178" cy="102630"/>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271" name="矩形 1270">
              <a:extLst>
                <a:ext uri="{FF2B5EF4-FFF2-40B4-BE49-F238E27FC236}">
                  <a16:creationId xmlns:a16="http://schemas.microsoft.com/office/drawing/2014/main" id="{BB4CC8C5-51D7-4DCA-A1EE-E35E0679CC6D}"/>
                </a:ext>
              </a:extLst>
            </p:cNvPr>
            <p:cNvSpPr/>
            <p:nvPr/>
          </p:nvSpPr>
          <p:spPr>
            <a:xfrm>
              <a:off x="3635070" y="4155180"/>
              <a:ext cx="442396" cy="102630"/>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272" name="矩形 1271">
              <a:extLst>
                <a:ext uri="{FF2B5EF4-FFF2-40B4-BE49-F238E27FC236}">
                  <a16:creationId xmlns:a16="http://schemas.microsoft.com/office/drawing/2014/main" id="{099AA8F9-24C6-494B-BE86-86B258AF2E1C}"/>
                </a:ext>
              </a:extLst>
            </p:cNvPr>
            <p:cNvSpPr/>
            <p:nvPr/>
          </p:nvSpPr>
          <p:spPr>
            <a:xfrm>
              <a:off x="5300958" y="4161489"/>
              <a:ext cx="506436" cy="99749"/>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273" name="矩形 1272">
              <a:extLst>
                <a:ext uri="{FF2B5EF4-FFF2-40B4-BE49-F238E27FC236}">
                  <a16:creationId xmlns:a16="http://schemas.microsoft.com/office/drawing/2014/main" id="{902A4DBD-47F9-4C3D-B19F-63120C110093}"/>
                </a:ext>
              </a:extLst>
            </p:cNvPr>
            <p:cNvSpPr/>
            <p:nvPr/>
          </p:nvSpPr>
          <p:spPr>
            <a:xfrm>
              <a:off x="1403229" y="4104254"/>
              <a:ext cx="29821" cy="211759"/>
            </a:xfrm>
            <a:prstGeom prst="rect">
              <a:avLst/>
            </a:prstGeom>
            <a:solidFill>
              <a:sysClr val="windowText" lastClr="000000"/>
            </a:solidFill>
            <a:ln w="12700" cap="flat" cmpd="sng" algn="ctr">
              <a:solidFill>
                <a:sysClr val="windowText" lastClr="000000">
                  <a:shade val="50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274" name="矩形 1273">
              <a:extLst>
                <a:ext uri="{FF2B5EF4-FFF2-40B4-BE49-F238E27FC236}">
                  <a16:creationId xmlns:a16="http://schemas.microsoft.com/office/drawing/2014/main" id="{224894CE-F115-4CDA-B0F3-8D251DB0B9A3}"/>
                </a:ext>
              </a:extLst>
            </p:cNvPr>
            <p:cNvSpPr/>
            <p:nvPr/>
          </p:nvSpPr>
          <p:spPr>
            <a:xfrm>
              <a:off x="3090288" y="4104254"/>
              <a:ext cx="29821" cy="211759"/>
            </a:xfrm>
            <a:prstGeom prst="rect">
              <a:avLst/>
            </a:prstGeom>
            <a:solidFill>
              <a:sysClr val="windowText" lastClr="000000"/>
            </a:solidFill>
            <a:ln w="12700" cap="flat" cmpd="sng" algn="ctr">
              <a:solidFill>
                <a:sysClr val="windowText" lastClr="000000">
                  <a:shade val="50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275" name="矩形 1274">
              <a:extLst>
                <a:ext uri="{FF2B5EF4-FFF2-40B4-BE49-F238E27FC236}">
                  <a16:creationId xmlns:a16="http://schemas.microsoft.com/office/drawing/2014/main" id="{EC05B0CE-3CA7-4F10-A62E-5DC9FF8B7898}"/>
                </a:ext>
              </a:extLst>
            </p:cNvPr>
            <p:cNvSpPr/>
            <p:nvPr/>
          </p:nvSpPr>
          <p:spPr>
            <a:xfrm>
              <a:off x="5383973" y="4111022"/>
              <a:ext cx="29821" cy="211759"/>
            </a:xfrm>
            <a:prstGeom prst="rect">
              <a:avLst/>
            </a:prstGeom>
            <a:solidFill>
              <a:sysClr val="windowText" lastClr="000000"/>
            </a:solidFill>
            <a:ln w="12700" cap="flat" cmpd="sng" algn="ctr">
              <a:solidFill>
                <a:sysClr val="windowText" lastClr="000000">
                  <a:shade val="50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276" name="矩形 1275">
              <a:extLst>
                <a:ext uri="{FF2B5EF4-FFF2-40B4-BE49-F238E27FC236}">
                  <a16:creationId xmlns:a16="http://schemas.microsoft.com/office/drawing/2014/main" id="{17CB3307-E89D-42A8-B5D0-7B6F7B8912DF}"/>
                </a:ext>
              </a:extLst>
            </p:cNvPr>
            <p:cNvSpPr/>
            <p:nvPr/>
          </p:nvSpPr>
          <p:spPr>
            <a:xfrm rot="10800000">
              <a:off x="1716779" y="4099201"/>
              <a:ext cx="29821" cy="211759"/>
            </a:xfrm>
            <a:prstGeom prst="rect">
              <a:avLst/>
            </a:prstGeom>
            <a:solidFill>
              <a:sysClr val="windowText" lastClr="000000"/>
            </a:solidFill>
            <a:ln w="12700" cap="flat" cmpd="sng" algn="ctr">
              <a:solidFill>
                <a:sysClr val="windowText" lastClr="000000">
                  <a:shade val="50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277" name="矩形 1276">
              <a:extLst>
                <a:ext uri="{FF2B5EF4-FFF2-40B4-BE49-F238E27FC236}">
                  <a16:creationId xmlns:a16="http://schemas.microsoft.com/office/drawing/2014/main" id="{26D58832-F08E-4A49-B7EA-5FF5B1EE445B}"/>
                </a:ext>
              </a:extLst>
            </p:cNvPr>
            <p:cNvSpPr/>
            <p:nvPr/>
          </p:nvSpPr>
          <p:spPr>
            <a:xfrm rot="10800000">
              <a:off x="3994533" y="4104254"/>
              <a:ext cx="29821" cy="211759"/>
            </a:xfrm>
            <a:prstGeom prst="rect">
              <a:avLst/>
            </a:prstGeom>
            <a:solidFill>
              <a:sysClr val="windowText" lastClr="000000"/>
            </a:solidFill>
            <a:ln w="12700" cap="flat" cmpd="sng" algn="ctr">
              <a:solidFill>
                <a:sysClr val="windowText" lastClr="000000">
                  <a:shade val="50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278" name="矩形 1277">
              <a:extLst>
                <a:ext uri="{FF2B5EF4-FFF2-40B4-BE49-F238E27FC236}">
                  <a16:creationId xmlns:a16="http://schemas.microsoft.com/office/drawing/2014/main" id="{A4069EF1-F46A-4CF9-AB13-3FF943CA179C}"/>
                </a:ext>
              </a:extLst>
            </p:cNvPr>
            <p:cNvSpPr/>
            <p:nvPr/>
          </p:nvSpPr>
          <p:spPr>
            <a:xfrm rot="10800000">
              <a:off x="5676632" y="4104254"/>
              <a:ext cx="29821" cy="211759"/>
            </a:xfrm>
            <a:prstGeom prst="rect">
              <a:avLst/>
            </a:prstGeom>
            <a:solidFill>
              <a:sysClr val="windowText" lastClr="000000"/>
            </a:solidFill>
            <a:ln w="12700" cap="flat" cmpd="sng" algn="ctr">
              <a:solidFill>
                <a:sysClr val="windowText" lastClr="000000">
                  <a:shade val="50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grpSp>
          <p:nvGrpSpPr>
            <p:cNvPr id="1279" name="组合 1278">
              <a:extLst>
                <a:ext uri="{FF2B5EF4-FFF2-40B4-BE49-F238E27FC236}">
                  <a16:creationId xmlns:a16="http://schemas.microsoft.com/office/drawing/2014/main" id="{C29AD7CC-7711-4097-8A6D-E3365D9D2273}"/>
                </a:ext>
              </a:extLst>
            </p:cNvPr>
            <p:cNvGrpSpPr/>
            <p:nvPr/>
          </p:nvGrpSpPr>
          <p:grpSpPr>
            <a:xfrm rot="5400000">
              <a:off x="7814234" y="4142006"/>
              <a:ext cx="103435" cy="110854"/>
              <a:chOff x="4657256" y="2102175"/>
              <a:chExt cx="45826" cy="50064"/>
            </a:xfrm>
          </p:grpSpPr>
          <p:sp>
            <p:nvSpPr>
              <p:cNvPr id="1290" name="任意多边形: 形状 1289">
                <a:extLst>
                  <a:ext uri="{FF2B5EF4-FFF2-40B4-BE49-F238E27FC236}">
                    <a16:creationId xmlns:a16="http://schemas.microsoft.com/office/drawing/2014/main" id="{A8178E2F-1FD2-4427-B026-D8203BE161A9}"/>
                  </a:ext>
                </a:extLst>
              </p:cNvPr>
              <p:cNvSpPr/>
              <p:nvPr/>
            </p:nvSpPr>
            <p:spPr>
              <a:xfrm>
                <a:off x="4657256" y="2102176"/>
                <a:ext cx="45826" cy="50063"/>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291" name="任意多边形: 形状 1290">
                <a:extLst>
                  <a:ext uri="{FF2B5EF4-FFF2-40B4-BE49-F238E27FC236}">
                    <a16:creationId xmlns:a16="http://schemas.microsoft.com/office/drawing/2014/main" id="{00F8A28A-1DA5-43FA-AB59-CBC63A075C0F}"/>
                  </a:ext>
                </a:extLst>
              </p:cNvPr>
              <p:cNvSpPr/>
              <p:nvPr/>
            </p:nvSpPr>
            <p:spPr>
              <a:xfrm rot="16200000" flipV="1">
                <a:off x="4655137" y="2104294"/>
                <a:ext cx="50063" cy="45826"/>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grpSp>
        <p:sp>
          <p:nvSpPr>
            <p:cNvPr id="1280" name="矩形 1279">
              <a:extLst>
                <a:ext uri="{FF2B5EF4-FFF2-40B4-BE49-F238E27FC236}">
                  <a16:creationId xmlns:a16="http://schemas.microsoft.com/office/drawing/2014/main" id="{A2E3D24E-3374-4275-B4CE-9631C99683F1}"/>
                </a:ext>
              </a:extLst>
            </p:cNvPr>
            <p:cNvSpPr/>
            <p:nvPr/>
          </p:nvSpPr>
          <p:spPr>
            <a:xfrm>
              <a:off x="8185380" y="4157398"/>
              <a:ext cx="210078" cy="145174"/>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grpSp>
          <p:nvGrpSpPr>
            <p:cNvPr id="1281" name="组合 1280">
              <a:extLst>
                <a:ext uri="{FF2B5EF4-FFF2-40B4-BE49-F238E27FC236}">
                  <a16:creationId xmlns:a16="http://schemas.microsoft.com/office/drawing/2014/main" id="{B81CA691-31C7-4D67-AD52-AF21D34E1C6A}"/>
                </a:ext>
              </a:extLst>
            </p:cNvPr>
            <p:cNvGrpSpPr/>
            <p:nvPr/>
          </p:nvGrpSpPr>
          <p:grpSpPr>
            <a:xfrm rot="10800000">
              <a:off x="8057127" y="4154118"/>
              <a:ext cx="132579" cy="146923"/>
              <a:chOff x="4657256" y="2102175"/>
              <a:chExt cx="45826" cy="50064"/>
            </a:xfrm>
          </p:grpSpPr>
          <p:sp>
            <p:nvSpPr>
              <p:cNvPr id="1288" name="任意多边形: 形状 1287">
                <a:extLst>
                  <a:ext uri="{FF2B5EF4-FFF2-40B4-BE49-F238E27FC236}">
                    <a16:creationId xmlns:a16="http://schemas.microsoft.com/office/drawing/2014/main" id="{5140CCA9-EE53-4808-9651-3061DA7072C6}"/>
                  </a:ext>
                </a:extLst>
              </p:cNvPr>
              <p:cNvSpPr/>
              <p:nvPr/>
            </p:nvSpPr>
            <p:spPr>
              <a:xfrm>
                <a:off x="4657256" y="2102176"/>
                <a:ext cx="45826" cy="50063"/>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sp>
            <p:nvSpPr>
              <p:cNvPr id="1289" name="任意多边形: 形状 1288">
                <a:extLst>
                  <a:ext uri="{FF2B5EF4-FFF2-40B4-BE49-F238E27FC236}">
                    <a16:creationId xmlns:a16="http://schemas.microsoft.com/office/drawing/2014/main" id="{2F6CD410-009E-4BE7-AE9B-41702BBD2BFB}"/>
                  </a:ext>
                </a:extLst>
              </p:cNvPr>
              <p:cNvSpPr/>
              <p:nvPr/>
            </p:nvSpPr>
            <p:spPr>
              <a:xfrm rot="16200000" flipV="1">
                <a:off x="4655137" y="2104294"/>
                <a:ext cx="50063" cy="45826"/>
              </a:xfrm>
              <a:custGeom>
                <a:avLst/>
                <a:gdLst>
                  <a:gd name="connsiteX0" fmla="*/ 0 w 540000"/>
                  <a:gd name="connsiteY0" fmla="*/ 540000 h 540000"/>
                  <a:gd name="connsiteX1" fmla="*/ 0 w 540000"/>
                  <a:gd name="connsiteY1" fmla="*/ 0 h 540000"/>
                  <a:gd name="connsiteX2" fmla="*/ 540000 w 540000"/>
                  <a:gd name="connsiteY2" fmla="*/ 0 h 540000"/>
                  <a:gd name="connsiteX3" fmla="*/ 0 w 540000"/>
                  <a:gd name="connsiteY3" fmla="*/ 540000 h 540000"/>
                </a:gdLst>
                <a:ahLst/>
                <a:cxnLst>
                  <a:cxn ang="0">
                    <a:pos x="connsiteX0" y="connsiteY0"/>
                  </a:cxn>
                  <a:cxn ang="0">
                    <a:pos x="connsiteX1" y="connsiteY1"/>
                  </a:cxn>
                  <a:cxn ang="0">
                    <a:pos x="connsiteX2" y="connsiteY2"/>
                  </a:cxn>
                  <a:cxn ang="0">
                    <a:pos x="connsiteX3" y="connsiteY3"/>
                  </a:cxn>
                </a:cxnLst>
                <a:rect l="l" t="t" r="r" b="b"/>
                <a:pathLst>
                  <a:path w="540000" h="540000">
                    <a:moveTo>
                      <a:pt x="0" y="540000"/>
                    </a:moveTo>
                    <a:lnTo>
                      <a:pt x="0" y="0"/>
                    </a:lnTo>
                    <a:lnTo>
                      <a:pt x="540000" y="0"/>
                    </a:lnTo>
                    <a:lnTo>
                      <a:pt x="0" y="540000"/>
                    </a:lnTo>
                    <a:close/>
                  </a:path>
                </a:pathLst>
              </a:cu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endParaRPr>
              </a:p>
            </p:txBody>
          </p:sp>
        </p:grpSp>
        <p:sp>
          <p:nvSpPr>
            <p:cNvPr id="1282" name="矩形 1281">
              <a:extLst>
                <a:ext uri="{FF2B5EF4-FFF2-40B4-BE49-F238E27FC236}">
                  <a16:creationId xmlns:a16="http://schemas.microsoft.com/office/drawing/2014/main" id="{ED709CC2-260C-4CFA-863E-72335FA5ECB5}"/>
                </a:ext>
              </a:extLst>
            </p:cNvPr>
            <p:cNvSpPr/>
            <p:nvPr/>
          </p:nvSpPr>
          <p:spPr>
            <a:xfrm>
              <a:off x="9542397" y="4157433"/>
              <a:ext cx="210078" cy="145174"/>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283" name="矩形 1282">
              <a:extLst>
                <a:ext uri="{FF2B5EF4-FFF2-40B4-BE49-F238E27FC236}">
                  <a16:creationId xmlns:a16="http://schemas.microsoft.com/office/drawing/2014/main" id="{AD75ACDF-7A96-4B14-A803-D66F3DE4EB48}"/>
                </a:ext>
              </a:extLst>
            </p:cNvPr>
            <p:cNvSpPr/>
            <p:nvPr/>
          </p:nvSpPr>
          <p:spPr>
            <a:xfrm>
              <a:off x="10829250" y="4145683"/>
              <a:ext cx="210078" cy="145174"/>
            </a:xfrm>
            <a:prstGeom prst="rect">
              <a:avLst/>
            </a:prstGeom>
            <a:gradFill flip="none" rotWithShape="1">
              <a:gsLst>
                <a:gs pos="27000">
                  <a:sysClr val="window" lastClr="FFFFFF">
                    <a:lumMod val="65000"/>
                  </a:sysClr>
                </a:gs>
                <a:gs pos="75000">
                  <a:sysClr val="window" lastClr="FFFFFF">
                    <a:lumMod val="65000"/>
                  </a:sysClr>
                </a:gs>
                <a:gs pos="50000">
                  <a:sysClr val="window" lastClr="FFFFFF">
                    <a:lumMod val="95000"/>
                  </a:sysClr>
                </a:gs>
                <a:gs pos="1000">
                  <a:srgbClr val="E7E6E6">
                    <a:lumMod val="25000"/>
                  </a:srgbClr>
                </a:gs>
                <a:gs pos="100000">
                  <a:srgbClr val="E7E6E6">
                    <a:lumMod val="25000"/>
                  </a:srgbClr>
                </a:gs>
              </a:gsLst>
              <a:lin ang="5400000" scaled="1"/>
              <a:tileRect/>
            </a:gra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284" name="矩形 1283">
              <a:extLst>
                <a:ext uri="{FF2B5EF4-FFF2-40B4-BE49-F238E27FC236}">
                  <a16:creationId xmlns:a16="http://schemas.microsoft.com/office/drawing/2014/main" id="{11C45010-5E26-4804-A10C-CD2CAA159FD3}"/>
                </a:ext>
              </a:extLst>
            </p:cNvPr>
            <p:cNvSpPr/>
            <p:nvPr/>
          </p:nvSpPr>
          <p:spPr>
            <a:xfrm>
              <a:off x="9576659" y="4114102"/>
              <a:ext cx="29821" cy="211759"/>
            </a:xfrm>
            <a:prstGeom prst="rect">
              <a:avLst/>
            </a:prstGeom>
            <a:solidFill>
              <a:sysClr val="windowText" lastClr="000000"/>
            </a:solidFill>
            <a:ln w="12700" cap="flat" cmpd="sng" algn="ctr">
              <a:solidFill>
                <a:sysClr val="windowText" lastClr="000000">
                  <a:shade val="50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285" name="矩形 1284">
              <a:extLst>
                <a:ext uri="{FF2B5EF4-FFF2-40B4-BE49-F238E27FC236}">
                  <a16:creationId xmlns:a16="http://schemas.microsoft.com/office/drawing/2014/main" id="{AA7A53A5-6234-4747-8FEF-076E0F771AFF}"/>
                </a:ext>
              </a:extLst>
            </p:cNvPr>
            <p:cNvSpPr/>
            <p:nvPr/>
          </p:nvSpPr>
          <p:spPr>
            <a:xfrm rot="10800000">
              <a:off x="9681728" y="4117441"/>
              <a:ext cx="29821" cy="211759"/>
            </a:xfrm>
            <a:prstGeom prst="rect">
              <a:avLst/>
            </a:prstGeom>
            <a:solidFill>
              <a:sysClr val="windowText" lastClr="000000"/>
            </a:solidFill>
            <a:ln w="12700" cap="flat" cmpd="sng" algn="ctr">
              <a:solidFill>
                <a:sysClr val="windowText" lastClr="000000">
                  <a:shade val="50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286" name="矩形 1285">
              <a:extLst>
                <a:ext uri="{FF2B5EF4-FFF2-40B4-BE49-F238E27FC236}">
                  <a16:creationId xmlns:a16="http://schemas.microsoft.com/office/drawing/2014/main" id="{43BE1F01-F28F-4909-9466-CF24FBA16ABB}"/>
                </a:ext>
              </a:extLst>
            </p:cNvPr>
            <p:cNvSpPr/>
            <p:nvPr/>
          </p:nvSpPr>
          <p:spPr>
            <a:xfrm>
              <a:off x="10860407" y="4098520"/>
              <a:ext cx="29821" cy="211759"/>
            </a:xfrm>
            <a:prstGeom prst="rect">
              <a:avLst/>
            </a:prstGeom>
            <a:solidFill>
              <a:sysClr val="windowText" lastClr="000000"/>
            </a:solidFill>
            <a:ln w="12700" cap="flat" cmpd="sng" algn="ctr">
              <a:solidFill>
                <a:sysClr val="windowText" lastClr="000000">
                  <a:shade val="50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287" name="矩形 1286">
              <a:extLst>
                <a:ext uri="{FF2B5EF4-FFF2-40B4-BE49-F238E27FC236}">
                  <a16:creationId xmlns:a16="http://schemas.microsoft.com/office/drawing/2014/main" id="{1A3C77F9-1D61-46B5-B0D3-71B6E9C85EC9}"/>
                </a:ext>
              </a:extLst>
            </p:cNvPr>
            <p:cNvSpPr/>
            <p:nvPr/>
          </p:nvSpPr>
          <p:spPr>
            <a:xfrm rot="10800000">
              <a:off x="10965476" y="4101859"/>
              <a:ext cx="29821" cy="211759"/>
            </a:xfrm>
            <a:prstGeom prst="rect">
              <a:avLst/>
            </a:prstGeom>
            <a:solidFill>
              <a:sysClr val="windowText" lastClr="000000"/>
            </a:solidFill>
            <a:ln w="12700" cap="flat" cmpd="sng" algn="ctr">
              <a:solidFill>
                <a:sysClr val="windowText" lastClr="000000">
                  <a:shade val="50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grpSp>
      <p:sp>
        <p:nvSpPr>
          <p:cNvPr id="1493" name="圆柱形 1492">
            <a:extLst>
              <a:ext uri="{FF2B5EF4-FFF2-40B4-BE49-F238E27FC236}">
                <a16:creationId xmlns:a16="http://schemas.microsoft.com/office/drawing/2014/main" id="{C0068864-6099-439C-97B9-61D721E68A4B}"/>
              </a:ext>
            </a:extLst>
          </p:cNvPr>
          <p:cNvSpPr/>
          <p:nvPr/>
        </p:nvSpPr>
        <p:spPr>
          <a:xfrm>
            <a:off x="7386976" y="4048934"/>
            <a:ext cx="210079" cy="397475"/>
          </a:xfrm>
          <a:prstGeom prst="can">
            <a:avLst/>
          </a:prstGeo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10800000" scaled="1"/>
            <a:tileRect/>
          </a:gra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94" name="文本框 22">
            <a:extLst>
              <a:ext uri="{FF2B5EF4-FFF2-40B4-BE49-F238E27FC236}">
                <a16:creationId xmlns:a16="http://schemas.microsoft.com/office/drawing/2014/main" id="{E63EBE77-221E-48FF-9273-55A0CC83EDBE}"/>
              </a:ext>
            </a:extLst>
          </p:cNvPr>
          <p:cNvSpPr txBox="1">
            <a:spLocks noChangeArrowheads="1"/>
          </p:cNvSpPr>
          <p:nvPr/>
        </p:nvSpPr>
        <p:spPr bwMode="auto">
          <a:xfrm>
            <a:off x="6509615" y="3658260"/>
            <a:ext cx="13342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00B0F0"/>
              </a:buClr>
              <a:buSzPct val="90000"/>
              <a:buFont typeface="Wingdings" panose="05000000000000000000" pitchFamily="2" charset="2"/>
              <a:buChar char="n"/>
              <a:defRPr sz="2800">
                <a:solidFill>
                  <a:srgbClr val="003399"/>
                </a:solidFill>
                <a:latin typeface="微软雅黑" panose="020B0503020204020204" pitchFamily="34" charset="-122"/>
                <a:ea typeface="微软雅黑" panose="020B0503020204020204" pitchFamily="34" charset="-122"/>
              </a:defRPr>
            </a:lvl1pPr>
            <a:lvl2pPr marL="742950" indent="-285750">
              <a:spcBef>
                <a:spcPct val="20000"/>
              </a:spcBef>
              <a:buClr>
                <a:srgbClr val="00B050"/>
              </a:buClr>
              <a:buSzPct val="75000"/>
              <a:buFont typeface="Wingdings" panose="05000000000000000000" pitchFamily="2" charset="2"/>
              <a:buChar char="l"/>
              <a:defRPr sz="2400">
                <a:solidFill>
                  <a:schemeClr val="tx1"/>
                </a:solidFill>
                <a:latin typeface="微软雅黑" panose="020B0503020204020204" pitchFamily="34" charset="-122"/>
                <a:ea typeface="微软雅黑" panose="020B0503020204020204" pitchFamily="34" charset="-122"/>
              </a:defRPr>
            </a:lvl2pPr>
            <a:lvl3pPr marL="1143000" indent="-228600">
              <a:spcBef>
                <a:spcPct val="20000"/>
              </a:spcBef>
              <a:buChar char="•"/>
              <a:defRPr sz="2400">
                <a:solidFill>
                  <a:srgbClr val="003399"/>
                </a:solidFill>
                <a:latin typeface="Arial" panose="020B0604020202020204" pitchFamily="34" charset="0"/>
                <a:ea typeface="黑体" panose="02010609060101010101" pitchFamily="49" charset="-122"/>
              </a:defRPr>
            </a:lvl3pPr>
            <a:lvl4pPr marL="1600200" indent="-228600">
              <a:spcBef>
                <a:spcPct val="20000"/>
              </a:spcBef>
              <a:buChar char="–"/>
              <a:defRPr sz="2800">
                <a:solidFill>
                  <a:srgbClr val="003399"/>
                </a:solidFill>
                <a:latin typeface="Arial" panose="020B0604020202020204" pitchFamily="34" charset="0"/>
                <a:ea typeface="黑体" panose="02010609060101010101" pitchFamily="49" charset="-122"/>
              </a:defRPr>
            </a:lvl4pPr>
            <a:lvl5pPr marL="2057400" indent="-228600">
              <a:spcBef>
                <a:spcPct val="20000"/>
              </a:spcBef>
              <a:buChar char="»"/>
              <a:defRPr sz="2800">
                <a:solidFill>
                  <a:srgbClr val="003399"/>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9pPr>
          </a:lstStyle>
          <a:p>
            <a:pPr>
              <a:spcBef>
                <a:spcPct val="0"/>
              </a:spcBef>
              <a:buClrTx/>
              <a:buSzTx/>
              <a:buFontTx/>
              <a:buNone/>
            </a:pPr>
            <a:r>
              <a:rPr lang="en-US" altLang="zh-CN" sz="1400" dirty="0">
                <a:solidFill>
                  <a:schemeClr val="tx1"/>
                </a:solidFill>
                <a:latin typeface="Times New Roman" panose="02020603050405020304" pitchFamily="18" charset="0"/>
                <a:ea typeface="华文中宋" panose="02010600040101010101" pitchFamily="2" charset="-122"/>
              </a:rPr>
              <a:t>2K valve boxes</a:t>
            </a:r>
            <a:endParaRPr lang="zh-CN" altLang="en-US" sz="1400" dirty="0">
              <a:solidFill>
                <a:schemeClr val="tx1"/>
              </a:solidFill>
              <a:latin typeface="Times New Roman" panose="02020603050405020304" pitchFamily="18" charset="0"/>
              <a:ea typeface="华文中宋" panose="02010600040101010101" pitchFamily="2" charset="-122"/>
            </a:endParaRPr>
          </a:p>
        </p:txBody>
      </p:sp>
      <p:cxnSp>
        <p:nvCxnSpPr>
          <p:cNvPr id="1495" name="直接箭头连接符 1494">
            <a:extLst>
              <a:ext uri="{FF2B5EF4-FFF2-40B4-BE49-F238E27FC236}">
                <a16:creationId xmlns:a16="http://schemas.microsoft.com/office/drawing/2014/main" id="{E1B8F8BC-6DBC-4566-A14A-80719AC14ECC}"/>
              </a:ext>
            </a:extLst>
          </p:cNvPr>
          <p:cNvCxnSpPr>
            <a:cxnSpLocks/>
            <a:stCxn id="1493" idx="1"/>
          </p:cNvCxnSpPr>
          <p:nvPr/>
        </p:nvCxnSpPr>
        <p:spPr>
          <a:xfrm flipH="1" flipV="1">
            <a:off x="7217320" y="3919852"/>
            <a:ext cx="274696" cy="12908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1509" name="图片 30">
            <a:extLst>
              <a:ext uri="{FF2B5EF4-FFF2-40B4-BE49-F238E27FC236}">
                <a16:creationId xmlns:a16="http://schemas.microsoft.com/office/drawing/2014/main" id="{917BB4F6-9D86-41D6-86DE-7A6B9643E51E}"/>
              </a:ext>
            </a:extLst>
          </p:cNvPr>
          <p:cNvPicPr>
            <a:picLocks noChangeAspect="1"/>
          </p:cNvPicPr>
          <p:nvPr/>
        </p:nvPicPr>
        <p:blipFill>
          <a:blip r:embed="rId6" cstate="print">
            <a:extLst>
              <a:ext uri="{28A0092B-C50C-407E-A947-70E740481C1C}">
                <a14:useLocalDpi xmlns:a14="http://schemas.microsoft.com/office/drawing/2010/main" val="0"/>
              </a:ext>
            </a:extLst>
          </a:blip>
          <a:srcRect l="1324" t="7610" r="620" b="16454"/>
          <a:stretch>
            <a:fillRect/>
          </a:stretch>
        </p:blipFill>
        <p:spPr bwMode="auto">
          <a:xfrm>
            <a:off x="39505" y="5249388"/>
            <a:ext cx="5797550" cy="141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5" name="圆柱形 284">
            <a:extLst>
              <a:ext uri="{FF2B5EF4-FFF2-40B4-BE49-F238E27FC236}">
                <a16:creationId xmlns:a16="http://schemas.microsoft.com/office/drawing/2014/main" id="{8DB4C9EE-012A-4ACB-85CF-085ECC7A556A}"/>
              </a:ext>
            </a:extLst>
          </p:cNvPr>
          <p:cNvSpPr/>
          <p:nvPr/>
        </p:nvSpPr>
        <p:spPr>
          <a:xfrm>
            <a:off x="8217781" y="4042871"/>
            <a:ext cx="175758" cy="397475"/>
          </a:xfrm>
          <a:prstGeom prst="can">
            <a:avLst/>
          </a:prstGeom>
          <a:gradFill flip="none" rotWithShape="1">
            <a:gsLst>
              <a:gs pos="0">
                <a:schemeClr val="accent6">
                  <a:lumMod val="5000"/>
                  <a:lumOff val="95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lin ang="10800000" scaled="1"/>
            <a:tileRect/>
          </a:gra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7" name="文本框 22">
            <a:extLst>
              <a:ext uri="{FF2B5EF4-FFF2-40B4-BE49-F238E27FC236}">
                <a16:creationId xmlns:a16="http://schemas.microsoft.com/office/drawing/2014/main" id="{FDEB0EA7-1804-478E-B8A7-EFBBD97813F5}"/>
              </a:ext>
            </a:extLst>
          </p:cNvPr>
          <p:cNvSpPr txBox="1">
            <a:spLocks noChangeArrowheads="1"/>
          </p:cNvSpPr>
          <p:nvPr/>
        </p:nvSpPr>
        <p:spPr bwMode="auto">
          <a:xfrm>
            <a:off x="8128359" y="3653048"/>
            <a:ext cx="13342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00B0F0"/>
              </a:buClr>
              <a:buSzPct val="90000"/>
              <a:buFont typeface="Wingdings" panose="05000000000000000000" pitchFamily="2" charset="2"/>
              <a:buChar char="n"/>
              <a:defRPr sz="2800">
                <a:solidFill>
                  <a:srgbClr val="003399"/>
                </a:solidFill>
                <a:latin typeface="微软雅黑" panose="020B0503020204020204" pitchFamily="34" charset="-122"/>
                <a:ea typeface="微软雅黑" panose="020B0503020204020204" pitchFamily="34" charset="-122"/>
              </a:defRPr>
            </a:lvl1pPr>
            <a:lvl2pPr marL="742950" indent="-285750">
              <a:spcBef>
                <a:spcPct val="20000"/>
              </a:spcBef>
              <a:buClr>
                <a:srgbClr val="00B050"/>
              </a:buClr>
              <a:buSzPct val="75000"/>
              <a:buFont typeface="Wingdings" panose="05000000000000000000" pitchFamily="2" charset="2"/>
              <a:buChar char="l"/>
              <a:defRPr sz="2400">
                <a:solidFill>
                  <a:schemeClr val="tx1"/>
                </a:solidFill>
                <a:latin typeface="微软雅黑" panose="020B0503020204020204" pitchFamily="34" charset="-122"/>
                <a:ea typeface="微软雅黑" panose="020B0503020204020204" pitchFamily="34" charset="-122"/>
              </a:defRPr>
            </a:lvl2pPr>
            <a:lvl3pPr marL="1143000" indent="-228600">
              <a:spcBef>
                <a:spcPct val="20000"/>
              </a:spcBef>
              <a:buChar char="•"/>
              <a:defRPr sz="2400">
                <a:solidFill>
                  <a:srgbClr val="003399"/>
                </a:solidFill>
                <a:latin typeface="Arial" panose="020B0604020202020204" pitchFamily="34" charset="0"/>
                <a:ea typeface="黑体" panose="02010609060101010101" pitchFamily="49" charset="-122"/>
              </a:defRPr>
            </a:lvl3pPr>
            <a:lvl4pPr marL="1600200" indent="-228600">
              <a:spcBef>
                <a:spcPct val="20000"/>
              </a:spcBef>
              <a:buChar char="–"/>
              <a:defRPr sz="2800">
                <a:solidFill>
                  <a:srgbClr val="003399"/>
                </a:solidFill>
                <a:latin typeface="Arial" panose="020B0604020202020204" pitchFamily="34" charset="0"/>
                <a:ea typeface="黑体" panose="02010609060101010101" pitchFamily="49" charset="-122"/>
              </a:defRPr>
            </a:lvl4pPr>
            <a:lvl5pPr marL="2057400" indent="-228600">
              <a:spcBef>
                <a:spcPct val="20000"/>
              </a:spcBef>
              <a:buChar char="»"/>
              <a:defRPr sz="2800">
                <a:solidFill>
                  <a:srgbClr val="003399"/>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9pPr>
          </a:lstStyle>
          <a:p>
            <a:pPr>
              <a:spcBef>
                <a:spcPct val="0"/>
              </a:spcBef>
              <a:buClrTx/>
              <a:buSzTx/>
              <a:buFontTx/>
              <a:buNone/>
            </a:pPr>
            <a:r>
              <a:rPr lang="en-US" altLang="zh-CN" sz="1400" dirty="0">
                <a:solidFill>
                  <a:schemeClr val="tx1"/>
                </a:solidFill>
                <a:latin typeface="Times New Roman" panose="02020603050405020304" pitchFamily="18" charset="0"/>
                <a:ea typeface="华文中宋" panose="02010600040101010101" pitchFamily="2" charset="-122"/>
              </a:rPr>
              <a:t>2K valve boxes</a:t>
            </a:r>
            <a:endParaRPr lang="zh-CN" altLang="en-US" sz="1400" dirty="0">
              <a:solidFill>
                <a:schemeClr val="tx1"/>
              </a:solidFill>
              <a:latin typeface="Times New Roman" panose="02020603050405020304" pitchFamily="18" charset="0"/>
              <a:ea typeface="华文中宋" panose="02010600040101010101" pitchFamily="2" charset="-122"/>
            </a:endParaRPr>
          </a:p>
        </p:txBody>
      </p:sp>
      <p:cxnSp>
        <p:nvCxnSpPr>
          <p:cNvPr id="288" name="直接箭头连接符 287">
            <a:extLst>
              <a:ext uri="{FF2B5EF4-FFF2-40B4-BE49-F238E27FC236}">
                <a16:creationId xmlns:a16="http://schemas.microsoft.com/office/drawing/2014/main" id="{73513278-E26C-4BC4-877E-F9AF8622DA74}"/>
              </a:ext>
            </a:extLst>
          </p:cNvPr>
          <p:cNvCxnSpPr>
            <a:cxnSpLocks/>
          </p:cNvCxnSpPr>
          <p:nvPr/>
        </p:nvCxnSpPr>
        <p:spPr>
          <a:xfrm flipV="1">
            <a:off x="8313155" y="3904616"/>
            <a:ext cx="240765" cy="12114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91" name="矩形 290">
            <a:extLst>
              <a:ext uri="{FF2B5EF4-FFF2-40B4-BE49-F238E27FC236}">
                <a16:creationId xmlns:a16="http://schemas.microsoft.com/office/drawing/2014/main" id="{682E84FC-1AD7-418E-BEB5-95D10E7D11BD}"/>
              </a:ext>
            </a:extLst>
          </p:cNvPr>
          <p:cNvSpPr/>
          <p:nvPr/>
        </p:nvSpPr>
        <p:spPr>
          <a:xfrm>
            <a:off x="8530717" y="849912"/>
            <a:ext cx="1381019" cy="369332"/>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n-US" altLang="zh-CN" dirty="0"/>
              <a:t>Higgs </a:t>
            </a:r>
            <a:r>
              <a:rPr lang="zh-CN" altLang="en-US" dirty="0"/>
              <a:t>50MW</a:t>
            </a:r>
          </a:p>
        </p:txBody>
      </p:sp>
      <p:pic>
        <p:nvPicPr>
          <p:cNvPr id="292" name="图片 291">
            <a:extLst>
              <a:ext uri="{FF2B5EF4-FFF2-40B4-BE49-F238E27FC236}">
                <a16:creationId xmlns:a16="http://schemas.microsoft.com/office/drawing/2014/main" id="{66569252-B2A8-43BF-8FD6-673BBFBAA9B1}"/>
              </a:ext>
            </a:extLst>
          </p:cNvPr>
          <p:cNvPicPr>
            <a:picLocks noChangeAspect="1"/>
          </p:cNvPicPr>
          <p:nvPr/>
        </p:nvPicPr>
        <p:blipFill>
          <a:blip r:embed="rId7"/>
          <a:stretch>
            <a:fillRect/>
          </a:stretch>
        </p:blipFill>
        <p:spPr>
          <a:xfrm>
            <a:off x="5866803" y="5022153"/>
            <a:ext cx="6248436" cy="1649895"/>
          </a:xfrm>
          <a:prstGeom prst="rect">
            <a:avLst/>
          </a:prstGeom>
        </p:spPr>
      </p:pic>
      <p:cxnSp>
        <p:nvCxnSpPr>
          <p:cNvPr id="293" name="直接箭头连接符 292">
            <a:extLst>
              <a:ext uri="{FF2B5EF4-FFF2-40B4-BE49-F238E27FC236}">
                <a16:creationId xmlns:a16="http://schemas.microsoft.com/office/drawing/2014/main" id="{2AAC7444-8DB5-4EE3-A4E2-8F1FAA3A90DC}"/>
              </a:ext>
            </a:extLst>
          </p:cNvPr>
          <p:cNvCxnSpPr>
            <a:cxnSpLocks/>
          </p:cNvCxnSpPr>
          <p:nvPr/>
        </p:nvCxnSpPr>
        <p:spPr>
          <a:xfrm>
            <a:off x="2229407" y="4674355"/>
            <a:ext cx="378875" cy="45749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94" name="直接箭头连接符 293">
            <a:extLst>
              <a:ext uri="{FF2B5EF4-FFF2-40B4-BE49-F238E27FC236}">
                <a16:creationId xmlns:a16="http://schemas.microsoft.com/office/drawing/2014/main" id="{A92633BD-0F4D-4090-A62A-A60FADC1F4E7}"/>
              </a:ext>
            </a:extLst>
          </p:cNvPr>
          <p:cNvCxnSpPr>
            <a:cxnSpLocks/>
          </p:cNvCxnSpPr>
          <p:nvPr/>
        </p:nvCxnSpPr>
        <p:spPr>
          <a:xfrm>
            <a:off x="8684282" y="4530402"/>
            <a:ext cx="378875" cy="45749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528406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a:extLst>
              <a:ext uri="{FF2B5EF4-FFF2-40B4-BE49-F238E27FC236}">
                <a16:creationId xmlns:a16="http://schemas.microsoft.com/office/drawing/2014/main" id="{ADD9884A-6C49-41CB-B9CD-D61EFDF96766}"/>
              </a:ext>
            </a:extLst>
          </p:cNvPr>
          <p:cNvGraphicFramePr>
            <a:graphicFrameLocks noGrp="1"/>
          </p:cNvGraphicFramePr>
          <p:nvPr>
            <p:extLst>
              <p:ext uri="{D42A27DB-BD31-4B8C-83A1-F6EECF244321}">
                <p14:modId xmlns:p14="http://schemas.microsoft.com/office/powerpoint/2010/main" val="2373645968"/>
              </p:ext>
            </p:extLst>
          </p:nvPr>
        </p:nvGraphicFramePr>
        <p:xfrm>
          <a:off x="283189" y="951760"/>
          <a:ext cx="11344933" cy="5551316"/>
        </p:xfrm>
        <a:graphic>
          <a:graphicData uri="http://schemas.openxmlformats.org/drawingml/2006/table">
            <a:tbl>
              <a:tblPr/>
              <a:tblGrid>
                <a:gridCol w="2536211">
                  <a:extLst>
                    <a:ext uri="{9D8B030D-6E8A-4147-A177-3AD203B41FA5}">
                      <a16:colId xmlns:a16="http://schemas.microsoft.com/office/drawing/2014/main" val="2141059154"/>
                    </a:ext>
                  </a:extLst>
                </a:gridCol>
                <a:gridCol w="809882">
                  <a:extLst>
                    <a:ext uri="{9D8B030D-6E8A-4147-A177-3AD203B41FA5}">
                      <a16:colId xmlns:a16="http://schemas.microsoft.com/office/drawing/2014/main" val="279480168"/>
                    </a:ext>
                  </a:extLst>
                </a:gridCol>
                <a:gridCol w="1333140">
                  <a:extLst>
                    <a:ext uri="{9D8B030D-6E8A-4147-A177-3AD203B41FA5}">
                      <a16:colId xmlns:a16="http://schemas.microsoft.com/office/drawing/2014/main" val="2653726386"/>
                    </a:ext>
                  </a:extLst>
                </a:gridCol>
                <a:gridCol w="1333140">
                  <a:extLst>
                    <a:ext uri="{9D8B030D-6E8A-4147-A177-3AD203B41FA5}">
                      <a16:colId xmlns:a16="http://schemas.microsoft.com/office/drawing/2014/main" val="2102159441"/>
                    </a:ext>
                  </a:extLst>
                </a:gridCol>
                <a:gridCol w="1333140">
                  <a:extLst>
                    <a:ext uri="{9D8B030D-6E8A-4147-A177-3AD203B41FA5}">
                      <a16:colId xmlns:a16="http://schemas.microsoft.com/office/drawing/2014/main" val="74376162"/>
                    </a:ext>
                  </a:extLst>
                </a:gridCol>
                <a:gridCol w="1333140">
                  <a:extLst>
                    <a:ext uri="{9D8B030D-6E8A-4147-A177-3AD203B41FA5}">
                      <a16:colId xmlns:a16="http://schemas.microsoft.com/office/drawing/2014/main" val="3205809621"/>
                    </a:ext>
                  </a:extLst>
                </a:gridCol>
                <a:gridCol w="1333140">
                  <a:extLst>
                    <a:ext uri="{9D8B030D-6E8A-4147-A177-3AD203B41FA5}">
                      <a16:colId xmlns:a16="http://schemas.microsoft.com/office/drawing/2014/main" val="4068528891"/>
                    </a:ext>
                  </a:extLst>
                </a:gridCol>
                <a:gridCol w="1333140">
                  <a:extLst>
                    <a:ext uri="{9D8B030D-6E8A-4147-A177-3AD203B41FA5}">
                      <a16:colId xmlns:a16="http://schemas.microsoft.com/office/drawing/2014/main" val="3813174659"/>
                    </a:ext>
                  </a:extLst>
                </a:gridCol>
              </a:tblGrid>
              <a:tr h="162217">
                <a:tc rowSpan="2">
                  <a:txBody>
                    <a:bodyPr/>
                    <a:lstStyle/>
                    <a:p>
                      <a:pPr algn="ctr" rtl="0" fontAlgn="ctr"/>
                      <a:r>
                        <a:rPr lang="en-US" sz="1400" b="1" i="0" u="none" strike="noStrike">
                          <a:solidFill>
                            <a:srgbClr val="FF0000"/>
                          </a:solidFill>
                          <a:effectLst/>
                          <a:latin typeface="Times New Roman" panose="02020603050405020304" pitchFamily="18" charset="0"/>
                          <a:ea typeface="等线" panose="02010600030101010101" pitchFamily="2" charset="-122"/>
                        </a:rPr>
                        <a:t>Higgs Mode 50MW</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rowSpan="2">
                  <a:txBody>
                    <a:bodyPr/>
                    <a:lstStyle/>
                    <a:p>
                      <a:pPr algn="ctr" rtl="0" fontAlgn="ctr"/>
                      <a:r>
                        <a:rPr lang="en-US" sz="1200" b="0" i="0" u="none" strike="noStrike">
                          <a:solidFill>
                            <a:srgbClr val="FFFFFF"/>
                          </a:solidFill>
                          <a:effectLst/>
                          <a:latin typeface="Times New Roman" panose="02020603050405020304" pitchFamily="18" charset="0"/>
                          <a:ea typeface="等线" panose="02010600030101010101" pitchFamily="2" charset="-122"/>
                        </a:rPr>
                        <a:t>Unit</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gridSpan="3">
                  <a:txBody>
                    <a:bodyPr/>
                    <a:lstStyle/>
                    <a:p>
                      <a:pPr algn="ctr" rtl="0" fontAlgn="ctr"/>
                      <a:r>
                        <a:rPr lang="en-US" sz="1200" b="0" i="0" u="none" strike="noStrike">
                          <a:solidFill>
                            <a:srgbClr val="FFFFFF"/>
                          </a:solidFill>
                          <a:effectLst/>
                          <a:latin typeface="Times New Roman" panose="02020603050405020304" pitchFamily="18" charset="0"/>
                          <a:ea typeface="等线" panose="02010600030101010101" pitchFamily="2" charset="-122"/>
                        </a:rPr>
                        <a:t>Collider</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hMerge="1">
                  <a:txBody>
                    <a:bodyPr/>
                    <a:lstStyle/>
                    <a:p>
                      <a:endParaRPr lang="zh-CN" altLang="en-US"/>
                    </a:p>
                  </a:txBody>
                  <a:tcPr/>
                </a:tc>
                <a:tc hMerge="1">
                  <a:txBody>
                    <a:bodyPr/>
                    <a:lstStyle/>
                    <a:p>
                      <a:endParaRPr lang="zh-CN" altLang="en-US"/>
                    </a:p>
                  </a:txBody>
                  <a:tcPr/>
                </a:tc>
                <a:tc gridSpan="3">
                  <a:txBody>
                    <a:bodyPr/>
                    <a:lstStyle/>
                    <a:p>
                      <a:pPr algn="ctr" rtl="0" fontAlgn="ctr"/>
                      <a:r>
                        <a:rPr lang="en-US" sz="1200" b="0" i="0" u="none" strike="noStrike">
                          <a:solidFill>
                            <a:srgbClr val="FFFFFF"/>
                          </a:solidFill>
                          <a:effectLst/>
                          <a:latin typeface="Times New Roman" panose="02020603050405020304" pitchFamily="18" charset="0"/>
                          <a:ea typeface="等线" panose="02010600030101010101" pitchFamily="2" charset="-122"/>
                        </a:rPr>
                        <a:t>Booster</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887553602"/>
                  </a:ext>
                </a:extLst>
              </a:tr>
              <a:tr h="162217">
                <a:tc vMerge="1">
                  <a:txBody>
                    <a:bodyPr/>
                    <a:lstStyle/>
                    <a:p>
                      <a:endParaRPr lang="zh-CN" altLang="en-US"/>
                    </a:p>
                  </a:txBody>
                  <a:tcPr/>
                </a:tc>
                <a:tc vMerge="1">
                  <a:txBody>
                    <a:bodyPr/>
                    <a:lstStyle/>
                    <a:p>
                      <a:endParaRPr lang="zh-CN" altLang="en-US"/>
                    </a:p>
                  </a:txBody>
                  <a:tcPr/>
                </a:tc>
                <a:tc>
                  <a:txBody>
                    <a:bodyPr/>
                    <a:lstStyle/>
                    <a:p>
                      <a:pPr algn="ctr" rtl="0" fontAlgn="ctr"/>
                      <a:r>
                        <a:rPr lang="en-US" sz="1200" b="0" i="0" u="none" strike="noStrike">
                          <a:solidFill>
                            <a:srgbClr val="FFFFFF"/>
                          </a:solidFill>
                          <a:effectLst/>
                          <a:latin typeface="Times New Roman" panose="02020603050405020304" pitchFamily="18" charset="0"/>
                          <a:ea typeface="等线" panose="02010600030101010101" pitchFamily="2" charset="-122"/>
                        </a:rPr>
                        <a:t>40-80K</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200" b="0" i="0" u="none" strike="noStrike">
                          <a:solidFill>
                            <a:srgbClr val="FFFFFF"/>
                          </a:solidFill>
                          <a:effectLst/>
                          <a:latin typeface="Times New Roman" panose="02020603050405020304" pitchFamily="18" charset="0"/>
                          <a:ea typeface="等线" panose="02010600030101010101" pitchFamily="2" charset="-122"/>
                        </a:rPr>
                        <a:t>5-8K</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200" b="0" i="0" u="none" strike="noStrike">
                          <a:solidFill>
                            <a:srgbClr val="FFFFFF"/>
                          </a:solidFill>
                          <a:effectLst/>
                          <a:latin typeface="Times New Roman" panose="02020603050405020304" pitchFamily="18" charset="0"/>
                          <a:ea typeface="等线" panose="02010600030101010101" pitchFamily="2" charset="-122"/>
                        </a:rPr>
                        <a:t>2K</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200" b="0" i="0" u="none" strike="noStrike">
                          <a:solidFill>
                            <a:srgbClr val="FFFFFF"/>
                          </a:solidFill>
                          <a:effectLst/>
                          <a:latin typeface="Times New Roman" panose="02020603050405020304" pitchFamily="18" charset="0"/>
                          <a:ea typeface="等线" panose="02010600030101010101" pitchFamily="2" charset="-122"/>
                        </a:rPr>
                        <a:t>40-80K</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200" b="0" i="0" u="none" strike="noStrike">
                          <a:solidFill>
                            <a:srgbClr val="FFFFFF"/>
                          </a:solidFill>
                          <a:effectLst/>
                          <a:latin typeface="Times New Roman" panose="02020603050405020304" pitchFamily="18" charset="0"/>
                          <a:ea typeface="等线" panose="02010600030101010101" pitchFamily="2" charset="-122"/>
                        </a:rPr>
                        <a:t>5-8K</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200" b="0" i="0" u="none" strike="noStrike">
                          <a:solidFill>
                            <a:srgbClr val="FFFFFF"/>
                          </a:solidFill>
                          <a:effectLst/>
                          <a:latin typeface="Times New Roman" panose="02020603050405020304" pitchFamily="18" charset="0"/>
                          <a:ea typeface="等线" panose="02010600030101010101" pitchFamily="2" charset="-122"/>
                        </a:rPr>
                        <a:t>2K</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357307802"/>
                  </a:ext>
                </a:extLst>
              </a:tr>
              <a:tr h="321590">
                <a:tc>
                  <a:txBody>
                    <a:bodyPr/>
                    <a:lstStyle/>
                    <a:p>
                      <a:pPr algn="ctr" rtl="0" fontAlgn="ctr"/>
                      <a:r>
                        <a:rPr lang="en-US" sz="1200" b="0" i="0" u="none" strike="noStrike">
                          <a:solidFill>
                            <a:srgbClr val="FFFFFF"/>
                          </a:solidFill>
                          <a:effectLst/>
                          <a:latin typeface="Times New Roman" panose="02020603050405020304" pitchFamily="18" charset="0"/>
                          <a:ea typeface="等线" panose="02010600030101010101" pitchFamily="2" charset="-122"/>
                        </a:rPr>
                        <a:t>Predicted static heat load per cryomodule</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200" b="0" i="0" u="none" strike="noStrike" dirty="0">
                          <a:solidFill>
                            <a:srgbClr val="000000"/>
                          </a:solidFill>
                          <a:effectLst/>
                          <a:latin typeface="Times New Roman" panose="02020603050405020304" pitchFamily="18" charset="0"/>
                          <a:ea typeface="等线" panose="02010600030101010101" pitchFamily="2" charset="-122"/>
                        </a:rPr>
                        <a:t>W</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300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60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12</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140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20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3</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58661527"/>
                  </a:ext>
                </a:extLst>
              </a:tr>
              <a:tr h="321590">
                <a:tc>
                  <a:txBody>
                    <a:bodyPr/>
                    <a:lstStyle/>
                    <a:p>
                      <a:pPr algn="ctr" rtl="0" fontAlgn="ctr"/>
                      <a:r>
                        <a:rPr lang="en-US" sz="1200" b="0" i="0" u="none" strike="noStrike">
                          <a:solidFill>
                            <a:srgbClr val="FFFFFF"/>
                          </a:solidFill>
                          <a:effectLst/>
                          <a:latin typeface="Times New Roman" panose="02020603050405020304" pitchFamily="18" charset="0"/>
                          <a:ea typeface="等线" panose="02010600030101010101" pitchFamily="2" charset="-122"/>
                        </a:rPr>
                        <a:t>Cavity dynamic heat load per cryomodule</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200" b="0" i="0" u="none" strike="noStrike">
                          <a:solidFill>
                            <a:srgbClr val="000000"/>
                          </a:solidFill>
                          <a:effectLst/>
                          <a:latin typeface="Times New Roman" panose="02020603050405020304" pitchFamily="18" charset="0"/>
                          <a:ea typeface="等线" panose="02010600030101010101" pitchFamily="2" charset="-122"/>
                        </a:rPr>
                        <a:t>W</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300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60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118.2</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44.8</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05229269"/>
                  </a:ext>
                </a:extLst>
              </a:tr>
              <a:tr h="321590">
                <a:tc>
                  <a:txBody>
                    <a:bodyPr/>
                    <a:lstStyle/>
                    <a:p>
                      <a:pPr algn="ctr" rtl="0" fontAlgn="ctr"/>
                      <a:r>
                        <a:rPr lang="en-US" sz="1200" b="0" i="0" u="none" strike="noStrike">
                          <a:solidFill>
                            <a:srgbClr val="FFFFFF"/>
                          </a:solidFill>
                          <a:effectLst/>
                          <a:latin typeface="Times New Roman" panose="02020603050405020304" pitchFamily="18" charset="0"/>
                          <a:ea typeface="等线" panose="02010600030101010101" pitchFamily="2" charset="-122"/>
                        </a:rPr>
                        <a:t>HOM dynamic heat load per cryomodule</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200" b="0" i="0" u="none" strike="noStrike">
                          <a:solidFill>
                            <a:srgbClr val="000000"/>
                          </a:solidFill>
                          <a:effectLst/>
                          <a:latin typeface="Times New Roman" panose="02020603050405020304" pitchFamily="18" charset="0"/>
                          <a:ea typeface="等线" panose="02010600030101010101" pitchFamily="2" charset="-122"/>
                        </a:rPr>
                        <a:t>W</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20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12</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2</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20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6</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1</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47574743"/>
                  </a:ext>
                </a:extLst>
              </a:tr>
              <a:tr h="321590">
                <a:tc>
                  <a:txBody>
                    <a:bodyPr/>
                    <a:lstStyle/>
                    <a:p>
                      <a:pPr algn="ctr" rtl="0" fontAlgn="ctr"/>
                      <a:r>
                        <a:rPr lang="en-US" sz="1200" b="0" i="0" u="none" strike="noStrike">
                          <a:solidFill>
                            <a:srgbClr val="FFFFFF"/>
                          </a:solidFill>
                          <a:effectLst/>
                          <a:latin typeface="Times New Roman" panose="02020603050405020304" pitchFamily="18" charset="0"/>
                          <a:ea typeface="等线" panose="02010600030101010101" pitchFamily="2" charset="-122"/>
                        </a:rPr>
                        <a:t>Input coupler dynamic heat load per cryomodule</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200" b="0" i="0" u="none" strike="noStrike">
                          <a:solidFill>
                            <a:srgbClr val="000000"/>
                          </a:solidFill>
                          <a:effectLst/>
                          <a:latin typeface="Times New Roman" panose="02020603050405020304" pitchFamily="18" charset="0"/>
                          <a:ea typeface="等线" panose="02010600030101010101" pitchFamily="2" charset="-122"/>
                        </a:rPr>
                        <a:t>W</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60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40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6</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40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3</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0.4</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7480626"/>
                  </a:ext>
                </a:extLst>
              </a:tr>
              <a:tr h="162217">
                <a:tc>
                  <a:txBody>
                    <a:bodyPr/>
                    <a:lstStyle/>
                    <a:p>
                      <a:pPr algn="ctr" rtl="0" fontAlgn="ctr"/>
                      <a:r>
                        <a:rPr lang="en-US" sz="1200" b="1" i="0" u="none" strike="noStrike">
                          <a:solidFill>
                            <a:srgbClr val="FFFFFF"/>
                          </a:solidFill>
                          <a:effectLst/>
                          <a:latin typeface="Times New Roman" panose="02020603050405020304" pitchFamily="18" charset="0"/>
                          <a:ea typeface="等线" panose="02010600030101010101" pitchFamily="2" charset="-122"/>
                        </a:rPr>
                        <a:t>Module dynamic heat load</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200" b="0" i="0" u="none" strike="noStrike">
                          <a:solidFill>
                            <a:srgbClr val="000000"/>
                          </a:solidFill>
                          <a:effectLst/>
                          <a:latin typeface="Times New Roman" panose="02020603050405020304" pitchFamily="18" charset="0"/>
                          <a:ea typeface="等线" panose="02010600030101010101" pitchFamily="2" charset="-122"/>
                        </a:rPr>
                        <a:t>W</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380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112</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126.2</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60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9</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46.2</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70976141"/>
                  </a:ext>
                </a:extLst>
              </a:tr>
              <a:tr h="162217">
                <a:tc>
                  <a:txBody>
                    <a:bodyPr/>
                    <a:lstStyle/>
                    <a:p>
                      <a:pPr algn="ctr" rtl="0" fontAlgn="ctr"/>
                      <a:r>
                        <a:rPr lang="en-US" sz="1200" b="1" i="0" u="none" strike="noStrike" dirty="0">
                          <a:solidFill>
                            <a:schemeClr val="bg1"/>
                          </a:solidFill>
                          <a:effectLst/>
                          <a:latin typeface="Times New Roman" panose="02020603050405020304" pitchFamily="18" charset="0"/>
                          <a:ea typeface="等线" panose="02010600030101010101" pitchFamily="2" charset="-122"/>
                        </a:rPr>
                        <a:t>Each Module total heat load</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200" b="1" i="0" u="none" strike="noStrike" dirty="0">
                          <a:solidFill>
                            <a:srgbClr val="0000FF"/>
                          </a:solidFill>
                          <a:effectLst/>
                          <a:latin typeface="Times New Roman" panose="02020603050405020304" pitchFamily="18" charset="0"/>
                          <a:ea typeface="等线" panose="02010600030101010101" pitchFamily="2" charset="-122"/>
                        </a:rPr>
                        <a:t>W</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0" fontAlgn="ctr"/>
                      <a:r>
                        <a:rPr lang="en-US" altLang="zh-CN" sz="1200" b="1" i="0" u="none" strike="noStrike" dirty="0">
                          <a:solidFill>
                            <a:srgbClr val="0000FF"/>
                          </a:solidFill>
                          <a:effectLst/>
                          <a:latin typeface="Times New Roman" panose="02020603050405020304" pitchFamily="18" charset="0"/>
                          <a:ea typeface="等线" panose="02010600030101010101" pitchFamily="2" charset="-122"/>
                        </a:rPr>
                        <a:t>680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0" fontAlgn="ctr"/>
                      <a:r>
                        <a:rPr lang="en-US" altLang="zh-CN" sz="1200" b="1" i="0" u="none" strike="noStrike" dirty="0">
                          <a:solidFill>
                            <a:srgbClr val="0000FF"/>
                          </a:solidFill>
                          <a:effectLst/>
                          <a:latin typeface="Times New Roman" panose="02020603050405020304" pitchFamily="18" charset="0"/>
                          <a:ea typeface="等线" panose="02010600030101010101" pitchFamily="2" charset="-122"/>
                        </a:rPr>
                        <a:t>172</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0" fontAlgn="ctr"/>
                      <a:r>
                        <a:rPr lang="en-US" altLang="zh-CN" sz="1200" b="1" i="0" u="none" strike="noStrike" dirty="0">
                          <a:solidFill>
                            <a:srgbClr val="0000FF"/>
                          </a:solidFill>
                          <a:effectLst/>
                          <a:latin typeface="Times New Roman" panose="02020603050405020304" pitchFamily="18" charset="0"/>
                          <a:ea typeface="等线" panose="02010600030101010101" pitchFamily="2" charset="-122"/>
                        </a:rPr>
                        <a:t>138.2</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0" fontAlgn="ctr"/>
                      <a:r>
                        <a:rPr lang="en-US" altLang="zh-CN" sz="1200" b="1" i="0" u="none" strike="noStrike" dirty="0">
                          <a:solidFill>
                            <a:srgbClr val="0000FF"/>
                          </a:solidFill>
                          <a:effectLst/>
                          <a:latin typeface="Times New Roman" panose="02020603050405020304" pitchFamily="18" charset="0"/>
                          <a:ea typeface="等线" panose="02010600030101010101" pitchFamily="2" charset="-122"/>
                        </a:rPr>
                        <a:t>200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0" fontAlgn="ctr"/>
                      <a:r>
                        <a:rPr lang="en-US" altLang="zh-CN" sz="1200" b="1" i="0" u="none" strike="noStrike" dirty="0">
                          <a:solidFill>
                            <a:srgbClr val="0000FF"/>
                          </a:solidFill>
                          <a:effectLst/>
                          <a:latin typeface="Times New Roman" panose="02020603050405020304" pitchFamily="18" charset="0"/>
                          <a:ea typeface="等线" panose="02010600030101010101" pitchFamily="2" charset="-122"/>
                        </a:rPr>
                        <a:t>29</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rtl="0" fontAlgn="ctr"/>
                      <a:r>
                        <a:rPr lang="en-US" altLang="zh-CN" sz="1200" b="1" i="0" u="none" strike="noStrike" dirty="0">
                          <a:solidFill>
                            <a:srgbClr val="0000FF"/>
                          </a:solidFill>
                          <a:effectLst/>
                          <a:latin typeface="Times New Roman" panose="02020603050405020304" pitchFamily="18" charset="0"/>
                          <a:ea typeface="等线" panose="02010600030101010101" pitchFamily="2" charset="-122"/>
                        </a:rPr>
                        <a:t>49.2</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53064534"/>
                  </a:ext>
                </a:extLst>
              </a:tr>
              <a:tr h="162217">
                <a:tc>
                  <a:txBody>
                    <a:bodyPr/>
                    <a:lstStyle/>
                    <a:p>
                      <a:pPr algn="ctr" rtl="0" fontAlgn="ctr"/>
                      <a:r>
                        <a:rPr lang="en-US" sz="1200" b="0" i="0" u="none" strike="noStrike" dirty="0">
                          <a:solidFill>
                            <a:srgbClr val="FFFFFF"/>
                          </a:solidFill>
                          <a:effectLst/>
                          <a:latin typeface="Times New Roman" panose="02020603050405020304" pitchFamily="18" charset="0"/>
                          <a:ea typeface="等线" panose="02010600030101010101" pitchFamily="2" charset="-122"/>
                        </a:rPr>
                        <a:t>Cryomodule number </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altLang="zh-CN" sz="1200" b="0" i="0" u="none" strike="noStrike" dirty="0">
                          <a:solidFill>
                            <a:srgbClr val="000000"/>
                          </a:solidFill>
                          <a:effectLst/>
                          <a:latin typeface="Times New Roman" panose="02020603050405020304" pitchFamily="18" charset="0"/>
                          <a:ea typeface="等线" panose="02010600030101010101" pitchFamily="2" charset="-122"/>
                        </a:rPr>
                        <a:t>-</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dirty="0">
                          <a:solidFill>
                            <a:schemeClr val="tx1"/>
                          </a:solidFill>
                          <a:effectLst/>
                          <a:latin typeface="Times New Roman" panose="02020603050405020304" pitchFamily="18" charset="0"/>
                          <a:ea typeface="等线" panose="02010600030101010101" pitchFamily="2" charset="-122"/>
                        </a:rPr>
                        <a:t>40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dirty="0">
                          <a:solidFill>
                            <a:schemeClr val="tx1"/>
                          </a:solidFill>
                          <a:effectLst/>
                          <a:latin typeface="Times New Roman" panose="02020603050405020304" pitchFamily="18" charset="0"/>
                          <a:ea typeface="等线" panose="02010600030101010101" pitchFamily="2" charset="-122"/>
                        </a:rPr>
                        <a:t>40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dirty="0">
                          <a:solidFill>
                            <a:schemeClr val="tx1"/>
                          </a:solidFill>
                          <a:effectLst/>
                          <a:latin typeface="Times New Roman" panose="02020603050405020304" pitchFamily="18" charset="0"/>
                          <a:ea typeface="等线" panose="02010600030101010101" pitchFamily="2" charset="-122"/>
                        </a:rPr>
                        <a:t>40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12</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12</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12</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60786813"/>
                  </a:ext>
                </a:extLst>
              </a:tr>
              <a:tr h="162217">
                <a:tc>
                  <a:txBody>
                    <a:bodyPr/>
                    <a:lstStyle/>
                    <a:p>
                      <a:pPr algn="ctr" rtl="0" fontAlgn="ctr"/>
                      <a:r>
                        <a:rPr lang="en-US" sz="1200" b="0" i="0" u="none" strike="noStrike">
                          <a:solidFill>
                            <a:srgbClr val="FFFFFF"/>
                          </a:solidFill>
                          <a:effectLst/>
                          <a:latin typeface="Times New Roman" panose="02020603050405020304" pitchFamily="18" charset="0"/>
                          <a:ea typeface="等线" panose="02010600030101010101" pitchFamily="2" charset="-122"/>
                        </a:rPr>
                        <a:t>EVB heat loss</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200" b="0" i="0" u="none" strike="noStrike" dirty="0">
                          <a:solidFill>
                            <a:srgbClr val="000000"/>
                          </a:solidFill>
                          <a:effectLst/>
                          <a:latin typeface="Times New Roman" panose="02020603050405020304" pitchFamily="18" charset="0"/>
                          <a:ea typeface="等线" panose="02010600030101010101" pitchFamily="2" charset="-122"/>
                        </a:rPr>
                        <a:t>W</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dirty="0">
                          <a:solidFill>
                            <a:srgbClr val="000000"/>
                          </a:solidFill>
                          <a:effectLst/>
                          <a:latin typeface="Times New Roman" panose="02020603050405020304" pitchFamily="18" charset="0"/>
                          <a:ea typeface="等线" panose="02010600030101010101" pitchFamily="2" charset="-122"/>
                        </a:rPr>
                        <a:t>50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dirty="0">
                          <a:solidFill>
                            <a:srgbClr val="000000"/>
                          </a:solidFill>
                          <a:effectLst/>
                          <a:latin typeface="Times New Roman" panose="02020603050405020304" pitchFamily="18" charset="0"/>
                          <a:ea typeface="等线" panose="02010600030101010101" pitchFamily="2" charset="-122"/>
                        </a:rPr>
                        <a:t>10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10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50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10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10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45993688"/>
                  </a:ext>
                </a:extLst>
              </a:tr>
              <a:tr h="162217">
                <a:tc>
                  <a:txBody>
                    <a:bodyPr/>
                    <a:lstStyle/>
                    <a:p>
                      <a:pPr algn="ctr" rtl="0" fontAlgn="ctr"/>
                      <a:r>
                        <a:rPr lang="en-US" sz="1200" b="0" i="0" u="none" strike="noStrike">
                          <a:solidFill>
                            <a:srgbClr val="FFFFFF"/>
                          </a:solidFill>
                          <a:effectLst/>
                          <a:latin typeface="Times New Roman" panose="02020603050405020304" pitchFamily="18" charset="0"/>
                          <a:ea typeface="等线" panose="02010600030101010101" pitchFamily="2" charset="-122"/>
                        </a:rPr>
                        <a:t>EVB number</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40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40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40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12</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12</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12</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59095251"/>
                  </a:ext>
                </a:extLst>
              </a:tr>
              <a:tr h="162217">
                <a:tc>
                  <a:txBody>
                    <a:bodyPr/>
                    <a:lstStyle/>
                    <a:p>
                      <a:pPr algn="ctr" rtl="0" fontAlgn="ctr"/>
                      <a:r>
                        <a:rPr lang="en-US" sz="1200" b="0" i="0" u="none" strike="noStrike">
                          <a:solidFill>
                            <a:srgbClr val="FFFFFF"/>
                          </a:solidFill>
                          <a:effectLst/>
                          <a:latin typeface="Times New Roman" panose="02020603050405020304" pitchFamily="18" charset="0"/>
                          <a:ea typeface="等线" panose="02010600030101010101" pitchFamily="2" charset="-122"/>
                        </a:rPr>
                        <a:t>MDVB heat loss</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200" b="0" i="0" u="none" strike="noStrike">
                          <a:solidFill>
                            <a:srgbClr val="000000"/>
                          </a:solidFill>
                          <a:effectLst/>
                          <a:latin typeface="Times New Roman" panose="02020603050405020304" pitchFamily="18" charset="0"/>
                          <a:ea typeface="等线" panose="02010600030101010101" pitchFamily="2" charset="-122"/>
                        </a:rPr>
                        <a:t>W</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50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30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30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50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30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5</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68704257"/>
                  </a:ext>
                </a:extLst>
              </a:tr>
              <a:tr h="162217">
                <a:tc>
                  <a:txBody>
                    <a:bodyPr/>
                    <a:lstStyle/>
                    <a:p>
                      <a:pPr algn="ctr" rtl="0" fontAlgn="ctr"/>
                      <a:r>
                        <a:rPr lang="en-US" sz="1200" b="0" i="0" u="none" strike="noStrike">
                          <a:solidFill>
                            <a:srgbClr val="FFFFFF"/>
                          </a:solidFill>
                          <a:effectLst/>
                          <a:latin typeface="Times New Roman" panose="02020603050405020304" pitchFamily="18" charset="0"/>
                          <a:ea typeface="等线" panose="02010600030101010101" pitchFamily="2" charset="-122"/>
                        </a:rPr>
                        <a:t>MDVB number</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4</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4</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4</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4</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4</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4</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28368835"/>
                  </a:ext>
                </a:extLst>
              </a:tr>
              <a:tr h="162217">
                <a:tc>
                  <a:txBody>
                    <a:bodyPr/>
                    <a:lstStyle/>
                    <a:p>
                      <a:pPr algn="ctr" rtl="0" fontAlgn="ctr"/>
                      <a:r>
                        <a:rPr lang="en-US" sz="1200" b="0" i="0" u="none" strike="noStrike">
                          <a:solidFill>
                            <a:srgbClr val="FFFFFF"/>
                          </a:solidFill>
                          <a:effectLst/>
                          <a:latin typeface="Times New Roman" panose="02020603050405020304" pitchFamily="18" charset="0"/>
                          <a:ea typeface="等线" panose="02010600030101010101" pitchFamily="2" charset="-122"/>
                        </a:rPr>
                        <a:t>Total cryogenic transfer line length</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200" b="0" i="0" u="none" strike="noStrike">
                          <a:solidFill>
                            <a:srgbClr val="000000"/>
                          </a:solidFill>
                          <a:effectLst/>
                          <a:latin typeface="Times New Roman" panose="02020603050405020304" pitchFamily="18" charset="0"/>
                          <a:ea typeface="等线" panose="02010600030101010101" pitchFamily="2" charset="-122"/>
                        </a:rPr>
                        <a:t>m</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1000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1000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1000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300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300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300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59060587"/>
                  </a:ext>
                </a:extLst>
              </a:tr>
              <a:tr h="321590">
                <a:tc>
                  <a:txBody>
                    <a:bodyPr/>
                    <a:lstStyle/>
                    <a:p>
                      <a:pPr algn="ctr" rtl="0" fontAlgn="ctr"/>
                      <a:r>
                        <a:rPr lang="en-US" sz="1200" b="0" i="0" u="none" strike="noStrike">
                          <a:solidFill>
                            <a:srgbClr val="FFFFFF"/>
                          </a:solidFill>
                          <a:effectLst/>
                          <a:latin typeface="Times New Roman" panose="02020603050405020304" pitchFamily="18" charset="0"/>
                          <a:ea typeface="等线" panose="02010600030101010101" pitchFamily="2" charset="-122"/>
                        </a:rPr>
                        <a:t>cryogenic transfer line  heat loss per meter </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200" b="0" i="0" u="none" strike="noStrike">
                          <a:solidFill>
                            <a:srgbClr val="000000"/>
                          </a:solidFill>
                          <a:effectLst/>
                          <a:latin typeface="Times New Roman" panose="02020603050405020304" pitchFamily="18" charset="0"/>
                          <a:ea typeface="等线" panose="02010600030101010101" pitchFamily="2" charset="-122"/>
                        </a:rPr>
                        <a:t>W/m</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2</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0.5</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0.3</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2</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0.5</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0.3</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84182356"/>
                  </a:ext>
                </a:extLst>
              </a:tr>
              <a:tr h="321590">
                <a:tc>
                  <a:txBody>
                    <a:bodyPr/>
                    <a:lstStyle/>
                    <a:p>
                      <a:pPr algn="ctr" rtl="0" fontAlgn="ctr"/>
                      <a:r>
                        <a:rPr lang="en-US" sz="1200" b="0" i="0" u="none" strike="noStrike">
                          <a:solidFill>
                            <a:srgbClr val="FFFFFF"/>
                          </a:solidFill>
                          <a:effectLst/>
                          <a:latin typeface="Times New Roman" panose="02020603050405020304" pitchFamily="18" charset="0"/>
                          <a:ea typeface="等线" panose="02010600030101010101" pitchFamily="2" charset="-122"/>
                        </a:rPr>
                        <a:t>Total cryogenic transfer line  heat loss</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200" b="0" i="0" u="none" strike="noStrike">
                          <a:solidFill>
                            <a:srgbClr val="000000"/>
                          </a:solidFill>
                          <a:effectLst/>
                          <a:latin typeface="Times New Roman" panose="02020603050405020304" pitchFamily="18" charset="0"/>
                          <a:ea typeface="等线" panose="02010600030101010101" pitchFamily="2" charset="-122"/>
                        </a:rPr>
                        <a:t>W</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2000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500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300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600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150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90</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0366450"/>
                  </a:ext>
                </a:extLst>
              </a:tr>
              <a:tr h="162217">
                <a:tc>
                  <a:txBody>
                    <a:bodyPr/>
                    <a:lstStyle/>
                    <a:p>
                      <a:pPr algn="ctr" rtl="0" fontAlgn="ctr"/>
                      <a:r>
                        <a:rPr lang="en-US" sz="1200" b="0" i="0" u="none" strike="noStrike">
                          <a:solidFill>
                            <a:srgbClr val="FFFFFF"/>
                          </a:solidFill>
                          <a:effectLst/>
                          <a:latin typeface="Times New Roman" panose="02020603050405020304" pitchFamily="18" charset="0"/>
                          <a:ea typeface="等线" panose="02010600030101010101" pitchFamily="2" charset="-122"/>
                        </a:rPr>
                        <a:t>Total heat load </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200" b="0" i="0" u="none" strike="noStrike">
                          <a:solidFill>
                            <a:srgbClr val="000000"/>
                          </a:solidFill>
                          <a:effectLst/>
                          <a:latin typeface="Times New Roman" panose="02020603050405020304" pitchFamily="18" charset="0"/>
                          <a:ea typeface="等线" panose="02010600030101010101" pitchFamily="2" charset="-122"/>
                        </a:rPr>
                        <a:t>kW</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31.4</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7.9</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6.348</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3.8</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0.738</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0.8204</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77792367"/>
                  </a:ext>
                </a:extLst>
              </a:tr>
              <a:tr h="162217">
                <a:tc>
                  <a:txBody>
                    <a:bodyPr/>
                    <a:lstStyle/>
                    <a:p>
                      <a:pPr algn="ctr" rtl="0" fontAlgn="ctr"/>
                      <a:r>
                        <a:rPr lang="en-US" sz="1200" b="0" i="0" u="none" strike="noStrike">
                          <a:solidFill>
                            <a:srgbClr val="FFFFFF"/>
                          </a:solidFill>
                          <a:effectLst/>
                          <a:latin typeface="Times New Roman" panose="02020603050405020304" pitchFamily="18" charset="0"/>
                          <a:ea typeface="等线" panose="02010600030101010101" pitchFamily="2" charset="-122"/>
                        </a:rPr>
                        <a:t>Total predicted mass flow</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200" b="0" i="0" u="none" strike="noStrike">
                          <a:solidFill>
                            <a:srgbClr val="000000"/>
                          </a:solidFill>
                          <a:effectLst/>
                          <a:latin typeface="Times New Roman" panose="02020603050405020304" pitchFamily="18" charset="0"/>
                          <a:ea typeface="等线" panose="02010600030101010101" pitchFamily="2" charset="-122"/>
                        </a:rPr>
                        <a:t>g/s</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82.42</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152.26</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373.72</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13.34</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12.73</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18.324</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82498824"/>
                  </a:ext>
                </a:extLst>
              </a:tr>
              <a:tr h="321590">
                <a:tc>
                  <a:txBody>
                    <a:bodyPr/>
                    <a:lstStyle/>
                    <a:p>
                      <a:pPr algn="ctr" rtl="0" fontAlgn="ctr"/>
                      <a:r>
                        <a:rPr lang="en-US" sz="1200" b="0" i="0" u="none" strike="noStrike">
                          <a:solidFill>
                            <a:srgbClr val="FFFFFF"/>
                          </a:solidFill>
                          <a:effectLst/>
                          <a:latin typeface="Times New Roman" panose="02020603050405020304" pitchFamily="18" charset="0"/>
                          <a:ea typeface="等线" panose="02010600030101010101" pitchFamily="2" charset="-122"/>
                        </a:rPr>
                        <a:t>Overall net cryogenic capacity multiplier</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zh-CN" altLang="en-US" sz="1200" b="0" i="0" u="none" strike="noStrike">
                          <a:solidFill>
                            <a:srgbClr val="000000"/>
                          </a:solidFill>
                          <a:effectLst/>
                          <a:latin typeface="Times New Roman" panose="02020603050405020304" pitchFamily="18" charset="0"/>
                          <a:ea typeface="等线" panose="02010600030101010101" pitchFamily="2" charset="-122"/>
                        </a:rPr>
                        <a:t>　</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1.54</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1.54</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1.54</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1.54</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1.54</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1.54</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39377243"/>
                  </a:ext>
                </a:extLst>
              </a:tr>
              <a:tr h="321590">
                <a:tc>
                  <a:txBody>
                    <a:bodyPr/>
                    <a:lstStyle/>
                    <a:p>
                      <a:pPr algn="ctr" rtl="0" fontAlgn="ctr"/>
                      <a:r>
                        <a:rPr lang="en-US" sz="1200" b="0" i="0" u="none" strike="noStrike">
                          <a:solidFill>
                            <a:srgbClr val="FFFFFF"/>
                          </a:solidFill>
                          <a:effectLst/>
                          <a:latin typeface="Times New Roman" panose="02020603050405020304" pitchFamily="18" charset="0"/>
                          <a:ea typeface="等线" panose="02010600030101010101" pitchFamily="2" charset="-122"/>
                        </a:rPr>
                        <a:t>4.5K  equiv. heat load with multiplier</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200" b="0" i="0" u="none" strike="noStrike">
                          <a:solidFill>
                            <a:srgbClr val="000000"/>
                          </a:solidFill>
                          <a:effectLst/>
                          <a:latin typeface="Times New Roman" panose="02020603050405020304" pitchFamily="18" charset="0"/>
                          <a:ea typeface="等线" panose="02010600030101010101" pitchFamily="2" charset="-122"/>
                        </a:rPr>
                        <a:t>kW</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3.63 </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11.01 </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31.29 </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0.44 </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1.03 </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200" b="0" i="0" u="none" strike="noStrike">
                          <a:solidFill>
                            <a:srgbClr val="000000"/>
                          </a:solidFill>
                          <a:effectLst/>
                          <a:latin typeface="Times New Roman" panose="02020603050405020304" pitchFamily="18" charset="0"/>
                          <a:ea typeface="等线" panose="02010600030101010101" pitchFamily="2" charset="-122"/>
                        </a:rPr>
                        <a:t>4.05 </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49750659"/>
                  </a:ext>
                </a:extLst>
              </a:tr>
              <a:tr h="162217">
                <a:tc>
                  <a:txBody>
                    <a:bodyPr/>
                    <a:lstStyle/>
                    <a:p>
                      <a:pPr algn="ctr" rtl="0" fontAlgn="ctr"/>
                      <a:r>
                        <a:rPr lang="en-US" sz="1200" b="0" i="0" u="none" strike="noStrike">
                          <a:solidFill>
                            <a:srgbClr val="FFFFFF"/>
                          </a:solidFill>
                          <a:effectLst/>
                          <a:latin typeface="Times New Roman" panose="02020603050405020304" pitchFamily="18" charset="0"/>
                          <a:ea typeface="等线" panose="02010600030101010101" pitchFamily="2" charset="-122"/>
                        </a:rPr>
                        <a:t>4.5K equiv. heat load with multiplier</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200" b="0" i="0" u="none" strike="noStrike">
                          <a:solidFill>
                            <a:srgbClr val="000000"/>
                          </a:solidFill>
                          <a:effectLst/>
                          <a:latin typeface="Times New Roman" panose="02020603050405020304" pitchFamily="18" charset="0"/>
                          <a:ea typeface="等线" panose="02010600030101010101" pitchFamily="2" charset="-122"/>
                        </a:rPr>
                        <a:t>kW</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ctr" rtl="0" fontAlgn="ctr"/>
                      <a:r>
                        <a:rPr lang="en-US" altLang="zh-CN" sz="1200" b="1" i="0" u="none" strike="noStrike" dirty="0">
                          <a:solidFill>
                            <a:srgbClr val="FF0000"/>
                          </a:solidFill>
                          <a:effectLst/>
                          <a:latin typeface="Times New Roman" panose="02020603050405020304" pitchFamily="18" charset="0"/>
                          <a:ea typeface="等线" panose="02010600030101010101" pitchFamily="2" charset="-122"/>
                        </a:rPr>
                        <a:t>45.93 </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gridSpan="3">
                  <a:txBody>
                    <a:bodyPr/>
                    <a:lstStyle/>
                    <a:p>
                      <a:pPr algn="ctr" rtl="0" fontAlgn="ctr"/>
                      <a:r>
                        <a:rPr lang="en-US" altLang="zh-CN" sz="1200" b="1" i="0" u="none" strike="noStrike">
                          <a:solidFill>
                            <a:srgbClr val="FF0000"/>
                          </a:solidFill>
                          <a:effectLst/>
                          <a:latin typeface="Times New Roman" panose="02020603050405020304" pitchFamily="18" charset="0"/>
                          <a:ea typeface="等线" panose="02010600030101010101" pitchFamily="2" charset="-122"/>
                        </a:rPr>
                        <a:t>5.52 </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843873658"/>
                  </a:ext>
                </a:extLst>
              </a:tr>
              <a:tr h="321590">
                <a:tc>
                  <a:txBody>
                    <a:bodyPr/>
                    <a:lstStyle/>
                    <a:p>
                      <a:pPr algn="ctr" rtl="0" fontAlgn="ctr"/>
                      <a:r>
                        <a:rPr lang="en-US" sz="1200" b="0" i="0" u="none" strike="noStrike">
                          <a:solidFill>
                            <a:srgbClr val="FFFFFF"/>
                          </a:solidFill>
                          <a:effectLst/>
                          <a:latin typeface="Times New Roman" panose="02020603050405020304" pitchFamily="18" charset="0"/>
                          <a:ea typeface="等线" panose="02010600030101010101" pitchFamily="2" charset="-122"/>
                        </a:rPr>
                        <a:t>Total 4.5K equiv. heat load with multiplier</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200" b="0" i="0" u="none" strike="noStrike" dirty="0">
                          <a:solidFill>
                            <a:srgbClr val="000000"/>
                          </a:solidFill>
                          <a:effectLst/>
                          <a:latin typeface="Times New Roman" panose="02020603050405020304" pitchFamily="18" charset="0"/>
                          <a:ea typeface="等线" panose="02010600030101010101" pitchFamily="2" charset="-122"/>
                        </a:rPr>
                        <a:t>kW</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6">
                  <a:txBody>
                    <a:bodyPr/>
                    <a:lstStyle/>
                    <a:p>
                      <a:pPr algn="ctr" rtl="0" fontAlgn="ctr"/>
                      <a:r>
                        <a:rPr lang="en-US" altLang="zh-CN" sz="1200" b="1" i="0" u="none" strike="noStrike" dirty="0">
                          <a:solidFill>
                            <a:srgbClr val="FF0000"/>
                          </a:solidFill>
                          <a:effectLst/>
                          <a:latin typeface="Times New Roman" panose="02020603050405020304" pitchFamily="18" charset="0"/>
                          <a:ea typeface="等线" panose="02010600030101010101" pitchFamily="2" charset="-122"/>
                        </a:rPr>
                        <a:t>51.45 </a:t>
                      </a:r>
                    </a:p>
                  </a:txBody>
                  <a:tcPr marL="3262" marR="3262" marT="3262"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1676962789"/>
                  </a:ext>
                </a:extLst>
              </a:tr>
            </a:tbl>
          </a:graphicData>
        </a:graphic>
      </p:graphicFrame>
      <p:sp>
        <p:nvSpPr>
          <p:cNvPr id="2" name="标题 1">
            <a:extLst>
              <a:ext uri="{FF2B5EF4-FFF2-40B4-BE49-F238E27FC236}">
                <a16:creationId xmlns:a16="http://schemas.microsoft.com/office/drawing/2014/main" id="{9D5921EC-C171-425B-8760-812E0FE9D5C4}"/>
              </a:ext>
            </a:extLst>
          </p:cNvPr>
          <p:cNvSpPr>
            <a:spLocks noGrp="1"/>
          </p:cNvSpPr>
          <p:nvPr>
            <p:ph type="title" idx="4294967295"/>
          </p:nvPr>
        </p:nvSpPr>
        <p:spPr>
          <a:xfrm>
            <a:off x="1862484" y="188102"/>
            <a:ext cx="8753920" cy="648784"/>
          </a:xfrm>
        </p:spPr>
        <p:txBody>
          <a:bodyPr/>
          <a:lstStyle/>
          <a:p>
            <a:pPr algn="ctr" defTabSz="1097280" eaLnBrk="1" latinLnBrk="1" hangingPunct="1">
              <a:tabLst>
                <a:tab pos="0" algn="l"/>
                <a:tab pos="1097280" algn="l"/>
                <a:tab pos="2194560" algn="l"/>
                <a:tab pos="3291840" algn="l"/>
                <a:tab pos="4389120" algn="l"/>
                <a:tab pos="5486400" algn="l"/>
                <a:tab pos="6583680" algn="l"/>
                <a:tab pos="7680960" algn="l"/>
                <a:tab pos="8778240" algn="l"/>
                <a:tab pos="9875520" algn="l"/>
                <a:tab pos="10972800" algn="l"/>
                <a:tab pos="12070080" algn="l"/>
              </a:tabLst>
              <a:defRPr/>
            </a:pPr>
            <a:r>
              <a:rPr lang="en-US" altLang="zh-CN" sz="2800"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cs typeface="+mn-cs"/>
                <a:sym typeface="Arial" pitchFamily="34" charset="0"/>
              </a:rPr>
              <a:t>Estimated heat loads for SRF TDR Scheme</a:t>
            </a:r>
            <a:endParaRPr lang="zh-CN" altLang="en-US" sz="2800"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cs typeface="+mn-cs"/>
              <a:sym typeface="Arial" pitchFamily="34" charset="0"/>
            </a:endParaRPr>
          </a:p>
        </p:txBody>
      </p:sp>
      <p:sp>
        <p:nvSpPr>
          <p:cNvPr id="10" name="矩形 2">
            <a:extLst>
              <a:ext uri="{FF2B5EF4-FFF2-40B4-BE49-F238E27FC236}">
                <a16:creationId xmlns:a16="http://schemas.microsoft.com/office/drawing/2014/main" id="{E9FCE1D1-A984-4385-9482-0914AE710CA8}"/>
              </a:ext>
            </a:extLst>
          </p:cNvPr>
          <p:cNvSpPr>
            <a:spLocks noChangeArrowheads="1"/>
          </p:cNvSpPr>
          <p:nvPr/>
        </p:nvSpPr>
        <p:spPr bwMode="auto">
          <a:xfrm>
            <a:off x="466068" y="6504390"/>
            <a:ext cx="10150336" cy="369332"/>
          </a:xfrm>
          <a:prstGeom prst="rect">
            <a:avLst/>
          </a:prstGeom>
          <a:solidFill>
            <a:schemeClr val="bg1"/>
          </a:solidFill>
          <a:ln>
            <a:noFill/>
          </a:ln>
        </p:spPr>
        <p:txBody>
          <a:bodyPr wrap="square">
            <a:spAutoFit/>
          </a:bodyPr>
          <a:lstStyle>
            <a:lvl1pPr>
              <a:spcBef>
                <a:spcPct val="20000"/>
              </a:spcBef>
              <a:buClr>
                <a:srgbClr val="00B0F0"/>
              </a:buClr>
              <a:buSzPct val="90000"/>
              <a:buFont typeface="Wingdings" panose="05000000000000000000" pitchFamily="2" charset="2"/>
              <a:buChar char="n"/>
              <a:defRPr sz="2800">
                <a:solidFill>
                  <a:srgbClr val="003399"/>
                </a:solidFill>
                <a:latin typeface="微软雅黑" panose="020B0503020204020204" pitchFamily="34" charset="-122"/>
                <a:ea typeface="微软雅黑" panose="020B0503020204020204" pitchFamily="34" charset="-122"/>
              </a:defRPr>
            </a:lvl1pPr>
            <a:lvl2pPr marL="742950" indent="-285750">
              <a:spcBef>
                <a:spcPct val="20000"/>
              </a:spcBef>
              <a:buClr>
                <a:srgbClr val="00B050"/>
              </a:buClr>
              <a:buSzPct val="75000"/>
              <a:buFont typeface="Wingdings" panose="05000000000000000000" pitchFamily="2" charset="2"/>
              <a:buChar char="l"/>
              <a:defRPr sz="2400">
                <a:solidFill>
                  <a:schemeClr val="tx1"/>
                </a:solidFill>
                <a:latin typeface="微软雅黑" panose="020B0503020204020204" pitchFamily="34" charset="-122"/>
                <a:ea typeface="微软雅黑" panose="020B0503020204020204" pitchFamily="34" charset="-122"/>
              </a:defRPr>
            </a:lvl2pPr>
            <a:lvl3pPr marL="1143000" indent="-228600">
              <a:spcBef>
                <a:spcPct val="20000"/>
              </a:spcBef>
              <a:buChar char="•"/>
              <a:defRPr sz="2400">
                <a:solidFill>
                  <a:srgbClr val="003399"/>
                </a:solidFill>
                <a:latin typeface="Arial" panose="020B0604020202020204" pitchFamily="34" charset="0"/>
                <a:ea typeface="黑体" panose="02010609060101010101" pitchFamily="49" charset="-122"/>
              </a:defRPr>
            </a:lvl3pPr>
            <a:lvl4pPr marL="1600200" indent="-228600">
              <a:spcBef>
                <a:spcPct val="20000"/>
              </a:spcBef>
              <a:buChar char="–"/>
              <a:defRPr sz="2800">
                <a:solidFill>
                  <a:srgbClr val="003399"/>
                </a:solidFill>
                <a:latin typeface="Arial" panose="020B0604020202020204" pitchFamily="34" charset="0"/>
                <a:ea typeface="黑体" panose="02010609060101010101" pitchFamily="49" charset="-122"/>
              </a:defRPr>
            </a:lvl4pPr>
            <a:lvl5pPr marL="2057400" indent="-228600">
              <a:spcBef>
                <a:spcPct val="20000"/>
              </a:spcBef>
              <a:buChar char="»"/>
              <a:defRPr sz="2800">
                <a:solidFill>
                  <a:srgbClr val="003399"/>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9pPr>
          </a:lstStyle>
          <a:p>
            <a:pPr algn="just">
              <a:spcBef>
                <a:spcPct val="0"/>
              </a:spcBef>
              <a:buClrTx/>
              <a:buSzTx/>
              <a:buFont typeface="Arial" panose="020B0604020202020204" pitchFamily="34" charset="0"/>
              <a:buChar char="•"/>
            </a:pPr>
            <a:r>
              <a:rPr lang="en-US" altLang="zh-CN" sz="1800" dirty="0">
                <a:solidFill>
                  <a:srgbClr val="000000"/>
                </a:solidFill>
                <a:latin typeface="Times New Roman" panose="02020603050405020304" pitchFamily="18" charset="0"/>
                <a:ea typeface="宋体" panose="02010600030101010101" pitchFamily="2" charset="-122"/>
                <a:cs typeface="Times New Roman" panose="02020603050405020304" pitchFamily="18" charset="0"/>
              </a:rPr>
              <a:t>Four individual refrigerators (4 </a:t>
            </a:r>
            <a:r>
              <a:rPr lang="en-US" altLang="zh-CN" sz="1800" dirty="0">
                <a:solidFill>
                  <a:srgbClr val="000000"/>
                </a:solidFill>
                <a:latin typeface="Times New Roman" panose="02020603050405020304" pitchFamily="18" charset="0"/>
                <a:cs typeface="Times New Roman" panose="02020603050405020304" pitchFamily="18" charset="0"/>
              </a:rPr>
              <a:t>×</a:t>
            </a:r>
            <a:r>
              <a:rPr lang="en-US" altLang="zh-CN" sz="1800" dirty="0">
                <a:solidFill>
                  <a:srgbClr val="000000"/>
                </a:solidFill>
                <a:latin typeface="Times New Roman" panose="02020603050405020304" pitchFamily="18" charset="0"/>
                <a:ea typeface="宋体" panose="02010600030101010101" pitchFamily="2" charset="-122"/>
                <a:cs typeface="Times New Roman" panose="02020603050405020304" pitchFamily="18" charset="0"/>
              </a:rPr>
              <a:t> 15kW@4.5K) will be employed for the CEPC cavity cryogenic system.</a:t>
            </a:r>
          </a:p>
        </p:txBody>
      </p:sp>
    </p:spTree>
    <p:extLst>
      <p:ext uri="{BB962C8B-B14F-4D97-AF65-F5344CB8AC3E}">
        <p14:creationId xmlns:p14="http://schemas.microsoft.com/office/powerpoint/2010/main" val="2616045228"/>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标题 1">
            <a:extLst>
              <a:ext uri="{FF2B5EF4-FFF2-40B4-BE49-F238E27FC236}">
                <a16:creationId xmlns:a16="http://schemas.microsoft.com/office/drawing/2014/main" id="{7182D156-C9CB-405A-A956-BF7BC87FF581}"/>
              </a:ext>
            </a:extLst>
          </p:cNvPr>
          <p:cNvSpPr txBox="1">
            <a:spLocks/>
          </p:cNvSpPr>
          <p:nvPr/>
        </p:nvSpPr>
        <p:spPr>
          <a:xfrm>
            <a:off x="1186042" y="63139"/>
            <a:ext cx="11082157" cy="691277"/>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defRPr/>
            </a:pPr>
            <a:endParaRPr lang="zh-CN" altLang="en-US" sz="4000" b="1" dirty="0">
              <a:solidFill>
                <a:srgbClr val="C00000"/>
              </a:solidFill>
              <a:latin typeface="Times New Roman" pitchFamily="18" charset="0"/>
              <a:ea typeface="黑体" pitchFamily="49" charset="-122"/>
            </a:endParaRPr>
          </a:p>
        </p:txBody>
      </p:sp>
      <p:sp>
        <p:nvSpPr>
          <p:cNvPr id="16" name="矩形 15">
            <a:extLst>
              <a:ext uri="{FF2B5EF4-FFF2-40B4-BE49-F238E27FC236}">
                <a16:creationId xmlns:a16="http://schemas.microsoft.com/office/drawing/2014/main" id="{7F8A0779-9BA1-4A8A-B123-C14DD2C3A514}"/>
              </a:ext>
            </a:extLst>
          </p:cNvPr>
          <p:cNvSpPr/>
          <p:nvPr/>
        </p:nvSpPr>
        <p:spPr>
          <a:xfrm>
            <a:off x="1531805" y="123826"/>
            <a:ext cx="9291070" cy="584775"/>
          </a:xfrm>
          <a:prstGeom prst="rect">
            <a:avLst/>
          </a:prstGeom>
        </p:spPr>
        <p:txBody>
          <a:bodyPr wrap="none">
            <a:spAutoFit/>
          </a:bodyPr>
          <a:lstStyle/>
          <a:p>
            <a:pPr lvl="0"/>
            <a:r>
              <a:rPr lang="en-US" altLang="zh-CN" sz="32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rPr>
              <a:t>PAPS cryogenic system for RF cavity R&amp;D</a:t>
            </a:r>
            <a:endParaRPr lang="zh-CN" altLang="en-US" sz="32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endParaRPr>
          </a:p>
        </p:txBody>
      </p:sp>
      <p:pic>
        <p:nvPicPr>
          <p:cNvPr id="2" name="图片 1">
            <a:extLst>
              <a:ext uri="{FF2B5EF4-FFF2-40B4-BE49-F238E27FC236}">
                <a16:creationId xmlns:a16="http://schemas.microsoft.com/office/drawing/2014/main" id="{8A540E26-A6EE-435A-9E70-069905D467F4}"/>
              </a:ext>
            </a:extLst>
          </p:cNvPr>
          <p:cNvPicPr>
            <a:picLocks noChangeAspect="1"/>
          </p:cNvPicPr>
          <p:nvPr/>
        </p:nvPicPr>
        <p:blipFill>
          <a:blip r:embed="rId3"/>
          <a:stretch>
            <a:fillRect/>
          </a:stretch>
        </p:blipFill>
        <p:spPr>
          <a:xfrm>
            <a:off x="495680" y="1790552"/>
            <a:ext cx="10805187" cy="4943622"/>
          </a:xfrm>
          <a:prstGeom prst="rect">
            <a:avLst/>
          </a:prstGeom>
        </p:spPr>
      </p:pic>
      <p:sp>
        <p:nvSpPr>
          <p:cNvPr id="17" name="文本框 16">
            <a:extLst>
              <a:ext uri="{FF2B5EF4-FFF2-40B4-BE49-F238E27FC236}">
                <a16:creationId xmlns:a16="http://schemas.microsoft.com/office/drawing/2014/main" id="{89D33B39-3757-4D34-93A6-736198E59715}"/>
              </a:ext>
            </a:extLst>
          </p:cNvPr>
          <p:cNvSpPr txBox="1"/>
          <p:nvPr/>
        </p:nvSpPr>
        <p:spPr>
          <a:xfrm>
            <a:off x="362872" y="949318"/>
            <a:ext cx="11628935" cy="646331"/>
          </a:xfrm>
          <a:prstGeom prst="rect">
            <a:avLst/>
          </a:prstGeom>
          <a:noFill/>
        </p:spPr>
        <p:txBody>
          <a:bodyPr wrap="square">
            <a:spAutoFit/>
          </a:bodyPr>
          <a:lstStyle/>
          <a:p>
            <a:r>
              <a:rPr lang="en-US" altLang="zh-CN" sz="1800" b="1" dirty="0">
                <a:effectLst/>
                <a:latin typeface="Arial" panose="020B0604020202020204" pitchFamily="34" charset="0"/>
                <a:cs typeface="Arial" panose="020B0604020202020204" pitchFamily="34" charset="0"/>
              </a:rPr>
              <a:t>For the further improving the R&amp;D status for SRF cryomodules, a test facility called PAPS has been successfully built, and passed the commissioning test last year. The cooling capacity is 300W@2K.</a:t>
            </a:r>
            <a:endParaRPr lang="zh-CN" alt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36883101"/>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2" cstate="print">
            <a:extLst>
              <a:ext uri="{28A0092B-C50C-407E-A947-70E740481C1C}">
                <a14:useLocalDpi xmlns:a14="http://schemas.microsoft.com/office/drawing/2010/main" val="0"/>
              </a:ext>
            </a:extLst>
          </a:blip>
          <a:srcRect l="19408" r="-1415" b="11569"/>
          <a:stretch/>
        </p:blipFill>
        <p:spPr>
          <a:xfrm>
            <a:off x="1192306" y="824753"/>
            <a:ext cx="10323369" cy="5977255"/>
          </a:xfrm>
          <a:prstGeom prst="rect">
            <a:avLst/>
          </a:prstGeom>
        </p:spPr>
      </p:pic>
      <p:sp>
        <p:nvSpPr>
          <p:cNvPr id="5" name="文本框 4"/>
          <p:cNvSpPr txBox="1"/>
          <p:nvPr/>
        </p:nvSpPr>
        <p:spPr>
          <a:xfrm>
            <a:off x="3112033" y="4106171"/>
            <a:ext cx="1785257" cy="338554"/>
          </a:xfrm>
          <a:prstGeom prst="rect">
            <a:avLst/>
          </a:prstGeom>
          <a:noFill/>
        </p:spPr>
        <p:txBody>
          <a:bodyPr wrap="square" rtlCol="0">
            <a:spAutoFit/>
          </a:bodyPr>
          <a:lstStyle>
            <a:defPPr>
              <a:defRPr lang="zh-CN"/>
            </a:defPPr>
            <a:lvl1pPr algn="ctr">
              <a:defRPr sz="1600">
                <a:solidFill>
                  <a:srgbClr val="FF0000"/>
                </a:solidFill>
              </a:defRPr>
            </a:lvl1pPr>
          </a:lstStyle>
          <a:p>
            <a:r>
              <a:rPr lang="en-US" altLang="zh-CN" b="1" dirty="0"/>
              <a:t>SRF building</a:t>
            </a:r>
            <a:endParaRPr lang="zh-CN" altLang="en-US" b="1" dirty="0"/>
          </a:p>
        </p:txBody>
      </p:sp>
      <p:sp>
        <p:nvSpPr>
          <p:cNvPr id="6" name="文本框 5"/>
          <p:cNvSpPr txBox="1"/>
          <p:nvPr/>
        </p:nvSpPr>
        <p:spPr>
          <a:xfrm>
            <a:off x="5431774" y="4444725"/>
            <a:ext cx="2059583" cy="338554"/>
          </a:xfrm>
          <a:prstGeom prst="rect">
            <a:avLst/>
          </a:prstGeom>
          <a:noFill/>
        </p:spPr>
        <p:txBody>
          <a:bodyPr wrap="square" rtlCol="0">
            <a:spAutoFit/>
          </a:bodyPr>
          <a:lstStyle>
            <a:defPPr>
              <a:defRPr lang="zh-CN"/>
            </a:defPPr>
            <a:lvl1pPr algn="ctr">
              <a:defRPr sz="1600">
                <a:solidFill>
                  <a:srgbClr val="FF0000"/>
                </a:solidFill>
              </a:defRPr>
            </a:lvl1pPr>
          </a:lstStyle>
          <a:p>
            <a:r>
              <a:rPr lang="en-US" altLang="zh-CN" b="1" dirty="0"/>
              <a:t>Cryogenic building</a:t>
            </a:r>
            <a:endParaRPr lang="zh-CN" altLang="en-US" b="1" dirty="0"/>
          </a:p>
        </p:txBody>
      </p:sp>
      <p:sp>
        <p:nvSpPr>
          <p:cNvPr id="7" name="矩形 6"/>
          <p:cNvSpPr/>
          <p:nvPr/>
        </p:nvSpPr>
        <p:spPr>
          <a:xfrm>
            <a:off x="6230214" y="3154124"/>
            <a:ext cx="1873624" cy="338554"/>
          </a:xfrm>
          <a:prstGeom prst="rect">
            <a:avLst/>
          </a:prstGeom>
          <a:noFill/>
        </p:spPr>
        <p:txBody>
          <a:bodyPr wrap="square" rtlCol="0">
            <a:spAutoFit/>
          </a:bodyPr>
          <a:lstStyle/>
          <a:p>
            <a:pPr algn="ctr"/>
            <a:r>
              <a:rPr lang="en-US" altLang="zh-CN" sz="1600" b="1" dirty="0">
                <a:solidFill>
                  <a:srgbClr val="FF0000"/>
                </a:solidFill>
              </a:rPr>
              <a:t>Magnet building</a:t>
            </a:r>
            <a:endParaRPr lang="zh-CN" altLang="en-US" sz="1600" b="1" dirty="0">
              <a:solidFill>
                <a:srgbClr val="FF0000"/>
              </a:solidFill>
            </a:endParaRPr>
          </a:p>
        </p:txBody>
      </p:sp>
      <p:sp>
        <p:nvSpPr>
          <p:cNvPr id="8" name="文本框 7"/>
          <p:cNvSpPr txBox="1"/>
          <p:nvPr/>
        </p:nvSpPr>
        <p:spPr>
          <a:xfrm>
            <a:off x="4222904" y="3323401"/>
            <a:ext cx="2007310" cy="338554"/>
          </a:xfrm>
          <a:prstGeom prst="rect">
            <a:avLst/>
          </a:prstGeom>
          <a:noFill/>
        </p:spPr>
        <p:txBody>
          <a:bodyPr wrap="square" rtlCol="0">
            <a:spAutoFit/>
          </a:bodyPr>
          <a:lstStyle>
            <a:defPPr>
              <a:defRPr lang="zh-CN"/>
            </a:defPPr>
            <a:lvl1pPr algn="ctr">
              <a:defRPr sz="1600">
                <a:solidFill>
                  <a:srgbClr val="FF0000"/>
                </a:solidFill>
              </a:defRPr>
            </a:lvl1pPr>
          </a:lstStyle>
          <a:p>
            <a:r>
              <a:rPr lang="en-US" altLang="zh-CN" b="1" dirty="0"/>
              <a:t>Beam test building</a:t>
            </a:r>
            <a:endParaRPr lang="zh-CN" altLang="en-US" b="1" dirty="0"/>
          </a:p>
        </p:txBody>
      </p:sp>
      <p:sp>
        <p:nvSpPr>
          <p:cNvPr id="9" name="文本框 8"/>
          <p:cNvSpPr txBox="1"/>
          <p:nvPr/>
        </p:nvSpPr>
        <p:spPr>
          <a:xfrm>
            <a:off x="8343987" y="4145332"/>
            <a:ext cx="1785257" cy="338554"/>
          </a:xfrm>
          <a:prstGeom prst="rect">
            <a:avLst/>
          </a:prstGeom>
          <a:noFill/>
        </p:spPr>
        <p:txBody>
          <a:bodyPr wrap="square" rtlCol="0">
            <a:spAutoFit/>
          </a:bodyPr>
          <a:lstStyle>
            <a:defPPr>
              <a:defRPr lang="zh-CN"/>
            </a:defPPr>
            <a:lvl1pPr algn="ctr">
              <a:defRPr sz="1600">
                <a:solidFill>
                  <a:srgbClr val="FF0000"/>
                </a:solidFill>
              </a:defRPr>
            </a:lvl1pPr>
          </a:lstStyle>
          <a:p>
            <a:r>
              <a:rPr lang="en-US" altLang="zh-CN" b="1" dirty="0"/>
              <a:t>X-ray building</a:t>
            </a:r>
            <a:endParaRPr lang="zh-CN" altLang="en-US" b="1" dirty="0"/>
          </a:p>
        </p:txBody>
      </p:sp>
      <p:sp>
        <p:nvSpPr>
          <p:cNvPr id="10" name="矩形 9">
            <a:extLst>
              <a:ext uri="{FF2B5EF4-FFF2-40B4-BE49-F238E27FC236}">
                <a16:creationId xmlns:a16="http://schemas.microsoft.com/office/drawing/2014/main" id="{B4EE9CB0-121C-4772-973B-CEF33CFE2BF3}"/>
              </a:ext>
            </a:extLst>
          </p:cNvPr>
          <p:cNvSpPr/>
          <p:nvPr/>
        </p:nvSpPr>
        <p:spPr>
          <a:xfrm>
            <a:off x="2253975" y="40435"/>
            <a:ext cx="7370159" cy="830997"/>
          </a:xfrm>
          <a:prstGeom prst="rect">
            <a:avLst/>
          </a:prstGeom>
        </p:spPr>
        <p:txBody>
          <a:bodyPr wrap="none">
            <a:spAutoFit/>
          </a:bodyPr>
          <a:lstStyle/>
          <a:p>
            <a:pPr lvl="0" algn="ctr"/>
            <a:r>
              <a:rPr lang="en-US" altLang="zh-CN" sz="24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rPr>
              <a:t>Platform of advanced research facility</a:t>
            </a:r>
          </a:p>
          <a:p>
            <a:pPr lvl="0" algn="ctr"/>
            <a:r>
              <a:rPr lang="en-US" altLang="zh-CN" sz="24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rPr>
              <a:t>--Platform of Advanced Photon Source, PAPS</a:t>
            </a:r>
          </a:p>
        </p:txBody>
      </p:sp>
    </p:spTree>
    <p:extLst>
      <p:ext uri="{BB962C8B-B14F-4D97-AF65-F5344CB8AC3E}">
        <p14:creationId xmlns:p14="http://schemas.microsoft.com/office/powerpoint/2010/main" val="4213978047"/>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a:extLst>
              <a:ext uri="{FF2B5EF4-FFF2-40B4-BE49-F238E27FC236}">
                <a16:creationId xmlns:a16="http://schemas.microsoft.com/office/drawing/2014/main" id="{D3F2FEDA-D5CE-4DD4-B852-1C275812987B}"/>
              </a:ext>
            </a:extLst>
          </p:cNvPr>
          <p:cNvPicPr>
            <a:picLocks noChangeAspect="1"/>
          </p:cNvPicPr>
          <p:nvPr/>
        </p:nvPicPr>
        <p:blipFill>
          <a:blip r:embed="rId3"/>
          <a:stretch>
            <a:fillRect/>
          </a:stretch>
        </p:blipFill>
        <p:spPr>
          <a:xfrm>
            <a:off x="8266153" y="1505654"/>
            <a:ext cx="3658235" cy="2297263"/>
          </a:xfrm>
          <a:prstGeom prst="rect">
            <a:avLst/>
          </a:prstGeom>
        </p:spPr>
      </p:pic>
      <p:pic>
        <p:nvPicPr>
          <p:cNvPr id="4" name="图片 3">
            <a:extLst>
              <a:ext uri="{FF2B5EF4-FFF2-40B4-BE49-F238E27FC236}">
                <a16:creationId xmlns:a16="http://schemas.microsoft.com/office/drawing/2014/main" id="{37ECF38B-B391-432D-9A14-FEAEA7D61DC8}"/>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6428"/>
          <a:stretch/>
        </p:blipFill>
        <p:spPr>
          <a:xfrm>
            <a:off x="190517" y="1465610"/>
            <a:ext cx="3809111" cy="2377355"/>
          </a:xfrm>
          <a:prstGeom prst="rect">
            <a:avLst/>
          </a:prstGeom>
        </p:spPr>
      </p:pic>
      <p:sp>
        <p:nvSpPr>
          <p:cNvPr id="3" name="文本框 2">
            <a:extLst>
              <a:ext uri="{FF2B5EF4-FFF2-40B4-BE49-F238E27FC236}">
                <a16:creationId xmlns:a16="http://schemas.microsoft.com/office/drawing/2014/main" id="{FA8B4019-2206-4953-8FFC-23BA00428CD3}"/>
              </a:ext>
            </a:extLst>
          </p:cNvPr>
          <p:cNvSpPr txBox="1"/>
          <p:nvPr/>
        </p:nvSpPr>
        <p:spPr>
          <a:xfrm>
            <a:off x="-56855" y="874966"/>
            <a:ext cx="4203444" cy="514808"/>
          </a:xfrm>
          <a:prstGeom prst="rect">
            <a:avLst/>
          </a:prstGeom>
          <a:noFill/>
          <a:ln>
            <a:noFill/>
          </a:ln>
        </p:spPr>
        <p:txBody>
          <a:bodyPr vert="horz" lIns="92027" tIns="47854" rIns="92027" bIns="47854" anchor="ctr"/>
          <a:lstStyle>
            <a:lvl1pPr marL="0" indent="0"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1pPr>
            <a:lvl2pPr marL="631825" indent="-242888"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2pPr>
            <a:lvl3pPr marL="973137" indent="-193675"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3pPr>
            <a:lvl4pPr marL="1362075" indent="-193675"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4pPr>
            <a:lvl5pPr marL="1752600" indent="-193675"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5pPr>
          </a:lstStyle>
          <a:p>
            <a:pPr lvl="0" algn="ctr" defTabSz="1097280">
              <a:tabLst>
                <a:tab pos="0" algn="l"/>
                <a:tab pos="1097280" algn="l"/>
                <a:tab pos="2194560" algn="l"/>
                <a:tab pos="3291840" algn="l"/>
                <a:tab pos="4389120" algn="l"/>
                <a:tab pos="5486400" algn="l"/>
                <a:tab pos="6583680" algn="l"/>
                <a:tab pos="7680960" algn="l"/>
                <a:tab pos="8778240" algn="l"/>
                <a:tab pos="9875520" algn="l"/>
                <a:tab pos="10972800" algn="l"/>
                <a:tab pos="12070080" algn="l"/>
              </a:tabLst>
              <a:defRPr/>
            </a:pPr>
            <a:r>
              <a:rPr lang="en-US" altLang="zh-CN" sz="2400" b="1" spc="-60" dirty="0">
                <a:ln w="19050">
                  <a:solidFill>
                    <a:srgbClr val="000000">
                      <a:tint val="1000"/>
                    </a:srgbClr>
                  </a:solidFill>
                  <a:prstDash val="solid"/>
                </a:ln>
                <a:solidFill>
                  <a:srgbClr val="00B050"/>
                </a:solidFill>
                <a:effectLst>
                  <a:outerShdw blurRad="50000" dist="50800" dir="7500000" algn="tl">
                    <a:srgbClr val="000000">
                      <a:shade val="5000"/>
                      <a:alpha val="35000"/>
                    </a:srgbClr>
                  </a:outerShdw>
                </a:effectLst>
                <a:latin typeface="Arial Black" panose="020B0A04020102020204" pitchFamily="34" charset="0"/>
                <a:ea typeface="微软雅黑"/>
              </a:rPr>
              <a:t>cryogenic hall</a:t>
            </a:r>
          </a:p>
        </p:txBody>
      </p:sp>
      <p:sp>
        <p:nvSpPr>
          <p:cNvPr id="5" name="矩形 4">
            <a:extLst>
              <a:ext uri="{FF2B5EF4-FFF2-40B4-BE49-F238E27FC236}">
                <a16:creationId xmlns:a16="http://schemas.microsoft.com/office/drawing/2014/main" id="{75D9372F-FE23-497A-8331-AC9317A635AB}"/>
              </a:ext>
            </a:extLst>
          </p:cNvPr>
          <p:cNvSpPr/>
          <p:nvPr/>
        </p:nvSpPr>
        <p:spPr>
          <a:xfrm>
            <a:off x="1523338" y="123826"/>
            <a:ext cx="9291070" cy="584775"/>
          </a:xfrm>
          <a:prstGeom prst="rect">
            <a:avLst/>
          </a:prstGeom>
        </p:spPr>
        <p:txBody>
          <a:bodyPr wrap="none">
            <a:spAutoFit/>
          </a:bodyPr>
          <a:lstStyle/>
          <a:p>
            <a:pPr lvl="0"/>
            <a:r>
              <a:rPr lang="en-US" altLang="zh-CN" sz="32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rPr>
              <a:t>PAPS cryogenic system for RF cavity R&amp;D</a:t>
            </a:r>
            <a:endParaRPr lang="zh-CN" altLang="en-US" sz="32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endParaRPr>
          </a:p>
        </p:txBody>
      </p:sp>
      <p:pic>
        <p:nvPicPr>
          <p:cNvPr id="6" name="图片 5">
            <a:extLst>
              <a:ext uri="{FF2B5EF4-FFF2-40B4-BE49-F238E27FC236}">
                <a16:creationId xmlns:a16="http://schemas.microsoft.com/office/drawing/2014/main" id="{41BD89C5-F1DC-4EFD-ADA9-C23A82DB3B19}"/>
              </a:ext>
            </a:extLst>
          </p:cNvPr>
          <p:cNvPicPr/>
          <p:nvPr/>
        </p:nvPicPr>
        <p:blipFill>
          <a:blip r:embed="rId5"/>
          <a:stretch>
            <a:fillRect/>
          </a:stretch>
        </p:blipFill>
        <p:spPr>
          <a:xfrm>
            <a:off x="4283010" y="1465609"/>
            <a:ext cx="3759900" cy="2377355"/>
          </a:xfrm>
          <a:prstGeom prst="rect">
            <a:avLst/>
          </a:prstGeom>
        </p:spPr>
      </p:pic>
      <p:sp>
        <p:nvSpPr>
          <p:cNvPr id="7" name="文本框 6">
            <a:extLst>
              <a:ext uri="{FF2B5EF4-FFF2-40B4-BE49-F238E27FC236}">
                <a16:creationId xmlns:a16="http://schemas.microsoft.com/office/drawing/2014/main" id="{258BBA53-76AD-4117-9624-5C0A44BAD254}"/>
              </a:ext>
            </a:extLst>
          </p:cNvPr>
          <p:cNvSpPr txBox="1"/>
          <p:nvPr/>
        </p:nvSpPr>
        <p:spPr>
          <a:xfrm>
            <a:off x="4755682" y="841543"/>
            <a:ext cx="3168990" cy="752474"/>
          </a:xfrm>
          <a:prstGeom prst="rect">
            <a:avLst/>
          </a:prstGeom>
          <a:noFill/>
          <a:ln>
            <a:noFill/>
          </a:ln>
        </p:spPr>
        <p:txBody>
          <a:bodyPr vert="horz" lIns="92027" tIns="47854" rIns="92027" bIns="47854" anchor="ctr"/>
          <a:lstStyle>
            <a:lvl1pPr marL="0" indent="0"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1pPr>
            <a:lvl2pPr marL="631825" indent="-242888"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2pPr>
            <a:lvl3pPr marL="973137" indent="-193675"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3pPr>
            <a:lvl4pPr marL="1362075" indent="-193675"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4pPr>
            <a:lvl5pPr marL="1752600" indent="-193675"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5pPr>
          </a:lstStyle>
          <a:p>
            <a:pPr lvl="0" algn="ctr" defTabSz="1097280">
              <a:tabLst>
                <a:tab pos="0" algn="l"/>
                <a:tab pos="1097280" algn="l"/>
                <a:tab pos="2194560" algn="l"/>
                <a:tab pos="3291840" algn="l"/>
                <a:tab pos="4389120" algn="l"/>
                <a:tab pos="5486400" algn="l"/>
                <a:tab pos="6583680" algn="l"/>
                <a:tab pos="7680960" algn="l"/>
                <a:tab pos="8778240" algn="l"/>
                <a:tab pos="9875520" algn="l"/>
                <a:tab pos="10972800" algn="l"/>
                <a:tab pos="12070080" algn="l"/>
              </a:tabLst>
              <a:defRPr/>
            </a:pPr>
            <a:r>
              <a:rPr lang="en-US" altLang="zh-CN" sz="2400" b="1" spc="-60" dirty="0">
                <a:ln w="19050">
                  <a:solidFill>
                    <a:srgbClr val="000000">
                      <a:tint val="1000"/>
                    </a:srgbClr>
                  </a:solidFill>
                  <a:prstDash val="solid"/>
                </a:ln>
                <a:solidFill>
                  <a:srgbClr val="00B050"/>
                </a:solidFill>
                <a:effectLst>
                  <a:outerShdw blurRad="50000" dist="50800" dir="7500000" algn="tl">
                    <a:srgbClr val="000000">
                      <a:shade val="5000"/>
                      <a:alpha val="35000"/>
                    </a:srgbClr>
                  </a:outerShdw>
                </a:effectLst>
                <a:latin typeface="Arial Black" panose="020B0A04020102020204" pitchFamily="34" charset="0"/>
                <a:ea typeface="微软雅黑"/>
              </a:rPr>
              <a:t>RF hall</a:t>
            </a:r>
          </a:p>
        </p:txBody>
      </p:sp>
      <p:pic>
        <p:nvPicPr>
          <p:cNvPr id="10" name="图片 9">
            <a:extLst>
              <a:ext uri="{FF2B5EF4-FFF2-40B4-BE49-F238E27FC236}">
                <a16:creationId xmlns:a16="http://schemas.microsoft.com/office/drawing/2014/main" id="{CBBA1180-61AC-461E-8724-8FD0E4412488}"/>
              </a:ext>
            </a:extLst>
          </p:cNvPr>
          <p:cNvPicPr>
            <a:picLocks noChangeAspect="1"/>
          </p:cNvPicPr>
          <p:nvPr/>
        </p:nvPicPr>
        <p:blipFill>
          <a:blip r:embed="rId6"/>
          <a:stretch>
            <a:fillRect/>
          </a:stretch>
        </p:blipFill>
        <p:spPr>
          <a:xfrm>
            <a:off x="246430" y="4308442"/>
            <a:ext cx="3676416" cy="2296873"/>
          </a:xfrm>
          <a:prstGeom prst="rect">
            <a:avLst/>
          </a:prstGeom>
        </p:spPr>
      </p:pic>
      <p:pic>
        <p:nvPicPr>
          <p:cNvPr id="11" name="图片 10">
            <a:extLst>
              <a:ext uri="{FF2B5EF4-FFF2-40B4-BE49-F238E27FC236}">
                <a16:creationId xmlns:a16="http://schemas.microsoft.com/office/drawing/2014/main" id="{9B24150C-6980-4F13-B97B-40D455BBF4E3}"/>
              </a:ext>
            </a:extLst>
          </p:cNvPr>
          <p:cNvPicPr>
            <a:picLocks noChangeAspect="1"/>
          </p:cNvPicPr>
          <p:nvPr/>
        </p:nvPicPr>
        <p:blipFill>
          <a:blip r:embed="rId7"/>
          <a:stretch>
            <a:fillRect/>
          </a:stretch>
        </p:blipFill>
        <p:spPr>
          <a:xfrm>
            <a:off x="4146589" y="4337756"/>
            <a:ext cx="3893821" cy="2267559"/>
          </a:xfrm>
          <a:prstGeom prst="rect">
            <a:avLst/>
          </a:prstGeom>
        </p:spPr>
      </p:pic>
      <p:sp>
        <p:nvSpPr>
          <p:cNvPr id="14" name="文本框 13">
            <a:extLst>
              <a:ext uri="{FF2B5EF4-FFF2-40B4-BE49-F238E27FC236}">
                <a16:creationId xmlns:a16="http://schemas.microsoft.com/office/drawing/2014/main" id="{A7FFA8F7-3C3F-4331-B129-780A9A30A3E9}"/>
              </a:ext>
            </a:extLst>
          </p:cNvPr>
          <p:cNvSpPr txBox="1"/>
          <p:nvPr/>
        </p:nvSpPr>
        <p:spPr>
          <a:xfrm>
            <a:off x="730305" y="3822948"/>
            <a:ext cx="2363968" cy="514808"/>
          </a:xfrm>
          <a:prstGeom prst="rect">
            <a:avLst/>
          </a:prstGeom>
          <a:noFill/>
          <a:ln>
            <a:noFill/>
          </a:ln>
        </p:spPr>
        <p:txBody>
          <a:bodyPr vert="horz" lIns="92027" tIns="47854" rIns="92027" bIns="47854" anchor="ctr"/>
          <a:lstStyle>
            <a:lvl1pPr marL="0" indent="0"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1pPr>
            <a:lvl2pPr marL="631825" indent="-242888"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2pPr>
            <a:lvl3pPr marL="973137" indent="-193675"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3pPr>
            <a:lvl4pPr marL="1362075" indent="-193675"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4pPr>
            <a:lvl5pPr marL="1752600" indent="-193675"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5pPr>
          </a:lstStyle>
          <a:p>
            <a:pPr lvl="0" algn="ctr" defTabSz="1097280">
              <a:tabLst>
                <a:tab pos="0" algn="l"/>
                <a:tab pos="1097280" algn="l"/>
                <a:tab pos="2194560" algn="l"/>
                <a:tab pos="3291840" algn="l"/>
                <a:tab pos="4389120" algn="l"/>
                <a:tab pos="5486400" algn="l"/>
                <a:tab pos="6583680" algn="l"/>
                <a:tab pos="7680960" algn="l"/>
                <a:tab pos="8778240" algn="l"/>
                <a:tab pos="9875520" algn="l"/>
                <a:tab pos="10972800" algn="l"/>
                <a:tab pos="12070080" algn="l"/>
              </a:tabLst>
              <a:defRPr/>
            </a:pPr>
            <a:r>
              <a:rPr lang="en-US" altLang="zh-CN" sz="2400" b="1" spc="-60" dirty="0">
                <a:ln w="19050">
                  <a:solidFill>
                    <a:srgbClr val="000000">
                      <a:tint val="1000"/>
                    </a:srgbClr>
                  </a:solidFill>
                  <a:prstDash val="solid"/>
                </a:ln>
                <a:solidFill>
                  <a:srgbClr val="00B050"/>
                </a:solidFill>
                <a:effectLst>
                  <a:outerShdw blurRad="50000" dist="50800" dir="7500000" algn="tl">
                    <a:srgbClr val="000000">
                      <a:shade val="5000"/>
                      <a:alpha val="35000"/>
                    </a:srgbClr>
                  </a:outerShdw>
                </a:effectLst>
                <a:latin typeface="Arial Black" panose="020B0A04020102020204" pitchFamily="34" charset="0"/>
                <a:ea typeface="微软雅黑"/>
              </a:rPr>
              <a:t>VT stands</a:t>
            </a:r>
          </a:p>
        </p:txBody>
      </p:sp>
      <p:sp>
        <p:nvSpPr>
          <p:cNvPr id="15" name="文本框 14">
            <a:extLst>
              <a:ext uri="{FF2B5EF4-FFF2-40B4-BE49-F238E27FC236}">
                <a16:creationId xmlns:a16="http://schemas.microsoft.com/office/drawing/2014/main" id="{21DC0AA3-42E4-4B8D-967F-C0936CBB05A6}"/>
              </a:ext>
            </a:extLst>
          </p:cNvPr>
          <p:cNvSpPr txBox="1"/>
          <p:nvPr/>
        </p:nvSpPr>
        <p:spPr>
          <a:xfrm>
            <a:off x="8533765" y="860037"/>
            <a:ext cx="3239985" cy="752474"/>
          </a:xfrm>
          <a:prstGeom prst="rect">
            <a:avLst/>
          </a:prstGeom>
          <a:noFill/>
          <a:ln>
            <a:noFill/>
          </a:ln>
        </p:spPr>
        <p:txBody>
          <a:bodyPr vert="horz" lIns="92027" tIns="47854" rIns="92027" bIns="47854" anchor="ctr"/>
          <a:lstStyle>
            <a:lvl1pPr marL="0" indent="0"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1pPr>
            <a:lvl2pPr marL="631825" indent="-242888"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2pPr>
            <a:lvl3pPr marL="973137" indent="-193675"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3pPr>
            <a:lvl4pPr marL="1362075" indent="-193675"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4pPr>
            <a:lvl5pPr marL="1752600" indent="-193675"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5pPr>
          </a:lstStyle>
          <a:p>
            <a:pPr lvl="0" algn="ctr" defTabSz="1097280">
              <a:tabLst>
                <a:tab pos="0" algn="l"/>
                <a:tab pos="1097280" algn="l"/>
                <a:tab pos="2194560" algn="l"/>
                <a:tab pos="3291840" algn="l"/>
                <a:tab pos="4389120" algn="l"/>
                <a:tab pos="5486400" algn="l"/>
                <a:tab pos="6583680" algn="l"/>
                <a:tab pos="7680960" algn="l"/>
                <a:tab pos="8778240" algn="l"/>
                <a:tab pos="9875520" algn="l"/>
                <a:tab pos="10972800" algn="l"/>
                <a:tab pos="12070080" algn="l"/>
              </a:tabLst>
              <a:defRPr/>
            </a:pPr>
            <a:r>
              <a:rPr lang="en-US" altLang="zh-CN" sz="2400" b="1" spc="-60" dirty="0">
                <a:ln w="19050">
                  <a:solidFill>
                    <a:srgbClr val="000000">
                      <a:tint val="1000"/>
                    </a:srgbClr>
                  </a:solidFill>
                  <a:prstDash val="solid"/>
                </a:ln>
                <a:solidFill>
                  <a:srgbClr val="00B050"/>
                </a:solidFill>
                <a:effectLst>
                  <a:outerShdw blurRad="50000" dist="50800" dir="7500000" algn="tl">
                    <a:srgbClr val="000000">
                      <a:shade val="5000"/>
                      <a:alpha val="35000"/>
                    </a:srgbClr>
                  </a:outerShdw>
                </a:effectLst>
                <a:latin typeface="Arial Black" panose="020B0A04020102020204" pitchFamily="34" charset="0"/>
                <a:ea typeface="微软雅黑"/>
              </a:rPr>
              <a:t>Tanks zone</a:t>
            </a:r>
          </a:p>
        </p:txBody>
      </p:sp>
      <p:sp>
        <p:nvSpPr>
          <p:cNvPr id="16" name="文本框 15">
            <a:extLst>
              <a:ext uri="{FF2B5EF4-FFF2-40B4-BE49-F238E27FC236}">
                <a16:creationId xmlns:a16="http://schemas.microsoft.com/office/drawing/2014/main" id="{B1FD8E16-CC2A-4FA1-BB9C-CBF69CF696E6}"/>
              </a:ext>
            </a:extLst>
          </p:cNvPr>
          <p:cNvSpPr txBox="1"/>
          <p:nvPr/>
        </p:nvSpPr>
        <p:spPr>
          <a:xfrm>
            <a:off x="4853667" y="3849519"/>
            <a:ext cx="2765885" cy="461665"/>
          </a:xfrm>
          <a:prstGeom prst="rect">
            <a:avLst/>
          </a:prstGeom>
          <a:noFill/>
        </p:spPr>
        <p:txBody>
          <a:bodyPr wrap="square">
            <a:spAutoFit/>
          </a:bodyPr>
          <a:lstStyle/>
          <a:p>
            <a:r>
              <a:rPr lang="en-US" altLang="zh-CN" sz="2400" b="1" spc="-60" dirty="0">
                <a:ln w="19050">
                  <a:solidFill>
                    <a:srgbClr val="000000">
                      <a:tint val="1000"/>
                    </a:srgbClr>
                  </a:solidFill>
                  <a:prstDash val="solid"/>
                </a:ln>
                <a:solidFill>
                  <a:srgbClr val="00B050"/>
                </a:solidFill>
                <a:effectLst>
                  <a:outerShdw blurRad="50000" dist="50800" dir="7500000" algn="tl">
                    <a:srgbClr val="000000">
                      <a:shade val="5000"/>
                      <a:alpha val="35000"/>
                    </a:srgbClr>
                  </a:outerShdw>
                </a:effectLst>
                <a:latin typeface="Arial Black" panose="020B0A04020102020204" pitchFamily="34" charset="0"/>
                <a:ea typeface="微软雅黑"/>
              </a:rPr>
              <a:t>HT test stand</a:t>
            </a:r>
            <a:endParaRPr lang="zh-CN" altLang="en-US" sz="2400" dirty="0"/>
          </a:p>
        </p:txBody>
      </p:sp>
      <p:pic>
        <p:nvPicPr>
          <p:cNvPr id="18" name="内容占位符 4">
            <a:extLst>
              <a:ext uri="{FF2B5EF4-FFF2-40B4-BE49-F238E27FC236}">
                <a16:creationId xmlns:a16="http://schemas.microsoft.com/office/drawing/2014/main" id="{F26A3FAB-ECE6-4036-8D72-C23B68E8C05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397344" y="4337756"/>
            <a:ext cx="3527044" cy="2267559"/>
          </a:xfrm>
          <a:prstGeom prst="rect">
            <a:avLst/>
          </a:prstGeom>
        </p:spPr>
      </p:pic>
      <p:sp>
        <p:nvSpPr>
          <p:cNvPr id="19" name="文本框 18">
            <a:extLst>
              <a:ext uri="{FF2B5EF4-FFF2-40B4-BE49-F238E27FC236}">
                <a16:creationId xmlns:a16="http://schemas.microsoft.com/office/drawing/2014/main" id="{46790F1B-5230-4979-BF60-0E9E2B133945}"/>
              </a:ext>
            </a:extLst>
          </p:cNvPr>
          <p:cNvSpPr txBox="1"/>
          <p:nvPr/>
        </p:nvSpPr>
        <p:spPr>
          <a:xfrm>
            <a:off x="8739121" y="3848366"/>
            <a:ext cx="2944449" cy="461665"/>
          </a:xfrm>
          <a:prstGeom prst="rect">
            <a:avLst/>
          </a:prstGeom>
          <a:noFill/>
        </p:spPr>
        <p:txBody>
          <a:bodyPr wrap="square">
            <a:spAutoFit/>
          </a:bodyPr>
          <a:lstStyle/>
          <a:p>
            <a:r>
              <a:rPr lang="en-US" altLang="zh-CN" sz="2400" b="1" spc="-60" dirty="0">
                <a:ln w="19050">
                  <a:solidFill>
                    <a:srgbClr val="000000">
                      <a:tint val="1000"/>
                    </a:srgbClr>
                  </a:solidFill>
                  <a:prstDash val="solid"/>
                </a:ln>
                <a:solidFill>
                  <a:srgbClr val="00B050"/>
                </a:solidFill>
                <a:effectLst>
                  <a:outerShdw blurRad="50000" dist="50800" dir="7500000" algn="tl">
                    <a:srgbClr val="000000">
                      <a:shade val="5000"/>
                      <a:alpha val="35000"/>
                    </a:srgbClr>
                  </a:outerShdw>
                </a:effectLst>
                <a:latin typeface="Arial Black" panose="020B0A04020102020204" pitchFamily="34" charset="0"/>
                <a:ea typeface="微软雅黑"/>
              </a:rPr>
              <a:t>Beam test stand</a:t>
            </a:r>
            <a:endParaRPr lang="zh-CN" altLang="en-US" sz="2400" dirty="0"/>
          </a:p>
        </p:txBody>
      </p:sp>
    </p:spTree>
    <p:extLst>
      <p:ext uri="{BB962C8B-B14F-4D97-AF65-F5344CB8AC3E}">
        <p14:creationId xmlns:p14="http://schemas.microsoft.com/office/powerpoint/2010/main" val="1673380005"/>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C84ED6E7-ADC4-4438-86A3-760516993B58}"/>
              </a:ext>
            </a:extLst>
          </p:cNvPr>
          <p:cNvSpPr/>
          <p:nvPr/>
        </p:nvSpPr>
        <p:spPr>
          <a:xfrm>
            <a:off x="1944987" y="115970"/>
            <a:ext cx="8522205" cy="584775"/>
          </a:xfrm>
          <a:prstGeom prst="rect">
            <a:avLst/>
          </a:prstGeom>
        </p:spPr>
        <p:txBody>
          <a:bodyPr wrap="none">
            <a:spAutoFit/>
          </a:bodyPr>
          <a:lstStyle/>
          <a:p>
            <a:pPr lvl="0"/>
            <a:r>
              <a:rPr lang="en-US" altLang="zh-CN" sz="32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rPr>
              <a:t>Cryomodule for 1.3GHz 9-cell cavities</a:t>
            </a:r>
            <a:endParaRPr lang="zh-CN" altLang="en-US" sz="32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endParaRPr>
          </a:p>
        </p:txBody>
      </p:sp>
      <p:pic>
        <p:nvPicPr>
          <p:cNvPr id="14" name="Picture 3" descr="F10009945-6.jpg">
            <a:extLst>
              <a:ext uri="{FF2B5EF4-FFF2-40B4-BE49-F238E27FC236}">
                <a16:creationId xmlns:a16="http://schemas.microsoft.com/office/drawing/2014/main" id="{EA9D268D-717F-4EF2-A894-B50B2DE9727B}"/>
              </a:ext>
            </a:extLst>
          </p:cNvPr>
          <p:cNvPicPr>
            <a:picLocks noChangeAspect="1"/>
          </p:cNvPicPr>
          <p:nvPr/>
        </p:nvPicPr>
        <p:blipFill>
          <a:blip r:embed="rId3">
            <a:extLst>
              <a:ext uri="{28A0092B-C50C-407E-A947-70E740481C1C}">
                <a14:useLocalDpi xmlns:a14="http://schemas.microsoft.com/office/drawing/2010/main" val="0"/>
              </a:ext>
            </a:extLst>
          </a:blip>
          <a:srcRect l="13731" t="25270" r="24776" b="7846"/>
          <a:stretch>
            <a:fillRect/>
          </a:stretch>
        </p:blipFill>
        <p:spPr bwMode="auto">
          <a:xfrm>
            <a:off x="330201" y="932702"/>
            <a:ext cx="4753504" cy="2655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矩形 5">
            <a:extLst>
              <a:ext uri="{FF2B5EF4-FFF2-40B4-BE49-F238E27FC236}">
                <a16:creationId xmlns:a16="http://schemas.microsoft.com/office/drawing/2014/main" id="{B8C85C57-84BE-47E9-8D5A-CC17FEF23583}"/>
              </a:ext>
            </a:extLst>
          </p:cNvPr>
          <p:cNvSpPr>
            <a:spLocks noChangeArrowheads="1"/>
          </p:cNvSpPr>
          <p:nvPr/>
        </p:nvSpPr>
        <p:spPr bwMode="auto">
          <a:xfrm>
            <a:off x="182084" y="3758154"/>
            <a:ext cx="53466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00B0F0"/>
              </a:buClr>
              <a:buSzPct val="90000"/>
              <a:buFont typeface="Wingdings" panose="05000000000000000000" pitchFamily="2" charset="2"/>
              <a:buChar char="n"/>
              <a:defRPr sz="2800">
                <a:solidFill>
                  <a:srgbClr val="003399"/>
                </a:solidFill>
                <a:latin typeface="微软雅黑" panose="020B0503020204020204" pitchFamily="34" charset="-122"/>
                <a:ea typeface="微软雅黑" panose="020B0503020204020204" pitchFamily="34" charset="-122"/>
              </a:defRPr>
            </a:lvl1pPr>
            <a:lvl2pPr marL="742950" indent="-285750">
              <a:spcBef>
                <a:spcPct val="20000"/>
              </a:spcBef>
              <a:buClr>
                <a:srgbClr val="00B050"/>
              </a:buClr>
              <a:buSzPct val="75000"/>
              <a:buFont typeface="Wingdings" panose="05000000000000000000" pitchFamily="2" charset="2"/>
              <a:buChar char="l"/>
              <a:defRPr sz="2400">
                <a:solidFill>
                  <a:schemeClr val="tx1"/>
                </a:solidFill>
                <a:latin typeface="微软雅黑" panose="020B0503020204020204" pitchFamily="34" charset="-122"/>
                <a:ea typeface="微软雅黑" panose="020B0503020204020204" pitchFamily="34" charset="-122"/>
              </a:defRPr>
            </a:lvl2pPr>
            <a:lvl3pPr marL="1143000" indent="-228600">
              <a:spcBef>
                <a:spcPct val="20000"/>
              </a:spcBef>
              <a:buChar char="•"/>
              <a:defRPr sz="2400">
                <a:solidFill>
                  <a:srgbClr val="003399"/>
                </a:solidFill>
                <a:latin typeface="Arial" panose="020B0604020202020204" pitchFamily="34" charset="0"/>
                <a:ea typeface="黑体" panose="02010609060101010101" pitchFamily="49" charset="-122"/>
              </a:defRPr>
            </a:lvl3pPr>
            <a:lvl4pPr marL="1600200" indent="-228600">
              <a:spcBef>
                <a:spcPct val="20000"/>
              </a:spcBef>
              <a:buChar char="–"/>
              <a:defRPr sz="2800">
                <a:solidFill>
                  <a:srgbClr val="003399"/>
                </a:solidFill>
                <a:latin typeface="Arial" panose="020B0604020202020204" pitchFamily="34" charset="0"/>
                <a:ea typeface="黑体" panose="02010609060101010101" pitchFamily="49" charset="-122"/>
              </a:defRPr>
            </a:lvl4pPr>
            <a:lvl5pPr marL="2057400" indent="-228600">
              <a:spcBef>
                <a:spcPct val="20000"/>
              </a:spcBef>
              <a:buChar char="»"/>
              <a:defRPr sz="2800">
                <a:solidFill>
                  <a:srgbClr val="003399"/>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9pPr>
          </a:lstStyle>
          <a:p>
            <a:pPr fontAlgn="base">
              <a:spcBef>
                <a:spcPct val="0"/>
              </a:spcBef>
              <a:spcAft>
                <a:spcPct val="0"/>
              </a:spcAft>
              <a:buClrTx/>
              <a:buSzTx/>
              <a:buFontTx/>
              <a:buNone/>
            </a:pPr>
            <a:r>
              <a:rPr lang="en-US" altLang="zh-CN" sz="1800" dirty="0">
                <a:solidFill>
                  <a:srgbClr val="000000"/>
                </a:solidFill>
                <a:latin typeface="Arial" panose="020B0604020202020204" pitchFamily="34" charset="0"/>
                <a:ea typeface="宋体" panose="02010600030101010101" pitchFamily="2" charset="-122"/>
                <a:cs typeface="Arial" panose="020B0604020202020204" pitchFamily="34" charset="0"/>
              </a:rPr>
              <a:t>XFEL / LCLS-II type Cryomodule for High Q Cavity</a:t>
            </a:r>
            <a:endParaRPr lang="zh-CN" altLang="en-US" sz="1800" dirty="0">
              <a:solidFill>
                <a:srgbClr val="000000"/>
              </a:solidFill>
              <a:latin typeface="Calibri" panose="020F0502020204030204" pitchFamily="34" charset="0"/>
              <a:ea typeface="宋体" panose="02010600030101010101" pitchFamily="2" charset="-122"/>
              <a:cs typeface="Arial" panose="020B0604020202020204" pitchFamily="34" charset="0"/>
            </a:endParaRPr>
          </a:p>
        </p:txBody>
      </p:sp>
      <p:sp>
        <p:nvSpPr>
          <p:cNvPr id="16" name="文本框 15">
            <a:extLst>
              <a:ext uri="{FF2B5EF4-FFF2-40B4-BE49-F238E27FC236}">
                <a16:creationId xmlns:a16="http://schemas.microsoft.com/office/drawing/2014/main" id="{4600B140-93AD-4BA9-9CFF-219FA3F60A00}"/>
              </a:ext>
            </a:extLst>
          </p:cNvPr>
          <p:cNvSpPr txBox="1"/>
          <p:nvPr/>
        </p:nvSpPr>
        <p:spPr>
          <a:xfrm>
            <a:off x="7108297" y="2764147"/>
            <a:ext cx="2467503" cy="1015663"/>
          </a:xfrm>
          <a:prstGeom prst="rect">
            <a:avLst/>
          </a:prstGeom>
          <a:solidFill>
            <a:srgbClr val="333399"/>
          </a:solidFill>
        </p:spPr>
        <p:txBody>
          <a:bodyPr wrap="square">
            <a:spAutoFit/>
          </a:bodyPr>
          <a:lstStyle/>
          <a:p>
            <a:pPr marL="0" marR="0" lvl="0" indent="0" defTabSz="914400" eaLnBrk="0" fontAlgn="base" latinLnBrk="0" hangingPunct="0">
              <a:lnSpc>
                <a:spcPct val="100000"/>
              </a:lnSpc>
              <a:spcBef>
                <a:spcPct val="0"/>
              </a:spcBef>
              <a:spcAft>
                <a:spcPct val="0"/>
              </a:spcAft>
              <a:buClrTx/>
              <a:buSzTx/>
              <a:buFontTx/>
              <a:buNone/>
              <a:tabLst/>
              <a:defRPr/>
            </a:pPr>
            <a:r>
              <a:rPr kumimoji="0" lang="en-US" altLang="zh-CN" sz="2000" b="1" i="0" u="none" strike="noStrike" kern="0" cap="none" spc="0" normalizeH="0" baseline="0" noProof="0" dirty="0">
                <a:ln>
                  <a:noFill/>
                </a:ln>
                <a:solidFill>
                  <a:srgbClr val="FFFFFF"/>
                </a:solidFill>
                <a:effectLst/>
                <a:uLnTx/>
                <a:uFillTx/>
                <a:latin typeface="Times New Roman" panose="02020603050405020304" pitchFamily="18" charset="0"/>
                <a:ea typeface="华文中宋" panose="02010600040101010101" pitchFamily="2" charset="-122"/>
              </a:rPr>
              <a:t>Design Goals:</a:t>
            </a:r>
          </a:p>
          <a:p>
            <a:pPr marL="285750" marR="0" lvl="0" indent="-285750" defTabSz="91440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altLang="zh-CN" sz="2000" b="1" i="0" u="none" strike="noStrike" kern="0" cap="none" spc="0" normalizeH="0" baseline="0" noProof="0" dirty="0">
                <a:ln>
                  <a:noFill/>
                </a:ln>
                <a:solidFill>
                  <a:srgbClr val="FFFFFF"/>
                </a:solidFill>
                <a:effectLst/>
                <a:uLnTx/>
                <a:uFillTx/>
                <a:latin typeface="Times New Roman" panose="02020603050405020304" pitchFamily="18" charset="0"/>
                <a:ea typeface="华文中宋" panose="02010600040101010101" pitchFamily="2" charset="-122"/>
              </a:rPr>
              <a:t>Low heat loss</a:t>
            </a:r>
          </a:p>
          <a:p>
            <a:pPr marL="285750" marR="0" lvl="0" indent="-285750" defTabSz="91440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altLang="zh-CN" sz="2000" b="1" i="0" u="none" strike="noStrike" kern="0" cap="none" spc="0" normalizeH="0" baseline="0" noProof="0" dirty="0">
                <a:ln>
                  <a:noFill/>
                </a:ln>
                <a:solidFill>
                  <a:srgbClr val="FFFFFF"/>
                </a:solidFill>
                <a:effectLst/>
                <a:uLnTx/>
                <a:uFillTx/>
                <a:latin typeface="Times New Roman" panose="02020603050405020304" pitchFamily="18" charset="0"/>
                <a:ea typeface="华文中宋" panose="02010600040101010101" pitchFamily="2" charset="-122"/>
              </a:rPr>
              <a:t>Fast cool down</a:t>
            </a:r>
            <a:endParaRPr kumimoji="0" lang="zh-CN" altLang="en-US" sz="2000" b="1" i="0" u="none" strike="noStrike" kern="0" cap="none" spc="0" normalizeH="0" baseline="0" noProof="0" dirty="0">
              <a:ln>
                <a:noFill/>
              </a:ln>
              <a:solidFill>
                <a:srgbClr val="FFFFFF"/>
              </a:solidFill>
              <a:effectLst/>
              <a:uLnTx/>
              <a:uFillTx/>
              <a:latin typeface="Times New Roman" panose="02020603050405020304" pitchFamily="18" charset="0"/>
              <a:ea typeface="华文中宋" panose="02010600040101010101" pitchFamily="2" charset="-122"/>
            </a:endParaRPr>
          </a:p>
        </p:txBody>
      </p:sp>
      <p:pic>
        <p:nvPicPr>
          <p:cNvPr id="17" name="Picture 27">
            <a:extLst>
              <a:ext uri="{FF2B5EF4-FFF2-40B4-BE49-F238E27FC236}">
                <a16:creationId xmlns:a16="http://schemas.microsoft.com/office/drawing/2014/main" id="{6D582586-0A5A-45A8-9CF2-6668791E73E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7173" y="1068761"/>
            <a:ext cx="6762735" cy="1695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文本框 17">
            <a:extLst>
              <a:ext uri="{FF2B5EF4-FFF2-40B4-BE49-F238E27FC236}">
                <a16:creationId xmlns:a16="http://schemas.microsoft.com/office/drawing/2014/main" id="{00D243B0-FA26-47A9-8785-E267CB4E36EC}"/>
              </a:ext>
            </a:extLst>
          </p:cNvPr>
          <p:cNvSpPr txBox="1"/>
          <p:nvPr/>
        </p:nvSpPr>
        <p:spPr>
          <a:xfrm>
            <a:off x="182084" y="4517494"/>
            <a:ext cx="5325533" cy="1631216"/>
          </a:xfrm>
          <a:prstGeom prst="rect">
            <a:avLst/>
          </a:prstGeom>
          <a:solidFill>
            <a:srgbClr val="ED7D31">
              <a:lumMod val="40000"/>
              <a:lumOff val="60000"/>
            </a:srgbClr>
          </a:solidFill>
        </p:spPr>
        <p:txBody>
          <a:bodyPr wrap="square">
            <a:spAutoFit/>
          </a:bodyPr>
          <a:lstStyle/>
          <a:p>
            <a:pPr marL="285750" indent="-285750" algn="just">
              <a:buFont typeface="Arial" panose="020B0604020202020204" pitchFamily="34" charset="0"/>
              <a:buChar char="•"/>
              <a:defRPr/>
            </a:pPr>
            <a:r>
              <a:rPr lang="en-US" altLang="zh-CN" sz="2000" kern="0" dirty="0">
                <a:solidFill>
                  <a:prstClr val="black"/>
                </a:solidFill>
                <a:latin typeface="Times New Roman" panose="02020603050405020304" pitchFamily="18" charset="0"/>
                <a:cs typeface="Times New Roman" panose="02020603050405020304" pitchFamily="18" charset="0"/>
              </a:rPr>
              <a:t>Cryogenic Group in IHEP has manufactured 58 1.3GHz 9-cell </a:t>
            </a:r>
            <a:r>
              <a:rPr lang="en-US" altLang="zh-CN" sz="2000" kern="0" dirty="0" err="1">
                <a:solidFill>
                  <a:prstClr val="black"/>
                </a:solidFill>
                <a:latin typeface="Times New Roman" panose="02020603050405020304" pitchFamily="18" charset="0"/>
                <a:cs typeface="Times New Roman" panose="02020603050405020304" pitchFamily="18" charset="0"/>
              </a:rPr>
              <a:t>Cryomodules</a:t>
            </a:r>
            <a:r>
              <a:rPr lang="en-US" altLang="zh-CN" sz="2000" kern="0" dirty="0">
                <a:solidFill>
                  <a:prstClr val="black"/>
                </a:solidFill>
                <a:latin typeface="Times New Roman" panose="02020603050405020304" pitchFamily="18" charset="0"/>
                <a:cs typeface="Times New Roman" panose="02020603050405020304" pitchFamily="18" charset="0"/>
              </a:rPr>
              <a:t> for EXFEL cooperated with local companies.</a:t>
            </a:r>
          </a:p>
          <a:p>
            <a:pPr marL="285750" indent="-285750" algn="just">
              <a:buFont typeface="Arial" panose="020B0604020202020204" pitchFamily="34" charset="0"/>
              <a:buChar char="•"/>
              <a:defRPr/>
            </a:pPr>
            <a:r>
              <a:rPr lang="en-US" altLang="zh-CN" sz="2000" kern="0" dirty="0">
                <a:solidFill>
                  <a:prstClr val="black"/>
                </a:solidFill>
                <a:latin typeface="Times New Roman" panose="02020603050405020304" pitchFamily="18" charset="0"/>
                <a:cs typeface="Times New Roman" panose="02020603050405020304" pitchFamily="18" charset="0"/>
              </a:rPr>
              <a:t>It’s a good foundation for the optimization design for the CEPC </a:t>
            </a:r>
            <a:r>
              <a:rPr lang="en-US" altLang="zh-CN" sz="2000" kern="0" dirty="0" err="1">
                <a:solidFill>
                  <a:prstClr val="black"/>
                </a:solidFill>
                <a:latin typeface="Times New Roman" panose="02020603050405020304" pitchFamily="18" charset="0"/>
                <a:cs typeface="Times New Roman" panose="02020603050405020304" pitchFamily="18" charset="0"/>
              </a:rPr>
              <a:t>cryomodules</a:t>
            </a:r>
            <a:r>
              <a:rPr lang="en-US" altLang="zh-CN" sz="2000" kern="0" dirty="0">
                <a:solidFill>
                  <a:prstClr val="black"/>
                </a:solidFill>
                <a:latin typeface="Times New Roman" panose="02020603050405020304" pitchFamily="18" charset="0"/>
                <a:cs typeface="Times New Roman" panose="02020603050405020304" pitchFamily="18" charset="0"/>
              </a:rPr>
              <a:t>.</a:t>
            </a:r>
            <a:endParaRPr lang="zh-CN" altLang="en-US" sz="2000" kern="0" dirty="0">
              <a:solidFill>
                <a:prstClr val="black"/>
              </a:solidFill>
              <a:latin typeface="Times New Roman" panose="02020603050405020304" pitchFamily="18" charset="0"/>
              <a:cs typeface="Times New Roman" panose="02020603050405020304" pitchFamily="18" charset="0"/>
            </a:endParaRPr>
          </a:p>
        </p:txBody>
      </p:sp>
      <p:pic>
        <p:nvPicPr>
          <p:cNvPr id="19" name="Picture 19">
            <a:extLst>
              <a:ext uri="{FF2B5EF4-FFF2-40B4-BE49-F238E27FC236}">
                <a16:creationId xmlns:a16="http://schemas.microsoft.com/office/drawing/2014/main" id="{03602F99-82FB-4828-9E29-14BE3EFE8DC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5734" y="3931067"/>
            <a:ext cx="5946196" cy="2555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12495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id="{21D3D9BB-9279-4EB8-800B-1F6C5BAD3622}"/>
              </a:ext>
            </a:extLst>
          </p:cNvPr>
          <p:cNvSpPr/>
          <p:nvPr/>
        </p:nvSpPr>
        <p:spPr>
          <a:xfrm>
            <a:off x="1717474" y="147775"/>
            <a:ext cx="8522141" cy="584775"/>
          </a:xfrm>
          <a:prstGeom prst="rect">
            <a:avLst/>
          </a:prstGeom>
        </p:spPr>
        <p:txBody>
          <a:bodyPr wrap="none">
            <a:spAutoFit/>
          </a:bodyPr>
          <a:lstStyle/>
          <a:p>
            <a:pPr lvl="0"/>
            <a:r>
              <a:rPr lang="en-US" altLang="zh-CN" sz="32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rPr>
              <a:t>1.3GHz 9-cell cryomodule test in PAPS</a:t>
            </a:r>
            <a:endParaRPr lang="zh-CN" altLang="en-US" sz="32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endParaRPr>
          </a:p>
        </p:txBody>
      </p:sp>
      <p:grpSp>
        <p:nvGrpSpPr>
          <p:cNvPr id="13" name="组合 12">
            <a:extLst>
              <a:ext uri="{FF2B5EF4-FFF2-40B4-BE49-F238E27FC236}">
                <a16:creationId xmlns:a16="http://schemas.microsoft.com/office/drawing/2014/main" id="{AE4B3099-BE38-4ACD-B013-26C4465B0588}"/>
              </a:ext>
            </a:extLst>
          </p:cNvPr>
          <p:cNvGrpSpPr/>
          <p:nvPr/>
        </p:nvGrpSpPr>
        <p:grpSpPr>
          <a:xfrm>
            <a:off x="110068" y="1404650"/>
            <a:ext cx="7721600" cy="5055422"/>
            <a:chOff x="177800" y="1149823"/>
            <a:chExt cx="8624564" cy="5277150"/>
          </a:xfrm>
        </p:grpSpPr>
        <p:pic>
          <p:nvPicPr>
            <p:cNvPr id="5" name="图片 4">
              <a:extLst>
                <a:ext uri="{FF2B5EF4-FFF2-40B4-BE49-F238E27FC236}">
                  <a16:creationId xmlns:a16="http://schemas.microsoft.com/office/drawing/2014/main" id="{D2ABFDD1-FBC8-462D-B300-6B2CBF45C4A0}"/>
                </a:ext>
              </a:extLst>
            </p:cNvPr>
            <p:cNvPicPr>
              <a:picLocks noChangeAspect="1"/>
            </p:cNvPicPr>
            <p:nvPr/>
          </p:nvPicPr>
          <p:blipFill>
            <a:blip r:embed="rId3"/>
            <a:stretch>
              <a:fillRect/>
            </a:stretch>
          </p:blipFill>
          <p:spPr>
            <a:xfrm>
              <a:off x="177800" y="1221014"/>
              <a:ext cx="8624564" cy="5205959"/>
            </a:xfrm>
            <a:prstGeom prst="rect">
              <a:avLst/>
            </a:prstGeom>
          </p:spPr>
        </p:pic>
        <p:sp>
          <p:nvSpPr>
            <p:cNvPr id="7" name="文本框 6">
              <a:extLst>
                <a:ext uri="{FF2B5EF4-FFF2-40B4-BE49-F238E27FC236}">
                  <a16:creationId xmlns:a16="http://schemas.microsoft.com/office/drawing/2014/main" id="{5940C90D-3F2F-4788-BFE4-82677C2780AD}"/>
                </a:ext>
              </a:extLst>
            </p:cNvPr>
            <p:cNvSpPr txBox="1"/>
            <p:nvPr/>
          </p:nvSpPr>
          <p:spPr>
            <a:xfrm>
              <a:off x="7778921" y="1149823"/>
              <a:ext cx="923651" cy="338554"/>
            </a:xfrm>
            <a:prstGeom prst="rect">
              <a:avLst/>
            </a:prstGeom>
            <a:noFill/>
          </p:spPr>
          <p:txBody>
            <a:bodyPr wrap="none" rtlCol="0">
              <a:spAutoFit/>
            </a:bodyPr>
            <a:lstStyle/>
            <a:p>
              <a:r>
                <a:rPr lang="en-US" altLang="zh-CN" sz="1600" b="1" dirty="0">
                  <a:solidFill>
                    <a:srgbClr val="0000FF"/>
                  </a:solidFill>
                  <a:latin typeface="Arial" panose="020B0604020202020204" pitchFamily="34" charset="0"/>
                  <a:cs typeface="Arial" panose="020B0604020202020204" pitchFamily="34" charset="0"/>
                </a:rPr>
                <a:t>Endcap</a:t>
              </a:r>
              <a:endParaRPr lang="zh-CN" altLang="en-US" sz="1600" b="1" dirty="0">
                <a:solidFill>
                  <a:srgbClr val="0000FF"/>
                </a:solidFill>
                <a:latin typeface="Arial" panose="020B0604020202020204" pitchFamily="34" charset="0"/>
                <a:cs typeface="Arial" panose="020B0604020202020204" pitchFamily="34" charset="0"/>
              </a:endParaRPr>
            </a:p>
          </p:txBody>
        </p:sp>
        <p:sp>
          <p:nvSpPr>
            <p:cNvPr id="8" name="文本框 7">
              <a:extLst>
                <a:ext uri="{FF2B5EF4-FFF2-40B4-BE49-F238E27FC236}">
                  <a16:creationId xmlns:a16="http://schemas.microsoft.com/office/drawing/2014/main" id="{ABD006F8-E836-4F9F-A781-839B3A33B9EB}"/>
                </a:ext>
              </a:extLst>
            </p:cNvPr>
            <p:cNvSpPr txBox="1"/>
            <p:nvPr/>
          </p:nvSpPr>
          <p:spPr>
            <a:xfrm>
              <a:off x="4009252" y="1149823"/>
              <a:ext cx="1380506" cy="338554"/>
            </a:xfrm>
            <a:prstGeom prst="rect">
              <a:avLst/>
            </a:prstGeom>
            <a:solidFill>
              <a:schemeClr val="bg1"/>
            </a:solidFill>
          </p:spPr>
          <p:txBody>
            <a:bodyPr wrap="none" rtlCol="0">
              <a:spAutoFit/>
            </a:bodyPr>
            <a:lstStyle/>
            <a:p>
              <a:r>
                <a:rPr lang="en-US" altLang="zh-CN" sz="1600" b="1" dirty="0">
                  <a:solidFill>
                    <a:srgbClr val="0000FF"/>
                  </a:solidFill>
                  <a:latin typeface="Arial" panose="020B0604020202020204" pitchFamily="34" charset="0"/>
                  <a:cs typeface="Arial" panose="020B0604020202020204" pitchFamily="34" charset="0"/>
                </a:rPr>
                <a:t>Cryomodule</a:t>
              </a:r>
              <a:endParaRPr lang="zh-CN" altLang="en-US" sz="1600" b="1" dirty="0">
                <a:solidFill>
                  <a:srgbClr val="0000FF"/>
                </a:solidFill>
                <a:latin typeface="Arial" panose="020B0604020202020204" pitchFamily="34" charset="0"/>
                <a:cs typeface="Arial" panose="020B0604020202020204" pitchFamily="34" charset="0"/>
              </a:endParaRPr>
            </a:p>
          </p:txBody>
        </p:sp>
        <p:sp>
          <p:nvSpPr>
            <p:cNvPr id="9" name="文本框 8">
              <a:extLst>
                <a:ext uri="{FF2B5EF4-FFF2-40B4-BE49-F238E27FC236}">
                  <a16:creationId xmlns:a16="http://schemas.microsoft.com/office/drawing/2014/main" id="{E967447D-044A-4D47-AC61-D7B896136F70}"/>
                </a:ext>
              </a:extLst>
            </p:cNvPr>
            <p:cNvSpPr txBox="1"/>
            <p:nvPr/>
          </p:nvSpPr>
          <p:spPr>
            <a:xfrm>
              <a:off x="743808" y="1153665"/>
              <a:ext cx="1015021" cy="338554"/>
            </a:xfrm>
            <a:prstGeom prst="rect">
              <a:avLst/>
            </a:prstGeom>
            <a:noFill/>
          </p:spPr>
          <p:txBody>
            <a:bodyPr wrap="none" rtlCol="0">
              <a:spAutoFit/>
            </a:bodyPr>
            <a:lstStyle/>
            <a:p>
              <a:r>
                <a:rPr lang="en-US" altLang="zh-CN" sz="1600" b="1" dirty="0" err="1">
                  <a:solidFill>
                    <a:srgbClr val="0000FF"/>
                  </a:solidFill>
                  <a:latin typeface="Arial" panose="020B0604020202020204" pitchFamily="34" charset="0"/>
                  <a:cs typeface="Arial" panose="020B0604020202020204" pitchFamily="34" charset="0"/>
                </a:rPr>
                <a:t>Feedcap</a:t>
              </a:r>
              <a:endParaRPr lang="zh-CN" altLang="en-US" sz="1600" b="1" dirty="0">
                <a:solidFill>
                  <a:srgbClr val="0000FF"/>
                </a:solidFill>
                <a:latin typeface="Arial" panose="020B0604020202020204" pitchFamily="34" charset="0"/>
                <a:cs typeface="Arial" panose="020B0604020202020204" pitchFamily="34" charset="0"/>
              </a:endParaRPr>
            </a:p>
          </p:txBody>
        </p:sp>
        <p:sp>
          <p:nvSpPr>
            <p:cNvPr id="10" name="文本框 9">
              <a:extLst>
                <a:ext uri="{FF2B5EF4-FFF2-40B4-BE49-F238E27FC236}">
                  <a16:creationId xmlns:a16="http://schemas.microsoft.com/office/drawing/2014/main" id="{CC26BB77-19FE-4EFE-84A4-78D9635D8E2E}"/>
                </a:ext>
              </a:extLst>
            </p:cNvPr>
            <p:cNvSpPr txBox="1"/>
            <p:nvPr/>
          </p:nvSpPr>
          <p:spPr>
            <a:xfrm>
              <a:off x="1651720" y="2859087"/>
              <a:ext cx="1438214" cy="338554"/>
            </a:xfrm>
            <a:prstGeom prst="rect">
              <a:avLst/>
            </a:prstGeom>
            <a:noFill/>
          </p:spPr>
          <p:txBody>
            <a:bodyPr wrap="none" rtlCol="0">
              <a:spAutoFit/>
            </a:bodyPr>
            <a:lstStyle/>
            <a:p>
              <a:r>
                <a:rPr lang="en-US" altLang="zh-CN" sz="1600" b="1" dirty="0">
                  <a:solidFill>
                    <a:srgbClr val="0000FF"/>
                  </a:solidFill>
                  <a:latin typeface="Arial" panose="020B0604020202020204" pitchFamily="34" charset="0"/>
                  <a:cs typeface="Arial" panose="020B0604020202020204" pitchFamily="34" charset="0"/>
                </a:rPr>
                <a:t>2K</a:t>
              </a:r>
              <a:r>
                <a:rPr lang="zh-CN" altLang="en-US" sz="1600" b="1" dirty="0">
                  <a:solidFill>
                    <a:srgbClr val="0000FF"/>
                  </a:solidFill>
                  <a:latin typeface="Arial" panose="020B0604020202020204" pitchFamily="34" charset="0"/>
                  <a:cs typeface="Arial" panose="020B0604020202020204" pitchFamily="34" charset="0"/>
                </a:rPr>
                <a:t> </a:t>
              </a:r>
              <a:r>
                <a:rPr lang="en-US" altLang="zh-CN" sz="1600" b="1" dirty="0">
                  <a:solidFill>
                    <a:srgbClr val="0000FF"/>
                  </a:solidFill>
                  <a:latin typeface="Arial" panose="020B0604020202020204" pitchFamily="34" charset="0"/>
                  <a:cs typeface="Arial" panose="020B0604020202020204" pitchFamily="34" charset="0"/>
                </a:rPr>
                <a:t>valve box</a:t>
              </a:r>
              <a:endParaRPr lang="zh-CN" altLang="en-US" sz="1600" b="1" dirty="0">
                <a:solidFill>
                  <a:srgbClr val="0000FF"/>
                </a:solidFill>
                <a:latin typeface="Arial" panose="020B0604020202020204" pitchFamily="34" charset="0"/>
                <a:cs typeface="Arial" panose="020B0604020202020204" pitchFamily="34" charset="0"/>
              </a:endParaRPr>
            </a:p>
          </p:txBody>
        </p:sp>
      </p:grpSp>
      <p:pic>
        <p:nvPicPr>
          <p:cNvPr id="12" name="图片 11">
            <a:extLst>
              <a:ext uri="{FF2B5EF4-FFF2-40B4-BE49-F238E27FC236}">
                <a16:creationId xmlns:a16="http://schemas.microsoft.com/office/drawing/2014/main" id="{ED786B82-14D7-43E3-ABD6-07B1D86CB0F1}"/>
              </a:ext>
            </a:extLst>
          </p:cNvPr>
          <p:cNvPicPr>
            <a:picLocks noChangeAspect="1"/>
          </p:cNvPicPr>
          <p:nvPr/>
        </p:nvPicPr>
        <p:blipFill>
          <a:blip r:embed="rId4"/>
          <a:stretch>
            <a:fillRect/>
          </a:stretch>
        </p:blipFill>
        <p:spPr>
          <a:xfrm>
            <a:off x="8011334" y="1445895"/>
            <a:ext cx="4070598" cy="2011701"/>
          </a:xfrm>
          <a:prstGeom prst="rect">
            <a:avLst/>
          </a:prstGeom>
        </p:spPr>
      </p:pic>
      <p:pic>
        <p:nvPicPr>
          <p:cNvPr id="15" name="图片 14">
            <a:extLst>
              <a:ext uri="{FF2B5EF4-FFF2-40B4-BE49-F238E27FC236}">
                <a16:creationId xmlns:a16="http://schemas.microsoft.com/office/drawing/2014/main" id="{DA082293-7E04-42BB-B909-DCD6F39903A5}"/>
              </a:ext>
            </a:extLst>
          </p:cNvPr>
          <p:cNvPicPr>
            <a:picLocks noChangeAspect="1"/>
          </p:cNvPicPr>
          <p:nvPr/>
        </p:nvPicPr>
        <p:blipFill rotWithShape="1">
          <a:blip r:embed="rId5"/>
          <a:srcRect b="19434"/>
          <a:stretch/>
        </p:blipFill>
        <p:spPr>
          <a:xfrm>
            <a:off x="7831668" y="3772515"/>
            <a:ext cx="2294465" cy="2425298"/>
          </a:xfrm>
          <a:prstGeom prst="rect">
            <a:avLst/>
          </a:prstGeom>
        </p:spPr>
      </p:pic>
      <p:pic>
        <p:nvPicPr>
          <p:cNvPr id="25" name="图片 24">
            <a:extLst>
              <a:ext uri="{FF2B5EF4-FFF2-40B4-BE49-F238E27FC236}">
                <a16:creationId xmlns:a16="http://schemas.microsoft.com/office/drawing/2014/main" id="{7B3341AB-86C6-4D15-99F5-AB18ED65EE43}"/>
              </a:ext>
            </a:extLst>
          </p:cNvPr>
          <p:cNvPicPr>
            <a:picLocks noChangeAspect="1"/>
          </p:cNvPicPr>
          <p:nvPr/>
        </p:nvPicPr>
        <p:blipFill>
          <a:blip r:embed="rId6"/>
          <a:stretch>
            <a:fillRect/>
          </a:stretch>
        </p:blipFill>
        <p:spPr>
          <a:xfrm>
            <a:off x="10046633" y="4343405"/>
            <a:ext cx="2143455" cy="1614603"/>
          </a:xfrm>
          <a:prstGeom prst="rect">
            <a:avLst/>
          </a:prstGeom>
        </p:spPr>
      </p:pic>
      <p:sp>
        <p:nvSpPr>
          <p:cNvPr id="27" name="文本框 26">
            <a:extLst>
              <a:ext uri="{FF2B5EF4-FFF2-40B4-BE49-F238E27FC236}">
                <a16:creationId xmlns:a16="http://schemas.microsoft.com/office/drawing/2014/main" id="{AA5C9573-D61C-47B3-BFC0-B2BD7200E8B6}"/>
              </a:ext>
            </a:extLst>
          </p:cNvPr>
          <p:cNvSpPr txBox="1"/>
          <p:nvPr/>
        </p:nvSpPr>
        <p:spPr>
          <a:xfrm>
            <a:off x="9244407" y="6297907"/>
            <a:ext cx="1287638" cy="324329"/>
          </a:xfrm>
          <a:prstGeom prst="rect">
            <a:avLst/>
          </a:prstGeom>
          <a:noFill/>
        </p:spPr>
        <p:txBody>
          <a:bodyPr wrap="none" rtlCol="0">
            <a:spAutoFit/>
          </a:bodyPr>
          <a:lstStyle/>
          <a:p>
            <a:r>
              <a:rPr lang="en-US" altLang="zh-CN" sz="1600" b="1" dirty="0">
                <a:solidFill>
                  <a:srgbClr val="0000FF"/>
                </a:solidFill>
                <a:latin typeface="Arial" panose="020B0604020202020204" pitchFamily="34" charset="0"/>
                <a:cs typeface="Arial" panose="020B0604020202020204" pitchFamily="34" charset="0"/>
              </a:rPr>
              <a:t>2K</a:t>
            </a:r>
            <a:r>
              <a:rPr lang="zh-CN" altLang="en-US" sz="1600" b="1" dirty="0">
                <a:solidFill>
                  <a:srgbClr val="0000FF"/>
                </a:solidFill>
                <a:latin typeface="Arial" panose="020B0604020202020204" pitchFamily="34" charset="0"/>
                <a:cs typeface="Arial" panose="020B0604020202020204" pitchFamily="34" charset="0"/>
              </a:rPr>
              <a:t> </a:t>
            </a:r>
            <a:r>
              <a:rPr lang="en-US" altLang="zh-CN" sz="1600" b="1" dirty="0">
                <a:solidFill>
                  <a:srgbClr val="0000FF"/>
                </a:solidFill>
                <a:latin typeface="Arial" panose="020B0604020202020204" pitchFamily="34" charset="0"/>
                <a:cs typeface="Arial" panose="020B0604020202020204" pitchFamily="34" charset="0"/>
              </a:rPr>
              <a:t>valve box</a:t>
            </a:r>
            <a:endParaRPr lang="zh-CN" altLang="en-US" sz="1600" b="1" dirty="0">
              <a:solidFill>
                <a:srgbClr val="0000FF"/>
              </a:solidFill>
              <a:latin typeface="Arial" panose="020B0604020202020204" pitchFamily="34" charset="0"/>
              <a:cs typeface="Arial" panose="020B0604020202020204" pitchFamily="34" charset="0"/>
            </a:endParaRPr>
          </a:p>
        </p:txBody>
      </p:sp>
      <p:sp>
        <p:nvSpPr>
          <p:cNvPr id="28" name="矩形 5">
            <a:extLst>
              <a:ext uri="{FF2B5EF4-FFF2-40B4-BE49-F238E27FC236}">
                <a16:creationId xmlns:a16="http://schemas.microsoft.com/office/drawing/2014/main" id="{F866938D-13CF-46BD-B271-0A62AF9FF022}"/>
              </a:ext>
            </a:extLst>
          </p:cNvPr>
          <p:cNvSpPr>
            <a:spLocks noChangeArrowheads="1"/>
          </p:cNvSpPr>
          <p:nvPr/>
        </p:nvSpPr>
        <p:spPr bwMode="auto">
          <a:xfrm>
            <a:off x="215949" y="922649"/>
            <a:ext cx="90284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00B0F0"/>
              </a:buClr>
              <a:buSzPct val="90000"/>
              <a:buFont typeface="Wingdings" panose="05000000000000000000" pitchFamily="2" charset="2"/>
              <a:buChar char="n"/>
              <a:defRPr sz="2800">
                <a:solidFill>
                  <a:srgbClr val="003399"/>
                </a:solidFill>
                <a:latin typeface="微软雅黑" panose="020B0503020204020204" pitchFamily="34" charset="-122"/>
                <a:ea typeface="微软雅黑" panose="020B0503020204020204" pitchFamily="34" charset="-122"/>
              </a:defRPr>
            </a:lvl1pPr>
            <a:lvl2pPr marL="742950" indent="-285750">
              <a:spcBef>
                <a:spcPct val="20000"/>
              </a:spcBef>
              <a:buClr>
                <a:srgbClr val="00B050"/>
              </a:buClr>
              <a:buSzPct val="75000"/>
              <a:buFont typeface="Wingdings" panose="05000000000000000000" pitchFamily="2" charset="2"/>
              <a:buChar char="l"/>
              <a:defRPr sz="2400">
                <a:solidFill>
                  <a:schemeClr val="tx1"/>
                </a:solidFill>
                <a:latin typeface="微软雅黑" panose="020B0503020204020204" pitchFamily="34" charset="-122"/>
                <a:ea typeface="微软雅黑" panose="020B0503020204020204" pitchFamily="34" charset="-122"/>
              </a:defRPr>
            </a:lvl2pPr>
            <a:lvl3pPr marL="1143000" indent="-228600">
              <a:spcBef>
                <a:spcPct val="20000"/>
              </a:spcBef>
              <a:buChar char="•"/>
              <a:defRPr sz="2400">
                <a:solidFill>
                  <a:srgbClr val="003399"/>
                </a:solidFill>
                <a:latin typeface="Arial" panose="020B0604020202020204" pitchFamily="34" charset="0"/>
                <a:ea typeface="黑体" panose="02010609060101010101" pitchFamily="49" charset="-122"/>
              </a:defRPr>
            </a:lvl3pPr>
            <a:lvl4pPr marL="1600200" indent="-228600">
              <a:spcBef>
                <a:spcPct val="20000"/>
              </a:spcBef>
              <a:buChar char="–"/>
              <a:defRPr sz="2800">
                <a:solidFill>
                  <a:srgbClr val="003399"/>
                </a:solidFill>
                <a:latin typeface="Arial" panose="020B0604020202020204" pitchFamily="34" charset="0"/>
                <a:ea typeface="黑体" panose="02010609060101010101" pitchFamily="49" charset="-122"/>
              </a:defRPr>
            </a:lvl4pPr>
            <a:lvl5pPr marL="2057400" indent="-228600">
              <a:spcBef>
                <a:spcPct val="20000"/>
              </a:spcBef>
              <a:buChar char="»"/>
              <a:defRPr sz="2800">
                <a:solidFill>
                  <a:srgbClr val="003399"/>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9pPr>
          </a:lstStyle>
          <a:p>
            <a:pPr fontAlgn="base">
              <a:spcBef>
                <a:spcPct val="0"/>
              </a:spcBef>
              <a:spcAft>
                <a:spcPct val="0"/>
              </a:spcAft>
              <a:buClrTx/>
              <a:buSzTx/>
              <a:buFontTx/>
              <a:buNone/>
            </a:pPr>
            <a:r>
              <a:rPr lang="en-US" altLang="zh-CN" sz="2000" dirty="0">
                <a:solidFill>
                  <a:srgbClr val="000000"/>
                </a:solidFill>
                <a:latin typeface="Arial" panose="020B0604020202020204" pitchFamily="34" charset="0"/>
                <a:ea typeface="宋体" panose="02010600030101010101" pitchFamily="2" charset="-122"/>
                <a:cs typeface="Arial" panose="020B0604020202020204" pitchFamily="34" charset="0"/>
              </a:rPr>
              <a:t>2K horizontal test will be done in PAPS in the end of 2022. </a:t>
            </a:r>
            <a:endParaRPr lang="zh-CN" altLang="en-US" sz="2000" dirty="0">
              <a:solidFill>
                <a:srgbClr val="000000"/>
              </a:solidFill>
              <a:latin typeface="Calibri" panose="020F0502020204030204" pitchFamily="34" charset="0"/>
              <a:ea typeface="宋体" panose="02010600030101010101" pitchFamily="2" charset="-122"/>
              <a:cs typeface="Arial" panose="020B0604020202020204" pitchFamily="34" charset="0"/>
            </a:endParaRPr>
          </a:p>
        </p:txBody>
      </p:sp>
    </p:spTree>
    <p:extLst>
      <p:ext uri="{BB962C8B-B14F-4D97-AF65-F5344CB8AC3E}">
        <p14:creationId xmlns:p14="http://schemas.microsoft.com/office/powerpoint/2010/main" val="31834729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p:cNvSpPr>
            <a:spLocks noGrp="1"/>
          </p:cNvSpPr>
          <p:nvPr>
            <p:ph type="ftr" sz="quarter" idx="3"/>
          </p:nvPr>
        </p:nvSpPr>
        <p:spPr/>
        <p:txBody>
          <a:bodyPr/>
          <a:lstStyle/>
          <a:p>
            <a:pPr>
              <a:defRPr/>
            </a:pPr>
            <a:r>
              <a:rPr lang="zh-CN" altLang="en-US"/>
              <a:t>加速器中心低温组</a:t>
            </a:r>
            <a:endParaRPr lang="en-US" altLang="zh-CN"/>
          </a:p>
        </p:txBody>
      </p:sp>
      <p:pic>
        <p:nvPicPr>
          <p:cNvPr id="3" name="图片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006" y="1119321"/>
            <a:ext cx="5979117" cy="4486090"/>
          </a:xfrm>
          <a:prstGeom prst="rect">
            <a:avLst/>
          </a:prstGeom>
        </p:spPr>
      </p:pic>
      <p:sp>
        <p:nvSpPr>
          <p:cNvPr id="5" name="矩形 4">
            <a:extLst>
              <a:ext uri="{FF2B5EF4-FFF2-40B4-BE49-F238E27FC236}">
                <a16:creationId xmlns:a16="http://schemas.microsoft.com/office/drawing/2014/main" id="{C84ED6E7-ADC4-4438-86A3-760516993B58}"/>
              </a:ext>
            </a:extLst>
          </p:cNvPr>
          <p:cNvSpPr/>
          <p:nvPr/>
        </p:nvSpPr>
        <p:spPr>
          <a:xfrm>
            <a:off x="1944987" y="115970"/>
            <a:ext cx="8522205" cy="584775"/>
          </a:xfrm>
          <a:prstGeom prst="rect">
            <a:avLst/>
          </a:prstGeom>
        </p:spPr>
        <p:txBody>
          <a:bodyPr wrap="none">
            <a:spAutoFit/>
          </a:bodyPr>
          <a:lstStyle/>
          <a:p>
            <a:pPr lvl="0"/>
            <a:r>
              <a:rPr lang="en-US" altLang="zh-CN" sz="32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rPr>
              <a:t>Cryomodule for 1.3GHz 9-cell cavities</a:t>
            </a:r>
            <a:endParaRPr lang="zh-CN" altLang="en-US" sz="32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endParaRPr>
          </a:p>
        </p:txBody>
      </p:sp>
      <p:pic>
        <p:nvPicPr>
          <p:cNvPr id="7" name="图片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26613" y="1116530"/>
            <a:ext cx="5985174" cy="4488881"/>
          </a:xfrm>
          <a:prstGeom prst="rect">
            <a:avLst/>
          </a:prstGeom>
        </p:spPr>
      </p:pic>
      <p:sp>
        <p:nvSpPr>
          <p:cNvPr id="6" name="文本框 5">
            <a:extLst>
              <a:ext uri="{FF2B5EF4-FFF2-40B4-BE49-F238E27FC236}">
                <a16:creationId xmlns:a16="http://schemas.microsoft.com/office/drawing/2014/main" id="{00D243B0-FA26-47A9-8785-E267CB4E36EC}"/>
              </a:ext>
            </a:extLst>
          </p:cNvPr>
          <p:cNvSpPr txBox="1"/>
          <p:nvPr/>
        </p:nvSpPr>
        <p:spPr>
          <a:xfrm>
            <a:off x="378924" y="5656457"/>
            <a:ext cx="11495377" cy="1015663"/>
          </a:xfrm>
          <a:prstGeom prst="rect">
            <a:avLst/>
          </a:prstGeom>
          <a:solidFill>
            <a:srgbClr val="ED7D31">
              <a:lumMod val="40000"/>
              <a:lumOff val="60000"/>
            </a:srgbClr>
          </a:solidFill>
        </p:spPr>
        <p:txBody>
          <a:bodyPr wrap="square">
            <a:spAutoFit/>
          </a:bodyPr>
          <a:lstStyle/>
          <a:p>
            <a:pPr marL="285750" indent="-285750" algn="just">
              <a:buFont typeface="Arial" panose="020B0604020202020204" pitchFamily="34" charset="0"/>
              <a:buChar char="•"/>
              <a:defRPr/>
            </a:pPr>
            <a:r>
              <a:rPr lang="en-US" altLang="zh-CN" sz="2000" kern="0" dirty="0">
                <a:solidFill>
                  <a:prstClr val="black"/>
                </a:solidFill>
                <a:latin typeface="Times New Roman" panose="02020603050405020304" pitchFamily="18" charset="0"/>
                <a:cs typeface="Times New Roman" panose="02020603050405020304" pitchFamily="18" charset="0"/>
              </a:rPr>
              <a:t>Assembly has been started in October.</a:t>
            </a:r>
          </a:p>
          <a:p>
            <a:pPr marL="285750" indent="-285750" algn="just">
              <a:buFont typeface="Arial" panose="020B0604020202020204" pitchFamily="34" charset="0"/>
              <a:buChar char="•"/>
              <a:defRPr/>
            </a:pPr>
            <a:r>
              <a:rPr lang="en-US" altLang="zh-CN" sz="2000" kern="0" dirty="0">
                <a:solidFill>
                  <a:prstClr val="black"/>
                </a:solidFill>
                <a:latin typeface="Times New Roman" panose="02020603050405020304" pitchFamily="18" charset="0"/>
                <a:cs typeface="Times New Roman" panose="02020603050405020304" pitchFamily="18" charset="0"/>
              </a:rPr>
              <a:t>So far, all of the key parts of the 1.3GHz Cryomodule have been almost finished.</a:t>
            </a:r>
          </a:p>
          <a:p>
            <a:pPr marL="285750" indent="-285750" algn="just">
              <a:buFont typeface="Arial" panose="020B0604020202020204" pitchFamily="34" charset="0"/>
              <a:buChar char="•"/>
              <a:defRPr/>
            </a:pPr>
            <a:r>
              <a:rPr lang="en-US" altLang="zh-CN" sz="2000" kern="0" dirty="0">
                <a:solidFill>
                  <a:prstClr val="black"/>
                </a:solidFill>
                <a:latin typeface="Times New Roman" panose="02020603050405020304" pitchFamily="18" charset="0"/>
                <a:cs typeface="Times New Roman" panose="02020603050405020304" pitchFamily="18" charset="0"/>
              </a:rPr>
              <a:t>Hope the end of the year the Cryomodule will be installed, and do the test.</a:t>
            </a:r>
            <a:endParaRPr lang="zh-CN" altLang="en-US" sz="2000" kern="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88111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EF84CAB9-9910-4559-ABE3-6662EC004819}"/>
              </a:ext>
            </a:extLst>
          </p:cNvPr>
          <p:cNvSpPr>
            <a:spLocks noGrp="1"/>
          </p:cNvSpPr>
          <p:nvPr>
            <p:ph type="ftr" sz="quarter" idx="3"/>
          </p:nvPr>
        </p:nvSpPr>
        <p:spPr/>
        <p:txBody>
          <a:bodyPr/>
          <a:lstStyle/>
          <a:p>
            <a:pPr>
              <a:defRPr/>
            </a:pPr>
            <a:r>
              <a:rPr lang="zh-CN" altLang="en-US"/>
              <a:t>加速器中心低温组</a:t>
            </a:r>
            <a:endParaRPr lang="en-US" altLang="zh-CN"/>
          </a:p>
        </p:txBody>
      </p:sp>
      <p:pic>
        <p:nvPicPr>
          <p:cNvPr id="3" name="图片 2">
            <a:extLst>
              <a:ext uri="{FF2B5EF4-FFF2-40B4-BE49-F238E27FC236}">
                <a16:creationId xmlns:a16="http://schemas.microsoft.com/office/drawing/2014/main" id="{1184F25D-3677-4099-8C8A-230B66009473}"/>
              </a:ext>
            </a:extLst>
          </p:cNvPr>
          <p:cNvPicPr>
            <a:picLocks noChangeAspect="1"/>
          </p:cNvPicPr>
          <p:nvPr/>
        </p:nvPicPr>
        <p:blipFill>
          <a:blip r:embed="rId2"/>
          <a:stretch>
            <a:fillRect/>
          </a:stretch>
        </p:blipFill>
        <p:spPr>
          <a:xfrm>
            <a:off x="1525786" y="0"/>
            <a:ext cx="9140428" cy="6858000"/>
          </a:xfrm>
          <a:prstGeom prst="rect">
            <a:avLst/>
          </a:prstGeom>
        </p:spPr>
      </p:pic>
    </p:spTree>
    <p:extLst>
      <p:ext uri="{BB962C8B-B14F-4D97-AF65-F5344CB8AC3E}">
        <p14:creationId xmlns:p14="http://schemas.microsoft.com/office/powerpoint/2010/main" val="37809718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EF739DAA-EC2F-49DC-9A90-30F0F3AE204B}"/>
              </a:ext>
            </a:extLst>
          </p:cNvPr>
          <p:cNvSpPr txBox="1">
            <a:spLocks/>
          </p:cNvSpPr>
          <p:nvPr/>
        </p:nvSpPr>
        <p:spPr>
          <a:xfrm>
            <a:off x="1532996" y="1050718"/>
            <a:ext cx="9053228" cy="847738"/>
          </a:xfrm>
          <a:prstGeom prst="rect">
            <a:avLst/>
          </a:prstGeom>
        </p:spPr>
        <p:txBody>
          <a:bodyPr/>
          <a:lstStyle>
            <a:lvl1pPr marL="262890" indent="-262890" algn="l" defTabSz="350045" rtl="0" eaLnBrk="0" fontAlgn="base" hangingPunct="0">
              <a:spcBef>
                <a:spcPts val="462"/>
              </a:spcBef>
              <a:spcAft>
                <a:spcPct val="0"/>
              </a:spcAft>
              <a:buClr>
                <a:srgbClr val="000000"/>
              </a:buClr>
              <a:buSzPct val="100000"/>
              <a:buFont typeface="Times New Roman" panose="02020603050405020304" pitchFamily="18" charset="0"/>
              <a:defRPr sz="1800" b="1" kern="1200">
                <a:solidFill>
                  <a:srgbClr val="000000"/>
                </a:solidFill>
                <a:latin typeface="+mn-lt"/>
                <a:ea typeface="+mn-ea"/>
                <a:cs typeface="+mn-cs"/>
              </a:defRPr>
            </a:lvl1pPr>
            <a:lvl2pPr marL="568643" indent="-218600" algn="l" defTabSz="350045" rtl="0" eaLnBrk="0" fontAlgn="base" hangingPunct="0">
              <a:spcBef>
                <a:spcPts val="405"/>
              </a:spcBef>
              <a:spcAft>
                <a:spcPct val="0"/>
              </a:spcAft>
              <a:buClr>
                <a:srgbClr val="000000"/>
              </a:buClr>
              <a:buSzPct val="100000"/>
              <a:buFont typeface="Times New Roman" panose="02020603050405020304" pitchFamily="18" charset="0"/>
              <a:defRPr kern="1200">
                <a:solidFill>
                  <a:srgbClr val="00338F"/>
                </a:solidFill>
                <a:latin typeface="+mn-lt"/>
                <a:ea typeface="+mn-ea"/>
                <a:cs typeface="+mn-cs"/>
              </a:defRPr>
            </a:lvl2pPr>
            <a:lvl3pPr marL="875825" indent="-174308" algn="l" defTabSz="350045" rtl="0" eaLnBrk="0" fontAlgn="base" hangingPunct="0">
              <a:spcBef>
                <a:spcPts val="360"/>
              </a:spcBef>
              <a:spcAft>
                <a:spcPct val="0"/>
              </a:spcAft>
              <a:buClr>
                <a:srgbClr val="000000"/>
              </a:buClr>
              <a:buSzPct val="100000"/>
              <a:buFont typeface="Times New Roman" panose="02020603050405020304" pitchFamily="18" charset="0"/>
              <a:defRPr sz="1440" kern="1200">
                <a:solidFill>
                  <a:srgbClr val="00338F"/>
                </a:solidFill>
                <a:latin typeface="+mn-lt"/>
                <a:ea typeface="+mn-ea"/>
                <a:cs typeface="+mn-cs"/>
              </a:defRPr>
            </a:lvl3pPr>
            <a:lvl4pPr marL="1225868" indent="-174308" algn="l" defTabSz="350045" rtl="0" eaLnBrk="0" fontAlgn="base" hangingPunct="0">
              <a:spcBef>
                <a:spcPts val="383"/>
              </a:spcBef>
              <a:spcAft>
                <a:spcPct val="0"/>
              </a:spcAft>
              <a:buClr>
                <a:srgbClr val="000000"/>
              </a:buClr>
              <a:buSzPct val="100000"/>
              <a:buFont typeface="Times New Roman" panose="02020603050405020304" pitchFamily="18" charset="0"/>
              <a:defRPr sz="1530" i="1" kern="1200">
                <a:solidFill>
                  <a:srgbClr val="00338F"/>
                </a:solidFill>
                <a:latin typeface="+mn-lt"/>
                <a:ea typeface="+mn-ea"/>
                <a:cs typeface="+mn-cs"/>
              </a:defRPr>
            </a:lvl4pPr>
            <a:lvl5pPr marL="1577340" indent="-174308" algn="l" defTabSz="350045" rtl="0" eaLnBrk="0" fontAlgn="base" hangingPunct="0">
              <a:spcBef>
                <a:spcPts val="304"/>
              </a:spcBef>
              <a:spcAft>
                <a:spcPct val="0"/>
              </a:spcAft>
              <a:buClr>
                <a:srgbClr val="000000"/>
              </a:buClr>
              <a:buSzPct val="100000"/>
              <a:buFont typeface="Times New Roman" panose="02020603050405020304" pitchFamily="18" charset="0"/>
              <a:defRPr sz="1260" kern="1200">
                <a:solidFill>
                  <a:srgbClr val="00338F"/>
                </a:solidFill>
                <a:latin typeface="+mn-lt"/>
                <a:ea typeface="+mn-ea"/>
                <a:cs typeface="+mn-cs"/>
              </a:defRPr>
            </a:lvl5pPr>
            <a:lvl6pPr marL="1928422"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6pPr>
            <a:lvl7pPr marL="2279044"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7pPr>
            <a:lvl8pPr marL="2629666"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8pPr>
            <a:lvl9pPr marL="2980288"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9pPr>
          </a:lstStyle>
          <a:p>
            <a:pPr marL="228600" indent="-228600" eaLnBrk="1" hangingPunct="1">
              <a:lnSpc>
                <a:spcPct val="90000"/>
              </a:lnSpc>
              <a:spcBef>
                <a:spcPts val="1000"/>
              </a:spcBef>
              <a:buClrTx/>
              <a:buSzTx/>
              <a:buFont typeface="Arial" panose="020B0604020202020204" pitchFamily="34" charset="0"/>
              <a:buChar char="•"/>
            </a:pPr>
            <a:r>
              <a:rPr lang="en-US" altLang="zh-CN" sz="2000" dirty="0">
                <a:latin typeface="Times New Roman" panose="02020603050405020304" pitchFamily="18" charset="0"/>
                <a:ea typeface="宋体" panose="02010600030101010101" pitchFamily="2" charset="-122"/>
                <a:cs typeface="Times New Roman" panose="02020603050405020304" pitchFamily="18" charset="0"/>
              </a:rPr>
              <a:t>Including six 2-cell 650 MHz superconducting cavities, six high power couplers, six mechanical tuners and two HOM absorbers</a:t>
            </a:r>
          </a:p>
        </p:txBody>
      </p:sp>
      <p:graphicFrame>
        <p:nvGraphicFramePr>
          <p:cNvPr id="4" name="表格 3">
            <a:extLst>
              <a:ext uri="{FF2B5EF4-FFF2-40B4-BE49-F238E27FC236}">
                <a16:creationId xmlns:a16="http://schemas.microsoft.com/office/drawing/2014/main" id="{B8845C65-63DC-4B2C-8CEB-071F141D017B}"/>
              </a:ext>
            </a:extLst>
          </p:cNvPr>
          <p:cNvGraphicFramePr>
            <a:graphicFrameLocks noGrp="1"/>
          </p:cNvGraphicFramePr>
          <p:nvPr/>
        </p:nvGraphicFramePr>
        <p:xfrm>
          <a:off x="5352520" y="3740008"/>
          <a:ext cx="5442479" cy="2765120"/>
        </p:xfrm>
        <a:graphic>
          <a:graphicData uri="http://schemas.openxmlformats.org/drawingml/2006/table">
            <a:tbl>
              <a:tblPr/>
              <a:tblGrid>
                <a:gridCol w="1901613">
                  <a:extLst>
                    <a:ext uri="{9D8B030D-6E8A-4147-A177-3AD203B41FA5}">
                      <a16:colId xmlns:a16="http://schemas.microsoft.com/office/drawing/2014/main" val="20000"/>
                    </a:ext>
                  </a:extLst>
                </a:gridCol>
                <a:gridCol w="1911783">
                  <a:extLst>
                    <a:ext uri="{9D8B030D-6E8A-4147-A177-3AD203B41FA5}">
                      <a16:colId xmlns:a16="http://schemas.microsoft.com/office/drawing/2014/main" val="20001"/>
                    </a:ext>
                  </a:extLst>
                </a:gridCol>
                <a:gridCol w="1629083">
                  <a:extLst>
                    <a:ext uri="{9D8B030D-6E8A-4147-A177-3AD203B41FA5}">
                      <a16:colId xmlns:a16="http://schemas.microsoft.com/office/drawing/2014/main" val="20002"/>
                    </a:ext>
                  </a:extLst>
                </a:gridCol>
              </a:tblGrid>
              <a:tr h="342666">
                <a:tc gridSpan="2">
                  <a:txBody>
                    <a:bodyPr/>
                    <a:lstStyle>
                      <a:lvl1pPr>
                        <a:spcBef>
                          <a:spcPct val="20000"/>
                        </a:spcBef>
                        <a:buClr>
                          <a:srgbClr val="00B0F0"/>
                        </a:buClr>
                        <a:buSzPct val="90000"/>
                        <a:buFont typeface="Wingdings" panose="05000000000000000000" pitchFamily="2" charset="2"/>
                        <a:defRPr sz="2400">
                          <a:solidFill>
                            <a:srgbClr val="003399"/>
                          </a:solidFill>
                          <a:latin typeface="微软雅黑" panose="020B0503020204020204" pitchFamily="34" charset="-122"/>
                          <a:ea typeface="微软雅黑" panose="020B0503020204020204" pitchFamily="34" charset="-122"/>
                        </a:defRPr>
                      </a:lvl1pPr>
                      <a:lvl2pPr marL="742950" indent="-285750">
                        <a:spcBef>
                          <a:spcPct val="20000"/>
                        </a:spcBef>
                        <a:buClr>
                          <a:srgbClr val="00B050"/>
                        </a:buClr>
                        <a:buSzPct val="75000"/>
                        <a:buFont typeface="Wingdings" panose="05000000000000000000" pitchFamily="2" charset="2"/>
                        <a:defRPr sz="2000">
                          <a:solidFill>
                            <a:schemeClr val="tx1"/>
                          </a:solidFill>
                          <a:latin typeface="微软雅黑" panose="020B0503020204020204" pitchFamily="34" charset="-122"/>
                          <a:ea typeface="微软雅黑" panose="020B0503020204020204" pitchFamily="34" charset="-122"/>
                        </a:defRPr>
                      </a:lvl2pPr>
                      <a:lvl3pPr marL="1143000" indent="-228600">
                        <a:spcBef>
                          <a:spcPct val="20000"/>
                        </a:spcBef>
                        <a:defRPr sz="2000">
                          <a:solidFill>
                            <a:srgbClr val="003399"/>
                          </a:solidFill>
                          <a:latin typeface="Arial" panose="020B0604020202020204" pitchFamily="34" charset="0"/>
                          <a:ea typeface="黑体" panose="02010609060101010101" pitchFamily="49" charset="-122"/>
                        </a:defRPr>
                      </a:lvl3pPr>
                      <a:lvl4pPr marL="1600200" indent="-228600">
                        <a:spcBef>
                          <a:spcPct val="20000"/>
                        </a:spcBef>
                        <a:defRPr sz="2400">
                          <a:solidFill>
                            <a:srgbClr val="003399"/>
                          </a:solidFill>
                          <a:latin typeface="Arial" panose="020B0604020202020204" pitchFamily="34" charset="0"/>
                          <a:ea typeface="黑体" panose="02010609060101010101" pitchFamily="49" charset="-122"/>
                        </a:defRPr>
                      </a:lvl4pPr>
                      <a:lvl5pPr marL="2057400" indent="-228600">
                        <a:spcBef>
                          <a:spcPct val="20000"/>
                        </a:spcBef>
                        <a:defRPr sz="2400">
                          <a:solidFill>
                            <a:srgbClr val="003399"/>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zh-CN" sz="1800" b="1" i="0" u="none" strike="noStrike" cap="none" normalizeH="0" baseline="0" dirty="0">
                          <a:ln>
                            <a:noFill/>
                          </a:ln>
                          <a:solidFill>
                            <a:srgbClr val="FFFFFF"/>
                          </a:solidFill>
                          <a:effectLst/>
                          <a:latin typeface="Calibri" panose="020F0502020204030204" pitchFamily="34" charset="0"/>
                          <a:ea typeface="黑体" panose="02010609060101010101" pitchFamily="49" charset="-122"/>
                        </a:rPr>
                        <a:t>Cryomodule performance</a:t>
                      </a:r>
                      <a:endParaRPr kumimoji="0" lang="zh-CN" altLang="zh-CN" sz="1800" b="1" i="0" u="none" strike="noStrike" cap="none" normalizeH="0" baseline="0" dirty="0">
                        <a:ln>
                          <a:noFill/>
                        </a:ln>
                        <a:solidFill>
                          <a:schemeClr val="bg1"/>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2"/>
                    </a:solidFill>
                  </a:tcPr>
                </a:tc>
                <a:tc hMerge="1">
                  <a:txBody>
                    <a:bodyPr/>
                    <a:lstStyle/>
                    <a:p>
                      <a:endParaRPr lang="zh-CN" altLang="en-US"/>
                    </a:p>
                  </a:txBody>
                  <a:tcPr/>
                </a:tc>
                <a:tc>
                  <a:txBody>
                    <a:bodyPr/>
                    <a:lstStyle>
                      <a:lvl1pPr>
                        <a:spcBef>
                          <a:spcPct val="20000"/>
                        </a:spcBef>
                        <a:buClr>
                          <a:srgbClr val="00B0F0"/>
                        </a:buClr>
                        <a:buSzPct val="90000"/>
                        <a:buFont typeface="Wingdings" panose="05000000000000000000" pitchFamily="2" charset="2"/>
                        <a:defRPr sz="2400">
                          <a:solidFill>
                            <a:srgbClr val="003399"/>
                          </a:solidFill>
                          <a:latin typeface="微软雅黑" panose="020B0503020204020204" pitchFamily="34" charset="-122"/>
                          <a:ea typeface="微软雅黑" panose="020B0503020204020204" pitchFamily="34" charset="-122"/>
                        </a:defRPr>
                      </a:lvl1pPr>
                      <a:lvl2pPr marL="742950" indent="-285750">
                        <a:spcBef>
                          <a:spcPct val="20000"/>
                        </a:spcBef>
                        <a:buClr>
                          <a:srgbClr val="00B050"/>
                        </a:buClr>
                        <a:buSzPct val="75000"/>
                        <a:buFont typeface="Wingdings" panose="05000000000000000000" pitchFamily="2" charset="2"/>
                        <a:defRPr sz="2000">
                          <a:solidFill>
                            <a:schemeClr val="tx1"/>
                          </a:solidFill>
                          <a:latin typeface="微软雅黑" panose="020B0503020204020204" pitchFamily="34" charset="-122"/>
                          <a:ea typeface="微软雅黑" panose="020B0503020204020204" pitchFamily="34" charset="-122"/>
                        </a:defRPr>
                      </a:lvl2pPr>
                      <a:lvl3pPr marL="1143000" indent="-228600">
                        <a:spcBef>
                          <a:spcPct val="20000"/>
                        </a:spcBef>
                        <a:defRPr sz="2000">
                          <a:solidFill>
                            <a:srgbClr val="003399"/>
                          </a:solidFill>
                          <a:latin typeface="Arial" panose="020B0604020202020204" pitchFamily="34" charset="0"/>
                          <a:ea typeface="黑体" panose="02010609060101010101" pitchFamily="49" charset="-122"/>
                        </a:defRPr>
                      </a:lvl3pPr>
                      <a:lvl4pPr marL="1600200" indent="-228600">
                        <a:spcBef>
                          <a:spcPct val="20000"/>
                        </a:spcBef>
                        <a:defRPr sz="2400">
                          <a:solidFill>
                            <a:srgbClr val="003399"/>
                          </a:solidFill>
                          <a:latin typeface="Arial" panose="020B0604020202020204" pitchFamily="34" charset="0"/>
                          <a:ea typeface="黑体" panose="02010609060101010101" pitchFamily="49" charset="-122"/>
                        </a:defRPr>
                      </a:lvl4pPr>
                      <a:lvl5pPr marL="2057400" indent="-228600">
                        <a:spcBef>
                          <a:spcPct val="20000"/>
                        </a:spcBef>
                        <a:defRPr sz="2400">
                          <a:solidFill>
                            <a:srgbClr val="003399"/>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zh-CN" sz="1800" b="1" i="0" u="none" strike="noStrike" cap="none" normalizeH="0" baseline="0">
                          <a:ln>
                            <a:noFill/>
                          </a:ln>
                          <a:solidFill>
                            <a:srgbClr val="FFFFFF"/>
                          </a:solidFill>
                          <a:effectLst/>
                          <a:latin typeface="Calibri" panose="020F0502020204030204" pitchFamily="34" charset="0"/>
                          <a:ea typeface="黑体" panose="02010609060101010101" pitchFamily="49" charset="-122"/>
                        </a:rPr>
                        <a:t>Specification</a:t>
                      </a:r>
                      <a:endParaRPr kumimoji="0" lang="zh-CN" altLang="zh-CN" sz="1800" b="1" i="0" u="none" strike="noStrike" cap="none" normalizeH="0" baseline="0">
                        <a:ln>
                          <a:noFill/>
                        </a:ln>
                        <a:solidFill>
                          <a:schemeClr val="bg1"/>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val="10000"/>
                  </a:ext>
                </a:extLst>
              </a:tr>
              <a:tr h="186457">
                <a:tc rowSpan="5">
                  <a:txBody>
                    <a:bodyPr/>
                    <a:lstStyle>
                      <a:lvl1pPr marL="1676400" indent="-1676400">
                        <a:spcBef>
                          <a:spcPct val="20000"/>
                        </a:spcBef>
                        <a:buClr>
                          <a:srgbClr val="00B0F0"/>
                        </a:buClr>
                        <a:buSzPct val="90000"/>
                        <a:buFont typeface="Wingdings" panose="05000000000000000000" pitchFamily="2" charset="2"/>
                        <a:defRPr sz="2400">
                          <a:solidFill>
                            <a:srgbClr val="003399"/>
                          </a:solidFill>
                          <a:latin typeface="微软雅黑" panose="020B0503020204020204" pitchFamily="34" charset="-122"/>
                          <a:ea typeface="微软雅黑" panose="020B0503020204020204" pitchFamily="34" charset="-122"/>
                        </a:defRPr>
                      </a:lvl1pPr>
                      <a:lvl2pPr marL="742950" indent="-285750">
                        <a:spcBef>
                          <a:spcPct val="20000"/>
                        </a:spcBef>
                        <a:buClr>
                          <a:srgbClr val="00B050"/>
                        </a:buClr>
                        <a:buSzPct val="75000"/>
                        <a:buFont typeface="Wingdings" panose="05000000000000000000" pitchFamily="2" charset="2"/>
                        <a:defRPr sz="2000">
                          <a:solidFill>
                            <a:schemeClr val="tx1"/>
                          </a:solidFill>
                          <a:latin typeface="微软雅黑" panose="020B0503020204020204" pitchFamily="34" charset="-122"/>
                          <a:ea typeface="微软雅黑" panose="020B0503020204020204" pitchFamily="34" charset="-122"/>
                        </a:defRPr>
                      </a:lvl2pPr>
                      <a:lvl3pPr marL="1143000" indent="-228600">
                        <a:spcBef>
                          <a:spcPct val="20000"/>
                        </a:spcBef>
                        <a:defRPr sz="2000">
                          <a:solidFill>
                            <a:srgbClr val="003399"/>
                          </a:solidFill>
                          <a:latin typeface="Arial" panose="020B0604020202020204" pitchFamily="34" charset="0"/>
                          <a:ea typeface="黑体" panose="02010609060101010101" pitchFamily="49" charset="-122"/>
                        </a:defRPr>
                      </a:lvl3pPr>
                      <a:lvl4pPr marL="1600200" indent="-228600">
                        <a:spcBef>
                          <a:spcPct val="20000"/>
                        </a:spcBef>
                        <a:defRPr sz="2400">
                          <a:solidFill>
                            <a:srgbClr val="003399"/>
                          </a:solidFill>
                          <a:latin typeface="Arial" panose="020B0604020202020204" pitchFamily="34" charset="0"/>
                          <a:ea typeface="黑体" panose="02010609060101010101" pitchFamily="49" charset="-122"/>
                        </a:defRPr>
                      </a:lvl4pPr>
                      <a:lvl5pPr marL="2057400" indent="-228600">
                        <a:spcBef>
                          <a:spcPct val="20000"/>
                        </a:spcBef>
                        <a:defRPr sz="2400">
                          <a:solidFill>
                            <a:srgbClr val="003399"/>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9pPr>
                    </a:lstStyle>
                    <a:p>
                      <a:pPr marL="1676400" marR="0" lvl="0" indent="-1676400" algn="l" defTabSz="914400" rtl="0" eaLnBrk="1" fontAlgn="base" latinLnBrk="0" hangingPunct="1">
                        <a:lnSpc>
                          <a:spcPct val="100000"/>
                        </a:lnSpc>
                        <a:spcBef>
                          <a:spcPct val="0"/>
                        </a:spcBef>
                        <a:spcAft>
                          <a:spcPct val="0"/>
                        </a:spcAft>
                        <a:buClrTx/>
                        <a:buSzTx/>
                        <a:buFontTx/>
                        <a:buNone/>
                        <a:tabLst/>
                      </a:pPr>
                      <a:r>
                        <a:rPr kumimoji="0" lang="en-GB" altLang="zh-CN" sz="1400" b="1" i="0" u="none" strike="noStrike" cap="none" normalizeH="0" baseline="0" dirty="0">
                          <a:ln>
                            <a:noFill/>
                          </a:ln>
                          <a:solidFill>
                            <a:srgbClr val="FFFFFF"/>
                          </a:solidFill>
                          <a:effectLst/>
                          <a:latin typeface="Calibri" panose="020F0502020204030204" pitchFamily="34" charset="0"/>
                          <a:ea typeface="黑体" panose="02010609060101010101" pitchFamily="49" charset="-122"/>
                        </a:rPr>
                        <a:t> </a:t>
                      </a:r>
                      <a:endParaRPr kumimoji="0" lang="zh-CN" altLang="zh-CN" sz="2000" b="1" i="0" u="none" strike="noStrike" cap="none" normalizeH="0" baseline="0" dirty="0">
                        <a:ln>
                          <a:noFill/>
                        </a:ln>
                        <a:solidFill>
                          <a:srgbClr val="FFFFFF"/>
                        </a:solidFill>
                        <a:effectLst/>
                        <a:latin typeface="Calibri" panose="020F0502020204030204" pitchFamily="34" charset="0"/>
                        <a:ea typeface="黑体" panose="02010609060101010101" pitchFamily="49" charset="-122"/>
                      </a:endParaRPr>
                    </a:p>
                    <a:p>
                      <a:pPr marL="1676400" marR="0" lvl="0" indent="-1676400" algn="l" defTabSz="914400" rtl="0" eaLnBrk="1" fontAlgn="base" latinLnBrk="0" hangingPunct="1">
                        <a:lnSpc>
                          <a:spcPct val="100000"/>
                        </a:lnSpc>
                        <a:spcBef>
                          <a:spcPct val="0"/>
                        </a:spcBef>
                        <a:spcAft>
                          <a:spcPct val="0"/>
                        </a:spcAft>
                        <a:buClrTx/>
                        <a:buSzTx/>
                        <a:buFontTx/>
                        <a:buNone/>
                        <a:tabLst/>
                      </a:pPr>
                      <a:r>
                        <a:rPr kumimoji="0" lang="en-GB" altLang="zh-CN" sz="1400" b="1" i="0" u="none" strike="noStrike" cap="none" normalizeH="0" baseline="0" dirty="0">
                          <a:ln>
                            <a:noFill/>
                          </a:ln>
                          <a:solidFill>
                            <a:srgbClr val="FFFFFF"/>
                          </a:solidFill>
                          <a:effectLst/>
                          <a:latin typeface="Calibri" panose="020F0502020204030204" pitchFamily="34" charset="0"/>
                          <a:ea typeface="黑体" panose="02010609060101010101" pitchFamily="49" charset="-122"/>
                        </a:rPr>
                        <a:t> Number of  leakage</a:t>
                      </a:r>
                      <a:endParaRPr kumimoji="0" lang="zh-CN" altLang="zh-CN" sz="2000" b="1" i="0" u="none" strike="noStrike" cap="none" normalizeH="0" baseline="0" dirty="0">
                        <a:ln>
                          <a:noFill/>
                        </a:ln>
                        <a:solidFill>
                          <a:srgbClr val="FFFFFF"/>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2"/>
                    </a:solidFill>
                  </a:tcPr>
                </a:tc>
                <a:tc>
                  <a:txBody>
                    <a:bodyPr/>
                    <a:lstStyle>
                      <a:lvl1pPr>
                        <a:spcBef>
                          <a:spcPct val="20000"/>
                        </a:spcBef>
                        <a:buClr>
                          <a:srgbClr val="00B0F0"/>
                        </a:buClr>
                        <a:buSzPct val="90000"/>
                        <a:buFont typeface="Wingdings" panose="05000000000000000000" pitchFamily="2" charset="2"/>
                        <a:defRPr sz="2400">
                          <a:solidFill>
                            <a:srgbClr val="003399"/>
                          </a:solidFill>
                          <a:latin typeface="微软雅黑" panose="020B0503020204020204" pitchFamily="34" charset="-122"/>
                          <a:ea typeface="微软雅黑" panose="020B0503020204020204" pitchFamily="34" charset="-122"/>
                        </a:defRPr>
                      </a:lvl1pPr>
                      <a:lvl2pPr marL="742950" indent="-285750">
                        <a:spcBef>
                          <a:spcPct val="20000"/>
                        </a:spcBef>
                        <a:buClr>
                          <a:srgbClr val="00B050"/>
                        </a:buClr>
                        <a:buSzPct val="75000"/>
                        <a:buFont typeface="Wingdings" panose="05000000000000000000" pitchFamily="2" charset="2"/>
                        <a:defRPr sz="2000">
                          <a:solidFill>
                            <a:schemeClr val="tx1"/>
                          </a:solidFill>
                          <a:latin typeface="微软雅黑" panose="020B0503020204020204" pitchFamily="34" charset="-122"/>
                          <a:ea typeface="微软雅黑" panose="020B0503020204020204" pitchFamily="34" charset="-122"/>
                        </a:defRPr>
                      </a:lvl2pPr>
                      <a:lvl3pPr marL="1143000" indent="-228600">
                        <a:spcBef>
                          <a:spcPct val="20000"/>
                        </a:spcBef>
                        <a:defRPr sz="2000">
                          <a:solidFill>
                            <a:srgbClr val="003399"/>
                          </a:solidFill>
                          <a:latin typeface="Arial" panose="020B0604020202020204" pitchFamily="34" charset="0"/>
                          <a:ea typeface="黑体" panose="02010609060101010101" pitchFamily="49" charset="-122"/>
                        </a:defRPr>
                      </a:lvl3pPr>
                      <a:lvl4pPr marL="1600200" indent="-228600">
                        <a:spcBef>
                          <a:spcPct val="20000"/>
                        </a:spcBef>
                        <a:defRPr sz="2400">
                          <a:solidFill>
                            <a:srgbClr val="003399"/>
                          </a:solidFill>
                          <a:latin typeface="Arial" panose="020B0604020202020204" pitchFamily="34" charset="0"/>
                          <a:ea typeface="黑体" panose="02010609060101010101" pitchFamily="49" charset="-122"/>
                        </a:defRPr>
                      </a:lvl4pPr>
                      <a:lvl5pPr marL="2057400" indent="-228600">
                        <a:spcBef>
                          <a:spcPct val="20000"/>
                        </a:spcBef>
                        <a:defRPr sz="2400">
                          <a:solidFill>
                            <a:srgbClr val="003399"/>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zh-CN" sz="1400" b="0" i="0" u="none" strike="noStrike" cap="none" normalizeH="0" baseline="0">
                          <a:ln>
                            <a:noFill/>
                          </a:ln>
                          <a:solidFill>
                            <a:srgbClr val="000000"/>
                          </a:solidFill>
                          <a:effectLst/>
                          <a:latin typeface="Calibri" panose="020F0502020204030204" pitchFamily="34" charset="0"/>
                          <a:ea typeface="黑体" panose="02010609060101010101" pitchFamily="49" charset="-122"/>
                        </a:rPr>
                        <a:t>He </a:t>
                      </a:r>
                      <a:r>
                        <a:rPr kumimoji="0" lang="zh-CN" altLang="zh-CN" sz="1400" b="0" i="0" u="none" strike="noStrike" cap="none" normalizeH="0" baseline="0">
                          <a:ln>
                            <a:noFill/>
                          </a:ln>
                          <a:solidFill>
                            <a:srgbClr val="000000"/>
                          </a:solidFill>
                          <a:effectLst/>
                          <a:latin typeface="Calibri" panose="020F0502020204030204" pitchFamily="34" charset="0"/>
                          <a:ea typeface="黑体" panose="02010609060101010101" pitchFamily="49" charset="-122"/>
                        </a:rPr>
                        <a:t>→</a:t>
                      </a:r>
                      <a:r>
                        <a:rPr kumimoji="0" lang="en-GB" altLang="zh-CN" sz="1400" b="0" i="0" u="none" strike="noStrike" cap="none" normalizeH="0" baseline="0">
                          <a:ln>
                            <a:noFill/>
                          </a:ln>
                          <a:solidFill>
                            <a:srgbClr val="000000"/>
                          </a:solidFill>
                          <a:effectLst/>
                          <a:latin typeface="Calibri" panose="020F0502020204030204" pitchFamily="34" charset="0"/>
                          <a:ea typeface="黑体" panose="02010609060101010101" pitchFamily="49" charset="-122"/>
                        </a:rPr>
                        <a:t>insulation </a:t>
                      </a:r>
                      <a:endParaRPr kumimoji="0" lang="zh-CN" altLang="zh-CN" sz="2000" b="0" i="0" u="none" strike="noStrike" cap="none" normalizeH="0" baseline="0">
                        <a:ln>
                          <a:noFill/>
                        </a:ln>
                        <a:solidFill>
                          <a:srgbClr val="000000"/>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E"/>
                    </a:solidFill>
                  </a:tcPr>
                </a:tc>
                <a:tc>
                  <a:txBody>
                    <a:bodyPr/>
                    <a:lstStyle>
                      <a:lvl1pPr>
                        <a:spcBef>
                          <a:spcPct val="20000"/>
                        </a:spcBef>
                        <a:buClr>
                          <a:srgbClr val="00B0F0"/>
                        </a:buClr>
                        <a:buSzPct val="90000"/>
                        <a:buFont typeface="Wingdings" panose="05000000000000000000" pitchFamily="2" charset="2"/>
                        <a:defRPr sz="2400">
                          <a:solidFill>
                            <a:srgbClr val="003399"/>
                          </a:solidFill>
                          <a:latin typeface="微软雅黑" panose="020B0503020204020204" pitchFamily="34" charset="-122"/>
                          <a:ea typeface="微软雅黑" panose="020B0503020204020204" pitchFamily="34" charset="-122"/>
                        </a:defRPr>
                      </a:lvl1pPr>
                      <a:lvl2pPr marL="742950" indent="-285750">
                        <a:spcBef>
                          <a:spcPct val="20000"/>
                        </a:spcBef>
                        <a:buClr>
                          <a:srgbClr val="00B050"/>
                        </a:buClr>
                        <a:buSzPct val="75000"/>
                        <a:buFont typeface="Wingdings" panose="05000000000000000000" pitchFamily="2" charset="2"/>
                        <a:defRPr sz="2000">
                          <a:solidFill>
                            <a:schemeClr val="tx1"/>
                          </a:solidFill>
                          <a:latin typeface="微软雅黑" panose="020B0503020204020204" pitchFamily="34" charset="-122"/>
                          <a:ea typeface="微软雅黑" panose="020B0503020204020204" pitchFamily="34" charset="-122"/>
                        </a:defRPr>
                      </a:lvl2pPr>
                      <a:lvl3pPr marL="1143000" indent="-228600">
                        <a:spcBef>
                          <a:spcPct val="20000"/>
                        </a:spcBef>
                        <a:defRPr sz="2000">
                          <a:solidFill>
                            <a:srgbClr val="003399"/>
                          </a:solidFill>
                          <a:latin typeface="Arial" panose="020B0604020202020204" pitchFamily="34" charset="0"/>
                          <a:ea typeface="黑体" panose="02010609060101010101" pitchFamily="49" charset="-122"/>
                        </a:defRPr>
                      </a:lvl3pPr>
                      <a:lvl4pPr marL="1600200" indent="-228600">
                        <a:spcBef>
                          <a:spcPct val="20000"/>
                        </a:spcBef>
                        <a:defRPr sz="2400">
                          <a:solidFill>
                            <a:srgbClr val="003399"/>
                          </a:solidFill>
                          <a:latin typeface="Arial" panose="020B0604020202020204" pitchFamily="34" charset="0"/>
                          <a:ea typeface="黑体" panose="02010609060101010101" pitchFamily="49" charset="-122"/>
                        </a:defRPr>
                      </a:lvl4pPr>
                      <a:lvl5pPr marL="2057400" indent="-228600">
                        <a:spcBef>
                          <a:spcPct val="20000"/>
                        </a:spcBef>
                        <a:defRPr sz="2400">
                          <a:solidFill>
                            <a:srgbClr val="003399"/>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zh-CN" sz="1100" b="0" i="0" u="none" strike="noStrike" cap="none" normalizeH="0" baseline="0">
                          <a:ln>
                            <a:noFill/>
                          </a:ln>
                          <a:solidFill>
                            <a:srgbClr val="000000"/>
                          </a:solidFill>
                          <a:effectLst/>
                          <a:latin typeface="Calibri" panose="020F0502020204030204" pitchFamily="34" charset="0"/>
                          <a:ea typeface="黑体" panose="02010609060101010101" pitchFamily="49" charset="-122"/>
                        </a:rPr>
                        <a:t>0</a:t>
                      </a:r>
                      <a:endParaRPr kumimoji="0" lang="zh-CN" altLang="zh-CN" sz="1800" b="0" i="0" u="none" strike="noStrike" cap="none" normalizeH="0" baseline="0">
                        <a:ln>
                          <a:noFill/>
                        </a:ln>
                        <a:solidFill>
                          <a:srgbClr val="000000"/>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E"/>
                    </a:solidFill>
                  </a:tcPr>
                </a:tc>
                <a:extLst>
                  <a:ext uri="{0D108BD9-81ED-4DB2-BD59-A6C34878D82A}">
                    <a16:rowId xmlns:a16="http://schemas.microsoft.com/office/drawing/2014/main" val="10001"/>
                  </a:ext>
                </a:extLst>
              </a:tr>
              <a:tr h="186457">
                <a:tc vMerge="1">
                  <a:txBody>
                    <a:bodyPr/>
                    <a:lstStyle/>
                    <a:p>
                      <a:endParaRPr lang="zh-CN" altLang="en-US"/>
                    </a:p>
                  </a:txBody>
                  <a:tcPr/>
                </a:tc>
                <a:tc>
                  <a:txBody>
                    <a:bodyPr/>
                    <a:lstStyle>
                      <a:lvl1pPr>
                        <a:spcBef>
                          <a:spcPct val="20000"/>
                        </a:spcBef>
                        <a:buClr>
                          <a:srgbClr val="00B0F0"/>
                        </a:buClr>
                        <a:buSzPct val="90000"/>
                        <a:buFont typeface="Wingdings" panose="05000000000000000000" pitchFamily="2" charset="2"/>
                        <a:defRPr sz="2400">
                          <a:solidFill>
                            <a:srgbClr val="003399"/>
                          </a:solidFill>
                          <a:latin typeface="微软雅黑" panose="020B0503020204020204" pitchFamily="34" charset="-122"/>
                          <a:ea typeface="微软雅黑" panose="020B0503020204020204" pitchFamily="34" charset="-122"/>
                        </a:defRPr>
                      </a:lvl1pPr>
                      <a:lvl2pPr marL="742950" indent="-285750">
                        <a:spcBef>
                          <a:spcPct val="20000"/>
                        </a:spcBef>
                        <a:buClr>
                          <a:srgbClr val="00B050"/>
                        </a:buClr>
                        <a:buSzPct val="75000"/>
                        <a:buFont typeface="Wingdings" panose="05000000000000000000" pitchFamily="2" charset="2"/>
                        <a:defRPr sz="2000">
                          <a:solidFill>
                            <a:schemeClr val="tx1"/>
                          </a:solidFill>
                          <a:latin typeface="微软雅黑" panose="020B0503020204020204" pitchFamily="34" charset="-122"/>
                          <a:ea typeface="微软雅黑" panose="020B0503020204020204" pitchFamily="34" charset="-122"/>
                        </a:defRPr>
                      </a:lvl2pPr>
                      <a:lvl3pPr marL="1143000" indent="-228600">
                        <a:spcBef>
                          <a:spcPct val="20000"/>
                        </a:spcBef>
                        <a:defRPr sz="2000">
                          <a:solidFill>
                            <a:srgbClr val="003399"/>
                          </a:solidFill>
                          <a:latin typeface="Arial" panose="020B0604020202020204" pitchFamily="34" charset="0"/>
                          <a:ea typeface="黑体" panose="02010609060101010101" pitchFamily="49" charset="-122"/>
                        </a:defRPr>
                      </a:lvl3pPr>
                      <a:lvl4pPr marL="1600200" indent="-228600">
                        <a:spcBef>
                          <a:spcPct val="20000"/>
                        </a:spcBef>
                        <a:defRPr sz="2400">
                          <a:solidFill>
                            <a:srgbClr val="003399"/>
                          </a:solidFill>
                          <a:latin typeface="Arial" panose="020B0604020202020204" pitchFamily="34" charset="0"/>
                          <a:ea typeface="黑体" panose="02010609060101010101" pitchFamily="49" charset="-122"/>
                        </a:defRPr>
                      </a:lvl4pPr>
                      <a:lvl5pPr marL="2057400" indent="-228600">
                        <a:spcBef>
                          <a:spcPct val="20000"/>
                        </a:spcBef>
                        <a:defRPr sz="2400">
                          <a:solidFill>
                            <a:srgbClr val="003399"/>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zh-CN" sz="1400" b="0" i="0" u="none" strike="noStrike" cap="none" normalizeH="0" baseline="0" dirty="0">
                          <a:ln>
                            <a:noFill/>
                          </a:ln>
                          <a:solidFill>
                            <a:srgbClr val="000000"/>
                          </a:solidFill>
                          <a:effectLst/>
                          <a:latin typeface="Calibri" panose="020F0502020204030204" pitchFamily="34" charset="0"/>
                          <a:ea typeface="黑体" panose="02010609060101010101" pitchFamily="49" charset="-122"/>
                        </a:rPr>
                        <a:t>He </a:t>
                      </a:r>
                      <a:r>
                        <a:rPr kumimoji="0" lang="zh-CN" altLang="zh-CN" sz="1400" b="0" i="0" u="none" strike="noStrike" cap="none" normalizeH="0" baseline="0" dirty="0">
                          <a:ln>
                            <a:noFill/>
                          </a:ln>
                          <a:solidFill>
                            <a:srgbClr val="000000"/>
                          </a:solidFill>
                          <a:effectLst/>
                          <a:latin typeface="Calibri" panose="020F0502020204030204" pitchFamily="34" charset="0"/>
                          <a:ea typeface="黑体" panose="02010609060101010101" pitchFamily="49" charset="-122"/>
                        </a:rPr>
                        <a:t>→</a:t>
                      </a:r>
                      <a:r>
                        <a:rPr kumimoji="0" lang="en-GB" altLang="zh-CN" sz="1400" b="0" i="0" u="none" strike="noStrike" cap="none" normalizeH="0" baseline="0" dirty="0">
                          <a:ln>
                            <a:noFill/>
                          </a:ln>
                          <a:solidFill>
                            <a:srgbClr val="000000"/>
                          </a:solidFill>
                          <a:effectLst/>
                          <a:latin typeface="Calibri" panose="020F0502020204030204" pitchFamily="34" charset="0"/>
                          <a:ea typeface="黑体" panose="02010609060101010101" pitchFamily="49" charset="-122"/>
                        </a:rPr>
                        <a:t>beam transfer line </a:t>
                      </a:r>
                      <a:endParaRPr kumimoji="0" lang="zh-CN" altLang="zh-CN" sz="2000" b="0" i="0" u="none" strike="noStrike" cap="none" normalizeH="0" baseline="0" dirty="0">
                        <a:ln>
                          <a:noFill/>
                        </a:ln>
                        <a:solidFill>
                          <a:srgbClr val="000000"/>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F"/>
                    </a:solidFill>
                  </a:tcPr>
                </a:tc>
                <a:tc>
                  <a:txBody>
                    <a:bodyPr/>
                    <a:lstStyle>
                      <a:lvl1pPr>
                        <a:spcBef>
                          <a:spcPct val="20000"/>
                        </a:spcBef>
                        <a:buClr>
                          <a:srgbClr val="00B0F0"/>
                        </a:buClr>
                        <a:buSzPct val="90000"/>
                        <a:buFont typeface="Wingdings" panose="05000000000000000000" pitchFamily="2" charset="2"/>
                        <a:defRPr sz="2400">
                          <a:solidFill>
                            <a:srgbClr val="003399"/>
                          </a:solidFill>
                          <a:latin typeface="微软雅黑" panose="020B0503020204020204" pitchFamily="34" charset="-122"/>
                          <a:ea typeface="微软雅黑" panose="020B0503020204020204" pitchFamily="34" charset="-122"/>
                        </a:defRPr>
                      </a:lvl1pPr>
                      <a:lvl2pPr marL="742950" indent="-285750">
                        <a:spcBef>
                          <a:spcPct val="20000"/>
                        </a:spcBef>
                        <a:buClr>
                          <a:srgbClr val="00B050"/>
                        </a:buClr>
                        <a:buSzPct val="75000"/>
                        <a:buFont typeface="Wingdings" panose="05000000000000000000" pitchFamily="2" charset="2"/>
                        <a:defRPr sz="2000">
                          <a:solidFill>
                            <a:schemeClr val="tx1"/>
                          </a:solidFill>
                          <a:latin typeface="微软雅黑" panose="020B0503020204020204" pitchFamily="34" charset="-122"/>
                          <a:ea typeface="微软雅黑" panose="020B0503020204020204" pitchFamily="34" charset="-122"/>
                        </a:defRPr>
                      </a:lvl2pPr>
                      <a:lvl3pPr marL="1143000" indent="-228600">
                        <a:spcBef>
                          <a:spcPct val="20000"/>
                        </a:spcBef>
                        <a:defRPr sz="2000">
                          <a:solidFill>
                            <a:srgbClr val="003399"/>
                          </a:solidFill>
                          <a:latin typeface="Arial" panose="020B0604020202020204" pitchFamily="34" charset="0"/>
                          <a:ea typeface="黑体" panose="02010609060101010101" pitchFamily="49" charset="-122"/>
                        </a:defRPr>
                      </a:lvl3pPr>
                      <a:lvl4pPr marL="1600200" indent="-228600">
                        <a:spcBef>
                          <a:spcPct val="20000"/>
                        </a:spcBef>
                        <a:defRPr sz="2400">
                          <a:solidFill>
                            <a:srgbClr val="003399"/>
                          </a:solidFill>
                          <a:latin typeface="Arial" panose="020B0604020202020204" pitchFamily="34" charset="0"/>
                          <a:ea typeface="黑体" panose="02010609060101010101" pitchFamily="49" charset="-122"/>
                        </a:defRPr>
                      </a:lvl4pPr>
                      <a:lvl5pPr marL="2057400" indent="-228600">
                        <a:spcBef>
                          <a:spcPct val="20000"/>
                        </a:spcBef>
                        <a:defRPr sz="2400">
                          <a:solidFill>
                            <a:srgbClr val="003399"/>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zh-CN" sz="1100" b="0" i="0" u="none" strike="noStrike" cap="none" normalizeH="0" baseline="0">
                          <a:ln>
                            <a:noFill/>
                          </a:ln>
                          <a:solidFill>
                            <a:srgbClr val="000000"/>
                          </a:solidFill>
                          <a:effectLst/>
                          <a:latin typeface="Calibri" panose="020F0502020204030204" pitchFamily="34" charset="0"/>
                          <a:ea typeface="黑体" panose="02010609060101010101" pitchFamily="49" charset="-122"/>
                        </a:rPr>
                        <a:t>0</a:t>
                      </a:r>
                      <a:endParaRPr kumimoji="0" lang="zh-CN" altLang="zh-CN" sz="1800" b="0" i="0" u="none" strike="noStrike" cap="none" normalizeH="0" baseline="0">
                        <a:ln>
                          <a:noFill/>
                        </a:ln>
                        <a:solidFill>
                          <a:srgbClr val="000000"/>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F"/>
                    </a:solidFill>
                  </a:tcPr>
                </a:tc>
                <a:extLst>
                  <a:ext uri="{0D108BD9-81ED-4DB2-BD59-A6C34878D82A}">
                    <a16:rowId xmlns:a16="http://schemas.microsoft.com/office/drawing/2014/main" val="10002"/>
                  </a:ext>
                </a:extLst>
              </a:tr>
              <a:tr h="186457">
                <a:tc vMerge="1">
                  <a:txBody>
                    <a:bodyPr/>
                    <a:lstStyle/>
                    <a:p>
                      <a:endParaRPr lang="zh-CN" altLang="en-US"/>
                    </a:p>
                  </a:txBody>
                  <a:tcPr/>
                </a:tc>
                <a:tc>
                  <a:txBody>
                    <a:bodyPr/>
                    <a:lstStyle>
                      <a:lvl1pPr>
                        <a:spcBef>
                          <a:spcPct val="20000"/>
                        </a:spcBef>
                        <a:buClr>
                          <a:srgbClr val="00B0F0"/>
                        </a:buClr>
                        <a:buSzPct val="90000"/>
                        <a:buFont typeface="Wingdings" panose="05000000000000000000" pitchFamily="2" charset="2"/>
                        <a:defRPr sz="2400">
                          <a:solidFill>
                            <a:srgbClr val="003399"/>
                          </a:solidFill>
                          <a:latin typeface="微软雅黑" panose="020B0503020204020204" pitchFamily="34" charset="-122"/>
                          <a:ea typeface="微软雅黑" panose="020B0503020204020204" pitchFamily="34" charset="-122"/>
                        </a:defRPr>
                      </a:lvl1pPr>
                      <a:lvl2pPr marL="742950" indent="-285750">
                        <a:spcBef>
                          <a:spcPct val="20000"/>
                        </a:spcBef>
                        <a:buClr>
                          <a:srgbClr val="00B050"/>
                        </a:buClr>
                        <a:buSzPct val="75000"/>
                        <a:buFont typeface="Wingdings" panose="05000000000000000000" pitchFamily="2" charset="2"/>
                        <a:defRPr sz="2000">
                          <a:solidFill>
                            <a:schemeClr val="tx1"/>
                          </a:solidFill>
                          <a:latin typeface="微软雅黑" panose="020B0503020204020204" pitchFamily="34" charset="-122"/>
                          <a:ea typeface="微软雅黑" panose="020B0503020204020204" pitchFamily="34" charset="-122"/>
                        </a:defRPr>
                      </a:lvl2pPr>
                      <a:lvl3pPr marL="1143000" indent="-228600">
                        <a:spcBef>
                          <a:spcPct val="20000"/>
                        </a:spcBef>
                        <a:defRPr sz="2000">
                          <a:solidFill>
                            <a:srgbClr val="003399"/>
                          </a:solidFill>
                          <a:latin typeface="Arial" panose="020B0604020202020204" pitchFamily="34" charset="0"/>
                          <a:ea typeface="黑体" panose="02010609060101010101" pitchFamily="49" charset="-122"/>
                        </a:defRPr>
                      </a:lvl3pPr>
                      <a:lvl4pPr marL="1600200" indent="-228600">
                        <a:spcBef>
                          <a:spcPct val="20000"/>
                        </a:spcBef>
                        <a:defRPr sz="2400">
                          <a:solidFill>
                            <a:srgbClr val="003399"/>
                          </a:solidFill>
                          <a:latin typeface="Arial" panose="020B0604020202020204" pitchFamily="34" charset="0"/>
                          <a:ea typeface="黑体" panose="02010609060101010101" pitchFamily="49" charset="-122"/>
                        </a:defRPr>
                      </a:lvl4pPr>
                      <a:lvl5pPr marL="2057400" indent="-228600">
                        <a:spcBef>
                          <a:spcPct val="20000"/>
                        </a:spcBef>
                        <a:defRPr sz="2400">
                          <a:solidFill>
                            <a:srgbClr val="003399"/>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zh-CN" sz="1400" b="0" i="0" u="none" strike="noStrike" cap="none" normalizeH="0" baseline="0">
                          <a:ln>
                            <a:noFill/>
                          </a:ln>
                          <a:solidFill>
                            <a:srgbClr val="000000"/>
                          </a:solidFill>
                          <a:effectLst/>
                          <a:latin typeface="Calibri" panose="020F0502020204030204" pitchFamily="34" charset="0"/>
                          <a:ea typeface="黑体" panose="02010609060101010101" pitchFamily="49" charset="-122"/>
                        </a:rPr>
                        <a:t>Insulation </a:t>
                      </a:r>
                      <a:r>
                        <a:rPr kumimoji="0" lang="zh-CN" altLang="zh-CN" sz="1400" b="0" i="0" u="none" strike="noStrike" cap="none" normalizeH="0" baseline="0">
                          <a:ln>
                            <a:noFill/>
                          </a:ln>
                          <a:solidFill>
                            <a:srgbClr val="000000"/>
                          </a:solidFill>
                          <a:effectLst/>
                          <a:latin typeface="Calibri" panose="020F0502020204030204" pitchFamily="34" charset="0"/>
                          <a:ea typeface="黑体" panose="02010609060101010101" pitchFamily="49" charset="-122"/>
                        </a:rPr>
                        <a:t>→</a:t>
                      </a:r>
                      <a:r>
                        <a:rPr kumimoji="0" lang="en-GB" altLang="zh-CN" sz="1400" b="0" i="0" u="none" strike="noStrike" cap="none" normalizeH="0" baseline="0">
                          <a:ln>
                            <a:noFill/>
                          </a:ln>
                          <a:solidFill>
                            <a:srgbClr val="000000"/>
                          </a:solidFill>
                          <a:effectLst/>
                          <a:latin typeface="Calibri" panose="020F0502020204030204" pitchFamily="34" charset="0"/>
                          <a:ea typeface="黑体" panose="02010609060101010101" pitchFamily="49" charset="-122"/>
                        </a:rPr>
                        <a:t>coupler</a:t>
                      </a:r>
                      <a:endParaRPr kumimoji="0" lang="zh-CN" altLang="zh-CN" sz="2000" b="0" i="0" u="none" strike="noStrike" cap="none" normalizeH="0" baseline="0">
                        <a:ln>
                          <a:noFill/>
                        </a:ln>
                        <a:solidFill>
                          <a:srgbClr val="000000"/>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E"/>
                    </a:solidFill>
                  </a:tcPr>
                </a:tc>
                <a:tc>
                  <a:txBody>
                    <a:bodyPr/>
                    <a:lstStyle>
                      <a:lvl1pPr>
                        <a:spcBef>
                          <a:spcPct val="20000"/>
                        </a:spcBef>
                        <a:buClr>
                          <a:srgbClr val="00B0F0"/>
                        </a:buClr>
                        <a:buSzPct val="90000"/>
                        <a:buFont typeface="Wingdings" panose="05000000000000000000" pitchFamily="2" charset="2"/>
                        <a:defRPr sz="2400">
                          <a:solidFill>
                            <a:srgbClr val="003399"/>
                          </a:solidFill>
                          <a:latin typeface="微软雅黑" panose="020B0503020204020204" pitchFamily="34" charset="-122"/>
                          <a:ea typeface="微软雅黑" panose="020B0503020204020204" pitchFamily="34" charset="-122"/>
                        </a:defRPr>
                      </a:lvl1pPr>
                      <a:lvl2pPr marL="742950" indent="-285750">
                        <a:spcBef>
                          <a:spcPct val="20000"/>
                        </a:spcBef>
                        <a:buClr>
                          <a:srgbClr val="00B050"/>
                        </a:buClr>
                        <a:buSzPct val="75000"/>
                        <a:buFont typeface="Wingdings" panose="05000000000000000000" pitchFamily="2" charset="2"/>
                        <a:defRPr sz="2000">
                          <a:solidFill>
                            <a:schemeClr val="tx1"/>
                          </a:solidFill>
                          <a:latin typeface="微软雅黑" panose="020B0503020204020204" pitchFamily="34" charset="-122"/>
                          <a:ea typeface="微软雅黑" panose="020B0503020204020204" pitchFamily="34" charset="-122"/>
                        </a:defRPr>
                      </a:lvl2pPr>
                      <a:lvl3pPr marL="1143000" indent="-228600">
                        <a:spcBef>
                          <a:spcPct val="20000"/>
                        </a:spcBef>
                        <a:defRPr sz="2000">
                          <a:solidFill>
                            <a:srgbClr val="003399"/>
                          </a:solidFill>
                          <a:latin typeface="Arial" panose="020B0604020202020204" pitchFamily="34" charset="0"/>
                          <a:ea typeface="黑体" panose="02010609060101010101" pitchFamily="49" charset="-122"/>
                        </a:defRPr>
                      </a:lvl3pPr>
                      <a:lvl4pPr marL="1600200" indent="-228600">
                        <a:spcBef>
                          <a:spcPct val="20000"/>
                        </a:spcBef>
                        <a:defRPr sz="2400">
                          <a:solidFill>
                            <a:srgbClr val="003399"/>
                          </a:solidFill>
                          <a:latin typeface="Arial" panose="020B0604020202020204" pitchFamily="34" charset="0"/>
                          <a:ea typeface="黑体" panose="02010609060101010101" pitchFamily="49" charset="-122"/>
                        </a:defRPr>
                      </a:lvl4pPr>
                      <a:lvl5pPr marL="2057400" indent="-228600">
                        <a:spcBef>
                          <a:spcPct val="20000"/>
                        </a:spcBef>
                        <a:defRPr sz="2400">
                          <a:solidFill>
                            <a:srgbClr val="003399"/>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zh-CN" sz="1100" b="0" i="0" u="none" strike="noStrike" cap="none" normalizeH="0" baseline="0">
                          <a:ln>
                            <a:noFill/>
                          </a:ln>
                          <a:solidFill>
                            <a:srgbClr val="000000"/>
                          </a:solidFill>
                          <a:effectLst/>
                          <a:latin typeface="Calibri" panose="020F0502020204030204" pitchFamily="34" charset="0"/>
                          <a:ea typeface="黑体" panose="02010609060101010101" pitchFamily="49" charset="-122"/>
                        </a:rPr>
                        <a:t>0</a:t>
                      </a:r>
                      <a:endParaRPr kumimoji="0" lang="zh-CN" altLang="zh-CN" sz="1800" b="0" i="0" u="none" strike="noStrike" cap="none" normalizeH="0" baseline="0">
                        <a:ln>
                          <a:noFill/>
                        </a:ln>
                        <a:solidFill>
                          <a:srgbClr val="000000"/>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E"/>
                    </a:solidFill>
                  </a:tcPr>
                </a:tc>
                <a:extLst>
                  <a:ext uri="{0D108BD9-81ED-4DB2-BD59-A6C34878D82A}">
                    <a16:rowId xmlns:a16="http://schemas.microsoft.com/office/drawing/2014/main" val="10003"/>
                  </a:ext>
                </a:extLst>
              </a:tr>
              <a:tr h="372914">
                <a:tc vMerge="1">
                  <a:txBody>
                    <a:bodyPr/>
                    <a:lstStyle/>
                    <a:p>
                      <a:endParaRPr lang="zh-CN" altLang="en-US"/>
                    </a:p>
                  </a:txBody>
                  <a:tcPr/>
                </a:tc>
                <a:tc>
                  <a:txBody>
                    <a:bodyPr/>
                    <a:lstStyle>
                      <a:lvl1pPr>
                        <a:spcBef>
                          <a:spcPct val="20000"/>
                        </a:spcBef>
                        <a:buClr>
                          <a:srgbClr val="00B0F0"/>
                        </a:buClr>
                        <a:buSzPct val="90000"/>
                        <a:buFont typeface="Wingdings" panose="05000000000000000000" pitchFamily="2" charset="2"/>
                        <a:defRPr sz="2400">
                          <a:solidFill>
                            <a:srgbClr val="003399"/>
                          </a:solidFill>
                          <a:latin typeface="微软雅黑" panose="020B0503020204020204" pitchFamily="34" charset="-122"/>
                          <a:ea typeface="微软雅黑" panose="020B0503020204020204" pitchFamily="34" charset="-122"/>
                        </a:defRPr>
                      </a:lvl1pPr>
                      <a:lvl2pPr marL="742950" indent="-285750">
                        <a:spcBef>
                          <a:spcPct val="20000"/>
                        </a:spcBef>
                        <a:buClr>
                          <a:srgbClr val="00B050"/>
                        </a:buClr>
                        <a:buSzPct val="75000"/>
                        <a:buFont typeface="Wingdings" panose="05000000000000000000" pitchFamily="2" charset="2"/>
                        <a:defRPr sz="2000">
                          <a:solidFill>
                            <a:schemeClr val="tx1"/>
                          </a:solidFill>
                          <a:latin typeface="微软雅黑" panose="020B0503020204020204" pitchFamily="34" charset="-122"/>
                          <a:ea typeface="微软雅黑" panose="020B0503020204020204" pitchFamily="34" charset="-122"/>
                        </a:defRPr>
                      </a:lvl2pPr>
                      <a:lvl3pPr marL="1143000" indent="-228600">
                        <a:spcBef>
                          <a:spcPct val="20000"/>
                        </a:spcBef>
                        <a:defRPr sz="2000">
                          <a:solidFill>
                            <a:srgbClr val="003399"/>
                          </a:solidFill>
                          <a:latin typeface="Arial" panose="020B0604020202020204" pitchFamily="34" charset="0"/>
                          <a:ea typeface="黑体" panose="02010609060101010101" pitchFamily="49" charset="-122"/>
                        </a:defRPr>
                      </a:lvl3pPr>
                      <a:lvl4pPr marL="1600200" indent="-228600">
                        <a:spcBef>
                          <a:spcPct val="20000"/>
                        </a:spcBef>
                        <a:defRPr sz="2400">
                          <a:solidFill>
                            <a:srgbClr val="003399"/>
                          </a:solidFill>
                          <a:latin typeface="Arial" panose="020B0604020202020204" pitchFamily="34" charset="0"/>
                          <a:ea typeface="黑体" panose="02010609060101010101" pitchFamily="49" charset="-122"/>
                        </a:defRPr>
                      </a:lvl4pPr>
                      <a:lvl5pPr marL="2057400" indent="-228600">
                        <a:spcBef>
                          <a:spcPct val="20000"/>
                        </a:spcBef>
                        <a:defRPr sz="2400">
                          <a:solidFill>
                            <a:srgbClr val="003399"/>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zh-CN" sz="1400" b="0" i="0" u="none" strike="noStrike" cap="none" normalizeH="0" baseline="0" dirty="0">
                          <a:ln>
                            <a:noFill/>
                          </a:ln>
                          <a:solidFill>
                            <a:srgbClr val="000000"/>
                          </a:solidFill>
                          <a:effectLst/>
                          <a:latin typeface="Calibri" panose="020F0502020204030204" pitchFamily="34" charset="0"/>
                          <a:ea typeface="黑体" panose="02010609060101010101" pitchFamily="49" charset="-122"/>
                        </a:rPr>
                        <a:t>Insulation </a:t>
                      </a:r>
                      <a:r>
                        <a:rPr kumimoji="0" lang="zh-CN" altLang="zh-CN" sz="1400" b="0" i="0" u="none" strike="noStrike" cap="none" normalizeH="0" baseline="0" dirty="0">
                          <a:ln>
                            <a:noFill/>
                          </a:ln>
                          <a:solidFill>
                            <a:srgbClr val="000000"/>
                          </a:solidFill>
                          <a:effectLst/>
                          <a:latin typeface="Calibri" panose="020F0502020204030204" pitchFamily="34" charset="0"/>
                          <a:ea typeface="黑体" panose="02010609060101010101" pitchFamily="49" charset="-122"/>
                        </a:rPr>
                        <a:t>→</a:t>
                      </a:r>
                      <a:r>
                        <a:rPr kumimoji="0" lang="en-GB" altLang="zh-CN" sz="1400" b="0" i="0" u="none" strike="noStrike" cap="none" normalizeH="0" baseline="0" dirty="0">
                          <a:ln>
                            <a:noFill/>
                          </a:ln>
                          <a:solidFill>
                            <a:srgbClr val="000000"/>
                          </a:solidFill>
                          <a:effectLst/>
                          <a:latin typeface="Calibri" panose="020F0502020204030204" pitchFamily="34" charset="0"/>
                          <a:ea typeface="黑体" panose="02010609060101010101" pitchFamily="49" charset="-122"/>
                        </a:rPr>
                        <a:t>beam transfer line </a:t>
                      </a:r>
                      <a:endParaRPr kumimoji="0" lang="zh-CN" altLang="zh-CN" sz="2000" b="0" i="0" u="none" strike="noStrike" cap="none" normalizeH="0" baseline="0" dirty="0">
                        <a:ln>
                          <a:noFill/>
                        </a:ln>
                        <a:solidFill>
                          <a:srgbClr val="000000"/>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F"/>
                    </a:solidFill>
                  </a:tcPr>
                </a:tc>
                <a:tc>
                  <a:txBody>
                    <a:bodyPr/>
                    <a:lstStyle>
                      <a:lvl1pPr>
                        <a:spcBef>
                          <a:spcPct val="20000"/>
                        </a:spcBef>
                        <a:buClr>
                          <a:srgbClr val="00B0F0"/>
                        </a:buClr>
                        <a:buSzPct val="90000"/>
                        <a:buFont typeface="Wingdings" panose="05000000000000000000" pitchFamily="2" charset="2"/>
                        <a:defRPr sz="2400">
                          <a:solidFill>
                            <a:srgbClr val="003399"/>
                          </a:solidFill>
                          <a:latin typeface="微软雅黑" panose="020B0503020204020204" pitchFamily="34" charset="-122"/>
                          <a:ea typeface="微软雅黑" panose="020B0503020204020204" pitchFamily="34" charset="-122"/>
                        </a:defRPr>
                      </a:lvl1pPr>
                      <a:lvl2pPr marL="742950" indent="-285750">
                        <a:spcBef>
                          <a:spcPct val="20000"/>
                        </a:spcBef>
                        <a:buClr>
                          <a:srgbClr val="00B050"/>
                        </a:buClr>
                        <a:buSzPct val="75000"/>
                        <a:buFont typeface="Wingdings" panose="05000000000000000000" pitchFamily="2" charset="2"/>
                        <a:defRPr sz="2000">
                          <a:solidFill>
                            <a:schemeClr val="tx1"/>
                          </a:solidFill>
                          <a:latin typeface="微软雅黑" panose="020B0503020204020204" pitchFamily="34" charset="-122"/>
                          <a:ea typeface="微软雅黑" panose="020B0503020204020204" pitchFamily="34" charset="-122"/>
                        </a:defRPr>
                      </a:lvl2pPr>
                      <a:lvl3pPr marL="1143000" indent="-228600">
                        <a:spcBef>
                          <a:spcPct val="20000"/>
                        </a:spcBef>
                        <a:defRPr sz="2000">
                          <a:solidFill>
                            <a:srgbClr val="003399"/>
                          </a:solidFill>
                          <a:latin typeface="Arial" panose="020B0604020202020204" pitchFamily="34" charset="0"/>
                          <a:ea typeface="黑体" panose="02010609060101010101" pitchFamily="49" charset="-122"/>
                        </a:defRPr>
                      </a:lvl3pPr>
                      <a:lvl4pPr marL="1600200" indent="-228600">
                        <a:spcBef>
                          <a:spcPct val="20000"/>
                        </a:spcBef>
                        <a:defRPr sz="2400">
                          <a:solidFill>
                            <a:srgbClr val="003399"/>
                          </a:solidFill>
                          <a:latin typeface="Arial" panose="020B0604020202020204" pitchFamily="34" charset="0"/>
                          <a:ea typeface="黑体" panose="02010609060101010101" pitchFamily="49" charset="-122"/>
                        </a:defRPr>
                      </a:lvl4pPr>
                      <a:lvl5pPr marL="2057400" indent="-228600">
                        <a:spcBef>
                          <a:spcPct val="20000"/>
                        </a:spcBef>
                        <a:defRPr sz="2400">
                          <a:solidFill>
                            <a:srgbClr val="003399"/>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zh-CN" sz="1100" b="0" i="0" u="none" strike="noStrike" cap="none" normalizeH="0" baseline="0">
                          <a:ln>
                            <a:noFill/>
                          </a:ln>
                          <a:solidFill>
                            <a:srgbClr val="000000"/>
                          </a:solidFill>
                          <a:effectLst/>
                          <a:latin typeface="Calibri" panose="020F0502020204030204" pitchFamily="34" charset="0"/>
                          <a:ea typeface="黑体" panose="02010609060101010101" pitchFamily="49" charset="-122"/>
                        </a:rPr>
                        <a:t>0</a:t>
                      </a:r>
                      <a:endParaRPr kumimoji="0" lang="zh-CN" altLang="zh-CN" sz="1800" b="0" i="0" u="none" strike="noStrike" cap="none" normalizeH="0" baseline="0">
                        <a:ln>
                          <a:noFill/>
                        </a:ln>
                        <a:solidFill>
                          <a:srgbClr val="000000"/>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F"/>
                    </a:solidFill>
                  </a:tcPr>
                </a:tc>
                <a:extLst>
                  <a:ext uri="{0D108BD9-81ED-4DB2-BD59-A6C34878D82A}">
                    <a16:rowId xmlns:a16="http://schemas.microsoft.com/office/drawing/2014/main" val="10004"/>
                  </a:ext>
                </a:extLst>
              </a:tr>
              <a:tr h="372914">
                <a:tc vMerge="1">
                  <a:txBody>
                    <a:bodyPr/>
                    <a:lstStyle/>
                    <a:p>
                      <a:endParaRPr lang="zh-CN" altLang="en-US"/>
                    </a:p>
                  </a:txBody>
                  <a:tcPr/>
                </a:tc>
                <a:tc>
                  <a:txBody>
                    <a:bodyPr/>
                    <a:lstStyle>
                      <a:lvl1pPr>
                        <a:spcBef>
                          <a:spcPct val="20000"/>
                        </a:spcBef>
                        <a:buClr>
                          <a:srgbClr val="00B0F0"/>
                        </a:buClr>
                        <a:buSzPct val="90000"/>
                        <a:buFont typeface="Wingdings" panose="05000000000000000000" pitchFamily="2" charset="2"/>
                        <a:defRPr sz="2400">
                          <a:solidFill>
                            <a:srgbClr val="003399"/>
                          </a:solidFill>
                          <a:latin typeface="微软雅黑" panose="020B0503020204020204" pitchFamily="34" charset="-122"/>
                          <a:ea typeface="微软雅黑" panose="020B0503020204020204" pitchFamily="34" charset="-122"/>
                        </a:defRPr>
                      </a:lvl1pPr>
                      <a:lvl2pPr marL="742950" indent="-285750">
                        <a:spcBef>
                          <a:spcPct val="20000"/>
                        </a:spcBef>
                        <a:buClr>
                          <a:srgbClr val="00B050"/>
                        </a:buClr>
                        <a:buSzPct val="75000"/>
                        <a:buFont typeface="Wingdings" panose="05000000000000000000" pitchFamily="2" charset="2"/>
                        <a:defRPr sz="2000">
                          <a:solidFill>
                            <a:schemeClr val="tx1"/>
                          </a:solidFill>
                          <a:latin typeface="微软雅黑" panose="020B0503020204020204" pitchFamily="34" charset="-122"/>
                          <a:ea typeface="微软雅黑" panose="020B0503020204020204" pitchFamily="34" charset="-122"/>
                        </a:defRPr>
                      </a:lvl2pPr>
                      <a:lvl3pPr marL="1143000" indent="-228600">
                        <a:spcBef>
                          <a:spcPct val="20000"/>
                        </a:spcBef>
                        <a:defRPr sz="2000">
                          <a:solidFill>
                            <a:srgbClr val="003399"/>
                          </a:solidFill>
                          <a:latin typeface="Arial" panose="020B0604020202020204" pitchFamily="34" charset="0"/>
                          <a:ea typeface="黑体" panose="02010609060101010101" pitchFamily="49" charset="-122"/>
                        </a:defRPr>
                      </a:lvl3pPr>
                      <a:lvl4pPr marL="1600200" indent="-228600">
                        <a:spcBef>
                          <a:spcPct val="20000"/>
                        </a:spcBef>
                        <a:defRPr sz="2400">
                          <a:solidFill>
                            <a:srgbClr val="003399"/>
                          </a:solidFill>
                          <a:latin typeface="Arial" panose="020B0604020202020204" pitchFamily="34" charset="0"/>
                          <a:ea typeface="黑体" panose="02010609060101010101" pitchFamily="49" charset="-122"/>
                        </a:defRPr>
                      </a:lvl4pPr>
                      <a:lvl5pPr marL="2057400" indent="-228600">
                        <a:spcBef>
                          <a:spcPct val="20000"/>
                        </a:spcBef>
                        <a:defRPr sz="2400">
                          <a:solidFill>
                            <a:srgbClr val="003399"/>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zh-CN" sz="1400" b="0" i="0" u="none" strike="noStrike" cap="none" normalizeH="0" baseline="0" dirty="0">
                          <a:ln>
                            <a:noFill/>
                          </a:ln>
                          <a:solidFill>
                            <a:srgbClr val="000000"/>
                          </a:solidFill>
                          <a:effectLst/>
                          <a:latin typeface="Calibri" panose="020F0502020204030204" pitchFamily="34" charset="0"/>
                          <a:ea typeface="黑体" panose="02010609060101010101" pitchFamily="49" charset="-122"/>
                        </a:rPr>
                        <a:t>Coupler </a:t>
                      </a:r>
                      <a:r>
                        <a:rPr kumimoji="0" lang="zh-CN" altLang="zh-CN" sz="1400" b="0" i="0" u="none" strike="noStrike" cap="none" normalizeH="0" baseline="0" dirty="0">
                          <a:ln>
                            <a:noFill/>
                          </a:ln>
                          <a:solidFill>
                            <a:srgbClr val="000000"/>
                          </a:solidFill>
                          <a:effectLst/>
                          <a:latin typeface="Calibri" panose="020F0502020204030204" pitchFamily="34" charset="0"/>
                          <a:ea typeface="黑体" panose="02010609060101010101" pitchFamily="49" charset="-122"/>
                        </a:rPr>
                        <a:t>→</a:t>
                      </a:r>
                      <a:r>
                        <a:rPr kumimoji="0" lang="en-GB" altLang="zh-CN" sz="1400" b="0" i="0" u="none" strike="noStrike" cap="none" normalizeH="0" baseline="0" dirty="0">
                          <a:ln>
                            <a:noFill/>
                          </a:ln>
                          <a:solidFill>
                            <a:srgbClr val="000000"/>
                          </a:solidFill>
                          <a:effectLst/>
                          <a:latin typeface="Calibri" panose="020F0502020204030204" pitchFamily="34" charset="0"/>
                          <a:ea typeface="黑体" panose="02010609060101010101" pitchFamily="49" charset="-122"/>
                        </a:rPr>
                        <a:t>beam transfer line</a:t>
                      </a:r>
                      <a:endParaRPr kumimoji="0" lang="zh-CN" altLang="zh-CN" sz="2000" b="0" i="0" u="none" strike="noStrike" cap="none" normalizeH="0" baseline="0" dirty="0">
                        <a:ln>
                          <a:noFill/>
                        </a:ln>
                        <a:solidFill>
                          <a:srgbClr val="000000"/>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E"/>
                    </a:solidFill>
                  </a:tcPr>
                </a:tc>
                <a:tc>
                  <a:txBody>
                    <a:bodyPr/>
                    <a:lstStyle>
                      <a:lvl1pPr>
                        <a:spcBef>
                          <a:spcPct val="20000"/>
                        </a:spcBef>
                        <a:buClr>
                          <a:srgbClr val="00B0F0"/>
                        </a:buClr>
                        <a:buSzPct val="90000"/>
                        <a:buFont typeface="Wingdings" panose="05000000000000000000" pitchFamily="2" charset="2"/>
                        <a:defRPr sz="2400">
                          <a:solidFill>
                            <a:srgbClr val="003399"/>
                          </a:solidFill>
                          <a:latin typeface="微软雅黑" panose="020B0503020204020204" pitchFamily="34" charset="-122"/>
                          <a:ea typeface="微软雅黑" panose="020B0503020204020204" pitchFamily="34" charset="-122"/>
                        </a:defRPr>
                      </a:lvl1pPr>
                      <a:lvl2pPr marL="742950" indent="-285750">
                        <a:spcBef>
                          <a:spcPct val="20000"/>
                        </a:spcBef>
                        <a:buClr>
                          <a:srgbClr val="00B050"/>
                        </a:buClr>
                        <a:buSzPct val="75000"/>
                        <a:buFont typeface="Wingdings" panose="05000000000000000000" pitchFamily="2" charset="2"/>
                        <a:defRPr sz="2000">
                          <a:solidFill>
                            <a:schemeClr val="tx1"/>
                          </a:solidFill>
                          <a:latin typeface="微软雅黑" panose="020B0503020204020204" pitchFamily="34" charset="-122"/>
                          <a:ea typeface="微软雅黑" panose="020B0503020204020204" pitchFamily="34" charset="-122"/>
                        </a:defRPr>
                      </a:lvl2pPr>
                      <a:lvl3pPr marL="1143000" indent="-228600">
                        <a:spcBef>
                          <a:spcPct val="20000"/>
                        </a:spcBef>
                        <a:defRPr sz="2000">
                          <a:solidFill>
                            <a:srgbClr val="003399"/>
                          </a:solidFill>
                          <a:latin typeface="Arial" panose="020B0604020202020204" pitchFamily="34" charset="0"/>
                          <a:ea typeface="黑体" panose="02010609060101010101" pitchFamily="49" charset="-122"/>
                        </a:defRPr>
                      </a:lvl3pPr>
                      <a:lvl4pPr marL="1600200" indent="-228600">
                        <a:spcBef>
                          <a:spcPct val="20000"/>
                        </a:spcBef>
                        <a:defRPr sz="2400">
                          <a:solidFill>
                            <a:srgbClr val="003399"/>
                          </a:solidFill>
                          <a:latin typeface="Arial" panose="020B0604020202020204" pitchFamily="34" charset="0"/>
                          <a:ea typeface="黑体" panose="02010609060101010101" pitchFamily="49" charset="-122"/>
                        </a:defRPr>
                      </a:lvl4pPr>
                      <a:lvl5pPr marL="2057400" indent="-228600">
                        <a:spcBef>
                          <a:spcPct val="20000"/>
                        </a:spcBef>
                        <a:defRPr sz="2400">
                          <a:solidFill>
                            <a:srgbClr val="003399"/>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zh-CN" sz="1100" b="0" i="0" u="none" strike="noStrike" cap="none" normalizeH="0" baseline="0">
                          <a:ln>
                            <a:noFill/>
                          </a:ln>
                          <a:solidFill>
                            <a:srgbClr val="000000"/>
                          </a:solidFill>
                          <a:effectLst/>
                          <a:latin typeface="Calibri" panose="020F0502020204030204" pitchFamily="34" charset="0"/>
                          <a:ea typeface="黑体" panose="02010609060101010101" pitchFamily="49" charset="-122"/>
                        </a:rPr>
                        <a:t>0</a:t>
                      </a:r>
                      <a:endParaRPr kumimoji="0" lang="zh-CN" altLang="zh-CN" sz="1800" b="0" i="0" u="none" strike="noStrike" cap="none" normalizeH="0" baseline="0">
                        <a:ln>
                          <a:noFill/>
                        </a:ln>
                        <a:solidFill>
                          <a:srgbClr val="000000"/>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E"/>
                    </a:solidFill>
                  </a:tcPr>
                </a:tc>
                <a:extLst>
                  <a:ext uri="{0D108BD9-81ED-4DB2-BD59-A6C34878D82A}">
                    <a16:rowId xmlns:a16="http://schemas.microsoft.com/office/drawing/2014/main" val="10005"/>
                  </a:ext>
                </a:extLst>
              </a:tr>
              <a:tr h="284202">
                <a:tc gridSpan="2">
                  <a:txBody>
                    <a:bodyPr/>
                    <a:lstStyle>
                      <a:lvl1pPr>
                        <a:spcBef>
                          <a:spcPct val="20000"/>
                        </a:spcBef>
                        <a:buClr>
                          <a:srgbClr val="00B0F0"/>
                        </a:buClr>
                        <a:buSzPct val="90000"/>
                        <a:buFont typeface="Wingdings" panose="05000000000000000000" pitchFamily="2" charset="2"/>
                        <a:defRPr sz="2400">
                          <a:solidFill>
                            <a:srgbClr val="003399"/>
                          </a:solidFill>
                          <a:latin typeface="微软雅黑" panose="020B0503020204020204" pitchFamily="34" charset="-122"/>
                          <a:ea typeface="微软雅黑" panose="020B0503020204020204" pitchFamily="34" charset="-122"/>
                        </a:defRPr>
                      </a:lvl1pPr>
                      <a:lvl2pPr marL="742950" indent="-285750">
                        <a:spcBef>
                          <a:spcPct val="20000"/>
                        </a:spcBef>
                        <a:buClr>
                          <a:srgbClr val="00B050"/>
                        </a:buClr>
                        <a:buSzPct val="75000"/>
                        <a:buFont typeface="Wingdings" panose="05000000000000000000" pitchFamily="2" charset="2"/>
                        <a:defRPr sz="2000">
                          <a:solidFill>
                            <a:schemeClr val="tx1"/>
                          </a:solidFill>
                          <a:latin typeface="微软雅黑" panose="020B0503020204020204" pitchFamily="34" charset="-122"/>
                          <a:ea typeface="微软雅黑" panose="020B0503020204020204" pitchFamily="34" charset="-122"/>
                        </a:defRPr>
                      </a:lvl2pPr>
                      <a:lvl3pPr marL="1143000" indent="-228600">
                        <a:spcBef>
                          <a:spcPct val="20000"/>
                        </a:spcBef>
                        <a:defRPr sz="2000">
                          <a:solidFill>
                            <a:srgbClr val="003399"/>
                          </a:solidFill>
                          <a:latin typeface="Arial" panose="020B0604020202020204" pitchFamily="34" charset="0"/>
                          <a:ea typeface="黑体" panose="02010609060101010101" pitchFamily="49" charset="-122"/>
                        </a:defRPr>
                      </a:lvl3pPr>
                      <a:lvl4pPr marL="1600200" indent="-228600">
                        <a:spcBef>
                          <a:spcPct val="20000"/>
                        </a:spcBef>
                        <a:defRPr sz="2400">
                          <a:solidFill>
                            <a:srgbClr val="003399"/>
                          </a:solidFill>
                          <a:latin typeface="Arial" panose="020B0604020202020204" pitchFamily="34" charset="0"/>
                          <a:ea typeface="黑体" panose="02010609060101010101" pitchFamily="49" charset="-122"/>
                        </a:defRPr>
                      </a:lvl4pPr>
                      <a:lvl5pPr marL="2057400" indent="-228600">
                        <a:spcBef>
                          <a:spcPct val="20000"/>
                        </a:spcBef>
                        <a:defRPr sz="2400">
                          <a:solidFill>
                            <a:srgbClr val="003399"/>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a:ln>
                            <a:noFill/>
                          </a:ln>
                          <a:solidFill>
                            <a:srgbClr val="FFFFFF"/>
                          </a:solidFill>
                          <a:effectLst/>
                          <a:latin typeface="Calibri" panose="020F0502020204030204" pitchFamily="34" charset="0"/>
                          <a:ea typeface="黑体" panose="02010609060101010101" pitchFamily="49" charset="-122"/>
                        </a:rPr>
                        <a:t>Alignment x/y inside (Cavities)</a:t>
                      </a:r>
                      <a:endParaRPr kumimoji="0" lang="zh-CN" altLang="zh-CN" sz="2400" b="1" i="0" u="none" strike="noStrike" cap="none" normalizeH="0" baseline="0">
                        <a:ln>
                          <a:noFill/>
                        </a:ln>
                        <a:solidFill>
                          <a:srgbClr val="FFFFFF"/>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2"/>
                    </a:solidFill>
                  </a:tcPr>
                </a:tc>
                <a:tc hMerge="1">
                  <a:txBody>
                    <a:bodyPr/>
                    <a:lstStyle/>
                    <a:p>
                      <a:endParaRPr lang="zh-CN" altLang="en-US"/>
                    </a:p>
                  </a:txBody>
                  <a:tcPr/>
                </a:tc>
                <a:tc>
                  <a:txBody>
                    <a:bodyPr/>
                    <a:lstStyle>
                      <a:lvl1pPr>
                        <a:spcBef>
                          <a:spcPct val="20000"/>
                        </a:spcBef>
                        <a:buClr>
                          <a:srgbClr val="00B0F0"/>
                        </a:buClr>
                        <a:buSzPct val="90000"/>
                        <a:buFont typeface="Wingdings" panose="05000000000000000000" pitchFamily="2" charset="2"/>
                        <a:defRPr sz="2400">
                          <a:solidFill>
                            <a:srgbClr val="003399"/>
                          </a:solidFill>
                          <a:latin typeface="微软雅黑" panose="020B0503020204020204" pitchFamily="34" charset="-122"/>
                          <a:ea typeface="微软雅黑" panose="020B0503020204020204" pitchFamily="34" charset="-122"/>
                        </a:defRPr>
                      </a:lvl1pPr>
                      <a:lvl2pPr marL="742950" indent="-285750">
                        <a:spcBef>
                          <a:spcPct val="20000"/>
                        </a:spcBef>
                        <a:buClr>
                          <a:srgbClr val="00B050"/>
                        </a:buClr>
                        <a:buSzPct val="75000"/>
                        <a:buFont typeface="Wingdings" panose="05000000000000000000" pitchFamily="2" charset="2"/>
                        <a:defRPr sz="2000">
                          <a:solidFill>
                            <a:schemeClr val="tx1"/>
                          </a:solidFill>
                          <a:latin typeface="微软雅黑" panose="020B0503020204020204" pitchFamily="34" charset="-122"/>
                          <a:ea typeface="微软雅黑" panose="020B0503020204020204" pitchFamily="34" charset="-122"/>
                        </a:defRPr>
                      </a:lvl2pPr>
                      <a:lvl3pPr marL="1143000" indent="-228600">
                        <a:spcBef>
                          <a:spcPct val="20000"/>
                        </a:spcBef>
                        <a:defRPr sz="2000">
                          <a:solidFill>
                            <a:srgbClr val="003399"/>
                          </a:solidFill>
                          <a:latin typeface="Arial" panose="020B0604020202020204" pitchFamily="34" charset="0"/>
                          <a:ea typeface="黑体" panose="02010609060101010101" pitchFamily="49" charset="-122"/>
                        </a:defRPr>
                      </a:lvl3pPr>
                      <a:lvl4pPr marL="1600200" indent="-228600">
                        <a:spcBef>
                          <a:spcPct val="20000"/>
                        </a:spcBef>
                        <a:defRPr sz="2400">
                          <a:solidFill>
                            <a:srgbClr val="003399"/>
                          </a:solidFill>
                          <a:latin typeface="Arial" panose="020B0604020202020204" pitchFamily="34" charset="0"/>
                          <a:ea typeface="黑体" panose="02010609060101010101" pitchFamily="49" charset="-122"/>
                        </a:defRPr>
                      </a:lvl4pPr>
                      <a:lvl5pPr marL="2057400" indent="-228600">
                        <a:spcBef>
                          <a:spcPct val="20000"/>
                        </a:spcBef>
                        <a:defRPr sz="2400">
                          <a:solidFill>
                            <a:srgbClr val="003399"/>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CN" altLang="zh-CN" sz="1100" b="0" i="0" u="none" strike="noStrike" cap="none" normalizeH="0" baseline="0">
                          <a:ln>
                            <a:noFill/>
                          </a:ln>
                          <a:solidFill>
                            <a:srgbClr val="000000"/>
                          </a:solidFill>
                          <a:effectLst/>
                          <a:latin typeface="Calibri" panose="020F0502020204030204" pitchFamily="34" charset="0"/>
                          <a:ea typeface="黑体" panose="02010609060101010101" pitchFamily="49" charset="-122"/>
                        </a:rPr>
                        <a:t>±</a:t>
                      </a:r>
                      <a:r>
                        <a:rPr kumimoji="0" lang="en-GB" altLang="zh-CN" sz="1100" b="0" i="0" u="none" strike="noStrike" cap="none" normalizeH="0" baseline="0">
                          <a:ln>
                            <a:noFill/>
                          </a:ln>
                          <a:solidFill>
                            <a:srgbClr val="000000"/>
                          </a:solidFill>
                          <a:effectLst/>
                          <a:latin typeface="Calibri" panose="020F0502020204030204" pitchFamily="34" charset="0"/>
                          <a:ea typeface="黑体" panose="02010609060101010101" pitchFamily="49" charset="-122"/>
                        </a:rPr>
                        <a:t>0.5mm</a:t>
                      </a:r>
                      <a:endParaRPr kumimoji="0" lang="zh-CN" altLang="zh-CN" sz="1800" b="0" i="0" u="none" strike="noStrike" cap="none" normalizeH="0" baseline="0">
                        <a:ln>
                          <a:noFill/>
                        </a:ln>
                        <a:solidFill>
                          <a:srgbClr val="000000"/>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F"/>
                    </a:solidFill>
                  </a:tcPr>
                </a:tc>
                <a:extLst>
                  <a:ext uri="{0D108BD9-81ED-4DB2-BD59-A6C34878D82A}">
                    <a16:rowId xmlns:a16="http://schemas.microsoft.com/office/drawing/2014/main" val="10006"/>
                  </a:ext>
                </a:extLst>
              </a:tr>
              <a:tr h="389762">
                <a:tc gridSpan="2">
                  <a:txBody>
                    <a:bodyPr/>
                    <a:lstStyle>
                      <a:lvl1pPr>
                        <a:spcBef>
                          <a:spcPct val="20000"/>
                        </a:spcBef>
                        <a:buClr>
                          <a:srgbClr val="00B0F0"/>
                        </a:buClr>
                        <a:buSzPct val="90000"/>
                        <a:buFont typeface="Wingdings" panose="05000000000000000000" pitchFamily="2" charset="2"/>
                        <a:defRPr sz="2400">
                          <a:solidFill>
                            <a:srgbClr val="003399"/>
                          </a:solidFill>
                          <a:latin typeface="微软雅黑" panose="020B0503020204020204" pitchFamily="34" charset="-122"/>
                          <a:ea typeface="微软雅黑" panose="020B0503020204020204" pitchFamily="34" charset="-122"/>
                        </a:defRPr>
                      </a:lvl1pPr>
                      <a:lvl2pPr marL="742950" indent="-285750">
                        <a:spcBef>
                          <a:spcPct val="20000"/>
                        </a:spcBef>
                        <a:buClr>
                          <a:srgbClr val="00B050"/>
                        </a:buClr>
                        <a:buSzPct val="75000"/>
                        <a:buFont typeface="Wingdings" panose="05000000000000000000" pitchFamily="2" charset="2"/>
                        <a:defRPr sz="2000">
                          <a:solidFill>
                            <a:schemeClr val="tx1"/>
                          </a:solidFill>
                          <a:latin typeface="微软雅黑" panose="020B0503020204020204" pitchFamily="34" charset="-122"/>
                          <a:ea typeface="微软雅黑" panose="020B0503020204020204" pitchFamily="34" charset="-122"/>
                        </a:defRPr>
                      </a:lvl2pPr>
                      <a:lvl3pPr marL="1143000" indent="-228600">
                        <a:spcBef>
                          <a:spcPct val="20000"/>
                        </a:spcBef>
                        <a:defRPr sz="2000">
                          <a:solidFill>
                            <a:srgbClr val="003399"/>
                          </a:solidFill>
                          <a:latin typeface="Arial" panose="020B0604020202020204" pitchFamily="34" charset="0"/>
                          <a:ea typeface="黑体" panose="02010609060101010101" pitchFamily="49" charset="-122"/>
                        </a:defRPr>
                      </a:lvl3pPr>
                      <a:lvl4pPr marL="1600200" indent="-228600">
                        <a:spcBef>
                          <a:spcPct val="20000"/>
                        </a:spcBef>
                        <a:defRPr sz="2400">
                          <a:solidFill>
                            <a:srgbClr val="003399"/>
                          </a:solidFill>
                          <a:latin typeface="Arial" panose="020B0604020202020204" pitchFamily="34" charset="0"/>
                          <a:ea typeface="黑体" panose="02010609060101010101" pitchFamily="49" charset="-122"/>
                        </a:defRPr>
                      </a:lvl4pPr>
                      <a:lvl5pPr marL="2057400" indent="-228600">
                        <a:spcBef>
                          <a:spcPct val="20000"/>
                        </a:spcBef>
                        <a:defRPr sz="2400">
                          <a:solidFill>
                            <a:srgbClr val="003399"/>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a:ln>
                            <a:noFill/>
                          </a:ln>
                          <a:solidFill>
                            <a:srgbClr val="FFFFFF"/>
                          </a:solidFill>
                          <a:effectLst/>
                          <a:latin typeface="Calibri" panose="020F0502020204030204" pitchFamily="34" charset="0"/>
                          <a:ea typeface="黑体" panose="02010609060101010101" pitchFamily="49" charset="-122"/>
                        </a:rPr>
                        <a:t>Alignment z inside</a:t>
                      </a:r>
                      <a:endParaRPr kumimoji="0" lang="zh-CN" altLang="zh-CN" sz="2400" b="1" i="0" u="none" strike="noStrike" cap="none" normalizeH="0" baseline="0">
                        <a:ln>
                          <a:noFill/>
                        </a:ln>
                        <a:solidFill>
                          <a:srgbClr val="FFFFFF"/>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2"/>
                    </a:solidFill>
                  </a:tcPr>
                </a:tc>
                <a:tc hMerge="1">
                  <a:txBody>
                    <a:bodyPr/>
                    <a:lstStyle/>
                    <a:p>
                      <a:endParaRPr lang="zh-CN" altLang="en-US"/>
                    </a:p>
                  </a:txBody>
                  <a:tcPr/>
                </a:tc>
                <a:tc>
                  <a:txBody>
                    <a:bodyPr/>
                    <a:lstStyle>
                      <a:lvl1pPr>
                        <a:spcBef>
                          <a:spcPct val="20000"/>
                        </a:spcBef>
                        <a:buClr>
                          <a:srgbClr val="00B0F0"/>
                        </a:buClr>
                        <a:buSzPct val="90000"/>
                        <a:buFont typeface="Wingdings" panose="05000000000000000000" pitchFamily="2" charset="2"/>
                        <a:defRPr sz="2400">
                          <a:solidFill>
                            <a:srgbClr val="003399"/>
                          </a:solidFill>
                          <a:latin typeface="微软雅黑" panose="020B0503020204020204" pitchFamily="34" charset="-122"/>
                          <a:ea typeface="微软雅黑" panose="020B0503020204020204" pitchFamily="34" charset="-122"/>
                        </a:defRPr>
                      </a:lvl1pPr>
                      <a:lvl2pPr marL="742950" indent="-285750">
                        <a:spcBef>
                          <a:spcPct val="20000"/>
                        </a:spcBef>
                        <a:buClr>
                          <a:srgbClr val="00B050"/>
                        </a:buClr>
                        <a:buSzPct val="75000"/>
                        <a:buFont typeface="Wingdings" panose="05000000000000000000" pitchFamily="2" charset="2"/>
                        <a:defRPr sz="2000">
                          <a:solidFill>
                            <a:schemeClr val="tx1"/>
                          </a:solidFill>
                          <a:latin typeface="微软雅黑" panose="020B0503020204020204" pitchFamily="34" charset="-122"/>
                          <a:ea typeface="微软雅黑" panose="020B0503020204020204" pitchFamily="34" charset="-122"/>
                        </a:defRPr>
                      </a:lvl2pPr>
                      <a:lvl3pPr marL="1143000" indent="-228600">
                        <a:spcBef>
                          <a:spcPct val="20000"/>
                        </a:spcBef>
                        <a:defRPr sz="2000">
                          <a:solidFill>
                            <a:srgbClr val="003399"/>
                          </a:solidFill>
                          <a:latin typeface="Arial" panose="020B0604020202020204" pitchFamily="34" charset="0"/>
                          <a:ea typeface="黑体" panose="02010609060101010101" pitchFamily="49" charset="-122"/>
                        </a:defRPr>
                      </a:lvl3pPr>
                      <a:lvl4pPr marL="1600200" indent="-228600">
                        <a:spcBef>
                          <a:spcPct val="20000"/>
                        </a:spcBef>
                        <a:defRPr sz="2400">
                          <a:solidFill>
                            <a:srgbClr val="003399"/>
                          </a:solidFill>
                          <a:latin typeface="Arial" panose="020B0604020202020204" pitchFamily="34" charset="0"/>
                          <a:ea typeface="黑体" panose="02010609060101010101" pitchFamily="49" charset="-122"/>
                        </a:defRPr>
                      </a:lvl4pPr>
                      <a:lvl5pPr marL="2057400" indent="-228600">
                        <a:spcBef>
                          <a:spcPct val="20000"/>
                        </a:spcBef>
                        <a:defRPr sz="2400">
                          <a:solidFill>
                            <a:srgbClr val="003399"/>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zh-CN" sz="1100" b="0" i="0" u="none" strike="noStrike" cap="none" normalizeH="0" baseline="0">
                          <a:ln>
                            <a:noFill/>
                          </a:ln>
                          <a:solidFill>
                            <a:srgbClr val="000000"/>
                          </a:solidFill>
                          <a:effectLst/>
                          <a:latin typeface="Calibri" panose="020F0502020204030204" pitchFamily="34" charset="0"/>
                          <a:ea typeface="黑体" panose="02010609060101010101" pitchFamily="49" charset="-122"/>
                        </a:rPr>
                        <a:t>within 2 mm</a:t>
                      </a:r>
                      <a:endParaRPr kumimoji="0" lang="zh-CN" altLang="zh-CN" sz="1800" b="0" i="0" u="none" strike="noStrike" cap="none" normalizeH="0" baseline="0">
                        <a:ln>
                          <a:noFill/>
                        </a:ln>
                        <a:solidFill>
                          <a:srgbClr val="000000"/>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E"/>
                    </a:solidFill>
                  </a:tcPr>
                </a:tc>
                <a:extLst>
                  <a:ext uri="{0D108BD9-81ED-4DB2-BD59-A6C34878D82A}">
                    <a16:rowId xmlns:a16="http://schemas.microsoft.com/office/drawing/2014/main" val="10007"/>
                  </a:ext>
                </a:extLst>
              </a:tr>
              <a:tr h="254970">
                <a:tc gridSpan="2">
                  <a:txBody>
                    <a:bodyPr/>
                    <a:lstStyle>
                      <a:lvl1pPr>
                        <a:spcBef>
                          <a:spcPct val="20000"/>
                        </a:spcBef>
                        <a:buClr>
                          <a:srgbClr val="00B0F0"/>
                        </a:buClr>
                        <a:buSzPct val="90000"/>
                        <a:buFont typeface="Wingdings" panose="05000000000000000000" pitchFamily="2" charset="2"/>
                        <a:defRPr sz="2400">
                          <a:solidFill>
                            <a:srgbClr val="003399"/>
                          </a:solidFill>
                          <a:latin typeface="微软雅黑" panose="020B0503020204020204" pitchFamily="34" charset="-122"/>
                          <a:ea typeface="微软雅黑" panose="020B0503020204020204" pitchFamily="34" charset="-122"/>
                        </a:defRPr>
                      </a:lvl1pPr>
                      <a:lvl2pPr marL="742950" indent="-285750">
                        <a:spcBef>
                          <a:spcPct val="20000"/>
                        </a:spcBef>
                        <a:buClr>
                          <a:srgbClr val="00B050"/>
                        </a:buClr>
                        <a:buSzPct val="75000"/>
                        <a:buFont typeface="Wingdings" panose="05000000000000000000" pitchFamily="2" charset="2"/>
                        <a:defRPr sz="2000">
                          <a:solidFill>
                            <a:schemeClr val="tx1"/>
                          </a:solidFill>
                          <a:latin typeface="微软雅黑" panose="020B0503020204020204" pitchFamily="34" charset="-122"/>
                          <a:ea typeface="微软雅黑" panose="020B0503020204020204" pitchFamily="34" charset="-122"/>
                        </a:defRPr>
                      </a:lvl2pPr>
                      <a:lvl3pPr marL="1143000" indent="-228600">
                        <a:spcBef>
                          <a:spcPct val="20000"/>
                        </a:spcBef>
                        <a:defRPr sz="2000">
                          <a:solidFill>
                            <a:srgbClr val="003399"/>
                          </a:solidFill>
                          <a:latin typeface="Arial" panose="020B0604020202020204" pitchFamily="34" charset="0"/>
                          <a:ea typeface="黑体" panose="02010609060101010101" pitchFamily="49" charset="-122"/>
                        </a:defRPr>
                      </a:lvl3pPr>
                      <a:lvl4pPr marL="1600200" indent="-228600">
                        <a:spcBef>
                          <a:spcPct val="20000"/>
                        </a:spcBef>
                        <a:defRPr sz="2400">
                          <a:solidFill>
                            <a:srgbClr val="003399"/>
                          </a:solidFill>
                          <a:latin typeface="Arial" panose="020B0604020202020204" pitchFamily="34" charset="0"/>
                          <a:ea typeface="黑体" panose="02010609060101010101" pitchFamily="49" charset="-122"/>
                        </a:defRPr>
                      </a:lvl4pPr>
                      <a:lvl5pPr marL="2057400" indent="-228600">
                        <a:spcBef>
                          <a:spcPct val="20000"/>
                        </a:spcBef>
                        <a:defRPr sz="2400">
                          <a:solidFill>
                            <a:srgbClr val="003399"/>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a:ln>
                            <a:noFill/>
                          </a:ln>
                          <a:solidFill>
                            <a:srgbClr val="FFFFFF"/>
                          </a:solidFill>
                          <a:effectLst/>
                          <a:latin typeface="Calibri" panose="020F0502020204030204" pitchFamily="34" charset="0"/>
                          <a:ea typeface="黑体" panose="02010609060101010101" pitchFamily="49" charset="-122"/>
                        </a:rPr>
                        <a:t>Coupler antenna design z </a:t>
                      </a:r>
                      <a:endParaRPr kumimoji="0" lang="zh-CN" altLang="zh-CN" sz="2400" b="1" i="0" u="none" strike="noStrike" cap="none" normalizeH="0" baseline="0">
                        <a:ln>
                          <a:noFill/>
                        </a:ln>
                        <a:solidFill>
                          <a:srgbClr val="FFFFFF"/>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2"/>
                    </a:solidFill>
                  </a:tcPr>
                </a:tc>
                <a:tc hMerge="1">
                  <a:txBody>
                    <a:bodyPr/>
                    <a:lstStyle/>
                    <a:p>
                      <a:endParaRPr lang="zh-CN" altLang="en-US"/>
                    </a:p>
                  </a:txBody>
                  <a:tcPr/>
                </a:tc>
                <a:tc>
                  <a:txBody>
                    <a:bodyPr/>
                    <a:lstStyle>
                      <a:lvl1pPr>
                        <a:spcBef>
                          <a:spcPct val="20000"/>
                        </a:spcBef>
                        <a:buClr>
                          <a:srgbClr val="00B0F0"/>
                        </a:buClr>
                        <a:buSzPct val="90000"/>
                        <a:buFont typeface="Wingdings" panose="05000000000000000000" pitchFamily="2" charset="2"/>
                        <a:defRPr sz="2400">
                          <a:solidFill>
                            <a:srgbClr val="003399"/>
                          </a:solidFill>
                          <a:latin typeface="微软雅黑" panose="020B0503020204020204" pitchFamily="34" charset="-122"/>
                          <a:ea typeface="微软雅黑" panose="020B0503020204020204" pitchFamily="34" charset="-122"/>
                        </a:defRPr>
                      </a:lvl1pPr>
                      <a:lvl2pPr marL="742950" indent="-285750">
                        <a:spcBef>
                          <a:spcPct val="20000"/>
                        </a:spcBef>
                        <a:buClr>
                          <a:srgbClr val="00B050"/>
                        </a:buClr>
                        <a:buSzPct val="75000"/>
                        <a:buFont typeface="Wingdings" panose="05000000000000000000" pitchFamily="2" charset="2"/>
                        <a:defRPr sz="2000">
                          <a:solidFill>
                            <a:schemeClr val="tx1"/>
                          </a:solidFill>
                          <a:latin typeface="微软雅黑" panose="020B0503020204020204" pitchFamily="34" charset="-122"/>
                          <a:ea typeface="微软雅黑" panose="020B0503020204020204" pitchFamily="34" charset="-122"/>
                        </a:defRPr>
                      </a:lvl2pPr>
                      <a:lvl3pPr marL="1143000" indent="-228600">
                        <a:spcBef>
                          <a:spcPct val="20000"/>
                        </a:spcBef>
                        <a:defRPr sz="2000">
                          <a:solidFill>
                            <a:srgbClr val="003399"/>
                          </a:solidFill>
                          <a:latin typeface="Arial" panose="020B0604020202020204" pitchFamily="34" charset="0"/>
                          <a:ea typeface="黑体" panose="02010609060101010101" pitchFamily="49" charset="-122"/>
                        </a:defRPr>
                      </a:lvl3pPr>
                      <a:lvl4pPr marL="1600200" indent="-228600">
                        <a:spcBef>
                          <a:spcPct val="20000"/>
                        </a:spcBef>
                        <a:defRPr sz="2400">
                          <a:solidFill>
                            <a:srgbClr val="003399"/>
                          </a:solidFill>
                          <a:latin typeface="Arial" panose="020B0604020202020204" pitchFamily="34" charset="0"/>
                          <a:ea typeface="黑体" panose="02010609060101010101" pitchFamily="49" charset="-122"/>
                        </a:defRPr>
                      </a:lvl4pPr>
                      <a:lvl5pPr marL="2057400" indent="-228600">
                        <a:spcBef>
                          <a:spcPct val="20000"/>
                        </a:spcBef>
                        <a:defRPr sz="2400">
                          <a:solidFill>
                            <a:srgbClr val="003399"/>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defRPr sz="2400">
                          <a:solidFill>
                            <a:srgbClr val="003399"/>
                          </a:solidFill>
                          <a:latin typeface="Arial" panose="020B0604020202020204" pitchFamily="34" charset="0"/>
                          <a:ea typeface="黑体" panose="02010609060101010101" pitchFamily="49" charset="-122"/>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altLang="zh-CN" sz="1100" b="0" i="0" u="none" strike="noStrike" cap="none" normalizeH="0" baseline="0" dirty="0">
                          <a:ln>
                            <a:noFill/>
                          </a:ln>
                          <a:solidFill>
                            <a:srgbClr val="000000"/>
                          </a:solidFill>
                          <a:effectLst/>
                          <a:latin typeface="Calibri" panose="020F0502020204030204" pitchFamily="34" charset="0"/>
                          <a:ea typeface="黑体" panose="02010609060101010101" pitchFamily="49" charset="-122"/>
                        </a:rPr>
                        <a:t>within 2 mm </a:t>
                      </a:r>
                      <a:endParaRPr kumimoji="0" lang="zh-CN" altLang="zh-CN" sz="1800" b="0" i="0" u="none" strike="noStrike" cap="none" normalizeH="0" baseline="0" dirty="0">
                        <a:ln>
                          <a:noFill/>
                        </a:ln>
                        <a:solidFill>
                          <a:srgbClr val="000000"/>
                        </a:solidFill>
                        <a:effectLst/>
                        <a:latin typeface="Times New Roman" panose="02020603050405020304" pitchFamily="18" charset="0"/>
                        <a:ea typeface="MS Mincho" pitchFamily="49" charset="-128"/>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F"/>
                    </a:solidFill>
                  </a:tcPr>
                </a:tc>
                <a:extLst>
                  <a:ext uri="{0D108BD9-81ED-4DB2-BD59-A6C34878D82A}">
                    <a16:rowId xmlns:a16="http://schemas.microsoft.com/office/drawing/2014/main" val="10008"/>
                  </a:ext>
                </a:extLst>
              </a:tr>
            </a:tbl>
          </a:graphicData>
        </a:graphic>
      </p:graphicFrame>
      <p:graphicFrame>
        <p:nvGraphicFramePr>
          <p:cNvPr id="5" name="表格 4">
            <a:extLst>
              <a:ext uri="{FF2B5EF4-FFF2-40B4-BE49-F238E27FC236}">
                <a16:creationId xmlns:a16="http://schemas.microsoft.com/office/drawing/2014/main" id="{580D9D35-21B2-4264-8BE9-BAB8CE42B4D2}"/>
              </a:ext>
            </a:extLst>
          </p:cNvPr>
          <p:cNvGraphicFramePr>
            <a:graphicFrameLocks noGrp="1"/>
          </p:cNvGraphicFramePr>
          <p:nvPr/>
        </p:nvGraphicFramePr>
        <p:xfrm>
          <a:off x="795867" y="4043168"/>
          <a:ext cx="4324879" cy="2025654"/>
        </p:xfrm>
        <a:graphic>
          <a:graphicData uri="http://schemas.openxmlformats.org/drawingml/2006/table">
            <a:tbl>
              <a:tblPr firstRow="1" bandRow="1">
                <a:tableStyleId>{21E4AEA4-8DFA-4A89-87EB-49C32662AFE0}</a:tableStyleId>
              </a:tblPr>
              <a:tblGrid>
                <a:gridCol w="3449998">
                  <a:extLst>
                    <a:ext uri="{9D8B030D-6E8A-4147-A177-3AD203B41FA5}">
                      <a16:colId xmlns:a16="http://schemas.microsoft.com/office/drawing/2014/main" val="20000"/>
                    </a:ext>
                  </a:extLst>
                </a:gridCol>
                <a:gridCol w="874881">
                  <a:extLst>
                    <a:ext uri="{9D8B030D-6E8A-4147-A177-3AD203B41FA5}">
                      <a16:colId xmlns:a16="http://schemas.microsoft.com/office/drawing/2014/main" val="20001"/>
                    </a:ext>
                  </a:extLst>
                </a:gridCol>
              </a:tblGrid>
              <a:tr h="337609">
                <a:tc gridSpan="2">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US" altLang="zh-CN" sz="1400" b="1" dirty="0"/>
                        <a:t>Six 2-cell</a:t>
                      </a:r>
                      <a:r>
                        <a:rPr lang="en-US" altLang="zh-CN" sz="1400" b="1" baseline="0" dirty="0"/>
                        <a:t> Cavities </a:t>
                      </a:r>
                      <a:r>
                        <a:rPr lang="en-US" altLang="zh-CN" sz="1400" b="1" baseline="0" dirty="0" err="1"/>
                        <a:t>Cryomodule</a:t>
                      </a:r>
                      <a:endParaRPr lang="zh-CN" altLang="en-US" sz="1400" b="1" dirty="0">
                        <a:solidFill>
                          <a:schemeClr val="bg1"/>
                        </a:solidFill>
                        <a:latin typeface="Calibri" panose="020F0502020204030204" pitchFamily="34" charset="0"/>
                        <a:cs typeface="Times New Roman" panose="02020603050405020304" pitchFamily="18" charset="0"/>
                      </a:endParaRPr>
                    </a:p>
                  </a:txBody>
                  <a:tcPr marL="91460" marR="91460" marT="45721" marB="45721"/>
                </a:tc>
                <a:tc hMerge="1">
                  <a:txBody>
                    <a:bodyPr/>
                    <a:lstStyle/>
                    <a:p>
                      <a:endParaRPr lang="zh-CN" altLang="en-US" dirty="0"/>
                    </a:p>
                  </a:txBody>
                  <a:tcPr/>
                </a:tc>
                <a:extLst>
                  <a:ext uri="{0D108BD9-81ED-4DB2-BD59-A6C34878D82A}">
                    <a16:rowId xmlns:a16="http://schemas.microsoft.com/office/drawing/2014/main" val="10000"/>
                  </a:ext>
                </a:extLst>
              </a:tr>
              <a:tr h="337609">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altLang="zh-CN" sz="1400" b="1" kern="1200" dirty="0">
                          <a:effectLst/>
                        </a:rPr>
                        <a:t>Overall length(flange to flange, m)</a:t>
                      </a:r>
                      <a:endParaRPr lang="zh-CN" altLang="en-US" sz="1400" b="1" kern="1200" dirty="0">
                        <a:solidFill>
                          <a:schemeClr val="dk1"/>
                        </a:solidFill>
                        <a:effectLst/>
                        <a:latin typeface="Calibri" panose="020F0502020204030204"/>
                        <a:ea typeface="+mn-ea"/>
                        <a:cs typeface="+mn-cs"/>
                      </a:endParaRPr>
                    </a:p>
                  </a:txBody>
                  <a:tcPr marL="91460" marR="91460" marT="45721" marB="45721"/>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just" defTabSz="914400" rtl="0" eaLnBrk="1" latinLnBrk="0" hangingPunct="1">
                        <a:spcAft>
                          <a:spcPts val="0"/>
                        </a:spcAft>
                      </a:pPr>
                      <a:r>
                        <a:rPr lang="en-US" altLang="zh-CN" sz="1400" kern="1200" dirty="0">
                          <a:effectLst/>
                        </a:rPr>
                        <a:t>8.0</a:t>
                      </a:r>
                      <a:endParaRPr lang="zh-CN" altLang="en-US" sz="1400" kern="1200" dirty="0">
                        <a:solidFill>
                          <a:schemeClr val="dk1"/>
                        </a:solidFill>
                        <a:effectLst/>
                        <a:latin typeface="Calibri" panose="020F0502020204030204"/>
                        <a:ea typeface="+mn-ea"/>
                        <a:cs typeface="+mn-cs"/>
                      </a:endParaRPr>
                    </a:p>
                  </a:txBody>
                  <a:tcPr marL="91460" marR="91460" marT="45721" marB="45721"/>
                </a:tc>
                <a:extLst>
                  <a:ext uri="{0D108BD9-81ED-4DB2-BD59-A6C34878D82A}">
                    <a16:rowId xmlns:a16="http://schemas.microsoft.com/office/drawing/2014/main" val="10001"/>
                  </a:ext>
                </a:extLst>
              </a:tr>
              <a:tr h="337609">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just" defTabSz="914400" rtl="0" eaLnBrk="1" latinLnBrk="0" hangingPunct="1">
                        <a:spcAft>
                          <a:spcPts val="0"/>
                        </a:spcAft>
                      </a:pPr>
                      <a:r>
                        <a:rPr lang="en-US" altLang="zh-CN" sz="1400" b="1" kern="1200" dirty="0">
                          <a:effectLst/>
                        </a:rPr>
                        <a:t>Diameter of Vacuum vessel ,m</a:t>
                      </a:r>
                      <a:endParaRPr lang="en-US" altLang="zh-CN" sz="1400" b="1" kern="1200" dirty="0">
                        <a:solidFill>
                          <a:schemeClr val="dk1"/>
                        </a:solidFill>
                        <a:effectLst/>
                        <a:latin typeface="Calibri" panose="020F0502020204030204"/>
                        <a:ea typeface="+mn-ea"/>
                        <a:cs typeface="+mn-cs"/>
                      </a:endParaRPr>
                    </a:p>
                  </a:txBody>
                  <a:tcPr marL="91460" marR="91460" marT="45721" marB="45721"/>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just" defTabSz="914400" rtl="0" eaLnBrk="1" latinLnBrk="0" hangingPunct="1">
                        <a:spcAft>
                          <a:spcPts val="0"/>
                        </a:spcAft>
                      </a:pPr>
                      <a:r>
                        <a:rPr lang="en-US" altLang="zh-CN" sz="1400" kern="1200" dirty="0">
                          <a:effectLst/>
                        </a:rPr>
                        <a:t>1.3</a:t>
                      </a:r>
                      <a:endParaRPr lang="zh-CN" altLang="en-US" sz="1400" kern="1200" dirty="0">
                        <a:solidFill>
                          <a:schemeClr val="dk1"/>
                        </a:solidFill>
                        <a:effectLst/>
                        <a:latin typeface="Calibri" panose="020F0502020204030204"/>
                        <a:ea typeface="+mn-ea"/>
                        <a:cs typeface="+mn-cs"/>
                      </a:endParaRPr>
                    </a:p>
                  </a:txBody>
                  <a:tcPr marL="91460" marR="91460" marT="45721" marB="45721"/>
                </a:tc>
                <a:extLst>
                  <a:ext uri="{0D108BD9-81ED-4DB2-BD59-A6C34878D82A}">
                    <a16:rowId xmlns:a16="http://schemas.microsoft.com/office/drawing/2014/main" val="10002"/>
                  </a:ext>
                </a:extLst>
              </a:tr>
              <a:tr h="337609">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just" defTabSz="914400" rtl="0" eaLnBrk="1" latinLnBrk="0" hangingPunct="1">
                        <a:spcAft>
                          <a:spcPts val="0"/>
                        </a:spcAft>
                      </a:pPr>
                      <a:r>
                        <a:rPr lang="en-US" altLang="zh-CN" sz="1400" b="1" kern="1200" dirty="0">
                          <a:effectLst/>
                        </a:rPr>
                        <a:t>Beamline height from floor, m</a:t>
                      </a:r>
                      <a:endParaRPr lang="zh-CN" altLang="en-US" sz="1400" b="1" kern="1200" dirty="0">
                        <a:solidFill>
                          <a:schemeClr val="dk1"/>
                        </a:solidFill>
                        <a:effectLst/>
                        <a:latin typeface="Calibri" panose="020F0502020204030204"/>
                        <a:ea typeface="+mn-ea"/>
                        <a:cs typeface="+mn-cs"/>
                      </a:endParaRPr>
                    </a:p>
                  </a:txBody>
                  <a:tcPr marL="91460" marR="91460" marT="45721" marB="45721"/>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just" defTabSz="914400" rtl="0" eaLnBrk="1" latinLnBrk="0" hangingPunct="1">
                        <a:spcAft>
                          <a:spcPts val="0"/>
                        </a:spcAft>
                      </a:pPr>
                      <a:r>
                        <a:rPr lang="en-US" altLang="zh-CN" sz="1400" kern="1200" dirty="0">
                          <a:effectLst/>
                        </a:rPr>
                        <a:t>1.5</a:t>
                      </a:r>
                      <a:endParaRPr lang="zh-CN" altLang="en-US" sz="1400" kern="1200" dirty="0">
                        <a:solidFill>
                          <a:schemeClr val="dk1"/>
                        </a:solidFill>
                        <a:effectLst/>
                        <a:latin typeface="Calibri" panose="020F0502020204030204"/>
                        <a:ea typeface="+mn-ea"/>
                        <a:cs typeface="+mn-cs"/>
                      </a:endParaRPr>
                    </a:p>
                  </a:txBody>
                  <a:tcPr marL="91460" marR="91460" marT="45721" marB="45721"/>
                </a:tc>
                <a:extLst>
                  <a:ext uri="{0D108BD9-81ED-4DB2-BD59-A6C34878D82A}">
                    <a16:rowId xmlns:a16="http://schemas.microsoft.com/office/drawing/2014/main" val="10003"/>
                  </a:ext>
                </a:extLst>
              </a:tr>
              <a:tr h="337609">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altLang="zh-CN" sz="1400" b="1" kern="1200" dirty="0">
                          <a:effectLst/>
                        </a:rPr>
                        <a:t>Cryo-system working temperature, K</a:t>
                      </a:r>
                      <a:endParaRPr lang="zh-CN" altLang="en-US" sz="1400" b="1" kern="1200" dirty="0">
                        <a:solidFill>
                          <a:schemeClr val="dk1"/>
                        </a:solidFill>
                        <a:effectLst/>
                        <a:latin typeface="Calibri" panose="020F0502020204030204"/>
                        <a:ea typeface="+mn-ea"/>
                        <a:cs typeface="+mn-cs"/>
                      </a:endParaRPr>
                    </a:p>
                  </a:txBody>
                  <a:tcPr marL="91460" marR="91460" marT="45721" marB="45721"/>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just" defTabSz="914400" rtl="0" eaLnBrk="1" latinLnBrk="0" hangingPunct="1">
                        <a:spcAft>
                          <a:spcPts val="0"/>
                        </a:spcAft>
                      </a:pPr>
                      <a:r>
                        <a:rPr lang="en-US" altLang="zh-CN" sz="1400" kern="1200" dirty="0">
                          <a:effectLst/>
                        </a:rPr>
                        <a:t>2</a:t>
                      </a:r>
                      <a:endParaRPr lang="zh-CN" altLang="en-US" sz="1400" kern="1200" dirty="0">
                        <a:solidFill>
                          <a:schemeClr val="dk1"/>
                        </a:solidFill>
                        <a:effectLst/>
                        <a:latin typeface="Calibri" panose="020F0502020204030204"/>
                        <a:ea typeface="+mn-ea"/>
                        <a:cs typeface="+mn-cs"/>
                      </a:endParaRPr>
                    </a:p>
                  </a:txBody>
                  <a:tcPr marL="91460" marR="91460" marT="45721" marB="45721"/>
                </a:tc>
                <a:extLst>
                  <a:ext uri="{0D108BD9-81ED-4DB2-BD59-A6C34878D82A}">
                    <a16:rowId xmlns:a16="http://schemas.microsoft.com/office/drawing/2014/main" val="10004"/>
                  </a:ext>
                </a:extLst>
              </a:tr>
              <a:tr h="337609">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altLang="zh-CN" sz="1400" b="1" kern="1200" dirty="0">
                          <a:effectLst/>
                        </a:rPr>
                        <a:t>Number of 200-POST</a:t>
                      </a:r>
                      <a:endParaRPr lang="zh-CN" altLang="en-US" sz="1400" b="1" kern="1200" dirty="0">
                        <a:solidFill>
                          <a:schemeClr val="dk1"/>
                        </a:solidFill>
                        <a:effectLst/>
                        <a:latin typeface="Calibri" panose="020F0502020204030204"/>
                        <a:ea typeface="+mn-ea"/>
                        <a:cs typeface="+mn-cs"/>
                      </a:endParaRPr>
                    </a:p>
                  </a:txBody>
                  <a:tcPr marL="91460" marR="91460" marT="45721" marB="45721"/>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algn="just" defTabSz="914400" rtl="0" eaLnBrk="1" latinLnBrk="0" hangingPunct="1">
                        <a:spcAft>
                          <a:spcPts val="0"/>
                        </a:spcAft>
                      </a:pPr>
                      <a:r>
                        <a:rPr lang="en-US" altLang="zh-CN" sz="1400" kern="1200" dirty="0">
                          <a:effectLst/>
                        </a:rPr>
                        <a:t>6</a:t>
                      </a:r>
                      <a:endParaRPr lang="zh-CN" altLang="en-US" sz="1400" kern="1200" dirty="0">
                        <a:solidFill>
                          <a:schemeClr val="dk1"/>
                        </a:solidFill>
                        <a:effectLst/>
                        <a:latin typeface="Calibri" panose="020F0502020204030204"/>
                        <a:ea typeface="+mn-ea"/>
                        <a:cs typeface="+mn-cs"/>
                      </a:endParaRPr>
                    </a:p>
                  </a:txBody>
                  <a:tcPr marL="91460" marR="91460" marT="45721" marB="45721"/>
                </a:tc>
                <a:extLst>
                  <a:ext uri="{0D108BD9-81ED-4DB2-BD59-A6C34878D82A}">
                    <a16:rowId xmlns:a16="http://schemas.microsoft.com/office/drawing/2014/main" val="10005"/>
                  </a:ext>
                </a:extLst>
              </a:tr>
            </a:tbl>
          </a:graphicData>
        </a:graphic>
      </p:graphicFrame>
      <p:pic>
        <p:nvPicPr>
          <p:cNvPr id="6" name="图片 2">
            <a:extLst>
              <a:ext uri="{FF2B5EF4-FFF2-40B4-BE49-F238E27FC236}">
                <a16:creationId xmlns:a16="http://schemas.microsoft.com/office/drawing/2014/main" id="{39E1C85F-AC90-4DCD-AD5A-2AFF76DBE23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83758" y="1747326"/>
            <a:ext cx="8656638" cy="180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6">
            <a:extLst>
              <a:ext uri="{FF2B5EF4-FFF2-40B4-BE49-F238E27FC236}">
                <a16:creationId xmlns:a16="http://schemas.microsoft.com/office/drawing/2014/main" id="{C84ED6E7-ADC4-4438-86A3-760516993B58}"/>
              </a:ext>
            </a:extLst>
          </p:cNvPr>
          <p:cNvSpPr/>
          <p:nvPr/>
        </p:nvSpPr>
        <p:spPr>
          <a:xfrm>
            <a:off x="1951863" y="118786"/>
            <a:ext cx="8522205" cy="584775"/>
          </a:xfrm>
          <a:prstGeom prst="rect">
            <a:avLst/>
          </a:prstGeom>
        </p:spPr>
        <p:txBody>
          <a:bodyPr wrap="none">
            <a:spAutoFit/>
          </a:bodyPr>
          <a:lstStyle/>
          <a:p>
            <a:pPr lvl="0"/>
            <a:r>
              <a:rPr lang="en-US" altLang="zh-CN" sz="32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rPr>
              <a:t>Cryomodule for 650MHz 2-cell cavities</a:t>
            </a:r>
            <a:endParaRPr lang="zh-CN" altLang="en-US" sz="32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endParaRPr>
          </a:p>
        </p:txBody>
      </p:sp>
    </p:spTree>
    <p:extLst>
      <p:ext uri="{BB962C8B-B14F-4D97-AF65-F5344CB8AC3E}">
        <p14:creationId xmlns:p14="http://schemas.microsoft.com/office/powerpoint/2010/main" val="41203904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C84ED6E7-ADC4-4438-86A3-760516993B58}"/>
              </a:ext>
            </a:extLst>
          </p:cNvPr>
          <p:cNvSpPr/>
          <p:nvPr/>
        </p:nvSpPr>
        <p:spPr>
          <a:xfrm>
            <a:off x="1931237" y="148737"/>
            <a:ext cx="8522205" cy="584775"/>
          </a:xfrm>
          <a:prstGeom prst="rect">
            <a:avLst/>
          </a:prstGeom>
        </p:spPr>
        <p:txBody>
          <a:bodyPr wrap="none">
            <a:spAutoFit/>
          </a:bodyPr>
          <a:lstStyle/>
          <a:p>
            <a:pPr lvl="0"/>
            <a:r>
              <a:rPr lang="en-US" altLang="zh-CN" sz="32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rPr>
              <a:t>Cryomodule for 650MHz 2-cell cavities</a:t>
            </a:r>
            <a:endParaRPr lang="zh-CN" altLang="en-US" sz="32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endParaRPr>
          </a:p>
        </p:txBody>
      </p:sp>
      <p:sp>
        <p:nvSpPr>
          <p:cNvPr id="8" name="内容占位符 2">
            <a:extLst>
              <a:ext uri="{FF2B5EF4-FFF2-40B4-BE49-F238E27FC236}">
                <a16:creationId xmlns:a16="http://schemas.microsoft.com/office/drawing/2014/main" id="{1B29B7D2-0965-4313-948E-4AD697C4C924}"/>
              </a:ext>
            </a:extLst>
          </p:cNvPr>
          <p:cNvSpPr txBox="1">
            <a:spLocks/>
          </p:cNvSpPr>
          <p:nvPr/>
        </p:nvSpPr>
        <p:spPr>
          <a:xfrm>
            <a:off x="257620" y="908641"/>
            <a:ext cx="6816177" cy="782048"/>
          </a:xfrm>
          <a:prstGeom prst="rect">
            <a:avLst/>
          </a:prstGeom>
        </p:spPr>
        <p:txBody>
          <a:bodyPr/>
          <a:lstStyle>
            <a:lvl1pPr marL="262890" indent="-262890" algn="l" defTabSz="350045" rtl="0" eaLnBrk="0" fontAlgn="base" hangingPunct="0">
              <a:spcBef>
                <a:spcPts val="462"/>
              </a:spcBef>
              <a:spcAft>
                <a:spcPct val="0"/>
              </a:spcAft>
              <a:buClr>
                <a:srgbClr val="000000"/>
              </a:buClr>
              <a:buSzPct val="100000"/>
              <a:buFont typeface="Times New Roman" panose="02020603050405020304" pitchFamily="18" charset="0"/>
              <a:defRPr sz="1800" b="1" kern="1200">
                <a:solidFill>
                  <a:srgbClr val="000000"/>
                </a:solidFill>
                <a:latin typeface="+mn-lt"/>
                <a:ea typeface="+mn-ea"/>
                <a:cs typeface="+mn-cs"/>
              </a:defRPr>
            </a:lvl1pPr>
            <a:lvl2pPr marL="568643" indent="-218600" algn="l" defTabSz="350045" rtl="0" eaLnBrk="0" fontAlgn="base" hangingPunct="0">
              <a:spcBef>
                <a:spcPts val="405"/>
              </a:spcBef>
              <a:spcAft>
                <a:spcPct val="0"/>
              </a:spcAft>
              <a:buClr>
                <a:srgbClr val="000000"/>
              </a:buClr>
              <a:buSzPct val="100000"/>
              <a:buFont typeface="Times New Roman" panose="02020603050405020304" pitchFamily="18" charset="0"/>
              <a:defRPr kern="1200">
                <a:solidFill>
                  <a:srgbClr val="00338F"/>
                </a:solidFill>
                <a:latin typeface="+mn-lt"/>
                <a:ea typeface="+mn-ea"/>
                <a:cs typeface="+mn-cs"/>
              </a:defRPr>
            </a:lvl2pPr>
            <a:lvl3pPr marL="875825" indent="-174308" algn="l" defTabSz="350045" rtl="0" eaLnBrk="0" fontAlgn="base" hangingPunct="0">
              <a:spcBef>
                <a:spcPts val="360"/>
              </a:spcBef>
              <a:spcAft>
                <a:spcPct val="0"/>
              </a:spcAft>
              <a:buClr>
                <a:srgbClr val="000000"/>
              </a:buClr>
              <a:buSzPct val="100000"/>
              <a:buFont typeface="Times New Roman" panose="02020603050405020304" pitchFamily="18" charset="0"/>
              <a:defRPr sz="1440" kern="1200">
                <a:solidFill>
                  <a:srgbClr val="00338F"/>
                </a:solidFill>
                <a:latin typeface="+mn-lt"/>
                <a:ea typeface="+mn-ea"/>
                <a:cs typeface="+mn-cs"/>
              </a:defRPr>
            </a:lvl3pPr>
            <a:lvl4pPr marL="1225868" indent="-174308" algn="l" defTabSz="350045" rtl="0" eaLnBrk="0" fontAlgn="base" hangingPunct="0">
              <a:spcBef>
                <a:spcPts val="383"/>
              </a:spcBef>
              <a:spcAft>
                <a:spcPct val="0"/>
              </a:spcAft>
              <a:buClr>
                <a:srgbClr val="000000"/>
              </a:buClr>
              <a:buSzPct val="100000"/>
              <a:buFont typeface="Times New Roman" panose="02020603050405020304" pitchFamily="18" charset="0"/>
              <a:defRPr sz="1530" i="1" kern="1200">
                <a:solidFill>
                  <a:srgbClr val="00338F"/>
                </a:solidFill>
                <a:latin typeface="+mn-lt"/>
                <a:ea typeface="+mn-ea"/>
                <a:cs typeface="+mn-cs"/>
              </a:defRPr>
            </a:lvl4pPr>
            <a:lvl5pPr marL="1577340" indent="-174308" algn="l" defTabSz="350045" rtl="0" eaLnBrk="0" fontAlgn="base" hangingPunct="0">
              <a:spcBef>
                <a:spcPts val="304"/>
              </a:spcBef>
              <a:spcAft>
                <a:spcPct val="0"/>
              </a:spcAft>
              <a:buClr>
                <a:srgbClr val="000000"/>
              </a:buClr>
              <a:buSzPct val="100000"/>
              <a:buFont typeface="Times New Roman" panose="02020603050405020304" pitchFamily="18" charset="0"/>
              <a:defRPr sz="1260" kern="1200">
                <a:solidFill>
                  <a:srgbClr val="00338F"/>
                </a:solidFill>
                <a:latin typeface="+mn-lt"/>
                <a:ea typeface="+mn-ea"/>
                <a:cs typeface="+mn-cs"/>
              </a:defRPr>
            </a:lvl5pPr>
            <a:lvl6pPr marL="1928422"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6pPr>
            <a:lvl7pPr marL="2279044"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7pPr>
            <a:lvl8pPr marL="2629666"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8pPr>
            <a:lvl9pPr marL="2980288"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9pPr>
          </a:lstStyle>
          <a:p>
            <a:pPr>
              <a:buFont typeface="Wingdings" panose="05000000000000000000" pitchFamily="2" charset="2"/>
              <a:buChar char="Ø"/>
            </a:pPr>
            <a:r>
              <a:rPr lang="en-US" altLang="zh-CN" sz="2000" dirty="0">
                <a:solidFill>
                  <a:schemeClr val="tx1"/>
                </a:solidFill>
                <a:latin typeface="Times New Roman" panose="02020603050405020304" pitchFamily="18" charset="0"/>
                <a:ea typeface="MS Mincho" panose="02020609040205080304" pitchFamily="49" charset="-128"/>
                <a:cs typeface="Times New Roman" panose="02020603050405020304" pitchFamily="18" charset="0"/>
              </a:rPr>
              <a:t>The prototype cryomodule with two 2-cell 650 MHz superconducting cavities was operated in the PAPS system beam test stand last year.</a:t>
            </a:r>
            <a:endParaRPr lang="zh-CN" altLang="en-US" sz="2000" dirty="0">
              <a:solidFill>
                <a:schemeClr val="tx1"/>
              </a:solidFill>
              <a:latin typeface="Times New Roman" panose="02020603050405020304" pitchFamily="18" charset="0"/>
              <a:ea typeface="MS Mincho" panose="02020609040205080304" pitchFamily="49" charset="-128"/>
              <a:cs typeface="Times New Roman" panose="02020603050405020304" pitchFamily="18" charset="0"/>
            </a:endParaRPr>
          </a:p>
        </p:txBody>
      </p:sp>
      <p:pic>
        <p:nvPicPr>
          <p:cNvPr id="12" name="内容占位符 4">
            <a:extLst>
              <a:ext uri="{FF2B5EF4-FFF2-40B4-BE49-F238E27FC236}">
                <a16:creationId xmlns:a16="http://schemas.microsoft.com/office/drawing/2014/main" id="{4EE3E5F2-CD5C-4B1C-B8B4-25FD3AEA0A1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6653" y="1946628"/>
            <a:ext cx="6043082" cy="4532311"/>
          </a:xfrm>
          <a:prstGeom prst="rect">
            <a:avLst/>
          </a:prstGeom>
        </p:spPr>
      </p:pic>
      <p:pic>
        <p:nvPicPr>
          <p:cNvPr id="13" name="图片 12">
            <a:extLst>
              <a:ext uri="{FF2B5EF4-FFF2-40B4-BE49-F238E27FC236}">
                <a16:creationId xmlns:a16="http://schemas.microsoft.com/office/drawing/2014/main" id="{E14AF5AC-8886-466F-8D26-A844A08989E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31063" y="2632486"/>
            <a:ext cx="3672408" cy="2204441"/>
          </a:xfrm>
          <a:prstGeom prst="rect">
            <a:avLst/>
          </a:prstGeom>
        </p:spPr>
      </p:pic>
      <p:pic>
        <p:nvPicPr>
          <p:cNvPr id="14" name="图片 13">
            <a:extLst>
              <a:ext uri="{FF2B5EF4-FFF2-40B4-BE49-F238E27FC236}">
                <a16:creationId xmlns:a16="http://schemas.microsoft.com/office/drawing/2014/main" id="{2091EACA-8C43-4CF5-9AE9-C4B5E66219DE}"/>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7229"/>
          <a:stretch/>
        </p:blipFill>
        <p:spPr>
          <a:xfrm>
            <a:off x="7131063" y="4955713"/>
            <a:ext cx="3672408" cy="1902287"/>
          </a:xfrm>
          <a:prstGeom prst="rect">
            <a:avLst/>
          </a:prstGeom>
        </p:spPr>
      </p:pic>
      <p:pic>
        <p:nvPicPr>
          <p:cNvPr id="15" name="图片 14">
            <a:extLst>
              <a:ext uri="{FF2B5EF4-FFF2-40B4-BE49-F238E27FC236}">
                <a16:creationId xmlns:a16="http://schemas.microsoft.com/office/drawing/2014/main" id="{06488F9A-DBC2-4346-AF56-CB3E9D7F0ABA}"/>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963" t="19556" r="2750"/>
          <a:stretch/>
        </p:blipFill>
        <p:spPr>
          <a:xfrm>
            <a:off x="7131063" y="1208917"/>
            <a:ext cx="3672408" cy="1248440"/>
          </a:xfrm>
          <a:prstGeom prst="rect">
            <a:avLst/>
          </a:prstGeom>
        </p:spPr>
      </p:pic>
    </p:spTree>
    <p:extLst>
      <p:ext uri="{BB962C8B-B14F-4D97-AF65-F5344CB8AC3E}">
        <p14:creationId xmlns:p14="http://schemas.microsoft.com/office/powerpoint/2010/main" val="14102244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C2F591F3-F73B-4F18-B412-E30807105D53}"/>
              </a:ext>
            </a:extLst>
          </p:cNvPr>
          <p:cNvPicPr/>
          <p:nvPr/>
        </p:nvPicPr>
        <p:blipFill rotWithShape="1">
          <a:blip r:embed="rId3"/>
          <a:srcRect b="17593"/>
          <a:stretch/>
        </p:blipFill>
        <p:spPr>
          <a:xfrm>
            <a:off x="6096000" y="1007031"/>
            <a:ext cx="5102007" cy="2826883"/>
          </a:xfrm>
          <a:prstGeom prst="rect">
            <a:avLst/>
          </a:prstGeom>
        </p:spPr>
      </p:pic>
      <p:sp>
        <p:nvSpPr>
          <p:cNvPr id="4" name="矩形 3">
            <a:extLst>
              <a:ext uri="{FF2B5EF4-FFF2-40B4-BE49-F238E27FC236}">
                <a16:creationId xmlns:a16="http://schemas.microsoft.com/office/drawing/2014/main" id="{C2EF9F8A-EC5C-4FAB-98A2-B5F44BFC9706}"/>
              </a:ext>
            </a:extLst>
          </p:cNvPr>
          <p:cNvSpPr/>
          <p:nvPr/>
        </p:nvSpPr>
        <p:spPr>
          <a:xfrm>
            <a:off x="7860709" y="1067564"/>
            <a:ext cx="1903085" cy="369332"/>
          </a:xfrm>
          <a:prstGeom prst="rect">
            <a:avLst/>
          </a:prstGeom>
        </p:spPr>
        <p:txBody>
          <a:bodyPr wrap="none">
            <a:spAutoFit/>
          </a:bodyPr>
          <a:lstStyle/>
          <a:p>
            <a:r>
              <a:rPr lang="en-US" altLang="zh-CN" b="1" kern="100" dirty="0">
                <a:solidFill>
                  <a:srgbClr val="FF0000"/>
                </a:solidFill>
              </a:rPr>
              <a:t>BTCM cooldown</a:t>
            </a:r>
            <a:endParaRPr lang="zh-CN" altLang="en-US" dirty="0"/>
          </a:p>
        </p:txBody>
      </p:sp>
      <p:pic>
        <p:nvPicPr>
          <p:cNvPr id="5" name="图片 4">
            <a:extLst>
              <a:ext uri="{FF2B5EF4-FFF2-40B4-BE49-F238E27FC236}">
                <a16:creationId xmlns:a16="http://schemas.microsoft.com/office/drawing/2014/main" id="{0D1F772B-C1FA-4994-8C08-A48895C3AE0C}"/>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4116" y="964984"/>
            <a:ext cx="5259944" cy="2868930"/>
          </a:xfrm>
          <a:prstGeom prst="rect">
            <a:avLst/>
          </a:prstGeom>
          <a:noFill/>
          <a:ln>
            <a:noFill/>
          </a:ln>
        </p:spPr>
      </p:pic>
      <p:sp>
        <p:nvSpPr>
          <p:cNvPr id="6" name="矩形 5">
            <a:extLst>
              <a:ext uri="{FF2B5EF4-FFF2-40B4-BE49-F238E27FC236}">
                <a16:creationId xmlns:a16="http://schemas.microsoft.com/office/drawing/2014/main" id="{6EE40AAE-4B6B-4619-872E-9BEB2870160A}"/>
              </a:ext>
            </a:extLst>
          </p:cNvPr>
          <p:cNvSpPr/>
          <p:nvPr/>
        </p:nvSpPr>
        <p:spPr>
          <a:xfrm>
            <a:off x="2124477" y="3501958"/>
            <a:ext cx="2207656" cy="369332"/>
          </a:xfrm>
          <a:prstGeom prst="rect">
            <a:avLst/>
          </a:prstGeom>
        </p:spPr>
        <p:txBody>
          <a:bodyPr wrap="none">
            <a:spAutoFit/>
          </a:bodyPr>
          <a:lstStyle/>
          <a:p>
            <a:pPr algn="ctr">
              <a:spcAft>
                <a:spcPts val="0"/>
              </a:spcAft>
            </a:pPr>
            <a:r>
              <a:rPr lang="en-US" altLang="zh-CN" b="1" kern="100" dirty="0">
                <a:solidFill>
                  <a:srgbClr val="FF0000"/>
                </a:solidFill>
              </a:rPr>
              <a:t>BTCM: 100.7W@2K</a:t>
            </a:r>
            <a:endParaRPr lang="zh-CN" altLang="zh-CN" b="1" kern="100" dirty="0">
              <a:solidFill>
                <a:srgbClr val="FF0000"/>
              </a:solidFill>
              <a:latin typeface="等线" panose="02010600030101010101" pitchFamily="2" charset="-122"/>
              <a:cs typeface="Times New Roman" panose="02020603050405020304" pitchFamily="18" charset="0"/>
            </a:endParaRPr>
          </a:p>
        </p:txBody>
      </p:sp>
      <p:grpSp>
        <p:nvGrpSpPr>
          <p:cNvPr id="7" name="组合 6">
            <a:extLst>
              <a:ext uri="{FF2B5EF4-FFF2-40B4-BE49-F238E27FC236}">
                <a16:creationId xmlns:a16="http://schemas.microsoft.com/office/drawing/2014/main" id="{BAD90F77-850A-4576-98DE-A131C44E48DC}"/>
              </a:ext>
            </a:extLst>
          </p:cNvPr>
          <p:cNvGrpSpPr/>
          <p:nvPr/>
        </p:nvGrpSpPr>
        <p:grpSpPr>
          <a:xfrm>
            <a:off x="603454" y="3962399"/>
            <a:ext cx="5170605" cy="2701223"/>
            <a:chOff x="121920" y="961390"/>
            <a:chExt cx="4876800" cy="2467610"/>
          </a:xfrm>
        </p:grpSpPr>
        <p:pic>
          <p:nvPicPr>
            <p:cNvPr id="8" name="图片 7">
              <a:extLst>
                <a:ext uri="{FF2B5EF4-FFF2-40B4-BE49-F238E27FC236}">
                  <a16:creationId xmlns:a16="http://schemas.microsoft.com/office/drawing/2014/main" id="{98E9FC22-2BD5-4CBB-8C94-EDE74146AE96}"/>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21920" y="961390"/>
              <a:ext cx="4876800" cy="2467610"/>
            </a:xfrm>
            <a:prstGeom prst="rect">
              <a:avLst/>
            </a:prstGeom>
            <a:noFill/>
            <a:ln>
              <a:noFill/>
            </a:ln>
          </p:spPr>
        </p:pic>
        <p:cxnSp>
          <p:nvCxnSpPr>
            <p:cNvPr id="9" name="直接连接符 8">
              <a:extLst>
                <a:ext uri="{FF2B5EF4-FFF2-40B4-BE49-F238E27FC236}">
                  <a16:creationId xmlns:a16="http://schemas.microsoft.com/office/drawing/2014/main" id="{FB6C15EC-463C-4CF1-963C-40EA6265D6DC}"/>
                </a:ext>
              </a:extLst>
            </p:cNvPr>
            <p:cNvCxnSpPr/>
            <p:nvPr/>
          </p:nvCxnSpPr>
          <p:spPr>
            <a:xfrm>
              <a:off x="1418645" y="1439100"/>
              <a:ext cx="538480" cy="0"/>
            </a:xfrm>
            <a:prstGeom prst="line">
              <a:avLst/>
            </a:prstGeom>
            <a:ln w="28575">
              <a:solidFill>
                <a:srgbClr val="FF00FF"/>
              </a:solidFill>
            </a:ln>
          </p:spPr>
          <p:style>
            <a:lnRef idx="1">
              <a:schemeClr val="accent1"/>
            </a:lnRef>
            <a:fillRef idx="0">
              <a:schemeClr val="accent1"/>
            </a:fillRef>
            <a:effectRef idx="0">
              <a:schemeClr val="accent1"/>
            </a:effectRef>
            <a:fontRef idx="minor">
              <a:schemeClr val="tx1"/>
            </a:fontRef>
          </p:style>
        </p:cxnSp>
        <p:cxnSp>
          <p:nvCxnSpPr>
            <p:cNvPr id="10" name="直接连接符 9">
              <a:extLst>
                <a:ext uri="{FF2B5EF4-FFF2-40B4-BE49-F238E27FC236}">
                  <a16:creationId xmlns:a16="http://schemas.microsoft.com/office/drawing/2014/main" id="{CC3C0A13-0F97-42F3-BEFA-FA68F0E7A461}"/>
                </a:ext>
              </a:extLst>
            </p:cNvPr>
            <p:cNvCxnSpPr/>
            <p:nvPr/>
          </p:nvCxnSpPr>
          <p:spPr>
            <a:xfrm>
              <a:off x="1418645" y="1642300"/>
              <a:ext cx="538480" cy="0"/>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a16="http://schemas.microsoft.com/office/drawing/2014/main" id="{B2194120-2B45-4B0B-8DB1-2E9636F008D4}"/>
                </a:ext>
              </a:extLst>
            </p:cNvPr>
            <p:cNvCxnSpPr/>
            <p:nvPr/>
          </p:nvCxnSpPr>
          <p:spPr>
            <a:xfrm>
              <a:off x="3105205" y="1439100"/>
              <a:ext cx="538480" cy="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2" name="直接连接符 11">
              <a:extLst>
                <a:ext uri="{FF2B5EF4-FFF2-40B4-BE49-F238E27FC236}">
                  <a16:creationId xmlns:a16="http://schemas.microsoft.com/office/drawing/2014/main" id="{92F04DA6-EB61-4739-8336-6B4A6BE95BB2}"/>
                </a:ext>
              </a:extLst>
            </p:cNvPr>
            <p:cNvCxnSpPr/>
            <p:nvPr/>
          </p:nvCxnSpPr>
          <p:spPr>
            <a:xfrm>
              <a:off x="3105205" y="1651190"/>
              <a:ext cx="538480" cy="0"/>
            </a:xfrm>
            <a:prstGeom prst="line">
              <a:avLst/>
            </a:prstGeom>
            <a:ln w="28575">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sp>
          <p:nvSpPr>
            <p:cNvPr id="13" name="文本框 12">
              <a:extLst>
                <a:ext uri="{FF2B5EF4-FFF2-40B4-BE49-F238E27FC236}">
                  <a16:creationId xmlns:a16="http://schemas.microsoft.com/office/drawing/2014/main" id="{FD59B264-B5A1-4BB4-B8E8-372660189C84}"/>
                </a:ext>
              </a:extLst>
            </p:cNvPr>
            <p:cNvSpPr txBox="1"/>
            <p:nvPr/>
          </p:nvSpPr>
          <p:spPr>
            <a:xfrm>
              <a:off x="2040202" y="1242655"/>
              <a:ext cx="802640" cy="276999"/>
            </a:xfrm>
            <a:prstGeom prst="rect">
              <a:avLst/>
            </a:prstGeom>
            <a:noFill/>
          </p:spPr>
          <p:txBody>
            <a:bodyPr wrap="square" rtlCol="0">
              <a:spAutoFit/>
            </a:bodyPr>
            <a:lstStyle/>
            <a:p>
              <a:r>
                <a:rPr lang="en-US" altLang="zh-CN" sz="1200" b="1" dirty="0">
                  <a:solidFill>
                    <a:srgbClr val="FF0000"/>
                  </a:solidFill>
                </a:rPr>
                <a:t>Level</a:t>
              </a:r>
              <a:endParaRPr lang="zh-CN" altLang="en-US" sz="1200" b="1" dirty="0">
                <a:solidFill>
                  <a:srgbClr val="FF0000"/>
                </a:solidFill>
              </a:endParaRPr>
            </a:p>
          </p:txBody>
        </p:sp>
        <p:sp>
          <p:nvSpPr>
            <p:cNvPr id="14" name="文本框 13">
              <a:extLst>
                <a:ext uri="{FF2B5EF4-FFF2-40B4-BE49-F238E27FC236}">
                  <a16:creationId xmlns:a16="http://schemas.microsoft.com/office/drawing/2014/main" id="{B25669F1-0BEF-4DC1-B46A-227ECE752780}"/>
                </a:ext>
              </a:extLst>
            </p:cNvPr>
            <p:cNvSpPr txBox="1"/>
            <p:nvPr/>
          </p:nvSpPr>
          <p:spPr>
            <a:xfrm>
              <a:off x="2048578" y="1457634"/>
              <a:ext cx="802640" cy="276999"/>
            </a:xfrm>
            <a:prstGeom prst="rect">
              <a:avLst/>
            </a:prstGeom>
            <a:noFill/>
          </p:spPr>
          <p:txBody>
            <a:bodyPr wrap="square" rtlCol="0">
              <a:spAutoFit/>
            </a:bodyPr>
            <a:lstStyle/>
            <a:p>
              <a:r>
                <a:rPr lang="en-US" altLang="zh-CN" sz="1200" b="1" dirty="0">
                  <a:solidFill>
                    <a:srgbClr val="FF0000"/>
                  </a:solidFill>
                </a:rPr>
                <a:t>Pressure</a:t>
              </a:r>
              <a:endParaRPr lang="zh-CN" altLang="en-US" sz="1200" b="1" dirty="0">
                <a:solidFill>
                  <a:srgbClr val="FF0000"/>
                </a:solidFill>
              </a:endParaRPr>
            </a:p>
          </p:txBody>
        </p:sp>
        <p:sp>
          <p:nvSpPr>
            <p:cNvPr id="15" name="文本框 14">
              <a:extLst>
                <a:ext uri="{FF2B5EF4-FFF2-40B4-BE49-F238E27FC236}">
                  <a16:creationId xmlns:a16="http://schemas.microsoft.com/office/drawing/2014/main" id="{93A292E9-E7E3-48E3-AED6-AD55DD219F3F}"/>
                </a:ext>
              </a:extLst>
            </p:cNvPr>
            <p:cNvSpPr txBox="1"/>
            <p:nvPr/>
          </p:nvSpPr>
          <p:spPr>
            <a:xfrm>
              <a:off x="3643684" y="1300600"/>
              <a:ext cx="1169913" cy="276999"/>
            </a:xfrm>
            <a:prstGeom prst="rect">
              <a:avLst/>
            </a:prstGeom>
            <a:noFill/>
          </p:spPr>
          <p:txBody>
            <a:bodyPr wrap="square" rtlCol="0">
              <a:spAutoFit/>
            </a:bodyPr>
            <a:lstStyle/>
            <a:p>
              <a:r>
                <a:rPr lang="en-US" altLang="zh-CN" sz="1200" b="1" dirty="0">
                  <a:solidFill>
                    <a:srgbClr val="FF0000"/>
                  </a:solidFill>
                </a:rPr>
                <a:t>Temperature</a:t>
              </a:r>
              <a:endParaRPr lang="zh-CN" altLang="en-US" sz="1200" b="1" dirty="0">
                <a:solidFill>
                  <a:srgbClr val="FF0000"/>
                </a:solidFill>
              </a:endParaRPr>
            </a:p>
          </p:txBody>
        </p:sp>
        <p:sp>
          <p:nvSpPr>
            <p:cNvPr id="16" name="文本框 15">
              <a:extLst>
                <a:ext uri="{FF2B5EF4-FFF2-40B4-BE49-F238E27FC236}">
                  <a16:creationId xmlns:a16="http://schemas.microsoft.com/office/drawing/2014/main" id="{64FD6F31-95F7-4E03-BA24-C599835FE5D8}"/>
                </a:ext>
              </a:extLst>
            </p:cNvPr>
            <p:cNvSpPr txBox="1"/>
            <p:nvPr/>
          </p:nvSpPr>
          <p:spPr>
            <a:xfrm>
              <a:off x="3641036" y="1526946"/>
              <a:ext cx="1169913" cy="276999"/>
            </a:xfrm>
            <a:prstGeom prst="rect">
              <a:avLst/>
            </a:prstGeom>
            <a:noFill/>
          </p:spPr>
          <p:txBody>
            <a:bodyPr wrap="square" rtlCol="0">
              <a:spAutoFit/>
            </a:bodyPr>
            <a:lstStyle/>
            <a:p>
              <a:r>
                <a:rPr lang="en-US" altLang="zh-CN" sz="1200" b="1" dirty="0">
                  <a:solidFill>
                    <a:srgbClr val="FF0000"/>
                  </a:solidFill>
                </a:rPr>
                <a:t>Mass flow</a:t>
              </a:r>
              <a:endParaRPr lang="zh-CN" altLang="en-US" sz="1200" b="1" dirty="0">
                <a:solidFill>
                  <a:srgbClr val="FF0000"/>
                </a:solidFill>
              </a:endParaRPr>
            </a:p>
          </p:txBody>
        </p:sp>
      </p:grpSp>
      <p:sp>
        <p:nvSpPr>
          <p:cNvPr id="17" name="矩形 16">
            <a:extLst>
              <a:ext uri="{FF2B5EF4-FFF2-40B4-BE49-F238E27FC236}">
                <a16:creationId xmlns:a16="http://schemas.microsoft.com/office/drawing/2014/main" id="{9045E135-6AE2-45C1-8727-DA9C4F2E8406}"/>
              </a:ext>
            </a:extLst>
          </p:cNvPr>
          <p:cNvSpPr/>
          <p:nvPr/>
        </p:nvSpPr>
        <p:spPr>
          <a:xfrm>
            <a:off x="1887285" y="6186552"/>
            <a:ext cx="2917786" cy="369332"/>
          </a:xfrm>
          <a:prstGeom prst="rect">
            <a:avLst/>
          </a:prstGeom>
        </p:spPr>
        <p:txBody>
          <a:bodyPr wrap="none">
            <a:spAutoFit/>
          </a:bodyPr>
          <a:lstStyle/>
          <a:p>
            <a:pPr algn="ctr">
              <a:spcAft>
                <a:spcPts val="0"/>
              </a:spcAft>
            </a:pPr>
            <a:r>
              <a:rPr lang="en-US" altLang="zh-CN" b="1" kern="100" dirty="0">
                <a:solidFill>
                  <a:srgbClr val="FF0000"/>
                </a:solidFill>
              </a:rPr>
              <a:t>BTCM 2K stable operation</a:t>
            </a:r>
            <a:endParaRPr lang="zh-CN" altLang="zh-CN" b="1" kern="100" dirty="0">
              <a:solidFill>
                <a:srgbClr val="FF0000"/>
              </a:solidFill>
              <a:latin typeface="等线" panose="02010600030101010101" pitchFamily="2" charset="-122"/>
              <a:cs typeface="Times New Roman" panose="02020603050405020304" pitchFamily="18" charset="0"/>
            </a:endParaRPr>
          </a:p>
        </p:txBody>
      </p:sp>
      <p:sp>
        <p:nvSpPr>
          <p:cNvPr id="18" name="文本框 17">
            <a:extLst>
              <a:ext uri="{FF2B5EF4-FFF2-40B4-BE49-F238E27FC236}">
                <a16:creationId xmlns:a16="http://schemas.microsoft.com/office/drawing/2014/main" id="{5E14C1BC-2E61-4C71-927F-8B66F9B4F6C5}"/>
              </a:ext>
            </a:extLst>
          </p:cNvPr>
          <p:cNvSpPr txBox="1"/>
          <p:nvPr/>
        </p:nvSpPr>
        <p:spPr>
          <a:xfrm>
            <a:off x="2990953" y="4986701"/>
            <a:ext cx="1906091" cy="276999"/>
          </a:xfrm>
          <a:prstGeom prst="rect">
            <a:avLst/>
          </a:prstGeom>
          <a:noFill/>
        </p:spPr>
        <p:txBody>
          <a:bodyPr wrap="square" rtlCol="0">
            <a:spAutoFit/>
          </a:bodyPr>
          <a:lstStyle/>
          <a:p>
            <a:r>
              <a:rPr lang="en-US" altLang="zh-CN" sz="1200" b="1" dirty="0">
                <a:solidFill>
                  <a:srgbClr val="FF9933"/>
                </a:solidFill>
              </a:rPr>
              <a:t>Pressure 31mbar±10Pa</a:t>
            </a:r>
            <a:endParaRPr lang="zh-CN" altLang="en-US" sz="1200" b="1" dirty="0">
              <a:solidFill>
                <a:srgbClr val="FF9933"/>
              </a:solidFill>
            </a:endParaRPr>
          </a:p>
        </p:txBody>
      </p:sp>
      <p:sp>
        <p:nvSpPr>
          <p:cNvPr id="19" name="文本框 18">
            <a:extLst>
              <a:ext uri="{FF2B5EF4-FFF2-40B4-BE49-F238E27FC236}">
                <a16:creationId xmlns:a16="http://schemas.microsoft.com/office/drawing/2014/main" id="{F782F9E7-8D69-4059-9787-3B7147DE7318}"/>
              </a:ext>
            </a:extLst>
          </p:cNvPr>
          <p:cNvSpPr txBox="1"/>
          <p:nvPr/>
        </p:nvSpPr>
        <p:spPr>
          <a:xfrm>
            <a:off x="2981119" y="5210230"/>
            <a:ext cx="1906091" cy="276999"/>
          </a:xfrm>
          <a:prstGeom prst="rect">
            <a:avLst/>
          </a:prstGeom>
          <a:noFill/>
        </p:spPr>
        <p:txBody>
          <a:bodyPr wrap="square" rtlCol="0">
            <a:spAutoFit/>
          </a:bodyPr>
          <a:lstStyle/>
          <a:p>
            <a:r>
              <a:rPr lang="en-US" altLang="zh-CN" sz="1200" b="1" dirty="0">
                <a:solidFill>
                  <a:srgbClr val="0000FF"/>
                </a:solidFill>
              </a:rPr>
              <a:t>Temperature 2K±0.02K</a:t>
            </a:r>
            <a:endParaRPr lang="zh-CN" altLang="en-US" sz="1200" b="1" dirty="0">
              <a:solidFill>
                <a:srgbClr val="0000FF"/>
              </a:solidFill>
            </a:endParaRPr>
          </a:p>
        </p:txBody>
      </p:sp>
      <p:grpSp>
        <p:nvGrpSpPr>
          <p:cNvPr id="20" name="组合 19">
            <a:extLst>
              <a:ext uri="{FF2B5EF4-FFF2-40B4-BE49-F238E27FC236}">
                <a16:creationId xmlns:a16="http://schemas.microsoft.com/office/drawing/2014/main" id="{CE411789-F602-42CC-9E97-1377A9C19C77}"/>
              </a:ext>
            </a:extLst>
          </p:cNvPr>
          <p:cNvGrpSpPr/>
          <p:nvPr/>
        </p:nvGrpSpPr>
        <p:grpSpPr>
          <a:xfrm>
            <a:off x="6137315" y="3894447"/>
            <a:ext cx="5106776" cy="2769322"/>
            <a:chOff x="541941" y="29797470"/>
            <a:chExt cx="16055989" cy="8486917"/>
          </a:xfrm>
        </p:grpSpPr>
        <p:pic>
          <p:nvPicPr>
            <p:cNvPr id="21" name="图片 20">
              <a:extLst>
                <a:ext uri="{FF2B5EF4-FFF2-40B4-BE49-F238E27FC236}">
                  <a16:creationId xmlns:a16="http://schemas.microsoft.com/office/drawing/2014/main" id="{A415AC43-0B45-4332-8CAE-0C91DA9164D2}"/>
                </a:ext>
              </a:extLst>
            </p:cNvPr>
            <p:cNvPicPr>
              <a:picLocks noChangeAspect="1"/>
            </p:cNvPicPr>
            <p:nvPr/>
          </p:nvPicPr>
          <p:blipFill>
            <a:blip r:embed="rId6"/>
            <a:stretch>
              <a:fillRect/>
            </a:stretch>
          </p:blipFill>
          <p:spPr>
            <a:xfrm>
              <a:off x="541941" y="29797470"/>
              <a:ext cx="15911097" cy="8486917"/>
            </a:xfrm>
            <a:prstGeom prst="rect">
              <a:avLst/>
            </a:prstGeom>
          </p:spPr>
        </p:pic>
        <p:sp>
          <p:nvSpPr>
            <p:cNvPr id="22" name="内容占位符 2">
              <a:extLst>
                <a:ext uri="{FF2B5EF4-FFF2-40B4-BE49-F238E27FC236}">
                  <a16:creationId xmlns:a16="http://schemas.microsoft.com/office/drawing/2014/main" id="{C254B407-2789-44E2-9ED3-1077D2B1D55F}"/>
                </a:ext>
              </a:extLst>
            </p:cNvPr>
            <p:cNvSpPr txBox="1">
              <a:spLocks/>
            </p:cNvSpPr>
            <p:nvPr/>
          </p:nvSpPr>
          <p:spPr>
            <a:xfrm>
              <a:off x="541942" y="36418768"/>
              <a:ext cx="16055988" cy="1865149"/>
            </a:xfrm>
            <a:prstGeom prst="rect">
              <a:avLst/>
            </a:prstGeom>
            <a:noFill/>
          </p:spPr>
          <p:txBody>
            <a:bodyPr vert="horz" lIns="91440" tIns="45721" rIns="91440" bIns="45721" rtlCol="0">
              <a:noAutofit/>
            </a:bodyPr>
            <a:lstStyle>
              <a:lvl1pPr marL="809976" indent="-809976" algn="l" defTabSz="3239902" rtl="0" eaLnBrk="1" latinLnBrk="0" hangingPunct="1">
                <a:lnSpc>
                  <a:spcPct val="90000"/>
                </a:lnSpc>
                <a:spcBef>
                  <a:spcPts val="3542"/>
                </a:spcBef>
                <a:buFont typeface="Arial" panose="020B0604020202020204" pitchFamily="34" charset="0"/>
                <a:buChar char="•"/>
                <a:defRPr sz="9900" kern="1200">
                  <a:solidFill>
                    <a:schemeClr val="tx1"/>
                  </a:solidFill>
                  <a:latin typeface="+mn-lt"/>
                  <a:ea typeface="+mn-ea"/>
                  <a:cs typeface="+mn-cs"/>
                </a:defRPr>
              </a:lvl1pPr>
              <a:lvl2pPr marL="2429927" indent="-809976" algn="l" defTabSz="3239902" rtl="0" eaLnBrk="1" latinLnBrk="0" hangingPunct="1">
                <a:lnSpc>
                  <a:spcPct val="90000"/>
                </a:lnSpc>
                <a:spcBef>
                  <a:spcPts val="1772"/>
                </a:spcBef>
                <a:buFont typeface="Arial" panose="020B0604020202020204" pitchFamily="34" charset="0"/>
                <a:buChar char="•"/>
                <a:defRPr sz="8500" kern="1200">
                  <a:solidFill>
                    <a:schemeClr val="tx1"/>
                  </a:solidFill>
                  <a:latin typeface="+mn-lt"/>
                  <a:ea typeface="+mn-ea"/>
                  <a:cs typeface="+mn-cs"/>
                </a:defRPr>
              </a:lvl2pPr>
              <a:lvl3pPr marL="4049878" indent="-809976" algn="l" defTabSz="3239902" rtl="0" eaLnBrk="1" latinLnBrk="0" hangingPunct="1">
                <a:lnSpc>
                  <a:spcPct val="90000"/>
                </a:lnSpc>
                <a:spcBef>
                  <a:spcPts val="1772"/>
                </a:spcBef>
                <a:buFont typeface="Arial" panose="020B0604020202020204" pitchFamily="34" charset="0"/>
                <a:buChar char="•"/>
                <a:defRPr sz="7100" kern="1200">
                  <a:solidFill>
                    <a:schemeClr val="tx1"/>
                  </a:solidFill>
                  <a:latin typeface="+mn-lt"/>
                  <a:ea typeface="+mn-ea"/>
                  <a:cs typeface="+mn-cs"/>
                </a:defRPr>
              </a:lvl3pPr>
              <a:lvl4pPr marL="5669829" indent="-809976" algn="l" defTabSz="3239902" rtl="0" eaLnBrk="1" latinLnBrk="0" hangingPunct="1">
                <a:lnSpc>
                  <a:spcPct val="90000"/>
                </a:lnSpc>
                <a:spcBef>
                  <a:spcPts val="1772"/>
                </a:spcBef>
                <a:buFont typeface="Arial" panose="020B0604020202020204" pitchFamily="34" charset="0"/>
                <a:buChar char="•"/>
                <a:defRPr sz="6400" kern="1200">
                  <a:solidFill>
                    <a:schemeClr val="tx1"/>
                  </a:solidFill>
                  <a:latin typeface="+mn-lt"/>
                  <a:ea typeface="+mn-ea"/>
                  <a:cs typeface="+mn-cs"/>
                </a:defRPr>
              </a:lvl4pPr>
              <a:lvl5pPr marL="7289780" indent="-809976" algn="l" defTabSz="3239902" rtl="0" eaLnBrk="1" latinLnBrk="0" hangingPunct="1">
                <a:lnSpc>
                  <a:spcPct val="90000"/>
                </a:lnSpc>
                <a:spcBef>
                  <a:spcPts val="1772"/>
                </a:spcBef>
                <a:buFont typeface="Arial" panose="020B0604020202020204" pitchFamily="34" charset="0"/>
                <a:buChar char="•"/>
                <a:defRPr sz="6400" kern="1200">
                  <a:solidFill>
                    <a:schemeClr val="tx1"/>
                  </a:solidFill>
                  <a:latin typeface="+mn-lt"/>
                  <a:ea typeface="+mn-ea"/>
                  <a:cs typeface="+mn-cs"/>
                </a:defRPr>
              </a:lvl5pPr>
              <a:lvl6pPr marL="8909731" indent="-809976" algn="l" defTabSz="3239902" rtl="0" eaLnBrk="1" latinLnBrk="0" hangingPunct="1">
                <a:lnSpc>
                  <a:spcPct val="90000"/>
                </a:lnSpc>
                <a:spcBef>
                  <a:spcPts val="1772"/>
                </a:spcBef>
                <a:buFont typeface="Arial" panose="020B0604020202020204" pitchFamily="34" charset="0"/>
                <a:buChar char="•"/>
                <a:defRPr sz="6400" kern="1200">
                  <a:solidFill>
                    <a:schemeClr val="tx1"/>
                  </a:solidFill>
                  <a:latin typeface="+mn-lt"/>
                  <a:ea typeface="+mn-ea"/>
                  <a:cs typeface="+mn-cs"/>
                </a:defRPr>
              </a:lvl6pPr>
              <a:lvl7pPr marL="10529682" indent="-809976" algn="l" defTabSz="3239902" rtl="0" eaLnBrk="1" latinLnBrk="0" hangingPunct="1">
                <a:lnSpc>
                  <a:spcPct val="90000"/>
                </a:lnSpc>
                <a:spcBef>
                  <a:spcPts val="1772"/>
                </a:spcBef>
                <a:buFont typeface="Arial" panose="020B0604020202020204" pitchFamily="34" charset="0"/>
                <a:buChar char="•"/>
                <a:defRPr sz="6400" kern="1200">
                  <a:solidFill>
                    <a:schemeClr val="tx1"/>
                  </a:solidFill>
                  <a:latin typeface="+mn-lt"/>
                  <a:ea typeface="+mn-ea"/>
                  <a:cs typeface="+mn-cs"/>
                </a:defRPr>
              </a:lvl7pPr>
              <a:lvl8pPr marL="12149633" indent="-809976" algn="l" defTabSz="3239902" rtl="0" eaLnBrk="1" latinLnBrk="0" hangingPunct="1">
                <a:lnSpc>
                  <a:spcPct val="90000"/>
                </a:lnSpc>
                <a:spcBef>
                  <a:spcPts val="1772"/>
                </a:spcBef>
                <a:buFont typeface="Arial" panose="020B0604020202020204" pitchFamily="34" charset="0"/>
                <a:buChar char="•"/>
                <a:defRPr sz="6400" kern="1200">
                  <a:solidFill>
                    <a:schemeClr val="tx1"/>
                  </a:solidFill>
                  <a:latin typeface="+mn-lt"/>
                  <a:ea typeface="+mn-ea"/>
                  <a:cs typeface="+mn-cs"/>
                </a:defRPr>
              </a:lvl8pPr>
              <a:lvl9pPr marL="13769584" indent="-809976" algn="l" defTabSz="3239902" rtl="0" eaLnBrk="1" latinLnBrk="0" hangingPunct="1">
                <a:lnSpc>
                  <a:spcPct val="90000"/>
                </a:lnSpc>
                <a:spcBef>
                  <a:spcPts val="1772"/>
                </a:spcBef>
                <a:buFont typeface="Arial" panose="020B0604020202020204" pitchFamily="34" charset="0"/>
                <a:buChar char="•"/>
                <a:defRPr sz="6400" kern="1200">
                  <a:solidFill>
                    <a:schemeClr val="tx1"/>
                  </a:solidFill>
                  <a:latin typeface="+mn-lt"/>
                  <a:ea typeface="+mn-ea"/>
                  <a:cs typeface="+mn-cs"/>
                </a:defRPr>
              </a:lvl9pPr>
            </a:lstStyle>
            <a:p>
              <a:pPr marL="0" indent="0" algn="ctr">
                <a:lnSpc>
                  <a:spcPct val="100000"/>
                </a:lnSpc>
                <a:buNone/>
              </a:pPr>
              <a:r>
                <a:rPr lang="en-US" altLang="zh-CN" sz="2000" b="1" kern="0" dirty="0">
                  <a:solidFill>
                    <a:srgbClr val="000099"/>
                  </a:solidFill>
                  <a:latin typeface="Arial"/>
                  <a:ea typeface="宋体"/>
                </a:rPr>
                <a:t>Cooling capacity test 300W@2K</a:t>
              </a:r>
            </a:p>
          </p:txBody>
        </p:sp>
      </p:grpSp>
      <p:sp>
        <p:nvSpPr>
          <p:cNvPr id="23" name="矩形 22">
            <a:extLst>
              <a:ext uri="{FF2B5EF4-FFF2-40B4-BE49-F238E27FC236}">
                <a16:creationId xmlns:a16="http://schemas.microsoft.com/office/drawing/2014/main" id="{E67F0CA5-6857-4344-B566-AFDB99284829}"/>
              </a:ext>
            </a:extLst>
          </p:cNvPr>
          <p:cNvSpPr/>
          <p:nvPr/>
        </p:nvSpPr>
        <p:spPr>
          <a:xfrm>
            <a:off x="1668917" y="139411"/>
            <a:ext cx="9045233" cy="584775"/>
          </a:xfrm>
          <a:prstGeom prst="rect">
            <a:avLst/>
          </a:prstGeom>
        </p:spPr>
        <p:txBody>
          <a:bodyPr wrap="none">
            <a:spAutoFit/>
          </a:bodyPr>
          <a:lstStyle/>
          <a:p>
            <a:pPr lvl="0"/>
            <a:r>
              <a:rPr lang="en-US" altLang="zh-CN" sz="32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rPr>
              <a:t>Operation test for 650MHz 2-cell cavities</a:t>
            </a:r>
            <a:endParaRPr lang="zh-CN" altLang="en-US" sz="32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endParaRPr>
          </a:p>
        </p:txBody>
      </p:sp>
    </p:spTree>
    <p:extLst>
      <p:ext uri="{BB962C8B-B14F-4D97-AF65-F5344CB8AC3E}">
        <p14:creationId xmlns:p14="http://schemas.microsoft.com/office/powerpoint/2010/main" val="34025510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B63E9D63-9BF1-45CE-8C21-4E4B188B466F}"/>
              </a:ext>
            </a:extLst>
          </p:cNvPr>
          <p:cNvSpPr>
            <a:spLocks noGrp="1"/>
          </p:cNvSpPr>
          <p:nvPr>
            <p:ph type="ftr" sz="quarter" idx="3"/>
          </p:nvPr>
        </p:nvSpPr>
        <p:spPr/>
        <p:txBody>
          <a:bodyPr/>
          <a:lstStyle/>
          <a:p>
            <a:pPr>
              <a:defRPr/>
            </a:pPr>
            <a:r>
              <a:rPr lang="zh-CN" altLang="en-US" dirty="0"/>
              <a:t>加速器中心低温组</a:t>
            </a:r>
            <a:endParaRPr lang="en-US" altLang="zh-CN" dirty="0"/>
          </a:p>
        </p:txBody>
      </p:sp>
      <p:sp>
        <p:nvSpPr>
          <p:cNvPr id="3" name="矩形 2">
            <a:extLst>
              <a:ext uri="{FF2B5EF4-FFF2-40B4-BE49-F238E27FC236}">
                <a16:creationId xmlns:a16="http://schemas.microsoft.com/office/drawing/2014/main" id="{60C7FCB1-51A5-4D0F-B93D-D7E5D2266826}"/>
              </a:ext>
            </a:extLst>
          </p:cNvPr>
          <p:cNvSpPr/>
          <p:nvPr/>
        </p:nvSpPr>
        <p:spPr>
          <a:xfrm>
            <a:off x="1210696" y="149322"/>
            <a:ext cx="9694980" cy="584775"/>
          </a:xfrm>
          <a:prstGeom prst="rect">
            <a:avLst/>
          </a:prstGeom>
        </p:spPr>
        <p:txBody>
          <a:bodyPr wrap="square">
            <a:spAutoFit/>
          </a:bodyPr>
          <a:lstStyle/>
          <a:p>
            <a:pPr lvl="0" algn="ctr"/>
            <a:r>
              <a:rPr lang="en-US" altLang="zh-CN" sz="32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rPr>
              <a:t>Advanced control strategy research status</a:t>
            </a:r>
          </a:p>
        </p:txBody>
      </p:sp>
      <p:sp>
        <p:nvSpPr>
          <p:cNvPr id="5" name="文本框 4">
            <a:extLst>
              <a:ext uri="{FF2B5EF4-FFF2-40B4-BE49-F238E27FC236}">
                <a16:creationId xmlns:a16="http://schemas.microsoft.com/office/drawing/2014/main" id="{ABFCA8AC-BED9-43FA-84FC-13C3B44ADC47}"/>
              </a:ext>
            </a:extLst>
          </p:cNvPr>
          <p:cNvSpPr txBox="1"/>
          <p:nvPr/>
        </p:nvSpPr>
        <p:spPr>
          <a:xfrm>
            <a:off x="270932" y="751877"/>
            <a:ext cx="11637049" cy="1569660"/>
          </a:xfrm>
          <a:prstGeom prst="rect">
            <a:avLst/>
          </a:prstGeom>
        </p:spPr>
        <p:txBody>
          <a:bodyPr wrap="square">
            <a:spAutoFit/>
          </a:bodyPr>
          <a:lstStyle>
            <a:defPPr>
              <a:defRPr lang="zh-CN"/>
            </a:defPPr>
            <a:lvl1pPr marL="342900" indent="-342900" algn="just">
              <a:lnSpc>
                <a:spcPct val="150000"/>
              </a:lnSpc>
              <a:buFont typeface="Wingdings" panose="05000000000000000000" pitchFamily="2" charset="2"/>
              <a:buChar char="p"/>
              <a:defRPr b="1">
                <a:solidFill>
                  <a:srgbClr val="00B050"/>
                </a:solidFill>
                <a:latin typeface="Times New Roman" panose="02020603050405020304" pitchFamily="18" charset="0"/>
                <a:ea typeface="微软雅黑" panose="020B0503020204020204" pitchFamily="34" charset="-122"/>
                <a:cs typeface="Times New Roman" panose="02020603050405020304" pitchFamily="18" charset="0"/>
              </a:defRPr>
            </a:lvl1pPr>
          </a:lstStyle>
          <a:p>
            <a:pPr>
              <a:lnSpc>
                <a:spcPct val="100000"/>
              </a:lnSpc>
            </a:pPr>
            <a:r>
              <a:rPr lang="en-US" altLang="zh-CN" sz="1600" dirty="0">
                <a:solidFill>
                  <a:srgbClr val="0000FF"/>
                </a:solidFill>
              </a:rPr>
              <a:t>We are now conducting the Advanced control strategy research, first of all, we have successfully designed and implemented automatic cool-down/warming-up procedure for SRF cavity cryomodule with Model Predict Control (MPC) method &amp; Artificial Neural Network (ANN)</a:t>
            </a:r>
          </a:p>
          <a:p>
            <a:pPr>
              <a:lnSpc>
                <a:spcPct val="100000"/>
              </a:lnSpc>
            </a:pPr>
            <a:r>
              <a:rPr lang="en-US" altLang="zh-CN" sz="1600" dirty="0">
                <a:solidFill>
                  <a:schemeClr val="tx1"/>
                </a:solidFill>
              </a:rPr>
              <a:t>Module automatic cooldown research progress: the MPC control method has successfully tested in PAPS BTCM, </a:t>
            </a:r>
            <a:r>
              <a:rPr lang="en-US" altLang="zh-CN" sz="1600" dirty="0"/>
              <a:t>It is verified that the MPC method has better control stability.</a:t>
            </a:r>
          </a:p>
          <a:p>
            <a:pPr>
              <a:lnSpc>
                <a:spcPct val="100000"/>
              </a:lnSpc>
            </a:pPr>
            <a:r>
              <a:rPr lang="en-US" altLang="zh-CN" sz="1600" dirty="0"/>
              <a:t>The foundation for a more intelligent automated control of future CEPC large cryogenic systems has been laid.</a:t>
            </a:r>
          </a:p>
        </p:txBody>
      </p:sp>
      <p:pic>
        <p:nvPicPr>
          <p:cNvPr id="8" name="图片 7">
            <a:extLst>
              <a:ext uri="{FF2B5EF4-FFF2-40B4-BE49-F238E27FC236}">
                <a16:creationId xmlns:a16="http://schemas.microsoft.com/office/drawing/2014/main" id="{C329429C-E4B2-4831-9E62-F084563EA00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21506"/>
          <a:stretch/>
        </p:blipFill>
        <p:spPr>
          <a:xfrm>
            <a:off x="519765" y="4495967"/>
            <a:ext cx="3332163" cy="2067572"/>
          </a:xfrm>
          <a:prstGeom prst="rect">
            <a:avLst/>
          </a:prstGeom>
        </p:spPr>
      </p:pic>
      <p:sp>
        <p:nvSpPr>
          <p:cNvPr id="9" name="文本框 8">
            <a:extLst>
              <a:ext uri="{FF2B5EF4-FFF2-40B4-BE49-F238E27FC236}">
                <a16:creationId xmlns:a16="http://schemas.microsoft.com/office/drawing/2014/main" id="{465A4554-946B-447A-B2E2-3F52069783A6}"/>
              </a:ext>
            </a:extLst>
          </p:cNvPr>
          <p:cNvSpPr txBox="1"/>
          <p:nvPr/>
        </p:nvSpPr>
        <p:spPr>
          <a:xfrm>
            <a:off x="1063446" y="6559087"/>
            <a:ext cx="2974747" cy="276999"/>
          </a:xfrm>
          <a:prstGeom prst="rect">
            <a:avLst/>
          </a:prstGeom>
          <a:noFill/>
        </p:spPr>
        <p:txBody>
          <a:bodyPr wrap="square" rtlCol="0">
            <a:spAutoFit/>
          </a:bodyPr>
          <a:lstStyle/>
          <a:p>
            <a:r>
              <a:rPr lang="en-US" altLang="zh-CN" sz="1200" b="1" dirty="0"/>
              <a:t>Team</a:t>
            </a:r>
            <a:r>
              <a:rPr lang="zh-CN" altLang="en-US" sz="1200" b="1" dirty="0"/>
              <a:t>：</a:t>
            </a:r>
            <a:r>
              <a:rPr lang="en-US" altLang="zh-CN" sz="1200" b="1" dirty="0" err="1"/>
              <a:t>Zhengze</a:t>
            </a:r>
            <a:r>
              <a:rPr lang="en-US" altLang="zh-CN" sz="1200" b="1" dirty="0"/>
              <a:t> Chang</a:t>
            </a:r>
            <a:r>
              <a:rPr lang="zh-CN" altLang="en-US" sz="1200" b="1" dirty="0"/>
              <a:t>、</a:t>
            </a:r>
            <a:r>
              <a:rPr lang="en-US" altLang="zh-CN" sz="1200" b="1" dirty="0"/>
              <a:t>Mei Li</a:t>
            </a:r>
            <a:r>
              <a:rPr lang="zh-CN" altLang="en-US" sz="1200" b="1" dirty="0"/>
              <a:t>、</a:t>
            </a:r>
            <a:r>
              <a:rPr lang="en-US" altLang="zh-CN" sz="1200" b="1" dirty="0" err="1"/>
              <a:t>Keyu</a:t>
            </a:r>
            <a:r>
              <a:rPr lang="en-US" altLang="zh-CN" sz="1200" b="1" dirty="0"/>
              <a:t> Zhu</a:t>
            </a:r>
            <a:endParaRPr lang="zh-CN" altLang="en-US" sz="1200" b="1" dirty="0"/>
          </a:p>
        </p:txBody>
      </p:sp>
      <p:grpSp>
        <p:nvGrpSpPr>
          <p:cNvPr id="4" name="组合 3">
            <a:extLst>
              <a:ext uri="{FF2B5EF4-FFF2-40B4-BE49-F238E27FC236}">
                <a16:creationId xmlns:a16="http://schemas.microsoft.com/office/drawing/2014/main" id="{0D6EDB84-9CAF-46CC-8B68-CF740663DD24}"/>
              </a:ext>
            </a:extLst>
          </p:cNvPr>
          <p:cNvGrpSpPr/>
          <p:nvPr/>
        </p:nvGrpSpPr>
        <p:grpSpPr>
          <a:xfrm>
            <a:off x="519765" y="2314690"/>
            <a:ext cx="3332162" cy="2080850"/>
            <a:chOff x="563433" y="2230123"/>
            <a:chExt cx="3413836" cy="2165417"/>
          </a:xfrm>
        </p:grpSpPr>
        <p:grpSp>
          <p:nvGrpSpPr>
            <p:cNvPr id="10" name="组合 9">
              <a:extLst>
                <a:ext uri="{FF2B5EF4-FFF2-40B4-BE49-F238E27FC236}">
                  <a16:creationId xmlns:a16="http://schemas.microsoft.com/office/drawing/2014/main" id="{7302B89A-2E8F-4245-B789-7F2AE7172B49}"/>
                </a:ext>
              </a:extLst>
            </p:cNvPr>
            <p:cNvGrpSpPr/>
            <p:nvPr/>
          </p:nvGrpSpPr>
          <p:grpSpPr>
            <a:xfrm>
              <a:off x="563433" y="2230123"/>
              <a:ext cx="3413836" cy="2165417"/>
              <a:chOff x="264132" y="1777152"/>
              <a:chExt cx="3149442" cy="2344221"/>
            </a:xfrm>
          </p:grpSpPr>
          <p:pic>
            <p:nvPicPr>
              <p:cNvPr id="14" name="图片 13">
                <a:extLst>
                  <a:ext uri="{FF2B5EF4-FFF2-40B4-BE49-F238E27FC236}">
                    <a16:creationId xmlns:a16="http://schemas.microsoft.com/office/drawing/2014/main" id="{CDEF13D8-E7A3-4FAC-8899-9E91F9B3E3B0}"/>
                  </a:ext>
                </a:extLst>
              </p:cNvPr>
              <p:cNvPicPr/>
              <p:nvPr/>
            </p:nvPicPr>
            <p:blipFill rotWithShape="1">
              <a:blip r:embed="rId4"/>
              <a:srcRect l="11460" r="32426" b="22645"/>
              <a:stretch/>
            </p:blipFill>
            <p:spPr>
              <a:xfrm>
                <a:off x="264132" y="1777152"/>
                <a:ext cx="3031015" cy="2344221"/>
              </a:xfrm>
              <a:prstGeom prst="rect">
                <a:avLst/>
              </a:prstGeom>
            </p:spPr>
          </p:pic>
          <p:sp>
            <p:nvSpPr>
              <p:cNvPr id="15" name="文本框 14">
                <a:extLst>
                  <a:ext uri="{FF2B5EF4-FFF2-40B4-BE49-F238E27FC236}">
                    <a16:creationId xmlns:a16="http://schemas.microsoft.com/office/drawing/2014/main" id="{7C5BBCCD-F130-4C7E-864B-DF382DD92240}"/>
                  </a:ext>
                </a:extLst>
              </p:cNvPr>
              <p:cNvSpPr txBox="1"/>
              <p:nvPr/>
            </p:nvSpPr>
            <p:spPr>
              <a:xfrm>
                <a:off x="3270062" y="1777152"/>
                <a:ext cx="143512" cy="2344221"/>
              </a:xfrm>
              <a:prstGeom prst="rect">
                <a:avLst/>
              </a:prstGeom>
              <a:solidFill>
                <a:schemeClr val="bg1">
                  <a:lumMod val="75000"/>
                </a:schemeClr>
              </a:solidFill>
            </p:spPr>
            <p:txBody>
              <a:bodyPr wrap="square" rtlCol="0">
                <a:spAutoFit/>
              </a:bodyPr>
              <a:lstStyle/>
              <a:p>
                <a:endParaRPr lang="zh-CN" altLang="en-US" dirty="0"/>
              </a:p>
            </p:txBody>
          </p:sp>
        </p:grpSp>
        <p:sp>
          <p:nvSpPr>
            <p:cNvPr id="16" name="矩形: 圆角 15">
              <a:extLst>
                <a:ext uri="{FF2B5EF4-FFF2-40B4-BE49-F238E27FC236}">
                  <a16:creationId xmlns:a16="http://schemas.microsoft.com/office/drawing/2014/main" id="{7CD69560-2AE4-4642-BF09-C385B763FFEF}"/>
                </a:ext>
              </a:extLst>
            </p:cNvPr>
            <p:cNvSpPr/>
            <p:nvPr/>
          </p:nvSpPr>
          <p:spPr bwMode="auto">
            <a:xfrm>
              <a:off x="2776964" y="2404574"/>
              <a:ext cx="517598" cy="190189"/>
            </a:xfrm>
            <a:prstGeom prst="roundRect">
              <a:avLst/>
            </a:prstGeom>
            <a:noFill/>
            <a:ln w="190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grpSp>
      <p:grpSp>
        <p:nvGrpSpPr>
          <p:cNvPr id="28" name="组合 27">
            <a:extLst>
              <a:ext uri="{FF2B5EF4-FFF2-40B4-BE49-F238E27FC236}">
                <a16:creationId xmlns:a16="http://schemas.microsoft.com/office/drawing/2014/main" id="{C0816561-6314-4CB3-A0F8-05F6FBA2ECC3}"/>
              </a:ext>
            </a:extLst>
          </p:cNvPr>
          <p:cNvGrpSpPr/>
          <p:nvPr/>
        </p:nvGrpSpPr>
        <p:grpSpPr>
          <a:xfrm>
            <a:off x="4302263" y="2321537"/>
            <a:ext cx="4968722" cy="4446407"/>
            <a:chOff x="4302263" y="2321537"/>
            <a:chExt cx="4968722" cy="4446407"/>
          </a:xfrm>
        </p:grpSpPr>
        <p:grpSp>
          <p:nvGrpSpPr>
            <p:cNvPr id="6" name="组合 5">
              <a:extLst>
                <a:ext uri="{FF2B5EF4-FFF2-40B4-BE49-F238E27FC236}">
                  <a16:creationId xmlns:a16="http://schemas.microsoft.com/office/drawing/2014/main" id="{FC2D489C-D9A1-4F7D-96B2-E149CFA76947}"/>
                </a:ext>
              </a:extLst>
            </p:cNvPr>
            <p:cNvGrpSpPr/>
            <p:nvPr/>
          </p:nvGrpSpPr>
          <p:grpSpPr>
            <a:xfrm>
              <a:off x="4302264" y="4395540"/>
              <a:ext cx="4968721" cy="2372404"/>
              <a:chOff x="4612769" y="3042015"/>
              <a:chExt cx="6702998" cy="3713570"/>
            </a:xfrm>
          </p:grpSpPr>
          <p:pic>
            <p:nvPicPr>
              <p:cNvPr id="12" name="图片 11">
                <a:extLst>
                  <a:ext uri="{FF2B5EF4-FFF2-40B4-BE49-F238E27FC236}">
                    <a16:creationId xmlns:a16="http://schemas.microsoft.com/office/drawing/2014/main" id="{EC77A753-BCA0-4464-9A9F-9D51907F80B2}"/>
                  </a:ext>
                </a:extLst>
              </p:cNvPr>
              <p:cNvPicPr>
                <a:picLocks noChangeAspect="1"/>
              </p:cNvPicPr>
              <p:nvPr/>
            </p:nvPicPr>
            <p:blipFill>
              <a:blip r:embed="rId5"/>
              <a:stretch>
                <a:fillRect/>
              </a:stretch>
            </p:blipFill>
            <p:spPr>
              <a:xfrm>
                <a:off x="4612769" y="3042015"/>
                <a:ext cx="6702998" cy="3713570"/>
              </a:xfrm>
              <a:prstGeom prst="rect">
                <a:avLst/>
              </a:prstGeom>
            </p:spPr>
          </p:pic>
          <p:sp>
            <p:nvSpPr>
              <p:cNvPr id="13" name="文本框 12">
                <a:extLst>
                  <a:ext uri="{FF2B5EF4-FFF2-40B4-BE49-F238E27FC236}">
                    <a16:creationId xmlns:a16="http://schemas.microsoft.com/office/drawing/2014/main" id="{3447A2E4-3D6C-49E0-9135-E55FBD77CADA}"/>
                  </a:ext>
                </a:extLst>
              </p:cNvPr>
              <p:cNvSpPr txBox="1"/>
              <p:nvPr/>
            </p:nvSpPr>
            <p:spPr>
              <a:xfrm>
                <a:off x="5798049" y="5783630"/>
                <a:ext cx="5421168" cy="867184"/>
              </a:xfrm>
              <a:prstGeom prst="rect">
                <a:avLst/>
              </a:prstGeom>
              <a:solidFill>
                <a:srgbClr val="FFFFCC"/>
              </a:solidFill>
            </p:spPr>
            <p:txBody>
              <a:bodyPr wrap="square">
                <a:spAutoFit/>
              </a:bodyPr>
              <a:lstStyle/>
              <a:p>
                <a:r>
                  <a:rPr lang="en-US" altLang="zh-CN" sz="1000" b="0" i="0" dirty="0">
                    <a:solidFill>
                      <a:srgbClr val="000000"/>
                    </a:solidFill>
                    <a:effectLst/>
                    <a:latin typeface="ArialMT"/>
                  </a:rPr>
                  <a:t>300 to 150 K: &lt; 10 K/hr. Cavity top and bottom Δ</a:t>
                </a:r>
                <a:r>
                  <a:rPr lang="en-US" altLang="zh-CN" sz="1000" b="0" i="1" dirty="0">
                    <a:solidFill>
                      <a:srgbClr val="000000"/>
                    </a:solidFill>
                    <a:effectLst/>
                    <a:latin typeface="Arial-ItalicMT"/>
                  </a:rPr>
                  <a:t>T </a:t>
                </a:r>
                <a:r>
                  <a:rPr lang="en-US" altLang="zh-CN" sz="1000" b="0" i="0" dirty="0">
                    <a:solidFill>
                      <a:srgbClr val="000000"/>
                    </a:solidFill>
                    <a:effectLst/>
                    <a:latin typeface="ArialMT"/>
                  </a:rPr>
                  <a:t>&lt; 20 K</a:t>
                </a:r>
                <a:br>
                  <a:rPr lang="en-US" altLang="zh-CN" sz="1000" b="0" i="0" dirty="0">
                    <a:solidFill>
                      <a:srgbClr val="000000"/>
                    </a:solidFill>
                    <a:effectLst/>
                    <a:latin typeface="ArialMT"/>
                  </a:rPr>
                </a:br>
                <a:r>
                  <a:rPr lang="en-US" altLang="zh-CN" sz="1000" b="0" i="0" dirty="0">
                    <a:solidFill>
                      <a:srgbClr val="000000"/>
                    </a:solidFill>
                    <a:effectLst/>
                    <a:latin typeface="ArialMT"/>
                  </a:rPr>
                  <a:t>150 to 4.5 K: rate &gt; 2.4 K/min, fast cooldown </a:t>
                </a:r>
              </a:p>
              <a:p>
                <a:r>
                  <a:rPr lang="en-US" altLang="zh-CN" sz="1000" b="0" i="0" dirty="0">
                    <a:solidFill>
                      <a:srgbClr val="000000"/>
                    </a:solidFill>
                    <a:effectLst/>
                    <a:latin typeface="ArialMT"/>
                  </a:rPr>
                  <a:t>4.5 to 2 K</a:t>
                </a:r>
                <a:r>
                  <a:rPr lang="en-US" altLang="zh-CN" sz="1000" dirty="0"/>
                  <a:t> </a:t>
                </a:r>
                <a:endParaRPr lang="zh-CN" altLang="en-US" sz="1000" dirty="0"/>
              </a:p>
            </p:txBody>
          </p:sp>
        </p:grpSp>
        <p:pic>
          <p:nvPicPr>
            <p:cNvPr id="17" name="图片 16">
              <a:extLst>
                <a:ext uri="{FF2B5EF4-FFF2-40B4-BE49-F238E27FC236}">
                  <a16:creationId xmlns:a16="http://schemas.microsoft.com/office/drawing/2014/main" id="{4C75CA74-8AF4-458C-850B-86613072AA6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302263" y="2321537"/>
              <a:ext cx="4950560" cy="1974951"/>
            </a:xfrm>
            <a:prstGeom prst="rect">
              <a:avLst/>
            </a:prstGeom>
          </p:spPr>
        </p:pic>
        <p:cxnSp>
          <p:nvCxnSpPr>
            <p:cNvPr id="18" name="直接箭头连接符 17">
              <a:extLst>
                <a:ext uri="{FF2B5EF4-FFF2-40B4-BE49-F238E27FC236}">
                  <a16:creationId xmlns:a16="http://schemas.microsoft.com/office/drawing/2014/main" id="{8A4F749D-8705-4908-A897-6430F0B0B01C}"/>
                </a:ext>
              </a:extLst>
            </p:cNvPr>
            <p:cNvCxnSpPr/>
            <p:nvPr/>
          </p:nvCxnSpPr>
          <p:spPr bwMode="auto">
            <a:xfrm>
              <a:off x="6349138" y="3891197"/>
              <a:ext cx="2850278" cy="0"/>
            </a:xfrm>
            <a:prstGeom prst="straightConnector1">
              <a:avLst/>
            </a:prstGeom>
            <a:solidFill>
              <a:schemeClr val="accent1"/>
            </a:solidFill>
            <a:ln w="19050" cap="flat" cmpd="sng" algn="ctr">
              <a:solidFill>
                <a:srgbClr val="FF0000"/>
              </a:solidFill>
              <a:prstDash val="solid"/>
              <a:round/>
              <a:headEnd type="triangle"/>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9" name="文本框 18">
              <a:extLst>
                <a:ext uri="{FF2B5EF4-FFF2-40B4-BE49-F238E27FC236}">
                  <a16:creationId xmlns:a16="http://schemas.microsoft.com/office/drawing/2014/main" id="{BB0BB9C8-C654-43F2-A2D8-E9D9E7462AB2}"/>
                </a:ext>
              </a:extLst>
            </p:cNvPr>
            <p:cNvSpPr txBox="1"/>
            <p:nvPr/>
          </p:nvSpPr>
          <p:spPr>
            <a:xfrm>
              <a:off x="7548714" y="3521865"/>
              <a:ext cx="704039" cy="369332"/>
            </a:xfrm>
            <a:prstGeom prst="rect">
              <a:avLst/>
            </a:prstGeom>
            <a:noFill/>
          </p:spPr>
          <p:txBody>
            <a:bodyPr wrap="none" rtlCol="0">
              <a:spAutoFit/>
            </a:bodyPr>
            <a:lstStyle/>
            <a:p>
              <a:r>
                <a:rPr lang="en-US" altLang="zh-CN" dirty="0"/>
                <a:t>~34h</a:t>
              </a:r>
              <a:endParaRPr lang="zh-CN" altLang="en-US" dirty="0"/>
            </a:p>
          </p:txBody>
        </p:sp>
        <p:sp>
          <p:nvSpPr>
            <p:cNvPr id="20" name="文本框 19">
              <a:extLst>
                <a:ext uri="{FF2B5EF4-FFF2-40B4-BE49-F238E27FC236}">
                  <a16:creationId xmlns:a16="http://schemas.microsoft.com/office/drawing/2014/main" id="{9E2BE899-3E5A-4C4E-9971-BD10A9C6EB30}"/>
                </a:ext>
              </a:extLst>
            </p:cNvPr>
            <p:cNvSpPr txBox="1"/>
            <p:nvPr/>
          </p:nvSpPr>
          <p:spPr>
            <a:xfrm>
              <a:off x="7774277" y="5529753"/>
              <a:ext cx="704039" cy="369332"/>
            </a:xfrm>
            <a:prstGeom prst="rect">
              <a:avLst/>
            </a:prstGeom>
            <a:noFill/>
          </p:spPr>
          <p:txBody>
            <a:bodyPr wrap="none" rtlCol="0">
              <a:spAutoFit/>
            </a:bodyPr>
            <a:lstStyle/>
            <a:p>
              <a:r>
                <a:rPr lang="en-US" altLang="zh-CN" dirty="0"/>
                <a:t>~24h</a:t>
              </a:r>
              <a:endParaRPr lang="zh-CN" altLang="en-US" dirty="0"/>
            </a:p>
          </p:txBody>
        </p:sp>
        <p:cxnSp>
          <p:nvCxnSpPr>
            <p:cNvPr id="21" name="直接箭头连接符 20">
              <a:extLst>
                <a:ext uri="{FF2B5EF4-FFF2-40B4-BE49-F238E27FC236}">
                  <a16:creationId xmlns:a16="http://schemas.microsoft.com/office/drawing/2014/main" id="{642DA265-7648-42CD-81F4-BC0BEE6E92F6}"/>
                </a:ext>
              </a:extLst>
            </p:cNvPr>
            <p:cNvCxnSpPr/>
            <p:nvPr/>
          </p:nvCxnSpPr>
          <p:spPr bwMode="auto">
            <a:xfrm>
              <a:off x="6001600" y="5812023"/>
              <a:ext cx="3269385" cy="0"/>
            </a:xfrm>
            <a:prstGeom prst="straightConnector1">
              <a:avLst/>
            </a:prstGeom>
            <a:solidFill>
              <a:schemeClr val="accent1"/>
            </a:solidFill>
            <a:ln w="19050" cap="flat" cmpd="sng" algn="ctr">
              <a:solidFill>
                <a:srgbClr val="FF0000"/>
              </a:solidFill>
              <a:prstDash val="solid"/>
              <a:round/>
              <a:headEnd type="triangle"/>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26" name="文本框 25">
            <a:extLst>
              <a:ext uri="{FF2B5EF4-FFF2-40B4-BE49-F238E27FC236}">
                <a16:creationId xmlns:a16="http://schemas.microsoft.com/office/drawing/2014/main" id="{E9550C4F-0459-4CC1-A43C-3539B9698EEB}"/>
              </a:ext>
            </a:extLst>
          </p:cNvPr>
          <p:cNvSpPr txBox="1"/>
          <p:nvPr/>
        </p:nvSpPr>
        <p:spPr>
          <a:xfrm>
            <a:off x="9680930" y="2810249"/>
            <a:ext cx="2133918" cy="923330"/>
          </a:xfrm>
          <a:prstGeom prst="rect">
            <a:avLst/>
          </a:prstGeom>
        </p:spPr>
        <p:style>
          <a:lnRef idx="1">
            <a:schemeClr val="accent5"/>
          </a:lnRef>
          <a:fillRef idx="2">
            <a:schemeClr val="accent5"/>
          </a:fillRef>
          <a:effectRef idx="1">
            <a:schemeClr val="accent5"/>
          </a:effectRef>
          <a:fontRef idx="minor">
            <a:schemeClr val="dk1"/>
          </a:fontRef>
        </p:style>
        <p:txBody>
          <a:bodyPr wrap="none" rtlCol="0">
            <a:spAutoFit/>
          </a:bodyPr>
          <a:lstStyle/>
          <a:p>
            <a:r>
              <a:rPr lang="en-US" altLang="zh-CN" dirty="0">
                <a:latin typeface="Arial" panose="020B0604020202020204" pitchFamily="34" charset="0"/>
                <a:cs typeface="Arial" panose="020B0604020202020204" pitchFamily="34" charset="0"/>
              </a:rPr>
              <a:t>Former method:</a:t>
            </a:r>
          </a:p>
          <a:p>
            <a:r>
              <a:rPr lang="en-US" altLang="zh-CN" dirty="0">
                <a:latin typeface="Arial" panose="020B0604020202020204" pitchFamily="34" charset="0"/>
                <a:cs typeface="Arial" panose="020B0604020202020204" pitchFamily="34" charset="0"/>
              </a:rPr>
              <a:t>Manual adjustment</a:t>
            </a:r>
          </a:p>
          <a:p>
            <a:r>
              <a:rPr lang="en-US" altLang="zh-CN" dirty="0">
                <a:latin typeface="Arial" panose="020B0604020202020204" pitchFamily="34" charset="0"/>
                <a:cs typeface="Arial" panose="020B0604020202020204" pitchFamily="34" charset="0"/>
              </a:rPr>
              <a:t>Not stable</a:t>
            </a:r>
          </a:p>
        </p:txBody>
      </p:sp>
      <p:sp>
        <p:nvSpPr>
          <p:cNvPr id="27" name="文本框 26">
            <a:extLst>
              <a:ext uri="{FF2B5EF4-FFF2-40B4-BE49-F238E27FC236}">
                <a16:creationId xmlns:a16="http://schemas.microsoft.com/office/drawing/2014/main" id="{DC1202A2-4B16-4D27-8D04-3E8A7BA0AFF9}"/>
              </a:ext>
            </a:extLst>
          </p:cNvPr>
          <p:cNvSpPr txBox="1"/>
          <p:nvPr/>
        </p:nvSpPr>
        <p:spPr>
          <a:xfrm>
            <a:off x="9419195" y="4536464"/>
            <a:ext cx="2702243" cy="1477328"/>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US" altLang="zh-CN" dirty="0">
                <a:latin typeface="Arial" panose="020B0604020202020204" pitchFamily="34" charset="0"/>
                <a:cs typeface="Arial" panose="020B0604020202020204" pitchFamily="34" charset="0"/>
              </a:rPr>
              <a:t>Improved method:</a:t>
            </a:r>
          </a:p>
          <a:p>
            <a:r>
              <a:rPr lang="en-US" altLang="zh-CN" dirty="0">
                <a:latin typeface="Arial" panose="020B0604020202020204" pitchFamily="34" charset="0"/>
                <a:cs typeface="Arial" panose="020B0604020202020204" pitchFamily="34" charset="0"/>
              </a:rPr>
              <a:t>MPC; ANN</a:t>
            </a:r>
          </a:p>
          <a:p>
            <a:r>
              <a:rPr lang="en-US" altLang="zh-CN" dirty="0">
                <a:latin typeface="Arial" panose="020B0604020202020204" pitchFamily="34" charset="0"/>
                <a:cs typeface="Arial" panose="020B0604020202020204" pitchFamily="34" charset="0"/>
              </a:rPr>
              <a:t>Stable</a:t>
            </a:r>
          </a:p>
          <a:p>
            <a:r>
              <a:rPr lang="en-US" altLang="zh-CN" dirty="0">
                <a:latin typeface="Arial" panose="020B0604020202020204" pitchFamily="34" charset="0"/>
                <a:cs typeface="Arial" panose="020B0604020202020204" pitchFamily="34" charset="0"/>
              </a:rPr>
              <a:t>Fast cooldown</a:t>
            </a:r>
          </a:p>
          <a:p>
            <a:r>
              <a:rPr lang="en-US" altLang="zh-CN" dirty="0">
                <a:latin typeface="Arial" panose="020B0604020202020204" pitchFamily="34" charset="0"/>
                <a:cs typeface="Arial" panose="020B0604020202020204" pitchFamily="34" charset="0"/>
              </a:rPr>
              <a:t>Efficiency increase  a lot</a:t>
            </a:r>
            <a:endParaRPr lang="zh-CN" alt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087467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E7508E03-79E8-43AC-AB6E-0EAC4E89BA1C}"/>
              </a:ext>
            </a:extLst>
          </p:cNvPr>
          <p:cNvSpPr>
            <a:spLocks noGrp="1"/>
          </p:cNvSpPr>
          <p:nvPr>
            <p:ph type="ftr" sz="quarter" idx="3"/>
          </p:nvPr>
        </p:nvSpPr>
        <p:spPr/>
        <p:txBody>
          <a:bodyPr/>
          <a:lstStyle/>
          <a:p>
            <a:pPr>
              <a:defRPr/>
            </a:pPr>
            <a:r>
              <a:rPr lang="zh-CN" altLang="en-US">
                <a:solidFill>
                  <a:srgbClr val="FFFFFF"/>
                </a:solidFill>
              </a:rPr>
              <a:t>加速器中心低温组</a:t>
            </a:r>
            <a:endParaRPr lang="en-US" altLang="zh-CN">
              <a:solidFill>
                <a:srgbClr val="FFFFFF"/>
              </a:solidFill>
            </a:endParaRPr>
          </a:p>
        </p:txBody>
      </p:sp>
      <p:sp>
        <p:nvSpPr>
          <p:cNvPr id="3" name="文本框 2">
            <a:extLst>
              <a:ext uri="{FF2B5EF4-FFF2-40B4-BE49-F238E27FC236}">
                <a16:creationId xmlns:a16="http://schemas.microsoft.com/office/drawing/2014/main" id="{B04A2D37-CE60-42A6-BD8A-255D0B3C0AF2}"/>
              </a:ext>
            </a:extLst>
          </p:cNvPr>
          <p:cNvSpPr txBox="1"/>
          <p:nvPr/>
        </p:nvSpPr>
        <p:spPr>
          <a:xfrm>
            <a:off x="3748939" y="52874"/>
            <a:ext cx="5191861" cy="752474"/>
          </a:xfrm>
          <a:prstGeom prst="rect">
            <a:avLst/>
          </a:prstGeom>
          <a:noFill/>
          <a:ln>
            <a:noFill/>
          </a:ln>
        </p:spPr>
        <p:txBody>
          <a:bodyPr vert="horz" lIns="92027" tIns="47854" rIns="92027" bIns="47854" anchor="ctr"/>
          <a:lstStyle>
            <a:lvl1pPr marL="0" indent="0"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1pPr>
            <a:lvl2pPr marL="631825" indent="-242888"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2pPr>
            <a:lvl3pPr marL="973137" indent="-193675"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3pPr>
            <a:lvl4pPr marL="1362075" indent="-193675"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4pPr>
            <a:lvl5pPr marL="1752600" indent="-193675"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5pPr>
          </a:lstStyle>
          <a:p>
            <a:pPr algn="ctr" defTabSz="1097280">
              <a:tabLst>
                <a:tab pos="0" algn="l"/>
                <a:tab pos="1097280" algn="l"/>
                <a:tab pos="2194560" algn="l"/>
                <a:tab pos="3291840" algn="l"/>
                <a:tab pos="4389120" algn="l"/>
                <a:tab pos="5486400" algn="l"/>
                <a:tab pos="6583680" algn="l"/>
                <a:tab pos="7680960" algn="l"/>
                <a:tab pos="8778240" algn="l"/>
                <a:tab pos="9875520" algn="l"/>
                <a:tab pos="10972800" algn="l"/>
                <a:tab pos="12070080" algn="l"/>
              </a:tabLst>
              <a:defRPr/>
            </a:pPr>
            <a:r>
              <a:rPr lang="en-US" altLang="zh-CN" sz="3600" b="1" spc="-60" dirty="0">
                <a:ln w="19050">
                  <a:solidFill>
                    <a:srgbClr val="000000">
                      <a:tint val="1000"/>
                    </a:srgb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rPr>
              <a:t>OUTLINE</a:t>
            </a:r>
            <a:endParaRPr lang="zh-CN" altLang="en-US" sz="3600" b="1" spc="-60" dirty="0">
              <a:ln w="19050">
                <a:solidFill>
                  <a:srgbClr val="000000">
                    <a:tint val="1000"/>
                  </a:srgb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endParaRPr>
          </a:p>
        </p:txBody>
      </p:sp>
      <p:sp>
        <p:nvSpPr>
          <p:cNvPr id="5" name="内容占位符 6">
            <a:extLst>
              <a:ext uri="{FF2B5EF4-FFF2-40B4-BE49-F238E27FC236}">
                <a16:creationId xmlns:a16="http://schemas.microsoft.com/office/drawing/2014/main" id="{2E588FFC-2351-4FDC-BD32-35506431792B}"/>
              </a:ext>
            </a:extLst>
          </p:cNvPr>
          <p:cNvSpPr txBox="1">
            <a:spLocks/>
          </p:cNvSpPr>
          <p:nvPr/>
        </p:nvSpPr>
        <p:spPr>
          <a:xfrm>
            <a:off x="838200" y="1441577"/>
            <a:ext cx="10439400" cy="455282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altLang="zh-CN" b="1" dirty="0">
                <a:solidFill>
                  <a:srgbClr val="000000"/>
                </a:solidFill>
                <a:latin typeface="等线" panose="020F0502020204030204"/>
                <a:ea typeface="等线" panose="02010600030101010101" pitchFamily="2" charset="-122"/>
              </a:rPr>
              <a:t>Introduction</a:t>
            </a:r>
            <a:r>
              <a:rPr lang="en-US" altLang="zh-CN" b="1" dirty="0">
                <a:solidFill>
                  <a:srgbClr val="FF0000"/>
                </a:solidFill>
                <a:latin typeface="等线" panose="020F0502020204030204"/>
                <a:ea typeface="等线" panose="02010600030101010101" pitchFamily="2" charset="-122"/>
              </a:rPr>
              <a:t> </a:t>
            </a:r>
          </a:p>
          <a:p>
            <a:pPr>
              <a:defRPr/>
            </a:pPr>
            <a:r>
              <a:rPr lang="en-US" altLang="zh-CN" b="1" dirty="0">
                <a:solidFill>
                  <a:srgbClr val="000000"/>
                </a:solidFill>
                <a:latin typeface="等线" panose="020F0502020204030204"/>
                <a:ea typeface="等线" panose="02010600030101010101" pitchFamily="2" charset="-122"/>
              </a:rPr>
              <a:t>CEPC SRF cryogenic system</a:t>
            </a:r>
          </a:p>
          <a:p>
            <a:pPr>
              <a:defRPr/>
            </a:pPr>
            <a:r>
              <a:rPr lang="en-US" altLang="zh-CN" b="1" dirty="0">
                <a:solidFill>
                  <a:srgbClr val="FF0000"/>
                </a:solidFill>
                <a:latin typeface="等线" panose="020F0502020204030204"/>
                <a:ea typeface="等线" panose="02010600030101010101" pitchFamily="2" charset="-122"/>
              </a:rPr>
              <a:t>CEPC SC magnets cryogenic system</a:t>
            </a:r>
          </a:p>
          <a:p>
            <a:pPr>
              <a:defRPr/>
            </a:pPr>
            <a:r>
              <a:rPr lang="en-US" altLang="zh-CN" b="1" dirty="0">
                <a:solidFill>
                  <a:srgbClr val="000000"/>
                </a:solidFill>
                <a:latin typeface="等线" panose="020F0502020204030204"/>
                <a:ea typeface="等线" panose="02010600030101010101" pitchFamily="2" charset="-122"/>
              </a:rPr>
              <a:t>Key technology</a:t>
            </a:r>
          </a:p>
          <a:p>
            <a:pPr lvl="1">
              <a:spcBef>
                <a:spcPts val="1000"/>
              </a:spcBef>
              <a:defRPr/>
            </a:pPr>
            <a:r>
              <a:rPr lang="en-US" altLang="zh-CN" b="1" spc="-60" dirty="0">
                <a:ln w="19050">
                  <a:solidFill>
                    <a:srgbClr val="000000">
                      <a:tint val="1000"/>
                    </a:srgbClr>
                  </a:solidFill>
                  <a:prstDash val="solid"/>
                </a:ln>
                <a:solidFill>
                  <a:srgbClr val="000000"/>
                </a:solidFill>
                <a:latin typeface="Arial Black" panose="020B0A04020102020204" pitchFamily="34" charset="0"/>
                <a:ea typeface="微软雅黑"/>
              </a:rPr>
              <a:t>2K JT heat exchanger R&amp;D and test</a:t>
            </a:r>
            <a:endParaRPr lang="en-US" altLang="zh-CN" b="1" dirty="0">
              <a:solidFill>
                <a:srgbClr val="000000"/>
              </a:solidFill>
              <a:latin typeface="等线" panose="020F0502020204030204"/>
              <a:ea typeface="等线" panose="02010600030101010101" pitchFamily="2" charset="-122"/>
            </a:endParaRPr>
          </a:p>
          <a:p>
            <a:pPr>
              <a:defRPr/>
            </a:pPr>
            <a:r>
              <a:rPr lang="en-US" altLang="zh-CN" b="1" dirty="0">
                <a:solidFill>
                  <a:srgbClr val="000000"/>
                </a:solidFill>
                <a:latin typeface="等线" panose="020F0502020204030204"/>
                <a:ea typeface="等线" panose="02010600030101010101" pitchFamily="2" charset="-122"/>
              </a:rPr>
              <a:t>Summary</a:t>
            </a:r>
            <a:endParaRPr lang="en-US" altLang="zh-CN" dirty="0">
              <a:solidFill>
                <a:srgbClr val="000000"/>
              </a:solidFill>
              <a:latin typeface="等线" panose="020F0502020204030204"/>
              <a:ea typeface="等线" panose="02010600030101010101" pitchFamily="2" charset="-122"/>
            </a:endParaRPr>
          </a:p>
          <a:p>
            <a:pPr>
              <a:defRPr/>
            </a:pPr>
            <a:endParaRPr lang="zh-CN" altLang="en-US" dirty="0">
              <a:solidFill>
                <a:srgbClr val="000000"/>
              </a:solidFill>
              <a:latin typeface="等线" panose="020F0502020204030204"/>
              <a:ea typeface="等线" panose="02010600030101010101" pitchFamily="2" charset="-122"/>
            </a:endParaRPr>
          </a:p>
        </p:txBody>
      </p:sp>
    </p:spTree>
    <p:extLst>
      <p:ext uri="{BB962C8B-B14F-4D97-AF65-F5344CB8AC3E}">
        <p14:creationId xmlns:p14="http://schemas.microsoft.com/office/powerpoint/2010/main" val="2208967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a:extLst>
              <a:ext uri="{FF2B5EF4-FFF2-40B4-BE49-F238E27FC236}">
                <a16:creationId xmlns:a16="http://schemas.microsoft.com/office/drawing/2014/main" id="{1027A7D8-8D71-41B5-93C3-F23D78CFD3EC}"/>
              </a:ext>
            </a:extLst>
          </p:cNvPr>
          <p:cNvSpPr txBox="1">
            <a:spLocks/>
          </p:cNvSpPr>
          <p:nvPr/>
        </p:nvSpPr>
        <p:spPr bwMode="auto">
          <a:xfrm>
            <a:off x="1490133" y="98591"/>
            <a:ext cx="9072880" cy="71376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000" b="1">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微软雅黑" pitchFamily="34" charset="-122"/>
                <a:ea typeface="微软雅黑" pitchFamily="34" charset="-122"/>
                <a:cs typeface="+mj-cs"/>
              </a:defRPr>
            </a:lvl1pPr>
            <a:lvl2pPr algn="ctr" rtl="0" eaLnBrk="0" fontAlgn="base" hangingPunct="0">
              <a:spcBef>
                <a:spcPct val="0"/>
              </a:spcBef>
              <a:spcAft>
                <a:spcPct val="0"/>
              </a:spcAft>
              <a:defRPr sz="4000" b="1">
                <a:solidFill>
                  <a:srgbClr val="FF0000"/>
                </a:solidFill>
                <a:latin typeface="微软雅黑" panose="020B0503020204020204" pitchFamily="34" charset="-122"/>
                <a:ea typeface="微软雅黑" panose="020B0503020204020204" pitchFamily="34" charset="-122"/>
              </a:defRPr>
            </a:lvl2pPr>
            <a:lvl3pPr algn="ctr" rtl="0" eaLnBrk="0" fontAlgn="base" hangingPunct="0">
              <a:spcBef>
                <a:spcPct val="0"/>
              </a:spcBef>
              <a:spcAft>
                <a:spcPct val="0"/>
              </a:spcAft>
              <a:defRPr sz="4000" b="1">
                <a:solidFill>
                  <a:srgbClr val="FF0000"/>
                </a:solidFill>
                <a:latin typeface="微软雅黑" panose="020B0503020204020204" pitchFamily="34" charset="-122"/>
                <a:ea typeface="微软雅黑" panose="020B0503020204020204" pitchFamily="34" charset="-122"/>
              </a:defRPr>
            </a:lvl3pPr>
            <a:lvl4pPr algn="ctr" rtl="0" eaLnBrk="0" fontAlgn="base" hangingPunct="0">
              <a:spcBef>
                <a:spcPct val="0"/>
              </a:spcBef>
              <a:spcAft>
                <a:spcPct val="0"/>
              </a:spcAft>
              <a:defRPr sz="4000" b="1">
                <a:solidFill>
                  <a:srgbClr val="FF0000"/>
                </a:solidFill>
                <a:latin typeface="微软雅黑" panose="020B0503020204020204" pitchFamily="34" charset="-122"/>
                <a:ea typeface="微软雅黑" panose="020B0503020204020204" pitchFamily="34" charset="-122"/>
              </a:defRPr>
            </a:lvl4pPr>
            <a:lvl5pPr algn="ctr" rtl="0" eaLnBrk="0" fontAlgn="base" hangingPunct="0">
              <a:spcBef>
                <a:spcPct val="0"/>
              </a:spcBef>
              <a:spcAft>
                <a:spcPct val="0"/>
              </a:spcAft>
              <a:defRPr sz="4000" b="1">
                <a:solidFill>
                  <a:srgbClr val="FF0000"/>
                </a:solidFill>
                <a:latin typeface="微软雅黑" panose="020B0503020204020204" pitchFamily="34" charset="-122"/>
                <a:ea typeface="微软雅黑" panose="020B0503020204020204" pitchFamily="34" charset="-122"/>
              </a:defRPr>
            </a:lvl5pPr>
            <a:lvl6pPr marL="457200" algn="l" rtl="0" fontAlgn="base">
              <a:spcBef>
                <a:spcPct val="0"/>
              </a:spcBef>
              <a:spcAft>
                <a:spcPct val="0"/>
              </a:spcAft>
              <a:defRPr sz="4000" b="1">
                <a:solidFill>
                  <a:srgbClr val="0090F2"/>
                </a:solidFill>
                <a:latin typeface="Arial" charset="0"/>
                <a:ea typeface="黑体" pitchFamily="2" charset="-122"/>
              </a:defRPr>
            </a:lvl6pPr>
            <a:lvl7pPr marL="914400" algn="l" rtl="0" fontAlgn="base">
              <a:spcBef>
                <a:spcPct val="0"/>
              </a:spcBef>
              <a:spcAft>
                <a:spcPct val="0"/>
              </a:spcAft>
              <a:defRPr sz="4000" b="1">
                <a:solidFill>
                  <a:srgbClr val="0090F2"/>
                </a:solidFill>
                <a:latin typeface="Arial" charset="0"/>
                <a:ea typeface="黑体" pitchFamily="2" charset="-122"/>
              </a:defRPr>
            </a:lvl7pPr>
            <a:lvl8pPr marL="1371600" algn="l" rtl="0" fontAlgn="base">
              <a:spcBef>
                <a:spcPct val="0"/>
              </a:spcBef>
              <a:spcAft>
                <a:spcPct val="0"/>
              </a:spcAft>
              <a:defRPr sz="4000" b="1">
                <a:solidFill>
                  <a:srgbClr val="0090F2"/>
                </a:solidFill>
                <a:latin typeface="Arial" charset="0"/>
                <a:ea typeface="黑体" pitchFamily="2" charset="-122"/>
              </a:defRPr>
            </a:lvl8pPr>
            <a:lvl9pPr marL="1828800" algn="l" rtl="0" fontAlgn="base">
              <a:spcBef>
                <a:spcPct val="0"/>
              </a:spcBef>
              <a:spcAft>
                <a:spcPct val="0"/>
              </a:spcAft>
              <a:defRPr sz="4000" b="1">
                <a:solidFill>
                  <a:srgbClr val="0090F2"/>
                </a:solidFill>
                <a:latin typeface="Arial" charset="0"/>
                <a:ea typeface="黑体" pitchFamily="2" charset="-122"/>
              </a:defRPr>
            </a:lvl9pPr>
          </a:lstStyle>
          <a:p>
            <a:pPr defTabSz="1097280" eaLnBrk="1" latinLnBrk="1" hangingPunct="1">
              <a:tabLst>
                <a:tab pos="0" algn="l"/>
                <a:tab pos="1097280" algn="l"/>
                <a:tab pos="2194560" algn="l"/>
                <a:tab pos="3291840" algn="l"/>
                <a:tab pos="4389120" algn="l"/>
                <a:tab pos="5486400" algn="l"/>
                <a:tab pos="6583680" algn="l"/>
                <a:tab pos="7680960" algn="l"/>
                <a:tab pos="8778240" algn="l"/>
                <a:tab pos="9875520" algn="l"/>
                <a:tab pos="10972800" algn="l"/>
                <a:tab pos="12070080" algn="l"/>
              </a:tabLst>
              <a:defRPr/>
            </a:pPr>
            <a:r>
              <a:rPr lang="en-US" altLang="zh-CN" sz="2800" spc="-60" dirty="0">
                <a:latin typeface="Arial Black" panose="020B0A04020102020204" pitchFamily="34" charset="0"/>
                <a:ea typeface="微软雅黑"/>
                <a:cs typeface="+mn-cs"/>
                <a:sym typeface="Arial" pitchFamily="34" charset="0"/>
              </a:rPr>
              <a:t>CEPC MDI SC Magnet Cryostat </a:t>
            </a:r>
            <a:r>
              <a:rPr lang="en-US" altLang="zh-CN" sz="28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rPr>
              <a:t>flow chart</a:t>
            </a:r>
            <a:r>
              <a:rPr lang="en-US" altLang="zh-CN" sz="2800" spc="-60" dirty="0">
                <a:latin typeface="Arial Black" panose="020B0A04020102020204" pitchFamily="34" charset="0"/>
                <a:ea typeface="微软雅黑"/>
                <a:cs typeface="+mn-cs"/>
                <a:sym typeface="Arial" pitchFamily="34" charset="0"/>
              </a:rPr>
              <a:t> </a:t>
            </a:r>
          </a:p>
        </p:txBody>
      </p:sp>
      <p:grpSp>
        <p:nvGrpSpPr>
          <p:cNvPr id="14" name="组合 13">
            <a:extLst>
              <a:ext uri="{FF2B5EF4-FFF2-40B4-BE49-F238E27FC236}">
                <a16:creationId xmlns:a16="http://schemas.microsoft.com/office/drawing/2014/main" id="{CB6CB8DD-E5D3-4D10-9B6C-962AB209B095}"/>
              </a:ext>
            </a:extLst>
          </p:cNvPr>
          <p:cNvGrpSpPr/>
          <p:nvPr/>
        </p:nvGrpSpPr>
        <p:grpSpPr>
          <a:xfrm>
            <a:off x="84667" y="2218166"/>
            <a:ext cx="8500533" cy="4511955"/>
            <a:chOff x="1179778" y="795867"/>
            <a:chExt cx="9586959" cy="5928530"/>
          </a:xfrm>
        </p:grpSpPr>
        <p:pic>
          <p:nvPicPr>
            <p:cNvPr id="3" name="Picture 3">
              <a:extLst>
                <a:ext uri="{FF2B5EF4-FFF2-40B4-BE49-F238E27FC236}">
                  <a16:creationId xmlns:a16="http://schemas.microsoft.com/office/drawing/2014/main" id="{2DA66340-47F1-4BA4-A823-4C7D73911D5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260" r="2513"/>
            <a:stretch/>
          </p:blipFill>
          <p:spPr bwMode="auto">
            <a:xfrm>
              <a:off x="1179778" y="795867"/>
              <a:ext cx="9586959" cy="59285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文本框 4">
              <a:extLst>
                <a:ext uri="{FF2B5EF4-FFF2-40B4-BE49-F238E27FC236}">
                  <a16:creationId xmlns:a16="http://schemas.microsoft.com/office/drawing/2014/main" id="{1AF0C272-35A4-440C-ADAE-2EC14238FD5B}"/>
                </a:ext>
              </a:extLst>
            </p:cNvPr>
            <p:cNvSpPr txBox="1"/>
            <p:nvPr/>
          </p:nvSpPr>
          <p:spPr>
            <a:xfrm>
              <a:off x="1414429" y="3135300"/>
              <a:ext cx="1441420" cy="369332"/>
            </a:xfrm>
            <a:prstGeom prst="rect">
              <a:avLst/>
            </a:prstGeom>
            <a:solidFill>
              <a:schemeClr val="bg1"/>
            </a:solidFill>
          </p:spPr>
          <p:txBody>
            <a:bodyPr wrap="none" rtlCol="0">
              <a:spAutoFit/>
            </a:bodyPr>
            <a:lstStyle/>
            <a:p>
              <a:r>
                <a:rPr lang="en-US" altLang="zh-CN" dirty="0">
                  <a:latin typeface="Arial" panose="020B0604020202020204" pitchFamily="34" charset="0"/>
                  <a:cs typeface="Arial" panose="020B0604020202020204" pitchFamily="34" charset="0"/>
                </a:rPr>
                <a:t>Compressor</a:t>
              </a:r>
              <a:endParaRPr lang="zh-CN" altLang="en-US" dirty="0">
                <a:latin typeface="Arial" panose="020B0604020202020204" pitchFamily="34" charset="0"/>
                <a:cs typeface="Arial" panose="020B0604020202020204" pitchFamily="34" charset="0"/>
              </a:endParaRPr>
            </a:p>
          </p:txBody>
        </p:sp>
        <p:sp>
          <p:nvSpPr>
            <p:cNvPr id="6" name="文本框 5">
              <a:extLst>
                <a:ext uri="{FF2B5EF4-FFF2-40B4-BE49-F238E27FC236}">
                  <a16:creationId xmlns:a16="http://schemas.microsoft.com/office/drawing/2014/main" id="{6B09D9C6-C388-4E70-9C92-F6E770496EE0}"/>
                </a:ext>
              </a:extLst>
            </p:cNvPr>
            <p:cNvSpPr txBox="1"/>
            <p:nvPr/>
          </p:nvSpPr>
          <p:spPr>
            <a:xfrm>
              <a:off x="3025604" y="3135300"/>
              <a:ext cx="1362105" cy="485288"/>
            </a:xfrm>
            <a:prstGeom prst="rect">
              <a:avLst/>
            </a:prstGeom>
            <a:solidFill>
              <a:schemeClr val="bg1"/>
            </a:solidFill>
          </p:spPr>
          <p:txBody>
            <a:bodyPr wrap="square" rtlCol="0">
              <a:spAutoFit/>
            </a:bodyPr>
            <a:lstStyle/>
            <a:p>
              <a:pPr algn="ctr"/>
              <a:r>
                <a:rPr lang="en-US" altLang="zh-CN" dirty="0">
                  <a:latin typeface="Arial" panose="020B0604020202020204" pitchFamily="34" charset="0"/>
                  <a:cs typeface="Arial" panose="020B0604020202020204" pitchFamily="34" charset="0"/>
                </a:rPr>
                <a:t>Cold box</a:t>
              </a:r>
              <a:endParaRPr lang="zh-CN" altLang="en-US" dirty="0">
                <a:latin typeface="Arial" panose="020B0604020202020204" pitchFamily="34" charset="0"/>
                <a:cs typeface="Arial" panose="020B0604020202020204" pitchFamily="34" charset="0"/>
              </a:endParaRPr>
            </a:p>
          </p:txBody>
        </p:sp>
        <p:sp>
          <p:nvSpPr>
            <p:cNvPr id="7" name="文本框 6">
              <a:extLst>
                <a:ext uri="{FF2B5EF4-FFF2-40B4-BE49-F238E27FC236}">
                  <a16:creationId xmlns:a16="http://schemas.microsoft.com/office/drawing/2014/main" id="{E0106D85-927F-493E-B8EB-7C7A7FD39B87}"/>
                </a:ext>
              </a:extLst>
            </p:cNvPr>
            <p:cNvSpPr txBox="1"/>
            <p:nvPr/>
          </p:nvSpPr>
          <p:spPr>
            <a:xfrm>
              <a:off x="4982119" y="3135300"/>
              <a:ext cx="851515" cy="369332"/>
            </a:xfrm>
            <a:prstGeom prst="rect">
              <a:avLst/>
            </a:prstGeom>
            <a:solidFill>
              <a:schemeClr val="bg1"/>
            </a:solidFill>
          </p:spPr>
          <p:txBody>
            <a:bodyPr wrap="none" rtlCol="0">
              <a:spAutoFit/>
            </a:bodyPr>
            <a:lstStyle/>
            <a:p>
              <a:r>
                <a:rPr lang="en-US" altLang="zh-CN" dirty="0">
                  <a:latin typeface="Arial" panose="020B0604020202020204" pitchFamily="34" charset="0"/>
                  <a:cs typeface="Arial" panose="020B0604020202020204" pitchFamily="34" charset="0"/>
                </a:rPr>
                <a:t>Dewar</a:t>
              </a:r>
              <a:endParaRPr lang="zh-CN" altLang="en-US" dirty="0">
                <a:latin typeface="Arial" panose="020B0604020202020204" pitchFamily="34" charset="0"/>
                <a:cs typeface="Arial" panose="020B0604020202020204" pitchFamily="34" charset="0"/>
              </a:endParaRPr>
            </a:p>
          </p:txBody>
        </p:sp>
        <p:sp>
          <p:nvSpPr>
            <p:cNvPr id="8" name="文本框 7">
              <a:extLst>
                <a:ext uri="{FF2B5EF4-FFF2-40B4-BE49-F238E27FC236}">
                  <a16:creationId xmlns:a16="http://schemas.microsoft.com/office/drawing/2014/main" id="{C21B6392-A0C3-43E1-8EF8-9BAB8A85AC55}"/>
                </a:ext>
              </a:extLst>
            </p:cNvPr>
            <p:cNvSpPr txBox="1"/>
            <p:nvPr/>
          </p:nvSpPr>
          <p:spPr>
            <a:xfrm>
              <a:off x="7391541" y="3135300"/>
              <a:ext cx="2988832" cy="369332"/>
            </a:xfrm>
            <a:prstGeom prst="rect">
              <a:avLst/>
            </a:prstGeom>
            <a:solidFill>
              <a:schemeClr val="bg1"/>
            </a:solidFill>
          </p:spPr>
          <p:txBody>
            <a:bodyPr wrap="none" rtlCol="0">
              <a:spAutoFit/>
            </a:bodyPr>
            <a:lstStyle/>
            <a:p>
              <a:r>
                <a:rPr lang="en-US" altLang="zh-CN" dirty="0">
                  <a:latin typeface="Arial" panose="020B0604020202020204" pitchFamily="34" charset="0"/>
                  <a:cs typeface="Arial" panose="020B0604020202020204" pitchFamily="34" charset="0"/>
                </a:rPr>
                <a:t>Main Distribution Valve Box</a:t>
              </a:r>
              <a:endParaRPr lang="zh-CN" altLang="en-US" dirty="0">
                <a:latin typeface="Arial" panose="020B0604020202020204" pitchFamily="34" charset="0"/>
                <a:cs typeface="Arial" panose="020B0604020202020204" pitchFamily="34" charset="0"/>
              </a:endParaRPr>
            </a:p>
          </p:txBody>
        </p:sp>
        <p:sp>
          <p:nvSpPr>
            <p:cNvPr id="9" name="文本框 8">
              <a:extLst>
                <a:ext uri="{FF2B5EF4-FFF2-40B4-BE49-F238E27FC236}">
                  <a16:creationId xmlns:a16="http://schemas.microsoft.com/office/drawing/2014/main" id="{8C1AA57D-A586-4DCD-B0D4-1F03F0968B82}"/>
                </a:ext>
              </a:extLst>
            </p:cNvPr>
            <p:cNvSpPr txBox="1"/>
            <p:nvPr/>
          </p:nvSpPr>
          <p:spPr>
            <a:xfrm>
              <a:off x="3087357" y="4907298"/>
              <a:ext cx="2463437" cy="768371"/>
            </a:xfrm>
            <a:prstGeom prst="rect">
              <a:avLst/>
            </a:prstGeom>
            <a:solidFill>
              <a:schemeClr val="bg1"/>
            </a:solidFill>
          </p:spPr>
          <p:txBody>
            <a:bodyPr wrap="square" rtlCol="0">
              <a:spAutoFit/>
            </a:bodyPr>
            <a:lstStyle/>
            <a:p>
              <a:pPr algn="ctr"/>
              <a:r>
                <a:rPr lang="en-US" altLang="zh-CN" sz="1600" dirty="0">
                  <a:latin typeface="Arial" panose="020B0604020202020204" pitchFamily="34" charset="0"/>
                  <a:cs typeface="Arial" panose="020B0604020202020204" pitchFamily="34" charset="0"/>
                </a:rPr>
                <a:t>Helium circulating system 1</a:t>
              </a:r>
              <a:endParaRPr lang="zh-CN" altLang="en-US" sz="1600" dirty="0">
                <a:latin typeface="Arial" panose="020B0604020202020204" pitchFamily="34" charset="0"/>
                <a:cs typeface="Arial" panose="020B0604020202020204" pitchFamily="34" charset="0"/>
              </a:endParaRPr>
            </a:p>
          </p:txBody>
        </p:sp>
        <p:sp>
          <p:nvSpPr>
            <p:cNvPr id="10" name="文本框 9">
              <a:extLst>
                <a:ext uri="{FF2B5EF4-FFF2-40B4-BE49-F238E27FC236}">
                  <a16:creationId xmlns:a16="http://schemas.microsoft.com/office/drawing/2014/main" id="{67EFF385-9C72-4395-BA0D-D9480F1C045B}"/>
                </a:ext>
              </a:extLst>
            </p:cNvPr>
            <p:cNvSpPr txBox="1"/>
            <p:nvPr/>
          </p:nvSpPr>
          <p:spPr>
            <a:xfrm>
              <a:off x="6172867" y="4925983"/>
              <a:ext cx="2657235" cy="768371"/>
            </a:xfrm>
            <a:prstGeom prst="rect">
              <a:avLst/>
            </a:prstGeom>
            <a:solidFill>
              <a:schemeClr val="bg1"/>
            </a:solidFill>
          </p:spPr>
          <p:txBody>
            <a:bodyPr wrap="square" rtlCol="0">
              <a:spAutoFit/>
            </a:bodyPr>
            <a:lstStyle/>
            <a:p>
              <a:pPr algn="ctr"/>
              <a:r>
                <a:rPr lang="en-US" altLang="zh-CN" sz="1600" dirty="0">
                  <a:latin typeface="Arial" panose="020B0604020202020204" pitchFamily="34" charset="0"/>
                  <a:cs typeface="Arial" panose="020B0604020202020204" pitchFamily="34" charset="0"/>
                </a:rPr>
                <a:t>Helium circulating system 2</a:t>
              </a:r>
              <a:endParaRPr lang="zh-CN" altLang="en-US" sz="1600" dirty="0">
                <a:latin typeface="Arial" panose="020B0604020202020204" pitchFamily="34" charset="0"/>
                <a:cs typeface="Arial" panose="020B0604020202020204" pitchFamily="34" charset="0"/>
              </a:endParaRPr>
            </a:p>
          </p:txBody>
        </p:sp>
        <p:sp>
          <p:nvSpPr>
            <p:cNvPr id="11" name="文本框 10">
              <a:extLst>
                <a:ext uri="{FF2B5EF4-FFF2-40B4-BE49-F238E27FC236}">
                  <a16:creationId xmlns:a16="http://schemas.microsoft.com/office/drawing/2014/main" id="{79839F9F-2746-46C4-BB69-770369B807C6}"/>
                </a:ext>
              </a:extLst>
            </p:cNvPr>
            <p:cNvSpPr txBox="1"/>
            <p:nvPr/>
          </p:nvSpPr>
          <p:spPr>
            <a:xfrm>
              <a:off x="3468725" y="6241346"/>
              <a:ext cx="1236236" cy="369332"/>
            </a:xfrm>
            <a:prstGeom prst="rect">
              <a:avLst/>
            </a:prstGeom>
            <a:solidFill>
              <a:schemeClr val="bg1"/>
            </a:solidFill>
          </p:spPr>
          <p:txBody>
            <a:bodyPr wrap="none" rtlCol="0">
              <a:spAutoFit/>
            </a:bodyPr>
            <a:lstStyle/>
            <a:p>
              <a:r>
                <a:rPr lang="en-US" altLang="zh-CN" dirty="0">
                  <a:latin typeface="Arial" panose="020B0604020202020204" pitchFamily="34" charset="0"/>
                  <a:cs typeface="Arial" panose="020B0604020202020204" pitchFamily="34" charset="0"/>
                </a:rPr>
                <a:t>Cryostat 1</a:t>
              </a:r>
              <a:endParaRPr lang="zh-CN" altLang="en-US" dirty="0">
                <a:latin typeface="Arial" panose="020B0604020202020204" pitchFamily="34" charset="0"/>
                <a:cs typeface="Arial" panose="020B0604020202020204" pitchFamily="34" charset="0"/>
              </a:endParaRPr>
            </a:p>
          </p:txBody>
        </p:sp>
        <p:sp>
          <p:nvSpPr>
            <p:cNvPr id="12" name="文本框 11">
              <a:extLst>
                <a:ext uri="{FF2B5EF4-FFF2-40B4-BE49-F238E27FC236}">
                  <a16:creationId xmlns:a16="http://schemas.microsoft.com/office/drawing/2014/main" id="{24233996-FF96-4414-8E1D-B462676DF6FB}"/>
                </a:ext>
              </a:extLst>
            </p:cNvPr>
            <p:cNvSpPr txBox="1"/>
            <p:nvPr/>
          </p:nvSpPr>
          <p:spPr>
            <a:xfrm>
              <a:off x="7593865" y="6241346"/>
              <a:ext cx="1236236" cy="369332"/>
            </a:xfrm>
            <a:prstGeom prst="rect">
              <a:avLst/>
            </a:prstGeom>
            <a:solidFill>
              <a:schemeClr val="bg1"/>
            </a:solidFill>
          </p:spPr>
          <p:txBody>
            <a:bodyPr wrap="none" rtlCol="0">
              <a:spAutoFit/>
            </a:bodyPr>
            <a:lstStyle/>
            <a:p>
              <a:r>
                <a:rPr lang="en-US" altLang="zh-CN" dirty="0">
                  <a:latin typeface="Arial" panose="020B0604020202020204" pitchFamily="34" charset="0"/>
                  <a:cs typeface="Arial" panose="020B0604020202020204" pitchFamily="34" charset="0"/>
                </a:rPr>
                <a:t>Cryostat 2</a:t>
              </a:r>
              <a:endParaRPr lang="zh-CN" altLang="en-US" dirty="0">
                <a:latin typeface="Arial" panose="020B0604020202020204" pitchFamily="34" charset="0"/>
                <a:cs typeface="Arial" panose="020B0604020202020204" pitchFamily="34" charset="0"/>
              </a:endParaRPr>
            </a:p>
          </p:txBody>
        </p:sp>
        <p:sp>
          <p:nvSpPr>
            <p:cNvPr id="13" name="文本框 12">
              <a:extLst>
                <a:ext uri="{FF2B5EF4-FFF2-40B4-BE49-F238E27FC236}">
                  <a16:creationId xmlns:a16="http://schemas.microsoft.com/office/drawing/2014/main" id="{D9B1FAD0-BB37-47B9-B82D-04DE7DA81B74}"/>
                </a:ext>
              </a:extLst>
            </p:cNvPr>
            <p:cNvSpPr txBox="1"/>
            <p:nvPr/>
          </p:nvSpPr>
          <p:spPr>
            <a:xfrm>
              <a:off x="5234642" y="6236438"/>
              <a:ext cx="1847622" cy="369332"/>
            </a:xfrm>
            <a:prstGeom prst="rect">
              <a:avLst/>
            </a:prstGeom>
            <a:solidFill>
              <a:schemeClr val="bg1"/>
            </a:solidFill>
          </p:spPr>
          <p:txBody>
            <a:bodyPr wrap="none" rtlCol="0">
              <a:spAutoFit/>
            </a:bodyPr>
            <a:lstStyle/>
            <a:p>
              <a:r>
                <a:rPr lang="en-US" altLang="zh-CN" dirty="0">
                  <a:latin typeface="Arial" panose="020B0604020202020204" pitchFamily="34" charset="0"/>
                  <a:cs typeface="Arial" panose="020B0604020202020204" pitchFamily="34" charset="0"/>
                </a:rPr>
                <a:t>IP collision point</a:t>
              </a:r>
              <a:endParaRPr lang="zh-CN" altLang="en-US" dirty="0">
                <a:latin typeface="Arial" panose="020B0604020202020204" pitchFamily="34" charset="0"/>
                <a:cs typeface="Arial" panose="020B0604020202020204" pitchFamily="34" charset="0"/>
              </a:endParaRPr>
            </a:p>
          </p:txBody>
        </p:sp>
      </p:grpSp>
      <p:sp>
        <p:nvSpPr>
          <p:cNvPr id="15" name="文本框 14">
            <a:extLst>
              <a:ext uri="{FF2B5EF4-FFF2-40B4-BE49-F238E27FC236}">
                <a16:creationId xmlns:a16="http://schemas.microsoft.com/office/drawing/2014/main" id="{7C8DB075-BB67-4849-A30F-D029B17166C6}"/>
              </a:ext>
            </a:extLst>
          </p:cNvPr>
          <p:cNvSpPr txBox="1"/>
          <p:nvPr/>
        </p:nvSpPr>
        <p:spPr>
          <a:xfrm>
            <a:off x="6805740" y="878943"/>
            <a:ext cx="5070475" cy="1200329"/>
          </a:xfrm>
          <a:prstGeom prst="rect">
            <a:avLst/>
          </a:prstGeom>
          <a:noFill/>
        </p:spPr>
        <p:txBody>
          <a:bodyPr wrap="square" rtlCol="0">
            <a:spAutoFit/>
          </a:bodyPr>
          <a:lstStyle/>
          <a:p>
            <a:r>
              <a:rPr lang="en-US" altLang="zh-CN" b="1" dirty="0">
                <a:solidFill>
                  <a:srgbClr val="0000FF"/>
                </a:solidFill>
                <a:latin typeface="Arial" panose="020B0604020202020204" pitchFamily="34" charset="0"/>
                <a:cs typeface="Arial" panose="020B0604020202020204" pitchFamily="34" charset="0"/>
              </a:rPr>
              <a:t>IR </a:t>
            </a:r>
            <a:r>
              <a:rPr lang="en-US" altLang="zh-CN" b="1" dirty="0" err="1">
                <a:solidFill>
                  <a:srgbClr val="0000FF"/>
                </a:solidFill>
                <a:latin typeface="Arial" panose="020B0604020202020204" pitchFamily="34" charset="0"/>
                <a:cs typeface="Arial" panose="020B0604020202020204" pitchFamily="34" charset="0"/>
              </a:rPr>
              <a:t>sextupoles</a:t>
            </a:r>
            <a:r>
              <a:rPr lang="en-US" altLang="zh-CN" b="1" dirty="0">
                <a:solidFill>
                  <a:srgbClr val="0000FF"/>
                </a:solidFill>
                <a:latin typeface="Arial" panose="020B0604020202020204" pitchFamily="34" charset="0"/>
                <a:cs typeface="Arial" panose="020B0604020202020204" pitchFamily="34" charset="0"/>
              </a:rPr>
              <a:t> have been changed from SC magnets to normal conducting ones and cryogenic system for </a:t>
            </a:r>
            <a:r>
              <a:rPr lang="en-US" altLang="zh-CN" b="1" dirty="0" err="1">
                <a:solidFill>
                  <a:srgbClr val="0000FF"/>
                </a:solidFill>
                <a:latin typeface="Arial" panose="020B0604020202020204" pitchFamily="34" charset="0"/>
                <a:cs typeface="Arial" panose="020B0604020202020204" pitchFamily="34" charset="0"/>
              </a:rPr>
              <a:t>sextupoles</a:t>
            </a:r>
            <a:r>
              <a:rPr lang="en-US" altLang="zh-CN" b="1" dirty="0">
                <a:solidFill>
                  <a:srgbClr val="0000FF"/>
                </a:solidFill>
                <a:latin typeface="Arial" panose="020B0604020202020204" pitchFamily="34" charset="0"/>
                <a:cs typeface="Arial" panose="020B0604020202020204" pitchFamily="34" charset="0"/>
              </a:rPr>
              <a:t> can be eliminated. </a:t>
            </a:r>
          </a:p>
        </p:txBody>
      </p:sp>
      <p:sp>
        <p:nvSpPr>
          <p:cNvPr id="16" name="矩形 15">
            <a:extLst>
              <a:ext uri="{FF2B5EF4-FFF2-40B4-BE49-F238E27FC236}">
                <a16:creationId xmlns:a16="http://schemas.microsoft.com/office/drawing/2014/main" id="{B33A99FE-68C4-4C11-9AB8-6B7B67841AA0}"/>
              </a:ext>
            </a:extLst>
          </p:cNvPr>
          <p:cNvSpPr/>
          <p:nvPr/>
        </p:nvSpPr>
        <p:spPr>
          <a:xfrm>
            <a:off x="194733" y="878943"/>
            <a:ext cx="6011334" cy="1323439"/>
          </a:xfrm>
          <a:prstGeom prst="rect">
            <a:avLst/>
          </a:prstGeom>
        </p:spPr>
        <p:txBody>
          <a:bodyPr wrap="square">
            <a:spAutoFit/>
          </a:bodyPr>
          <a:lstStyle/>
          <a:p>
            <a:pPr marL="285750" indent="-285750">
              <a:spcBef>
                <a:spcPct val="0"/>
              </a:spcBef>
              <a:buFont typeface="Wingdings" panose="05000000000000000000" pitchFamily="2" charset="2"/>
              <a:buChar char="Ø"/>
            </a:pPr>
            <a:r>
              <a:rPr lang="en-US" altLang="zh-CN" sz="1600" dirty="0">
                <a:solidFill>
                  <a:schemeClr val="tx1"/>
                </a:solidFill>
                <a:latin typeface="Arial" panose="020B0604020202020204" pitchFamily="34" charset="0"/>
                <a:cs typeface="Arial" panose="020B0604020202020204" pitchFamily="34" charset="0"/>
              </a:rPr>
              <a:t>The requirement for IR </a:t>
            </a:r>
            <a:r>
              <a:rPr lang="en-US" altLang="zh-CN" sz="1600" dirty="0" err="1">
                <a:solidFill>
                  <a:schemeClr val="tx1"/>
                </a:solidFill>
                <a:latin typeface="Arial" panose="020B0604020202020204" pitchFamily="34" charset="0"/>
                <a:cs typeface="Arial" panose="020B0604020202020204" pitchFamily="34" charset="0"/>
              </a:rPr>
              <a:t>sextupole</a:t>
            </a:r>
            <a:r>
              <a:rPr lang="en-US" altLang="zh-CN" sz="1600" dirty="0">
                <a:solidFill>
                  <a:schemeClr val="tx1"/>
                </a:solidFill>
                <a:latin typeface="Arial" panose="020B0604020202020204" pitchFamily="34" charset="0"/>
                <a:cs typeface="Arial" panose="020B0604020202020204" pitchFamily="34" charset="0"/>
              </a:rPr>
              <a:t> magnets is updated.</a:t>
            </a:r>
          </a:p>
          <a:p>
            <a:pPr marL="285750" indent="-285750">
              <a:spcBef>
                <a:spcPct val="0"/>
              </a:spcBef>
              <a:buFont typeface="Wingdings" panose="05000000000000000000" pitchFamily="2" charset="2"/>
              <a:buChar char="Ø"/>
            </a:pPr>
            <a:r>
              <a:rPr lang="en-US" altLang="zh-CN" sz="1600" dirty="0">
                <a:solidFill>
                  <a:schemeClr val="tx1"/>
                </a:solidFill>
                <a:latin typeface="Arial" panose="020B0604020202020204" pitchFamily="34" charset="0"/>
                <a:cs typeface="Arial" panose="020B0604020202020204" pitchFamily="34" charset="0"/>
              </a:rPr>
              <a:t>The magnet bore and pole field is reduced.   </a:t>
            </a:r>
          </a:p>
          <a:p>
            <a:pPr marL="285750" indent="-285750">
              <a:spcBef>
                <a:spcPct val="0"/>
              </a:spcBef>
              <a:buFont typeface="Wingdings" panose="05000000000000000000" pitchFamily="2" charset="2"/>
              <a:buChar char="Ø"/>
            </a:pPr>
            <a:r>
              <a:rPr lang="en-US" altLang="zh-CN" sz="1600" dirty="0">
                <a:solidFill>
                  <a:schemeClr val="tx1"/>
                </a:solidFill>
                <a:latin typeface="Arial" panose="020B0604020202020204" pitchFamily="34" charset="0"/>
                <a:cs typeface="Arial" panose="020B0604020202020204" pitchFamily="34" charset="0"/>
              </a:rPr>
              <a:t>Conventional </a:t>
            </a:r>
            <a:r>
              <a:rPr lang="en-US" altLang="zh-CN" sz="1600" dirty="0" err="1">
                <a:solidFill>
                  <a:schemeClr val="tx1"/>
                </a:solidFill>
                <a:latin typeface="Arial" panose="020B0604020202020204" pitchFamily="34" charset="0"/>
                <a:cs typeface="Arial" panose="020B0604020202020204" pitchFamily="34" charset="0"/>
              </a:rPr>
              <a:t>sextupole</a:t>
            </a:r>
            <a:r>
              <a:rPr lang="en-US" altLang="zh-CN" sz="1600" dirty="0">
                <a:solidFill>
                  <a:schemeClr val="tx1"/>
                </a:solidFill>
                <a:latin typeface="Arial" panose="020B0604020202020204" pitchFamily="34" charset="0"/>
                <a:cs typeface="Arial" panose="020B0604020202020204" pitchFamily="34" charset="0"/>
              </a:rPr>
              <a:t> magnet technology can be used (</a:t>
            </a:r>
            <a:r>
              <a:rPr lang="en-US" altLang="zh-CN" sz="1600" dirty="0" err="1">
                <a:solidFill>
                  <a:schemeClr val="tx1"/>
                </a:solidFill>
                <a:latin typeface="Arial" panose="020B0604020202020204" pitchFamily="34" charset="0"/>
                <a:cs typeface="Arial" panose="020B0604020202020204" pitchFamily="34" charset="0"/>
              </a:rPr>
              <a:t>FeCoV</a:t>
            </a:r>
            <a:r>
              <a:rPr lang="en-US" altLang="zh-CN" sz="1600" dirty="0">
                <a:solidFill>
                  <a:schemeClr val="tx1"/>
                </a:solidFill>
                <a:latin typeface="Arial" panose="020B0604020202020204" pitchFamily="34" charset="0"/>
                <a:cs typeface="Arial" panose="020B0604020202020204" pitchFamily="34" charset="0"/>
              </a:rPr>
              <a:t> pole). Max strength 3886T/m</a:t>
            </a:r>
            <a:r>
              <a:rPr lang="en-US" altLang="zh-CN" sz="1600" baseline="30000" dirty="0">
                <a:solidFill>
                  <a:schemeClr val="tx1"/>
                </a:solidFill>
                <a:latin typeface="Arial" panose="020B0604020202020204" pitchFamily="34" charset="0"/>
                <a:cs typeface="Arial" panose="020B0604020202020204" pitchFamily="34" charset="0"/>
              </a:rPr>
              <a:t>2</a:t>
            </a:r>
            <a:r>
              <a:rPr lang="en-US" altLang="zh-CN" sz="1600" dirty="0">
                <a:solidFill>
                  <a:schemeClr val="tx1"/>
                </a:solidFill>
                <a:latin typeface="Arial" panose="020B0604020202020204" pitchFamily="34" charset="0"/>
                <a:cs typeface="Arial" panose="020B0604020202020204" pitchFamily="34" charset="0"/>
              </a:rPr>
              <a:t> is achieved with bore aperture 42 mm. </a:t>
            </a:r>
            <a:r>
              <a:rPr lang="en-US" altLang="zh-CN" sz="1600" b="1" dirty="0">
                <a:solidFill>
                  <a:srgbClr val="FF0000"/>
                </a:solidFill>
                <a:latin typeface="Arial" panose="020B0604020202020204" pitchFamily="34" charset="0"/>
                <a:cs typeface="Arial" panose="020B0604020202020204" pitchFamily="34" charset="0"/>
              </a:rPr>
              <a:t>Max current &lt; 200A.</a:t>
            </a:r>
          </a:p>
        </p:txBody>
      </p:sp>
      <p:sp>
        <p:nvSpPr>
          <p:cNvPr id="17" name="箭头: 右 16">
            <a:extLst>
              <a:ext uri="{FF2B5EF4-FFF2-40B4-BE49-F238E27FC236}">
                <a16:creationId xmlns:a16="http://schemas.microsoft.com/office/drawing/2014/main" id="{90FBD8AB-AA9E-4837-9043-688144737930}"/>
              </a:ext>
            </a:extLst>
          </p:cNvPr>
          <p:cNvSpPr/>
          <p:nvPr/>
        </p:nvSpPr>
        <p:spPr>
          <a:xfrm>
            <a:off x="6096000" y="1220865"/>
            <a:ext cx="524933" cy="406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9" name="图片 18">
            <a:extLst>
              <a:ext uri="{FF2B5EF4-FFF2-40B4-BE49-F238E27FC236}">
                <a16:creationId xmlns:a16="http://schemas.microsoft.com/office/drawing/2014/main" id="{52B91979-5012-46B7-9BFE-3497DBD099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02577" y="4279693"/>
            <a:ext cx="3373638" cy="2064755"/>
          </a:xfrm>
          <a:prstGeom prst="rect">
            <a:avLst/>
          </a:prstGeom>
        </p:spPr>
      </p:pic>
      <p:pic>
        <p:nvPicPr>
          <p:cNvPr id="2" name="图片 1">
            <a:extLst>
              <a:ext uri="{FF2B5EF4-FFF2-40B4-BE49-F238E27FC236}">
                <a16:creationId xmlns:a16="http://schemas.microsoft.com/office/drawing/2014/main" id="{954A50D1-E5AA-48E7-972F-0682CF5E8102}"/>
              </a:ext>
            </a:extLst>
          </p:cNvPr>
          <p:cNvPicPr>
            <a:picLocks noChangeAspect="1"/>
          </p:cNvPicPr>
          <p:nvPr/>
        </p:nvPicPr>
        <p:blipFill>
          <a:blip r:embed="rId4"/>
          <a:stretch>
            <a:fillRect/>
          </a:stretch>
        </p:blipFill>
        <p:spPr>
          <a:xfrm>
            <a:off x="8603566" y="1893251"/>
            <a:ext cx="3364994" cy="2204956"/>
          </a:xfrm>
          <a:prstGeom prst="rect">
            <a:avLst/>
          </a:prstGeom>
        </p:spPr>
      </p:pic>
    </p:spTree>
    <p:extLst>
      <p:ext uri="{BB962C8B-B14F-4D97-AF65-F5344CB8AC3E}">
        <p14:creationId xmlns:p14="http://schemas.microsoft.com/office/powerpoint/2010/main" val="19741606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B891E6F-6EE9-4E4E-ABE0-CD392D91ACF0}"/>
              </a:ext>
            </a:extLst>
          </p:cNvPr>
          <p:cNvSpPr>
            <a:spLocks noGrp="1"/>
          </p:cNvSpPr>
          <p:nvPr>
            <p:ph type="title" idx="4294967295"/>
          </p:nvPr>
        </p:nvSpPr>
        <p:spPr>
          <a:xfrm>
            <a:off x="1696016" y="170471"/>
            <a:ext cx="8799967" cy="461665"/>
          </a:xfrm>
        </p:spPr>
        <p:txBody>
          <a:bodyPr/>
          <a:lstStyle/>
          <a:p>
            <a:pPr algn="ctr">
              <a:defRPr/>
            </a:pPr>
            <a:r>
              <a:rPr lang="en-US" altLang="zh-CN" sz="2400"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cs typeface="+mn-cs"/>
              </a:rPr>
              <a:t>Estimated heat loads for SC IR magnets-updated</a:t>
            </a:r>
            <a:endParaRPr lang="zh-CN" altLang="en-US" sz="2400"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cs typeface="+mn-cs"/>
            </a:endParaRPr>
          </a:p>
        </p:txBody>
      </p:sp>
      <p:graphicFrame>
        <p:nvGraphicFramePr>
          <p:cNvPr id="7" name="内容占位符 6">
            <a:extLst>
              <a:ext uri="{FF2B5EF4-FFF2-40B4-BE49-F238E27FC236}">
                <a16:creationId xmlns:a16="http://schemas.microsoft.com/office/drawing/2014/main" id="{7036ED3B-E447-45DD-BB6A-CAF109469315}"/>
              </a:ext>
            </a:extLst>
          </p:cNvPr>
          <p:cNvGraphicFramePr>
            <a:graphicFrameLocks noGrp="1"/>
          </p:cNvGraphicFramePr>
          <p:nvPr>
            <p:ph idx="1"/>
          </p:nvPr>
        </p:nvGraphicFramePr>
        <p:xfrm>
          <a:off x="0" y="0"/>
          <a:ext cx="0" cy="0"/>
        </p:xfrm>
        <a:graphic>
          <a:graphicData uri="http://schemas.openxmlformats.org/drawingml/2006/table">
            <a:tbl>
              <a:tblPr>
                <a:tableStyleId>{5C22544A-7EE6-4342-B048-85BDC9FD1C3A}</a:tableStyleId>
              </a:tblPr>
              <a:tblGrid>
                <a:gridCol w="25400">
                  <a:extLst>
                    <a:ext uri="{9D8B030D-6E8A-4147-A177-3AD203B41FA5}">
                      <a16:colId xmlns:a16="http://schemas.microsoft.com/office/drawing/2014/main" val="3049595066"/>
                    </a:ext>
                  </a:extLst>
                </a:gridCol>
                <a:gridCol w="25400">
                  <a:extLst>
                    <a:ext uri="{9D8B030D-6E8A-4147-A177-3AD203B41FA5}">
                      <a16:colId xmlns:a16="http://schemas.microsoft.com/office/drawing/2014/main" val="3966626155"/>
                    </a:ext>
                  </a:extLst>
                </a:gridCol>
                <a:gridCol w="25400">
                  <a:extLst>
                    <a:ext uri="{9D8B030D-6E8A-4147-A177-3AD203B41FA5}">
                      <a16:colId xmlns:a16="http://schemas.microsoft.com/office/drawing/2014/main" val="1969865225"/>
                    </a:ext>
                  </a:extLst>
                </a:gridCol>
                <a:gridCol w="25400">
                  <a:extLst>
                    <a:ext uri="{9D8B030D-6E8A-4147-A177-3AD203B41FA5}">
                      <a16:colId xmlns:a16="http://schemas.microsoft.com/office/drawing/2014/main" val="563792154"/>
                    </a:ext>
                  </a:extLst>
                </a:gridCol>
                <a:gridCol w="25400">
                  <a:extLst>
                    <a:ext uri="{9D8B030D-6E8A-4147-A177-3AD203B41FA5}">
                      <a16:colId xmlns:a16="http://schemas.microsoft.com/office/drawing/2014/main" val="3229329043"/>
                    </a:ext>
                  </a:extLst>
                </a:gridCol>
                <a:gridCol w="25400">
                  <a:extLst>
                    <a:ext uri="{9D8B030D-6E8A-4147-A177-3AD203B41FA5}">
                      <a16:colId xmlns:a16="http://schemas.microsoft.com/office/drawing/2014/main" val="225072893"/>
                    </a:ext>
                  </a:extLst>
                </a:gridCol>
                <a:gridCol w="25400">
                  <a:extLst>
                    <a:ext uri="{9D8B030D-6E8A-4147-A177-3AD203B41FA5}">
                      <a16:colId xmlns:a16="http://schemas.microsoft.com/office/drawing/2014/main" val="165701756"/>
                    </a:ext>
                  </a:extLst>
                </a:gridCol>
              </a:tblGrid>
              <a:tr h="0">
                <a:tc>
                  <a:txBody>
                    <a:bodyPr/>
                    <a:lstStyle/>
                    <a:p>
                      <a:pPr algn="ctr" fontAlgn="ctr"/>
                      <a:r>
                        <a:rPr lang="zh-CN" altLang="en-US" sz="100" u="none" strike="noStrike">
                          <a:effectLst/>
                        </a:rPr>
                        <a:t>　</a:t>
                      </a:r>
                      <a:endParaRPr lang="zh-CN" altLang="en-US" sz="100" b="0" i="0" u="none" strike="noStrike">
                        <a:solidFill>
                          <a:srgbClr val="000000"/>
                        </a:solidFill>
                        <a:effectLst/>
                        <a:latin typeface="Arial" panose="020B0604020202020204" pitchFamily="34" charset="0"/>
                        <a:ea typeface="宋体" panose="02010600030101010101" pitchFamily="2" charset="-122"/>
                      </a:endParaRPr>
                    </a:p>
                  </a:txBody>
                  <a:tcPr marL="0" marR="0" marT="0" marB="0" anchor="ctr"/>
                </a:tc>
                <a:tc>
                  <a:txBody>
                    <a:bodyPr/>
                    <a:lstStyle/>
                    <a:p>
                      <a:pPr algn="ctr" fontAlgn="ctr"/>
                      <a:r>
                        <a:rPr lang="zh-CN" altLang="en-US" sz="100" u="none" strike="noStrike">
                          <a:effectLst/>
                        </a:rPr>
                        <a:t>　</a:t>
                      </a:r>
                      <a:endParaRPr lang="zh-CN" altLang="en-US" sz="100" b="0" i="0" u="none" strike="noStrike">
                        <a:solidFill>
                          <a:srgbClr val="000000"/>
                        </a:solidFill>
                        <a:effectLst/>
                        <a:latin typeface="Arial" panose="020B0604020202020204" pitchFamily="34" charset="0"/>
                        <a:ea typeface="宋体" panose="02010600030101010101" pitchFamily="2" charset="-122"/>
                      </a:endParaRPr>
                    </a:p>
                  </a:txBody>
                  <a:tcPr marL="0" marR="0" marT="0" marB="0" anchor="ctr"/>
                </a:tc>
                <a:tc gridSpan="3">
                  <a:txBody>
                    <a:bodyPr/>
                    <a:lstStyle/>
                    <a:p>
                      <a:pPr algn="ctr" rtl="0" fontAlgn="ctr"/>
                      <a:r>
                        <a:rPr lang="en-US" sz="100" u="none" strike="noStrike">
                          <a:effectLst/>
                        </a:rPr>
                        <a:t>4.5K main loop</a:t>
                      </a:r>
                      <a:endParaRPr lang="en-US" sz="100" b="0" i="0" u="none" strike="noStrike">
                        <a:solidFill>
                          <a:srgbClr val="FFFFFF"/>
                        </a:solidFill>
                        <a:effectLst/>
                        <a:latin typeface="Times New Roman" panose="02020603050405020304" pitchFamily="18" charset="0"/>
                        <a:ea typeface="宋体" panose="02010600030101010101" pitchFamily="2" charset="-122"/>
                      </a:endParaRPr>
                    </a:p>
                  </a:txBody>
                  <a:tcPr marL="0" marR="0" marT="0" marB="0" anchor="ctr"/>
                </a:tc>
                <a:tc hMerge="1">
                  <a:txBody>
                    <a:bodyPr/>
                    <a:lstStyle/>
                    <a:p>
                      <a:endParaRPr lang="zh-CN" altLang="en-US"/>
                    </a:p>
                  </a:txBody>
                  <a:tcPr/>
                </a:tc>
                <a:tc hMerge="1">
                  <a:txBody>
                    <a:bodyPr/>
                    <a:lstStyle/>
                    <a:p>
                      <a:endParaRPr lang="zh-CN" altLang="en-US"/>
                    </a:p>
                  </a:txBody>
                  <a:tcPr/>
                </a:tc>
                <a:tc gridSpan="2">
                  <a:txBody>
                    <a:bodyPr/>
                    <a:lstStyle/>
                    <a:p>
                      <a:pPr algn="ctr" rtl="0" fontAlgn="ctr"/>
                      <a:r>
                        <a:rPr lang="en-US" sz="100" u="none" strike="noStrike">
                          <a:effectLst/>
                        </a:rPr>
                        <a:t>Thermal Shielding 40~80K</a:t>
                      </a:r>
                      <a:endParaRPr lang="en-US" sz="100" b="0" i="0" u="none" strike="noStrike">
                        <a:solidFill>
                          <a:srgbClr val="FFFFFF"/>
                        </a:solidFill>
                        <a:effectLst/>
                        <a:latin typeface="Times New Roman" panose="02020603050405020304" pitchFamily="18" charset="0"/>
                        <a:ea typeface="宋体" panose="02010600030101010101" pitchFamily="2" charset="-122"/>
                      </a:endParaRPr>
                    </a:p>
                  </a:txBody>
                  <a:tcPr marL="0" marR="0" marT="0" marB="0" anchor="ctr"/>
                </a:tc>
                <a:tc hMerge="1">
                  <a:txBody>
                    <a:bodyPr/>
                    <a:lstStyle/>
                    <a:p>
                      <a:endParaRPr lang="zh-CN" altLang="en-US"/>
                    </a:p>
                  </a:txBody>
                  <a:tcPr/>
                </a:tc>
                <a:extLst>
                  <a:ext uri="{0D108BD9-81ED-4DB2-BD59-A6C34878D82A}">
                    <a16:rowId xmlns:a16="http://schemas.microsoft.com/office/drawing/2014/main" val="1135562284"/>
                  </a:ext>
                </a:extLst>
              </a:tr>
              <a:tr h="0">
                <a:tc>
                  <a:txBody>
                    <a:bodyPr/>
                    <a:lstStyle/>
                    <a:p>
                      <a:pPr algn="ctr" rtl="0" fontAlgn="ctr"/>
                      <a:r>
                        <a:rPr lang="en-US" sz="100" u="none" strike="noStrike">
                          <a:effectLst/>
                        </a:rPr>
                        <a:t>Name</a:t>
                      </a:r>
                      <a:endParaRPr lang="en-US" sz="100" b="1" i="0" u="none" strike="noStrike">
                        <a:solidFill>
                          <a:srgbClr val="FFFFFF"/>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sz="100" u="none" strike="noStrike">
                          <a:effectLst/>
                        </a:rPr>
                        <a:t>Unit</a:t>
                      </a:r>
                      <a:endParaRPr lang="en-US" sz="100" b="0" i="0" u="none" strike="noStrike">
                        <a:solidFill>
                          <a:srgbClr val="FFFFFF"/>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sz="100" u="none" strike="noStrike">
                          <a:effectLst/>
                        </a:rPr>
                        <a:t>No.</a:t>
                      </a:r>
                      <a:endParaRPr lang="en-US" sz="100" b="0" i="0" u="none" strike="noStrike">
                        <a:solidFill>
                          <a:srgbClr val="FFFFFF"/>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sz="100" u="none" strike="noStrike">
                          <a:effectLst/>
                        </a:rPr>
                        <a:t>Heat load for each</a:t>
                      </a:r>
                      <a:endParaRPr lang="en-US" sz="100" b="0" i="0" u="none" strike="noStrike">
                        <a:solidFill>
                          <a:srgbClr val="FFFFFF"/>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sz="100" u="none" strike="noStrike">
                          <a:effectLst/>
                        </a:rPr>
                        <a:t>Heat load</a:t>
                      </a:r>
                      <a:endParaRPr lang="en-US" sz="100" b="0" i="0" u="none" strike="noStrike">
                        <a:solidFill>
                          <a:srgbClr val="FFFFFF"/>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sz="100" u="none" strike="noStrike">
                          <a:effectLst/>
                        </a:rPr>
                        <a:t>Heat load for each</a:t>
                      </a:r>
                      <a:endParaRPr lang="en-US" sz="100" b="0" i="0" u="none" strike="noStrike">
                        <a:solidFill>
                          <a:srgbClr val="FFFFFF"/>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sz="100" u="none" strike="noStrike">
                          <a:effectLst/>
                        </a:rPr>
                        <a:t>Heat load</a:t>
                      </a:r>
                      <a:endParaRPr lang="en-US" sz="100" b="0" i="0" u="none" strike="noStrike">
                        <a:solidFill>
                          <a:srgbClr val="FFFFFF"/>
                        </a:solidFill>
                        <a:effectLst/>
                        <a:latin typeface="Times New Roman" panose="02020603050405020304" pitchFamily="18" charset="0"/>
                        <a:ea typeface="宋体" panose="02010600030101010101" pitchFamily="2" charset="-122"/>
                      </a:endParaRPr>
                    </a:p>
                  </a:txBody>
                  <a:tcPr marL="0" marR="0" marT="0" marB="0" anchor="ctr"/>
                </a:tc>
                <a:extLst>
                  <a:ext uri="{0D108BD9-81ED-4DB2-BD59-A6C34878D82A}">
                    <a16:rowId xmlns:a16="http://schemas.microsoft.com/office/drawing/2014/main" val="126439723"/>
                  </a:ext>
                </a:extLst>
              </a:tr>
              <a:tr h="0">
                <a:tc>
                  <a:txBody>
                    <a:bodyPr/>
                    <a:lstStyle/>
                    <a:p>
                      <a:pPr algn="ctr" rtl="0" fontAlgn="ctr"/>
                      <a:r>
                        <a:rPr lang="en-US" sz="100" u="none" strike="noStrike">
                          <a:effectLst/>
                        </a:rPr>
                        <a:t>IR SC sextupole magnet</a:t>
                      </a:r>
                      <a:endParaRPr lang="en-US" sz="100" b="1" i="0" u="none" strike="noStrike">
                        <a:solidFill>
                          <a:srgbClr val="FFFFFF"/>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sz="100" u="none" strike="noStrike">
                          <a:effectLst/>
                        </a:rPr>
                        <a:t>W</a:t>
                      </a:r>
                      <a:endParaRPr lang="en-US"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32</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10</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320</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68</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2176</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extLst>
                  <a:ext uri="{0D108BD9-81ED-4DB2-BD59-A6C34878D82A}">
                    <a16:rowId xmlns:a16="http://schemas.microsoft.com/office/drawing/2014/main" val="1627096147"/>
                  </a:ext>
                </a:extLst>
              </a:tr>
              <a:tr h="0">
                <a:tc>
                  <a:txBody>
                    <a:bodyPr/>
                    <a:lstStyle/>
                    <a:p>
                      <a:pPr algn="ctr" rtl="0" fontAlgn="ctr"/>
                      <a:r>
                        <a:rPr lang="en-US" sz="100" u="none" strike="noStrike">
                          <a:effectLst/>
                        </a:rPr>
                        <a:t>Valve Box of IR SC sextupole magnet</a:t>
                      </a:r>
                      <a:endParaRPr lang="en-US" sz="100" b="1" i="0" u="none" strike="noStrike">
                        <a:solidFill>
                          <a:srgbClr val="FFFFFF"/>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sz="100" u="none" strike="noStrike">
                          <a:effectLst/>
                        </a:rPr>
                        <a:t>W</a:t>
                      </a:r>
                      <a:endParaRPr lang="en-US"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32</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20</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640</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20</a:t>
                      </a:r>
                      <a:endParaRPr lang="en-US" altLang="zh-CN" sz="100" b="0" i="0" u="none" strike="noStrike">
                        <a:solidFill>
                          <a:srgbClr val="FF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640</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extLst>
                  <a:ext uri="{0D108BD9-81ED-4DB2-BD59-A6C34878D82A}">
                    <a16:rowId xmlns:a16="http://schemas.microsoft.com/office/drawing/2014/main" val="2456400983"/>
                  </a:ext>
                </a:extLst>
              </a:tr>
              <a:tr h="0">
                <a:tc>
                  <a:txBody>
                    <a:bodyPr/>
                    <a:lstStyle/>
                    <a:p>
                      <a:pPr algn="ctr" rtl="0" fontAlgn="ctr"/>
                      <a:r>
                        <a:rPr lang="en-US" sz="100" u="none" strike="noStrike">
                          <a:effectLst/>
                        </a:rPr>
                        <a:t>Current lead of IR SC sextupole magnet</a:t>
                      </a:r>
                      <a:endParaRPr lang="en-US" sz="100" b="1" i="0" u="none" strike="noStrike">
                        <a:solidFill>
                          <a:srgbClr val="FFFFFF"/>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sz="100" u="none" strike="noStrike">
                          <a:effectLst/>
                        </a:rPr>
                        <a:t>g/s</a:t>
                      </a:r>
                      <a:endParaRPr lang="en-US"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32</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0.1</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3.2</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0.1</a:t>
                      </a:r>
                      <a:endParaRPr lang="en-US" altLang="zh-CN" sz="100" b="0" i="0" u="none" strike="noStrike">
                        <a:solidFill>
                          <a:srgbClr val="FF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3.2</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extLst>
                  <a:ext uri="{0D108BD9-81ED-4DB2-BD59-A6C34878D82A}">
                    <a16:rowId xmlns:a16="http://schemas.microsoft.com/office/drawing/2014/main" val="305126765"/>
                  </a:ext>
                </a:extLst>
              </a:tr>
              <a:tr h="0">
                <a:tc>
                  <a:txBody>
                    <a:bodyPr/>
                    <a:lstStyle/>
                    <a:p>
                      <a:pPr algn="ctr" rtl="0" fontAlgn="ctr"/>
                      <a:r>
                        <a:rPr lang="en-US" sz="100" u="none" strike="noStrike">
                          <a:effectLst/>
                        </a:rPr>
                        <a:t>IR SC magnet</a:t>
                      </a:r>
                      <a:endParaRPr lang="en-US" sz="100" b="1" i="0" u="none" strike="noStrike">
                        <a:solidFill>
                          <a:srgbClr val="FFFFFF"/>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sz="100" u="none" strike="noStrike">
                          <a:effectLst/>
                        </a:rPr>
                        <a:t>W</a:t>
                      </a:r>
                      <a:endParaRPr lang="en-US"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4</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30</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120</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180</a:t>
                      </a:r>
                      <a:endParaRPr lang="en-US" altLang="zh-CN" sz="100" b="0" i="0" u="none" strike="noStrike">
                        <a:solidFill>
                          <a:srgbClr val="FF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720</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extLst>
                  <a:ext uri="{0D108BD9-81ED-4DB2-BD59-A6C34878D82A}">
                    <a16:rowId xmlns:a16="http://schemas.microsoft.com/office/drawing/2014/main" val="1862800084"/>
                  </a:ext>
                </a:extLst>
              </a:tr>
              <a:tr h="0">
                <a:tc>
                  <a:txBody>
                    <a:bodyPr/>
                    <a:lstStyle/>
                    <a:p>
                      <a:pPr algn="ctr" rtl="0" fontAlgn="ctr"/>
                      <a:r>
                        <a:rPr lang="en-US" sz="100" u="none" strike="noStrike">
                          <a:effectLst/>
                        </a:rPr>
                        <a:t>Valve Box of IR SC magnet</a:t>
                      </a:r>
                      <a:endParaRPr lang="en-US" sz="100" b="1" i="0" u="none" strike="noStrike">
                        <a:solidFill>
                          <a:srgbClr val="FFFFFF"/>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sz="100" u="none" strike="noStrike">
                          <a:effectLst/>
                        </a:rPr>
                        <a:t>W</a:t>
                      </a:r>
                      <a:endParaRPr lang="en-US"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4</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30</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120</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30</a:t>
                      </a:r>
                      <a:endParaRPr lang="en-US" altLang="zh-CN" sz="100" b="0" i="0" u="none" strike="noStrike">
                        <a:solidFill>
                          <a:srgbClr val="FF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120</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extLst>
                  <a:ext uri="{0D108BD9-81ED-4DB2-BD59-A6C34878D82A}">
                    <a16:rowId xmlns:a16="http://schemas.microsoft.com/office/drawing/2014/main" val="86582379"/>
                  </a:ext>
                </a:extLst>
              </a:tr>
              <a:tr h="0">
                <a:tc>
                  <a:txBody>
                    <a:bodyPr/>
                    <a:lstStyle/>
                    <a:p>
                      <a:pPr algn="ctr" rtl="0" fontAlgn="ctr"/>
                      <a:r>
                        <a:rPr lang="en-US" sz="100" u="none" strike="noStrike">
                          <a:effectLst/>
                        </a:rPr>
                        <a:t>Current lead of IR SC magnet</a:t>
                      </a:r>
                      <a:endParaRPr lang="en-US" sz="100" b="1" i="0" u="none" strike="noStrike">
                        <a:solidFill>
                          <a:srgbClr val="FFFFFF"/>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sz="100" u="none" strike="noStrike">
                          <a:effectLst/>
                        </a:rPr>
                        <a:t>g/s</a:t>
                      </a:r>
                      <a:endParaRPr lang="en-US"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4</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0.5</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2</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0.5</a:t>
                      </a:r>
                      <a:endParaRPr lang="en-US" altLang="zh-CN" sz="100" b="0" i="0" u="none" strike="noStrike">
                        <a:solidFill>
                          <a:srgbClr val="FF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2</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extLst>
                  <a:ext uri="{0D108BD9-81ED-4DB2-BD59-A6C34878D82A}">
                    <a16:rowId xmlns:a16="http://schemas.microsoft.com/office/drawing/2014/main" val="319430010"/>
                  </a:ext>
                </a:extLst>
              </a:tr>
              <a:tr h="0">
                <a:tc>
                  <a:txBody>
                    <a:bodyPr/>
                    <a:lstStyle/>
                    <a:p>
                      <a:pPr algn="ctr" rtl="0" fontAlgn="ctr"/>
                      <a:r>
                        <a:rPr lang="en-US" sz="100" u="none" strike="noStrike">
                          <a:effectLst/>
                        </a:rPr>
                        <a:t>Main distribution valve box</a:t>
                      </a:r>
                      <a:endParaRPr lang="en-US" sz="100" b="1" i="0" u="none" strike="noStrike">
                        <a:solidFill>
                          <a:srgbClr val="FFFFFF"/>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sz="100" u="none" strike="noStrike">
                          <a:effectLst/>
                        </a:rPr>
                        <a:t>W</a:t>
                      </a:r>
                      <a:endParaRPr lang="en-US"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4</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50</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100</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50</a:t>
                      </a:r>
                      <a:endParaRPr lang="en-US" altLang="zh-CN" sz="100" b="0" i="0" u="none" strike="noStrike">
                        <a:solidFill>
                          <a:srgbClr val="FF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200</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extLst>
                  <a:ext uri="{0D108BD9-81ED-4DB2-BD59-A6C34878D82A}">
                    <a16:rowId xmlns:a16="http://schemas.microsoft.com/office/drawing/2014/main" val="1017417966"/>
                  </a:ext>
                </a:extLst>
              </a:tr>
              <a:tr h="0">
                <a:tc>
                  <a:txBody>
                    <a:bodyPr/>
                    <a:lstStyle/>
                    <a:p>
                      <a:pPr algn="ctr" rtl="0" fontAlgn="ctr"/>
                      <a:r>
                        <a:rPr lang="en-US" sz="100" u="none" strike="noStrike">
                          <a:effectLst/>
                        </a:rPr>
                        <a:t>Cryogenic transfer-line</a:t>
                      </a:r>
                      <a:endParaRPr lang="en-US" sz="100" b="1" i="0" u="none" strike="noStrike">
                        <a:solidFill>
                          <a:srgbClr val="FFFFFF"/>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sz="100" u="none" strike="noStrike">
                          <a:effectLst/>
                        </a:rPr>
                        <a:t>W</a:t>
                      </a:r>
                      <a:endParaRPr lang="en-US"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4000</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0.3</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1200</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2</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8000</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extLst>
                  <a:ext uri="{0D108BD9-81ED-4DB2-BD59-A6C34878D82A}">
                    <a16:rowId xmlns:a16="http://schemas.microsoft.com/office/drawing/2014/main" val="2142294228"/>
                  </a:ext>
                </a:extLst>
              </a:tr>
              <a:tr h="0">
                <a:tc>
                  <a:txBody>
                    <a:bodyPr/>
                    <a:lstStyle/>
                    <a:p>
                      <a:pPr algn="ctr" rtl="0" fontAlgn="ctr"/>
                      <a:r>
                        <a:rPr lang="en-US" sz="100" u="none" strike="noStrike">
                          <a:effectLst/>
                        </a:rPr>
                        <a:t>Total equiv. heat load @4.5K</a:t>
                      </a:r>
                      <a:endParaRPr lang="en-US" sz="100" b="1" i="0" u="none" strike="noStrike">
                        <a:solidFill>
                          <a:srgbClr val="FFFFFF"/>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sz="100" u="none" strike="noStrike">
                          <a:effectLst/>
                        </a:rPr>
                        <a:t>W</a:t>
                      </a:r>
                      <a:endParaRPr lang="en-US"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gridSpan="5">
                  <a:txBody>
                    <a:bodyPr/>
                    <a:lstStyle/>
                    <a:p>
                      <a:pPr algn="ctr" fontAlgn="ctr"/>
                      <a:r>
                        <a:rPr lang="en-US" altLang="zh-CN" sz="100" u="none" strike="noStrike">
                          <a:effectLst/>
                        </a:rPr>
                        <a:t>14356</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4154301525"/>
                  </a:ext>
                </a:extLst>
              </a:tr>
              <a:tr h="0">
                <a:tc>
                  <a:txBody>
                    <a:bodyPr/>
                    <a:lstStyle/>
                    <a:p>
                      <a:pPr algn="ctr" rtl="0" fontAlgn="ctr"/>
                      <a:r>
                        <a:rPr lang="en-US" sz="100" u="none" strike="noStrike">
                          <a:effectLst/>
                        </a:rPr>
                        <a:t>Total equiv. heat load @4.5K</a:t>
                      </a:r>
                      <a:endParaRPr lang="en-US" sz="100" b="1" i="0" u="none" strike="noStrike">
                        <a:solidFill>
                          <a:srgbClr val="FFFFFF"/>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sz="100" u="none" strike="noStrike">
                          <a:effectLst/>
                        </a:rPr>
                        <a:t>W</a:t>
                      </a:r>
                      <a:endParaRPr lang="en-US"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gridSpan="5">
                  <a:txBody>
                    <a:bodyPr/>
                    <a:lstStyle/>
                    <a:p>
                      <a:pPr algn="ctr" fontAlgn="ctr"/>
                      <a:r>
                        <a:rPr lang="en-US" sz="100" u="none" strike="noStrike">
                          <a:effectLst/>
                        </a:rPr>
                        <a:t>14356W+10.4g/s</a:t>
                      </a:r>
                      <a:endParaRPr lang="en-US"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460388240"/>
                  </a:ext>
                </a:extLst>
              </a:tr>
              <a:tr h="0">
                <a:tc>
                  <a:txBody>
                    <a:bodyPr/>
                    <a:lstStyle/>
                    <a:p>
                      <a:pPr algn="ctr" rtl="0" fontAlgn="ctr"/>
                      <a:r>
                        <a:rPr lang="en-US" sz="100" u="none" strike="noStrike">
                          <a:effectLst/>
                        </a:rPr>
                        <a:t>Total equiv. heat load @4.5K</a:t>
                      </a:r>
                      <a:endParaRPr lang="en-US" sz="100" b="1" i="0" u="none" strike="noStrike">
                        <a:solidFill>
                          <a:srgbClr val="FFFFFF"/>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sz="100" u="none" strike="noStrike">
                          <a:effectLst/>
                        </a:rPr>
                        <a:t>W </a:t>
                      </a:r>
                      <a:endParaRPr lang="en-US"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gridSpan="5">
                  <a:txBody>
                    <a:bodyPr/>
                    <a:lstStyle/>
                    <a:p>
                      <a:pPr algn="ctr" fontAlgn="ctr"/>
                      <a:r>
                        <a:rPr lang="en-US" altLang="zh-CN" sz="100" u="none" strike="noStrike">
                          <a:effectLst/>
                        </a:rPr>
                        <a:t>14478 </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3314737884"/>
                  </a:ext>
                </a:extLst>
              </a:tr>
              <a:tr h="0">
                <a:tc>
                  <a:txBody>
                    <a:bodyPr/>
                    <a:lstStyle/>
                    <a:p>
                      <a:pPr algn="ctr" rtl="0" fontAlgn="ctr"/>
                      <a:r>
                        <a:rPr lang="en-US" sz="100" u="none" strike="noStrike">
                          <a:effectLst/>
                        </a:rPr>
                        <a:t>Total equiv. heat load @4.5K with  multiplier 1.5</a:t>
                      </a:r>
                      <a:endParaRPr lang="en-US" sz="100" b="1" i="0" u="none" strike="noStrike">
                        <a:solidFill>
                          <a:srgbClr val="FFFFFF"/>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sz="100" u="none" strike="noStrike">
                          <a:effectLst/>
                        </a:rPr>
                        <a:t>W</a:t>
                      </a:r>
                      <a:endParaRPr lang="en-US"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gridSpan="5">
                  <a:txBody>
                    <a:bodyPr/>
                    <a:lstStyle/>
                    <a:p>
                      <a:pPr algn="ctr" fontAlgn="ctr"/>
                      <a:r>
                        <a:rPr lang="en-US" altLang="zh-CN" sz="100" u="none" strike="noStrike">
                          <a:effectLst/>
                        </a:rPr>
                        <a:t>21717 </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333635238"/>
                  </a:ext>
                </a:extLst>
              </a:tr>
              <a:tr h="0">
                <a:tc>
                  <a:txBody>
                    <a:bodyPr/>
                    <a:lstStyle/>
                    <a:p>
                      <a:pPr algn="ctr" rtl="0" fontAlgn="ctr"/>
                      <a:r>
                        <a:rPr lang="en-US" sz="100" u="none" strike="noStrike">
                          <a:effectLst/>
                        </a:rPr>
                        <a:t>Cooling capacity of refrigerator@4.5K</a:t>
                      </a:r>
                      <a:endParaRPr lang="en-US" sz="100" b="1" i="0" u="none" strike="noStrike">
                        <a:solidFill>
                          <a:srgbClr val="FFFFFF"/>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sz="100" u="none" strike="noStrike">
                          <a:effectLst/>
                        </a:rPr>
                        <a:t>W</a:t>
                      </a:r>
                      <a:endParaRPr lang="en-US"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altLang="zh-CN" sz="100" u="none" strike="noStrike">
                          <a:effectLst/>
                        </a:rPr>
                        <a:t>2</a:t>
                      </a:r>
                      <a:endParaRPr lang="en-US" altLang="zh-CN"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sz="100" u="none" strike="noStrike">
                          <a:effectLst/>
                        </a:rPr>
                        <a:t>12kW@4.5K</a:t>
                      </a:r>
                      <a:endParaRPr lang="en-US"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gridSpan="3">
                  <a:txBody>
                    <a:bodyPr/>
                    <a:lstStyle/>
                    <a:p>
                      <a:pPr algn="ctr" fontAlgn="ctr"/>
                      <a:r>
                        <a:rPr lang="en-US" sz="100" u="none" strike="noStrike">
                          <a:effectLst/>
                        </a:rPr>
                        <a:t>24kW@4.5K</a:t>
                      </a:r>
                      <a:endParaRPr lang="en-US"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2724785420"/>
                  </a:ext>
                </a:extLst>
              </a:tr>
              <a:tr h="0">
                <a:tc>
                  <a:txBody>
                    <a:bodyPr/>
                    <a:lstStyle/>
                    <a:p>
                      <a:pPr algn="ctr" rtl="0" fontAlgn="ctr"/>
                      <a:r>
                        <a:rPr lang="en-US" sz="100" u="none" strike="noStrike">
                          <a:effectLst/>
                        </a:rPr>
                        <a:t>Installed power (COP 300W/1W)</a:t>
                      </a:r>
                      <a:endParaRPr lang="en-US" sz="100" b="1" i="0" u="none" strike="noStrike">
                        <a:solidFill>
                          <a:srgbClr val="FFFFFF"/>
                        </a:solidFill>
                        <a:effectLst/>
                        <a:latin typeface="Times New Roman" panose="02020603050405020304" pitchFamily="18" charset="0"/>
                        <a:ea typeface="宋体" panose="02010600030101010101" pitchFamily="2" charset="-122"/>
                      </a:endParaRPr>
                    </a:p>
                  </a:txBody>
                  <a:tcPr marL="0" marR="0" marT="0" marB="0" anchor="ctr"/>
                </a:tc>
                <a:tc>
                  <a:txBody>
                    <a:bodyPr/>
                    <a:lstStyle/>
                    <a:p>
                      <a:pPr algn="ctr" rtl="0" fontAlgn="ctr"/>
                      <a:r>
                        <a:rPr lang="en-US" sz="100" u="none" strike="noStrike">
                          <a:effectLst/>
                        </a:rPr>
                        <a:t>MW</a:t>
                      </a:r>
                      <a:endParaRPr lang="en-US" sz="100" b="0" i="0" u="none" strike="noStrike">
                        <a:solidFill>
                          <a:srgbClr val="000000"/>
                        </a:solidFill>
                        <a:effectLst/>
                        <a:latin typeface="Times New Roman" panose="02020603050405020304" pitchFamily="18" charset="0"/>
                        <a:ea typeface="宋体" panose="02010600030101010101" pitchFamily="2" charset="-122"/>
                      </a:endParaRPr>
                    </a:p>
                  </a:txBody>
                  <a:tcPr marL="0" marR="0" marT="0" marB="0" anchor="ctr"/>
                </a:tc>
                <a:tc gridSpan="5">
                  <a:txBody>
                    <a:bodyPr/>
                    <a:lstStyle/>
                    <a:p>
                      <a:pPr algn="ctr" rtl="0" fontAlgn="ctr"/>
                      <a:r>
                        <a:rPr lang="zh-CN" altLang="en-US" sz="100" u="none" strike="noStrike" dirty="0">
                          <a:effectLst/>
                        </a:rPr>
                        <a:t>　</a:t>
                      </a:r>
                      <a:endParaRPr lang="zh-CN" altLang="en-US" sz="100" b="0" i="0" u="none" strike="noStrike" dirty="0">
                        <a:solidFill>
                          <a:srgbClr val="000000"/>
                        </a:solidFill>
                        <a:effectLst/>
                        <a:latin typeface="Times New Roman" panose="02020603050405020304" pitchFamily="18" charset="0"/>
                        <a:ea typeface="宋体" panose="02010600030101010101" pitchFamily="2" charset="-122"/>
                      </a:endParaRPr>
                    </a:p>
                  </a:txBody>
                  <a:tcPr marL="0" marR="0" marT="0" marB="0" anchor="ct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3306706629"/>
                  </a:ext>
                </a:extLst>
              </a:tr>
            </a:tbl>
          </a:graphicData>
        </a:graphic>
      </p:graphicFrame>
      <p:graphicFrame>
        <p:nvGraphicFramePr>
          <p:cNvPr id="4" name="表格 3">
            <a:extLst>
              <a:ext uri="{FF2B5EF4-FFF2-40B4-BE49-F238E27FC236}">
                <a16:creationId xmlns:a16="http://schemas.microsoft.com/office/drawing/2014/main" id="{7B20BBD9-33CC-42F9-921B-F6989D0E2EE8}"/>
              </a:ext>
            </a:extLst>
          </p:cNvPr>
          <p:cNvGraphicFramePr>
            <a:graphicFrameLocks noGrp="1"/>
          </p:cNvGraphicFramePr>
          <p:nvPr>
            <p:extLst>
              <p:ext uri="{D42A27DB-BD31-4B8C-83A1-F6EECF244321}">
                <p14:modId xmlns:p14="http://schemas.microsoft.com/office/powerpoint/2010/main" val="745114635"/>
              </p:ext>
            </p:extLst>
          </p:nvPr>
        </p:nvGraphicFramePr>
        <p:xfrm>
          <a:off x="412295" y="974138"/>
          <a:ext cx="11132008" cy="5495243"/>
        </p:xfrm>
        <a:graphic>
          <a:graphicData uri="http://schemas.openxmlformats.org/drawingml/2006/table">
            <a:tbl>
              <a:tblPr/>
              <a:tblGrid>
                <a:gridCol w="2991179">
                  <a:extLst>
                    <a:ext uri="{9D8B030D-6E8A-4147-A177-3AD203B41FA5}">
                      <a16:colId xmlns:a16="http://schemas.microsoft.com/office/drawing/2014/main" val="1576721615"/>
                    </a:ext>
                  </a:extLst>
                </a:gridCol>
                <a:gridCol w="1128540">
                  <a:extLst>
                    <a:ext uri="{9D8B030D-6E8A-4147-A177-3AD203B41FA5}">
                      <a16:colId xmlns:a16="http://schemas.microsoft.com/office/drawing/2014/main" val="3068523941"/>
                    </a:ext>
                  </a:extLst>
                </a:gridCol>
                <a:gridCol w="1128540">
                  <a:extLst>
                    <a:ext uri="{9D8B030D-6E8A-4147-A177-3AD203B41FA5}">
                      <a16:colId xmlns:a16="http://schemas.microsoft.com/office/drawing/2014/main" val="1890100076"/>
                    </a:ext>
                  </a:extLst>
                </a:gridCol>
                <a:gridCol w="1128540">
                  <a:extLst>
                    <a:ext uri="{9D8B030D-6E8A-4147-A177-3AD203B41FA5}">
                      <a16:colId xmlns:a16="http://schemas.microsoft.com/office/drawing/2014/main" val="140179961"/>
                    </a:ext>
                  </a:extLst>
                </a:gridCol>
                <a:gridCol w="1369589">
                  <a:extLst>
                    <a:ext uri="{9D8B030D-6E8A-4147-A177-3AD203B41FA5}">
                      <a16:colId xmlns:a16="http://schemas.microsoft.com/office/drawing/2014/main" val="1274329944"/>
                    </a:ext>
                  </a:extLst>
                </a:gridCol>
                <a:gridCol w="1128540">
                  <a:extLst>
                    <a:ext uri="{9D8B030D-6E8A-4147-A177-3AD203B41FA5}">
                      <a16:colId xmlns:a16="http://schemas.microsoft.com/office/drawing/2014/main" val="3365817892"/>
                    </a:ext>
                  </a:extLst>
                </a:gridCol>
                <a:gridCol w="1128540">
                  <a:extLst>
                    <a:ext uri="{9D8B030D-6E8A-4147-A177-3AD203B41FA5}">
                      <a16:colId xmlns:a16="http://schemas.microsoft.com/office/drawing/2014/main" val="389827230"/>
                    </a:ext>
                  </a:extLst>
                </a:gridCol>
                <a:gridCol w="1128540">
                  <a:extLst>
                    <a:ext uri="{9D8B030D-6E8A-4147-A177-3AD203B41FA5}">
                      <a16:colId xmlns:a16="http://schemas.microsoft.com/office/drawing/2014/main" val="140830968"/>
                    </a:ext>
                  </a:extLst>
                </a:gridCol>
              </a:tblGrid>
              <a:tr h="520087">
                <a:tc>
                  <a:txBody>
                    <a:bodyPr/>
                    <a:lstStyle/>
                    <a:p>
                      <a:pPr algn="ctr" rtl="0" fontAlgn="ctr"/>
                      <a:r>
                        <a:rPr lang="zh-CN" altLang="en-US" sz="1600" b="0" i="0" u="none" strike="noStrike">
                          <a:solidFill>
                            <a:srgbClr val="00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zh-CN" altLang="en-US" sz="1600" b="0" i="0" u="none" strike="noStrike">
                          <a:solidFill>
                            <a:srgbClr val="00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gridSpan="3">
                  <a:txBody>
                    <a:bodyPr/>
                    <a:lstStyle/>
                    <a:p>
                      <a:pPr algn="ctr" rtl="0" fontAlgn="ctr"/>
                      <a:r>
                        <a:rPr lang="en-US" sz="1600" b="1" i="0" u="none" strike="noStrike">
                          <a:solidFill>
                            <a:srgbClr val="FFFFFF"/>
                          </a:solidFill>
                          <a:effectLst/>
                          <a:latin typeface="Times New Roman" panose="02020603050405020304" pitchFamily="18" charset="0"/>
                          <a:ea typeface="宋体" panose="02010600030101010101" pitchFamily="2" charset="-122"/>
                        </a:rPr>
                        <a:t>4.5K main loop</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hMerge="1">
                  <a:txBody>
                    <a:bodyPr/>
                    <a:lstStyle/>
                    <a:p>
                      <a:endParaRPr lang="zh-CN" altLang="en-US"/>
                    </a:p>
                  </a:txBody>
                  <a:tcPr/>
                </a:tc>
                <a:tc hMerge="1">
                  <a:txBody>
                    <a:bodyPr/>
                    <a:lstStyle/>
                    <a:p>
                      <a:endParaRPr lang="zh-CN" altLang="en-US"/>
                    </a:p>
                  </a:txBody>
                  <a:tcPr/>
                </a:tc>
                <a:tc gridSpan="3">
                  <a:txBody>
                    <a:bodyPr/>
                    <a:lstStyle/>
                    <a:p>
                      <a:pPr algn="ctr" rtl="0" fontAlgn="ctr"/>
                      <a:r>
                        <a:rPr lang="en-US" sz="1600" b="1" i="0" u="none" strike="noStrike">
                          <a:solidFill>
                            <a:srgbClr val="FFFFFF"/>
                          </a:solidFill>
                          <a:effectLst/>
                          <a:latin typeface="Times New Roman" panose="02020603050405020304" pitchFamily="18" charset="0"/>
                          <a:ea typeface="宋体" panose="02010600030101010101" pitchFamily="2" charset="-122"/>
                        </a:rPr>
                        <a:t>Thermal Shielding 40~80K</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198424659"/>
                  </a:ext>
                </a:extLst>
              </a:tr>
              <a:tr h="552702">
                <a:tc>
                  <a:txBody>
                    <a:bodyPr/>
                    <a:lstStyle/>
                    <a:p>
                      <a:pPr algn="ctr" rtl="0" fontAlgn="ctr"/>
                      <a:r>
                        <a:rPr lang="en-US" sz="1600" b="1" i="0" u="none" strike="noStrike" dirty="0">
                          <a:solidFill>
                            <a:srgbClr val="FFFFFF"/>
                          </a:solidFill>
                          <a:effectLst/>
                          <a:latin typeface="Times New Roman" panose="02020603050405020304" pitchFamily="18" charset="0"/>
                          <a:ea typeface="宋体" panose="02010600030101010101" pitchFamily="2" charset="-122"/>
                        </a:rPr>
                        <a:t>Name</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600" b="1" i="0" u="none" strike="noStrike">
                          <a:solidFill>
                            <a:srgbClr val="FFFFFF"/>
                          </a:solidFill>
                          <a:effectLst/>
                          <a:latin typeface="Times New Roman" panose="02020603050405020304" pitchFamily="18" charset="0"/>
                          <a:ea typeface="宋体" panose="02010600030101010101" pitchFamily="2" charset="-122"/>
                        </a:rPr>
                        <a:t>Unit</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600" b="1" i="0" u="none" strike="noStrike">
                          <a:solidFill>
                            <a:srgbClr val="FFFFFF"/>
                          </a:solidFill>
                          <a:effectLst/>
                          <a:latin typeface="Times New Roman" panose="02020603050405020304" pitchFamily="18" charset="0"/>
                          <a:ea typeface="宋体" panose="02010600030101010101" pitchFamily="2" charset="-122"/>
                        </a:rPr>
                        <a:t>No.</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600" b="1" i="0" u="none" strike="noStrike">
                          <a:solidFill>
                            <a:srgbClr val="FFFFFF"/>
                          </a:solidFill>
                          <a:effectLst/>
                          <a:latin typeface="Times New Roman" panose="02020603050405020304" pitchFamily="18" charset="0"/>
                          <a:ea typeface="宋体" panose="02010600030101010101" pitchFamily="2" charset="-122"/>
                        </a:rPr>
                        <a:t>Heat load for each</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600" b="1" i="0" u="none" strike="noStrike">
                          <a:solidFill>
                            <a:srgbClr val="FFFFFF"/>
                          </a:solidFill>
                          <a:effectLst/>
                          <a:latin typeface="Times New Roman" panose="02020603050405020304" pitchFamily="18" charset="0"/>
                          <a:ea typeface="宋体" panose="02010600030101010101" pitchFamily="2" charset="-122"/>
                        </a:rPr>
                        <a:t>Heat load</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600" b="1" i="0" u="none" strike="noStrike">
                          <a:solidFill>
                            <a:srgbClr val="FFFFFF"/>
                          </a:solidFill>
                          <a:effectLst/>
                          <a:latin typeface="Times New Roman" panose="02020603050405020304" pitchFamily="18" charset="0"/>
                          <a:ea typeface="宋体" panose="02010600030101010101" pitchFamily="2" charset="-122"/>
                        </a:rPr>
                        <a:t>No.</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600" b="1" i="0" u="none" strike="noStrike">
                          <a:solidFill>
                            <a:srgbClr val="FFFFFF"/>
                          </a:solidFill>
                          <a:effectLst/>
                          <a:latin typeface="Times New Roman" panose="02020603050405020304" pitchFamily="18" charset="0"/>
                          <a:ea typeface="宋体" panose="02010600030101010101" pitchFamily="2" charset="-122"/>
                        </a:rPr>
                        <a:t>Heat load for each</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600" b="1" i="0" u="none" strike="noStrike">
                          <a:solidFill>
                            <a:srgbClr val="FFFFFF"/>
                          </a:solidFill>
                          <a:effectLst/>
                          <a:latin typeface="Times New Roman" panose="02020603050405020304" pitchFamily="18" charset="0"/>
                          <a:ea typeface="宋体" panose="02010600030101010101" pitchFamily="2" charset="-122"/>
                        </a:rPr>
                        <a:t>Heat load</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404033234"/>
                  </a:ext>
                </a:extLst>
              </a:tr>
              <a:tr h="331705">
                <a:tc>
                  <a:txBody>
                    <a:bodyPr/>
                    <a:lstStyle/>
                    <a:p>
                      <a:pPr algn="ctr" rtl="0" fontAlgn="ctr"/>
                      <a:r>
                        <a:rPr lang="en-US" sz="1600" b="1" i="0" u="none" strike="noStrike">
                          <a:solidFill>
                            <a:srgbClr val="FFFFFF"/>
                          </a:solidFill>
                          <a:effectLst/>
                          <a:latin typeface="Times New Roman" panose="02020603050405020304" pitchFamily="18" charset="0"/>
                          <a:ea typeface="宋体" panose="02010600030101010101" pitchFamily="2" charset="-122"/>
                        </a:rPr>
                        <a:t>IR SC magnet</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600" b="0" i="0" u="none" strike="noStrike">
                          <a:solidFill>
                            <a:srgbClr val="000000"/>
                          </a:solidFill>
                          <a:effectLst/>
                          <a:latin typeface="Times New Roman" panose="02020603050405020304" pitchFamily="18" charset="0"/>
                          <a:ea typeface="宋体" panose="02010600030101010101" pitchFamily="2" charset="-122"/>
                        </a:rPr>
                        <a:t>W</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宋体" panose="02010600030101010101" pitchFamily="2" charset="-122"/>
                        </a:rPr>
                        <a:t>4</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宋体" panose="02010600030101010101" pitchFamily="2" charset="-122"/>
                        </a:rPr>
                        <a:t>30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宋体" panose="02010600030101010101" pitchFamily="2" charset="-122"/>
                        </a:rPr>
                        <a:t>120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FF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2010051"/>
                  </a:ext>
                </a:extLst>
              </a:tr>
              <a:tr h="331705">
                <a:tc>
                  <a:txBody>
                    <a:bodyPr/>
                    <a:lstStyle/>
                    <a:p>
                      <a:pPr algn="ctr" rtl="0" fontAlgn="ctr"/>
                      <a:r>
                        <a:rPr lang="en-US" sz="1600" b="1" i="0" u="none" strike="noStrike">
                          <a:solidFill>
                            <a:srgbClr val="FFFFFF"/>
                          </a:solidFill>
                          <a:effectLst/>
                          <a:latin typeface="Times New Roman" panose="02020603050405020304" pitchFamily="18" charset="0"/>
                          <a:ea typeface="宋体" panose="02010600030101010101" pitchFamily="2" charset="-122"/>
                        </a:rPr>
                        <a:t>Valve Box of IR SC magnet</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600" b="0" i="0" u="none" strike="noStrike" dirty="0">
                          <a:solidFill>
                            <a:srgbClr val="000000"/>
                          </a:solidFill>
                          <a:effectLst/>
                          <a:latin typeface="Times New Roman" panose="02020603050405020304" pitchFamily="18" charset="0"/>
                          <a:ea typeface="宋体" panose="02010600030101010101" pitchFamily="2" charset="-122"/>
                        </a:rPr>
                        <a:t>W</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宋体" panose="02010600030101010101" pitchFamily="2" charset="-122"/>
                        </a:rPr>
                        <a:t>4</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宋体" panose="02010600030101010101" pitchFamily="2" charset="-122"/>
                        </a:rPr>
                        <a:t>30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宋体" panose="02010600030101010101" pitchFamily="2" charset="-122"/>
                        </a:rPr>
                        <a:t>120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FF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23075924"/>
                  </a:ext>
                </a:extLst>
              </a:tr>
              <a:tr h="331705">
                <a:tc>
                  <a:txBody>
                    <a:bodyPr/>
                    <a:lstStyle/>
                    <a:p>
                      <a:pPr algn="ctr" rtl="0" fontAlgn="ctr"/>
                      <a:r>
                        <a:rPr lang="en-US" sz="1600" b="1" i="0" u="none" strike="noStrike">
                          <a:solidFill>
                            <a:srgbClr val="FFFFFF"/>
                          </a:solidFill>
                          <a:effectLst/>
                          <a:latin typeface="Times New Roman" panose="02020603050405020304" pitchFamily="18" charset="0"/>
                          <a:ea typeface="宋体" panose="02010600030101010101" pitchFamily="2" charset="-122"/>
                        </a:rPr>
                        <a:t>Current lead of IR SC magnet</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600" b="0" i="0" u="none" strike="noStrike">
                          <a:solidFill>
                            <a:srgbClr val="000000"/>
                          </a:solidFill>
                          <a:effectLst/>
                          <a:latin typeface="Times New Roman" panose="02020603050405020304" pitchFamily="18" charset="0"/>
                          <a:ea typeface="宋体" panose="02010600030101010101" pitchFamily="2" charset="-122"/>
                        </a:rPr>
                        <a:t>g/s</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宋体" panose="02010600030101010101" pitchFamily="2" charset="-122"/>
                        </a:rPr>
                        <a:t>4</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FF0000"/>
                          </a:solidFill>
                          <a:effectLst/>
                          <a:latin typeface="Times New Roman" panose="02020603050405020304" pitchFamily="18" charset="0"/>
                          <a:ea typeface="宋体" panose="02010600030101010101" pitchFamily="2" charset="-122"/>
                        </a:rPr>
                        <a:t>0.8</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宋体" panose="02010600030101010101" pitchFamily="2" charset="-122"/>
                        </a:rPr>
                        <a:t>3.2</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FF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68302498"/>
                  </a:ext>
                </a:extLst>
              </a:tr>
              <a:tr h="331705">
                <a:tc>
                  <a:txBody>
                    <a:bodyPr/>
                    <a:lstStyle/>
                    <a:p>
                      <a:pPr algn="ctr" rtl="0" fontAlgn="ctr"/>
                      <a:r>
                        <a:rPr lang="en-US" sz="1600" b="1" i="0" u="none" strike="noStrike">
                          <a:solidFill>
                            <a:srgbClr val="FFFFFF"/>
                          </a:solidFill>
                          <a:effectLst/>
                          <a:latin typeface="Times New Roman" panose="02020603050405020304" pitchFamily="18" charset="0"/>
                          <a:ea typeface="宋体" panose="02010600030101010101" pitchFamily="2" charset="-122"/>
                        </a:rPr>
                        <a:t>Main distribution valve box</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600" b="0" i="0" u="none" strike="noStrike">
                          <a:solidFill>
                            <a:srgbClr val="000000"/>
                          </a:solidFill>
                          <a:effectLst/>
                          <a:latin typeface="Times New Roman" panose="02020603050405020304" pitchFamily="18" charset="0"/>
                          <a:ea typeface="宋体" panose="02010600030101010101" pitchFamily="2" charset="-122"/>
                        </a:rPr>
                        <a:t>W</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宋体" panose="02010600030101010101" pitchFamily="2" charset="-122"/>
                        </a:rPr>
                        <a:t>4</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宋体" panose="02010600030101010101" pitchFamily="2" charset="-122"/>
                        </a:rPr>
                        <a:t>50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宋体" panose="02010600030101010101" pitchFamily="2" charset="-122"/>
                        </a:rPr>
                        <a:t>100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FF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00271875"/>
                  </a:ext>
                </a:extLst>
              </a:tr>
              <a:tr h="331705">
                <a:tc>
                  <a:txBody>
                    <a:bodyPr/>
                    <a:lstStyle/>
                    <a:p>
                      <a:pPr algn="ctr" rtl="0" fontAlgn="ctr"/>
                      <a:r>
                        <a:rPr lang="en-US" sz="1600" b="1" i="0" u="none" strike="noStrike">
                          <a:solidFill>
                            <a:srgbClr val="FFFFFF"/>
                          </a:solidFill>
                          <a:effectLst/>
                          <a:latin typeface="Times New Roman" panose="02020603050405020304" pitchFamily="18" charset="0"/>
                          <a:ea typeface="宋体" panose="02010600030101010101" pitchFamily="2" charset="-122"/>
                        </a:rPr>
                        <a:t>Cryogenic transfer-line</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600" b="0" i="0" u="none" strike="noStrike">
                          <a:solidFill>
                            <a:srgbClr val="000000"/>
                          </a:solidFill>
                          <a:effectLst/>
                          <a:latin typeface="Times New Roman" panose="02020603050405020304" pitchFamily="18" charset="0"/>
                          <a:ea typeface="宋体" panose="02010600030101010101" pitchFamily="2" charset="-122"/>
                        </a:rPr>
                        <a:t>W</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FF0000"/>
                          </a:solidFill>
                          <a:effectLst/>
                          <a:latin typeface="Times New Roman" panose="02020603050405020304" pitchFamily="18" charset="0"/>
                          <a:ea typeface="宋体" panose="02010600030101010101" pitchFamily="2" charset="-122"/>
                        </a:rPr>
                        <a:t>100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宋体" panose="02010600030101010101" pitchFamily="2" charset="-122"/>
                        </a:rPr>
                        <a:t>0.3</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宋体" panose="02010600030101010101" pitchFamily="2" charset="-122"/>
                        </a:rPr>
                        <a:t>30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FF0000"/>
                          </a:solidFill>
                          <a:effectLst/>
                          <a:latin typeface="Times New Roman" panose="02020603050405020304" pitchFamily="18" charset="0"/>
                          <a:ea typeface="宋体" panose="02010600030101010101" pitchFamily="2" charset="-122"/>
                        </a:rPr>
                        <a:t>100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宋体" panose="02010600030101010101" pitchFamily="2" charset="-122"/>
                        </a:rPr>
                        <a:t>1.5</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宋体" panose="02010600030101010101" pitchFamily="2" charset="-122"/>
                        </a:rPr>
                        <a:t>150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54599396"/>
                  </a:ext>
                </a:extLst>
              </a:tr>
              <a:tr h="331705">
                <a:tc>
                  <a:txBody>
                    <a:bodyPr/>
                    <a:lstStyle/>
                    <a:p>
                      <a:pPr algn="ctr" rtl="0" fontAlgn="ctr"/>
                      <a:r>
                        <a:rPr lang="en-US" sz="1600" b="1" i="0" u="none" strike="noStrike">
                          <a:solidFill>
                            <a:srgbClr val="FFFFFF"/>
                          </a:solidFill>
                          <a:effectLst/>
                          <a:latin typeface="Times New Roman" panose="02020603050405020304" pitchFamily="18" charset="0"/>
                          <a:ea typeface="宋体" panose="02010600030101010101" pitchFamily="2" charset="-122"/>
                        </a:rPr>
                        <a:t>Total heat load @4.5K</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600" b="0" i="0" u="none" strike="noStrike">
                          <a:solidFill>
                            <a:srgbClr val="000000"/>
                          </a:solidFill>
                          <a:effectLst/>
                          <a:latin typeface="Times New Roman" panose="02020603050405020304" pitchFamily="18" charset="0"/>
                          <a:ea typeface="宋体" panose="02010600030101010101" pitchFamily="2" charset="-122"/>
                        </a:rPr>
                        <a:t>W</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宋体" panose="02010600030101010101" pitchFamily="2" charset="-122"/>
                        </a:rPr>
                        <a:t>370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宋体" panose="02010600030101010101" pitchFamily="2" charset="-122"/>
                        </a:rPr>
                        <a:t>150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61660566"/>
                  </a:ext>
                </a:extLst>
              </a:tr>
              <a:tr h="552702">
                <a:tc>
                  <a:txBody>
                    <a:bodyPr/>
                    <a:lstStyle/>
                    <a:p>
                      <a:pPr algn="ctr" rtl="0" fontAlgn="ctr"/>
                      <a:r>
                        <a:rPr lang="en-US" sz="1600" b="1" i="0" u="none" strike="noStrike">
                          <a:solidFill>
                            <a:srgbClr val="FFFFFF"/>
                          </a:solidFill>
                          <a:effectLst/>
                          <a:latin typeface="Times New Roman" panose="02020603050405020304" pitchFamily="18" charset="0"/>
                          <a:ea typeface="宋体" panose="02010600030101010101" pitchFamily="2" charset="-122"/>
                        </a:rPr>
                        <a:t>Total heat load @4.5K including current lead</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600" b="0" i="0" u="none" strike="noStrike">
                          <a:solidFill>
                            <a:srgbClr val="000000"/>
                          </a:solidFill>
                          <a:effectLst/>
                          <a:latin typeface="Times New Roman" panose="02020603050405020304" pitchFamily="18" charset="0"/>
                          <a:ea typeface="宋体" panose="02010600030101010101" pitchFamily="2" charset="-122"/>
                        </a:rPr>
                        <a:t>W</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sz="1600" b="0" i="0" u="none" strike="noStrike">
                          <a:solidFill>
                            <a:srgbClr val="000000"/>
                          </a:solidFill>
                          <a:effectLst/>
                          <a:latin typeface="Times New Roman" panose="02020603050405020304" pitchFamily="18" charset="0"/>
                          <a:ea typeface="宋体" panose="02010600030101010101" pitchFamily="2" charset="-122"/>
                        </a:rPr>
                        <a:t>370W+3.2g/s</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宋体" panose="02010600030101010101" pitchFamily="2" charset="-122"/>
                        </a:rPr>
                        <a:t>150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83961929"/>
                  </a:ext>
                </a:extLst>
              </a:tr>
              <a:tr h="331705">
                <a:tc>
                  <a:txBody>
                    <a:bodyPr/>
                    <a:lstStyle/>
                    <a:p>
                      <a:pPr algn="ctr" rtl="0" fontAlgn="ctr"/>
                      <a:r>
                        <a:rPr lang="en-US" sz="1600" b="1" i="0" u="none" strike="noStrike">
                          <a:solidFill>
                            <a:srgbClr val="FFFFFF"/>
                          </a:solidFill>
                          <a:effectLst/>
                          <a:latin typeface="Times New Roman" panose="02020603050405020304" pitchFamily="18" charset="0"/>
                          <a:ea typeface="宋体" panose="02010600030101010101" pitchFamily="2" charset="-122"/>
                        </a:rPr>
                        <a:t>Total heat load @4.5K</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600" b="0" i="0" u="none" strike="noStrike">
                          <a:solidFill>
                            <a:srgbClr val="000000"/>
                          </a:solidFill>
                          <a:effectLst/>
                          <a:latin typeface="Times New Roman" panose="02020603050405020304" pitchFamily="18" charset="0"/>
                          <a:ea typeface="宋体" panose="02010600030101010101" pitchFamily="2" charset="-122"/>
                        </a:rPr>
                        <a:t>W</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宋体" panose="02010600030101010101" pitchFamily="2" charset="-122"/>
                        </a:rPr>
                        <a:t>432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宋体" panose="02010600030101010101" pitchFamily="2" charset="-122"/>
                        </a:rPr>
                        <a:t>150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20213206"/>
                  </a:ext>
                </a:extLst>
              </a:tr>
              <a:tr h="331705">
                <a:tc>
                  <a:txBody>
                    <a:bodyPr/>
                    <a:lstStyle/>
                    <a:p>
                      <a:pPr algn="ctr" rtl="0" fontAlgn="ctr"/>
                      <a:r>
                        <a:rPr lang="en-US" sz="1600" b="1" i="0" u="none" strike="noStrike">
                          <a:solidFill>
                            <a:srgbClr val="FFFFFF"/>
                          </a:solidFill>
                          <a:effectLst/>
                          <a:latin typeface="Times New Roman" panose="02020603050405020304" pitchFamily="18" charset="0"/>
                          <a:ea typeface="宋体" panose="02010600030101010101" pitchFamily="2" charset="-122"/>
                        </a:rPr>
                        <a:t>Coefficient</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zh-CN" altLang="en-US" sz="1600" b="0" i="0" u="none" strike="noStrike">
                          <a:solidFill>
                            <a:srgbClr val="00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宋体" panose="02010600030101010101" pitchFamily="2" charset="-122"/>
                        </a:rPr>
                        <a:t>1</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宋体" panose="02010600030101010101" pitchFamily="2" charset="-122"/>
                        </a:rPr>
                        <a:t>0.05</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68031425"/>
                  </a:ext>
                </a:extLst>
              </a:tr>
              <a:tr h="331705">
                <a:tc>
                  <a:txBody>
                    <a:bodyPr/>
                    <a:lstStyle/>
                    <a:p>
                      <a:pPr algn="ctr" rtl="0" fontAlgn="ctr"/>
                      <a:r>
                        <a:rPr lang="en-US" sz="1600" b="1" i="0" u="none" strike="noStrike">
                          <a:solidFill>
                            <a:srgbClr val="FFFFFF"/>
                          </a:solidFill>
                          <a:effectLst/>
                          <a:latin typeface="Times New Roman" panose="02020603050405020304" pitchFamily="18" charset="0"/>
                          <a:ea typeface="宋体" panose="02010600030101010101" pitchFamily="2" charset="-122"/>
                        </a:rPr>
                        <a:t>Total heat load @4.5K</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600" b="0" i="0" u="none" strike="noStrike">
                          <a:solidFill>
                            <a:srgbClr val="000000"/>
                          </a:solidFill>
                          <a:effectLst/>
                          <a:latin typeface="Times New Roman" panose="02020603050405020304" pitchFamily="18" charset="0"/>
                          <a:ea typeface="宋体" panose="02010600030101010101" pitchFamily="2" charset="-122"/>
                        </a:rPr>
                        <a:t>W</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0" i="0" u="none" strike="noStrike">
                          <a:solidFill>
                            <a:srgbClr val="000000"/>
                          </a:solidFill>
                          <a:effectLst/>
                          <a:latin typeface="Times New Roman" panose="02020603050405020304" pitchFamily="18" charset="0"/>
                          <a:ea typeface="宋体" panose="02010600030101010101" pitchFamily="2" charset="-122"/>
                        </a:rPr>
                        <a:t>432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zh-CN" altLang="en-US" sz="1600" b="0" i="0" u="none" strike="noStrike">
                          <a:solidFill>
                            <a:srgbClr val="000000"/>
                          </a:solidFill>
                          <a:effectLst/>
                          <a:latin typeface="宋体" panose="02010600030101010101" pitchFamily="2" charset="-122"/>
                          <a:ea typeface="宋体" panose="02010600030101010101" pitchFamily="2" charset="-122"/>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US" altLang="zh-CN" sz="1600" b="1" i="0" u="none" strike="noStrike">
                          <a:solidFill>
                            <a:srgbClr val="FF0000"/>
                          </a:solidFill>
                          <a:effectLst/>
                          <a:latin typeface="Times New Roman" panose="02020603050405020304" pitchFamily="18" charset="0"/>
                          <a:ea typeface="宋体" panose="02010600030101010101" pitchFamily="2" charset="-122"/>
                        </a:rPr>
                        <a:t>7.5</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78111578"/>
                  </a:ext>
                </a:extLst>
              </a:tr>
              <a:tr h="331705">
                <a:tc>
                  <a:txBody>
                    <a:bodyPr/>
                    <a:lstStyle/>
                    <a:p>
                      <a:pPr algn="ctr" rtl="0" fontAlgn="ctr"/>
                      <a:r>
                        <a:rPr lang="en-US" sz="1600" b="1" i="0" u="none" strike="noStrike">
                          <a:solidFill>
                            <a:srgbClr val="FFFFFF"/>
                          </a:solidFill>
                          <a:effectLst/>
                          <a:latin typeface="Times New Roman" panose="02020603050405020304" pitchFamily="18" charset="0"/>
                          <a:ea typeface="宋体" panose="02010600030101010101" pitchFamily="2" charset="-122"/>
                        </a:rPr>
                        <a:t>Total equiv. heat load @4.5K</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600" b="0" i="0" u="none" strike="noStrike">
                          <a:solidFill>
                            <a:srgbClr val="000000"/>
                          </a:solidFill>
                          <a:effectLst/>
                          <a:latin typeface="Times New Roman" panose="02020603050405020304" pitchFamily="18" charset="0"/>
                          <a:ea typeface="宋体" panose="02010600030101010101" pitchFamily="2" charset="-122"/>
                        </a:rPr>
                        <a:t>W</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6">
                  <a:txBody>
                    <a:bodyPr/>
                    <a:lstStyle/>
                    <a:p>
                      <a:pPr algn="ctr" rtl="0" fontAlgn="ctr"/>
                      <a:r>
                        <a:rPr lang="en-US" altLang="zh-CN" sz="1600" b="0" i="0" u="none" strike="noStrike">
                          <a:solidFill>
                            <a:srgbClr val="000000"/>
                          </a:solidFill>
                          <a:effectLst/>
                          <a:latin typeface="Times New Roman" panose="02020603050405020304" pitchFamily="18" charset="0"/>
                          <a:ea typeface="宋体" panose="02010600030101010101" pitchFamily="2" charset="-122"/>
                        </a:rPr>
                        <a:t>439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4145073535"/>
                  </a:ext>
                </a:extLst>
              </a:tr>
              <a:tr h="552702">
                <a:tc>
                  <a:txBody>
                    <a:bodyPr/>
                    <a:lstStyle/>
                    <a:p>
                      <a:pPr algn="ctr" rtl="0" fontAlgn="ctr"/>
                      <a:r>
                        <a:rPr lang="en-US" sz="1600" b="1" i="0" u="none" strike="noStrike" dirty="0">
                          <a:solidFill>
                            <a:srgbClr val="FFFFFF"/>
                          </a:solidFill>
                          <a:effectLst/>
                          <a:latin typeface="Times New Roman" panose="02020603050405020304" pitchFamily="18" charset="0"/>
                          <a:ea typeface="宋体" panose="02010600030101010101" pitchFamily="2" charset="-122"/>
                        </a:rPr>
                        <a:t>Total equiv. heat load @4.5K with  </a:t>
                      </a:r>
                      <a:r>
                        <a:rPr lang="en-US" sz="1600" b="1" i="0" u="none" strike="noStrike">
                          <a:solidFill>
                            <a:srgbClr val="FFFFFF"/>
                          </a:solidFill>
                          <a:effectLst/>
                          <a:latin typeface="Times New Roman" panose="02020603050405020304" pitchFamily="18" charset="0"/>
                          <a:ea typeface="宋体" panose="02010600030101010101" pitchFamily="2" charset="-122"/>
                        </a:rPr>
                        <a:t>multiplier 1.5</a:t>
                      </a:r>
                      <a:endParaRPr lang="en-US" sz="1600" b="1" i="0" u="none" strike="noStrike" dirty="0">
                        <a:solidFill>
                          <a:srgbClr val="FFFFFF"/>
                        </a:solidFill>
                        <a:effectLst/>
                        <a:latin typeface="Times New Roman" panose="02020603050405020304" pitchFamily="18" charset="0"/>
                        <a:ea typeface="宋体" panose="02010600030101010101" pitchFamily="2" charset="-122"/>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algn="ctr" rtl="0" fontAlgn="ctr"/>
                      <a:r>
                        <a:rPr lang="en-US" sz="1600" b="0" i="0" u="none" strike="noStrike">
                          <a:solidFill>
                            <a:srgbClr val="000000"/>
                          </a:solidFill>
                          <a:effectLst/>
                          <a:latin typeface="Times New Roman" panose="02020603050405020304" pitchFamily="18" charset="0"/>
                          <a:ea typeface="宋体" panose="02010600030101010101" pitchFamily="2" charset="-122"/>
                        </a:rPr>
                        <a:t>W</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6">
                  <a:txBody>
                    <a:bodyPr/>
                    <a:lstStyle/>
                    <a:p>
                      <a:pPr algn="ctr" rtl="0" fontAlgn="ctr"/>
                      <a:r>
                        <a:rPr lang="en-US" altLang="zh-CN" sz="1600" b="0" i="0" u="none" strike="noStrike" dirty="0">
                          <a:solidFill>
                            <a:srgbClr val="000000"/>
                          </a:solidFill>
                          <a:effectLst/>
                          <a:latin typeface="Times New Roman" panose="02020603050405020304" pitchFamily="18" charset="0"/>
                          <a:ea typeface="宋体" panose="02010600030101010101" pitchFamily="2" charset="-122"/>
                        </a:rPr>
                        <a:t>659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tc hMerge="1">
                  <a:txBody>
                    <a:bodyPr/>
                    <a:lstStyle/>
                    <a:p>
                      <a:endParaRPr lang="zh-CN" altLang="en-US"/>
                    </a:p>
                  </a:txBody>
                  <a:tcPr/>
                </a:tc>
                <a:extLst>
                  <a:ext uri="{0D108BD9-81ED-4DB2-BD59-A6C34878D82A}">
                    <a16:rowId xmlns:a16="http://schemas.microsoft.com/office/drawing/2014/main" val="85684984"/>
                  </a:ext>
                </a:extLst>
              </a:tr>
            </a:tbl>
          </a:graphicData>
        </a:graphic>
      </p:graphicFrame>
    </p:spTree>
    <p:extLst>
      <p:ext uri="{BB962C8B-B14F-4D97-AF65-F5344CB8AC3E}">
        <p14:creationId xmlns:p14="http://schemas.microsoft.com/office/powerpoint/2010/main" val="252096811"/>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3" name="图片 6">
            <a:extLst>
              <a:ext uri="{FF2B5EF4-FFF2-40B4-BE49-F238E27FC236}">
                <a16:creationId xmlns:a16="http://schemas.microsoft.com/office/drawing/2014/main" id="{7017BD75-5384-4E72-9917-8DED83EBBF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6388" y="1251481"/>
            <a:ext cx="4936696" cy="3132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8" name="表格 8">
            <a:extLst>
              <a:ext uri="{FF2B5EF4-FFF2-40B4-BE49-F238E27FC236}">
                <a16:creationId xmlns:a16="http://schemas.microsoft.com/office/drawing/2014/main" id="{D54E7646-979D-449B-946E-D3844254B368}"/>
              </a:ext>
            </a:extLst>
          </p:cNvPr>
          <p:cNvGraphicFramePr>
            <a:graphicFrameLocks noGrp="1"/>
          </p:cNvGraphicFramePr>
          <p:nvPr/>
        </p:nvGraphicFramePr>
        <p:xfrm>
          <a:off x="184036" y="4931997"/>
          <a:ext cx="5059048" cy="1443044"/>
        </p:xfrm>
        <a:graphic>
          <a:graphicData uri="http://schemas.openxmlformats.org/drawingml/2006/table">
            <a:tbl>
              <a:tblPr firstRow="1" bandRow="1">
                <a:tableStyleId>{5C22544A-7EE6-4342-B048-85BDC9FD1C3A}</a:tableStyleId>
              </a:tblPr>
              <a:tblGrid>
                <a:gridCol w="2529524">
                  <a:extLst>
                    <a:ext uri="{9D8B030D-6E8A-4147-A177-3AD203B41FA5}">
                      <a16:colId xmlns:a16="http://schemas.microsoft.com/office/drawing/2014/main" val="20000"/>
                    </a:ext>
                  </a:extLst>
                </a:gridCol>
                <a:gridCol w="2529524">
                  <a:extLst>
                    <a:ext uri="{9D8B030D-6E8A-4147-A177-3AD203B41FA5}">
                      <a16:colId xmlns:a16="http://schemas.microsoft.com/office/drawing/2014/main" val="20001"/>
                    </a:ext>
                  </a:extLst>
                </a:gridCol>
              </a:tblGrid>
              <a:tr h="360761">
                <a:tc gridSpan="2">
                  <a:txBody>
                    <a:bodyPr/>
                    <a:lstStyle/>
                    <a:p>
                      <a:pPr algn="ctr"/>
                      <a:r>
                        <a:rPr lang="en-US" altLang="zh-CN" sz="1600" dirty="0">
                          <a:solidFill>
                            <a:schemeClr val="tx1"/>
                          </a:solidFill>
                        </a:rPr>
                        <a:t>Refrigerator selection</a:t>
                      </a:r>
                      <a:endParaRPr lang="zh-CN" altLang="en-US" sz="1600" dirty="0">
                        <a:solidFill>
                          <a:schemeClr val="tx1"/>
                        </a:solidFill>
                      </a:endParaRPr>
                    </a:p>
                  </a:txBody>
                  <a:tcPr marT="45700" marB="457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zh-CN" alt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60761">
                <a:tc>
                  <a:txBody>
                    <a:bodyPr/>
                    <a:lstStyle/>
                    <a:p>
                      <a:r>
                        <a:rPr lang="en-US" altLang="zh-CN" sz="1600" dirty="0">
                          <a:solidFill>
                            <a:schemeClr val="tx1"/>
                          </a:solidFill>
                        </a:rPr>
                        <a:t>Liquefaction</a:t>
                      </a:r>
                      <a:endParaRPr lang="zh-CN" altLang="en-US" sz="1600" dirty="0">
                        <a:solidFill>
                          <a:schemeClr val="tx1"/>
                        </a:solidFill>
                      </a:endParaRPr>
                    </a:p>
                  </a:txBody>
                  <a:tcPr marT="45700" marB="457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CN" sz="1600" dirty="0"/>
                        <a:t>430L/h</a:t>
                      </a:r>
                      <a:endParaRPr lang="zh-CN" altLang="en-US" sz="1600" dirty="0"/>
                    </a:p>
                  </a:txBody>
                  <a:tcPr marT="45700" marB="457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60761">
                <a:tc>
                  <a:txBody>
                    <a:bodyPr/>
                    <a:lstStyle/>
                    <a:p>
                      <a:r>
                        <a:rPr lang="en-US" altLang="zh-CN" sz="1600" dirty="0"/>
                        <a:t>Refrigeration</a:t>
                      </a:r>
                      <a:endParaRPr lang="zh-CN" altLang="en-US" sz="1600" dirty="0"/>
                    </a:p>
                  </a:txBody>
                  <a:tcPr marT="45700" marB="457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CN" sz="1600" b="1" dirty="0">
                          <a:solidFill>
                            <a:srgbClr val="FF0000"/>
                          </a:solidFill>
                        </a:rPr>
                        <a:t>2×1.5kW@4.5K</a:t>
                      </a:r>
                      <a:endParaRPr lang="zh-CN" altLang="en-US" sz="1600" b="1" dirty="0">
                        <a:solidFill>
                          <a:srgbClr val="FF0000"/>
                        </a:solidFill>
                      </a:endParaRPr>
                    </a:p>
                  </a:txBody>
                  <a:tcPr marT="45700" marB="457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60761">
                <a:tc>
                  <a:txBody>
                    <a:bodyPr/>
                    <a:lstStyle/>
                    <a:p>
                      <a:r>
                        <a:rPr lang="en-US" altLang="zh-CN" sz="1600" dirty="0"/>
                        <a:t>Liquefaction/Refrigeration</a:t>
                      </a:r>
                      <a:endParaRPr lang="zh-CN" altLang="en-US" sz="1600" dirty="0"/>
                    </a:p>
                  </a:txBody>
                  <a:tcPr marT="45700" marB="457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CN" sz="1600" dirty="0"/>
                        <a:t>1kW@4.5K &amp; 150L/h</a:t>
                      </a:r>
                      <a:endParaRPr lang="zh-CN" altLang="en-US" sz="1600" dirty="0"/>
                    </a:p>
                  </a:txBody>
                  <a:tcPr marT="45700" marB="457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bl>
          </a:graphicData>
        </a:graphic>
      </p:graphicFrame>
      <p:sp>
        <p:nvSpPr>
          <p:cNvPr id="25620" name="矩形 4">
            <a:extLst>
              <a:ext uri="{FF2B5EF4-FFF2-40B4-BE49-F238E27FC236}">
                <a16:creationId xmlns:a16="http://schemas.microsoft.com/office/drawing/2014/main" id="{1E099747-C131-4804-AE7C-A8C6FC9C4E19}"/>
              </a:ext>
            </a:extLst>
          </p:cNvPr>
          <p:cNvSpPr>
            <a:spLocks noChangeArrowheads="1"/>
          </p:cNvSpPr>
          <p:nvPr/>
        </p:nvSpPr>
        <p:spPr bwMode="auto">
          <a:xfrm>
            <a:off x="1513944" y="913342"/>
            <a:ext cx="45720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0B0F0"/>
              </a:buClr>
              <a:buSzPct val="90000"/>
              <a:buFont typeface="Wingdings" panose="05000000000000000000" pitchFamily="2" charset="2"/>
              <a:buChar char="n"/>
              <a:defRPr sz="2800">
                <a:solidFill>
                  <a:srgbClr val="003399"/>
                </a:solidFill>
                <a:latin typeface="微软雅黑" panose="020B0503020204020204" pitchFamily="34" charset="-122"/>
                <a:ea typeface="微软雅黑" panose="020B0503020204020204" pitchFamily="34" charset="-122"/>
              </a:defRPr>
            </a:lvl1pPr>
            <a:lvl2pPr marL="742950" indent="-285750">
              <a:spcBef>
                <a:spcPct val="20000"/>
              </a:spcBef>
              <a:buClr>
                <a:srgbClr val="00B050"/>
              </a:buClr>
              <a:buSzPct val="75000"/>
              <a:buFont typeface="Wingdings" panose="05000000000000000000" pitchFamily="2" charset="2"/>
              <a:buChar char="l"/>
              <a:defRPr sz="2400">
                <a:solidFill>
                  <a:schemeClr val="tx1"/>
                </a:solidFill>
                <a:latin typeface="微软雅黑" panose="020B0503020204020204" pitchFamily="34" charset="-122"/>
                <a:ea typeface="微软雅黑" panose="020B0503020204020204" pitchFamily="34" charset="-122"/>
              </a:defRPr>
            </a:lvl2pPr>
            <a:lvl3pPr marL="1143000" indent="-228600">
              <a:spcBef>
                <a:spcPct val="20000"/>
              </a:spcBef>
              <a:buChar char="•"/>
              <a:defRPr sz="2400">
                <a:solidFill>
                  <a:srgbClr val="003399"/>
                </a:solidFill>
                <a:latin typeface="Arial" panose="020B0604020202020204" pitchFamily="34" charset="0"/>
                <a:ea typeface="黑体" panose="02010609060101010101" pitchFamily="49" charset="-122"/>
              </a:defRPr>
            </a:lvl3pPr>
            <a:lvl4pPr marL="1600200" indent="-228600">
              <a:spcBef>
                <a:spcPct val="20000"/>
              </a:spcBef>
              <a:buChar char="–"/>
              <a:defRPr sz="2800">
                <a:solidFill>
                  <a:srgbClr val="003399"/>
                </a:solidFill>
                <a:latin typeface="Arial" panose="020B0604020202020204" pitchFamily="34" charset="0"/>
                <a:ea typeface="黑体" panose="02010609060101010101" pitchFamily="49" charset="-122"/>
              </a:defRPr>
            </a:lvl4pPr>
            <a:lvl5pPr marL="2057400" indent="-228600">
              <a:spcBef>
                <a:spcPct val="20000"/>
              </a:spcBef>
              <a:buChar char="»"/>
              <a:defRPr sz="2800">
                <a:solidFill>
                  <a:srgbClr val="003399"/>
                </a:solidFill>
                <a:latin typeface="Arial" panose="020B0604020202020204" pitchFamily="34" charset="0"/>
                <a:ea typeface="黑体" panose="02010609060101010101" pitchFamily="49" charset="-122"/>
              </a:defRPr>
            </a:lvl5pPr>
            <a:lvl6pPr marL="25146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6pPr>
            <a:lvl7pPr marL="29718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7pPr>
            <a:lvl8pPr marL="34290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8pPr>
            <a:lvl9pPr marL="3886200" indent="-228600" eaLnBrk="0" fontAlgn="base" hangingPunct="0">
              <a:spcBef>
                <a:spcPct val="20000"/>
              </a:spcBef>
              <a:spcAft>
                <a:spcPct val="0"/>
              </a:spcAft>
              <a:buChar char="»"/>
              <a:defRPr sz="2800">
                <a:solidFill>
                  <a:srgbClr val="003399"/>
                </a:solidFill>
                <a:latin typeface="Arial" panose="020B0604020202020204" pitchFamily="34" charset="0"/>
                <a:ea typeface="黑体" panose="02010609060101010101" pitchFamily="49" charset="-122"/>
              </a:defRPr>
            </a:lvl9pPr>
          </a:lstStyle>
          <a:p>
            <a:pPr>
              <a:spcBef>
                <a:spcPct val="0"/>
              </a:spcBef>
              <a:buClrTx/>
              <a:buSzTx/>
              <a:buFontTx/>
              <a:buNone/>
            </a:pPr>
            <a:r>
              <a:rPr lang="en-US" altLang="zh-CN" sz="1600" dirty="0">
                <a:solidFill>
                  <a:schemeClr val="tx1"/>
                </a:solidFill>
                <a:latin typeface="Times New Roman" panose="02020603050405020304" pitchFamily="18" charset="0"/>
                <a:ea typeface="华文中宋" panose="02010600040101010101" pitchFamily="2" charset="-122"/>
              </a:rPr>
              <a:t>Zhu </a:t>
            </a:r>
            <a:r>
              <a:rPr lang="en-US" altLang="zh-CN" sz="1600" dirty="0" err="1">
                <a:solidFill>
                  <a:schemeClr val="tx1"/>
                </a:solidFill>
                <a:latin typeface="Times New Roman" panose="02020603050405020304" pitchFamily="18" charset="0"/>
                <a:ea typeface="华文中宋" panose="02010600040101010101" pitchFamily="2" charset="-122"/>
              </a:rPr>
              <a:t>Zian</a:t>
            </a:r>
            <a:r>
              <a:rPr lang="zh-CN" altLang="en-US" sz="1600" dirty="0">
                <a:solidFill>
                  <a:schemeClr val="tx1"/>
                </a:solidFill>
                <a:latin typeface="Times New Roman" panose="02020603050405020304" pitchFamily="18" charset="0"/>
                <a:ea typeface="华文中宋" panose="02010600040101010101" pitchFamily="2" charset="-122"/>
              </a:rPr>
              <a:t>，</a:t>
            </a:r>
            <a:r>
              <a:rPr lang="en-US" altLang="zh-CN" sz="1600" dirty="0">
                <a:solidFill>
                  <a:schemeClr val="tx1"/>
                </a:solidFill>
                <a:latin typeface="Times New Roman" panose="02020603050405020304" pitchFamily="18" charset="0"/>
                <a:ea typeface="华文中宋" panose="02010600040101010101" pitchFamily="2" charset="-122"/>
              </a:rPr>
              <a:t>Wang </a:t>
            </a:r>
            <a:r>
              <a:rPr lang="en-US" altLang="zh-CN" sz="1600" dirty="0" err="1">
                <a:solidFill>
                  <a:schemeClr val="tx1"/>
                </a:solidFill>
                <a:latin typeface="Times New Roman" panose="02020603050405020304" pitchFamily="18" charset="0"/>
                <a:ea typeface="华文中宋" panose="02010600040101010101" pitchFamily="2" charset="-122"/>
              </a:rPr>
              <a:t>Meifen</a:t>
            </a:r>
            <a:endParaRPr lang="en-US" altLang="zh-CN" sz="1600" dirty="0">
              <a:solidFill>
                <a:schemeClr val="tx1"/>
              </a:solidFill>
              <a:latin typeface="Times New Roman" panose="02020603050405020304" pitchFamily="18" charset="0"/>
              <a:ea typeface="华文中宋" panose="02010600040101010101" pitchFamily="2" charset="-122"/>
            </a:endParaRPr>
          </a:p>
        </p:txBody>
      </p:sp>
      <p:sp>
        <p:nvSpPr>
          <p:cNvPr id="6" name="标题 1">
            <a:extLst>
              <a:ext uri="{FF2B5EF4-FFF2-40B4-BE49-F238E27FC236}">
                <a16:creationId xmlns:a16="http://schemas.microsoft.com/office/drawing/2014/main" id="{7B06DDC1-4DD7-4074-BAE9-9428309E5E42}"/>
              </a:ext>
            </a:extLst>
          </p:cNvPr>
          <p:cNvSpPr txBox="1">
            <a:spLocks/>
          </p:cNvSpPr>
          <p:nvPr/>
        </p:nvSpPr>
        <p:spPr>
          <a:xfrm>
            <a:off x="1236133" y="134681"/>
            <a:ext cx="9719733" cy="461665"/>
          </a:xfrm>
        </p:spPr>
        <p:txBody>
          <a:bodyPr/>
          <a:lstStyle>
            <a:lvl1pPr algn="r" defTabSz="350045" rtl="0" eaLnBrk="0" fontAlgn="base" hangingPunct="0">
              <a:spcBef>
                <a:spcPct val="0"/>
              </a:spcBef>
              <a:spcAft>
                <a:spcPct val="0"/>
              </a:spcAft>
              <a:buClr>
                <a:srgbClr val="000000"/>
              </a:buClr>
              <a:buSzPct val="100000"/>
              <a:buFont typeface="Times New Roman" panose="02020603050405020304" pitchFamily="18" charset="0"/>
              <a:defRPr sz="2430" b="1" kern="1200">
                <a:solidFill>
                  <a:srgbClr val="FFFFFF"/>
                </a:solidFill>
                <a:latin typeface="+mj-lt"/>
                <a:ea typeface="+mj-ea"/>
                <a:cs typeface="+mj-cs"/>
              </a:defRPr>
            </a:lvl1pPr>
            <a:lvl2pPr algn="r" defTabSz="350045" rtl="0" eaLnBrk="0" fontAlgn="base" hangingPunct="0">
              <a:spcBef>
                <a:spcPct val="0"/>
              </a:spcBef>
              <a:spcAft>
                <a:spcPct val="0"/>
              </a:spcAft>
              <a:buClr>
                <a:srgbClr val="000000"/>
              </a:buClr>
              <a:buSzPct val="100000"/>
              <a:buFont typeface="Times New Roman" panose="02020603050405020304" pitchFamily="18" charset="0"/>
              <a:defRPr sz="2430" b="1">
                <a:solidFill>
                  <a:srgbClr val="FFFFFF"/>
                </a:solidFill>
                <a:latin typeface="Times New Roman" panose="02020603050405020304" pitchFamily="18" charset="0"/>
                <a:ea typeface="微软雅黑" panose="020B0503020204020204" pitchFamily="34" charset="-122"/>
              </a:defRPr>
            </a:lvl2pPr>
            <a:lvl3pPr algn="r" defTabSz="350045" rtl="0" eaLnBrk="0" fontAlgn="base" hangingPunct="0">
              <a:spcBef>
                <a:spcPct val="0"/>
              </a:spcBef>
              <a:spcAft>
                <a:spcPct val="0"/>
              </a:spcAft>
              <a:buClr>
                <a:srgbClr val="000000"/>
              </a:buClr>
              <a:buSzPct val="100000"/>
              <a:buFont typeface="Times New Roman" panose="02020603050405020304" pitchFamily="18" charset="0"/>
              <a:defRPr sz="2430" b="1">
                <a:solidFill>
                  <a:srgbClr val="FFFFFF"/>
                </a:solidFill>
                <a:latin typeface="Times New Roman" panose="02020603050405020304" pitchFamily="18" charset="0"/>
                <a:ea typeface="微软雅黑" panose="020B0503020204020204" pitchFamily="34" charset="-122"/>
              </a:defRPr>
            </a:lvl3pPr>
            <a:lvl4pPr algn="r" defTabSz="350045" rtl="0" eaLnBrk="0" fontAlgn="base" hangingPunct="0">
              <a:spcBef>
                <a:spcPct val="0"/>
              </a:spcBef>
              <a:spcAft>
                <a:spcPct val="0"/>
              </a:spcAft>
              <a:buClr>
                <a:srgbClr val="000000"/>
              </a:buClr>
              <a:buSzPct val="100000"/>
              <a:buFont typeface="Times New Roman" panose="02020603050405020304" pitchFamily="18" charset="0"/>
              <a:defRPr sz="2430" b="1">
                <a:solidFill>
                  <a:srgbClr val="FFFFFF"/>
                </a:solidFill>
                <a:latin typeface="Times New Roman" panose="02020603050405020304" pitchFamily="18" charset="0"/>
                <a:ea typeface="微软雅黑" panose="020B0503020204020204" pitchFamily="34" charset="-122"/>
              </a:defRPr>
            </a:lvl4pPr>
            <a:lvl5pPr algn="r" defTabSz="350045" rtl="0" eaLnBrk="0" fontAlgn="base" hangingPunct="0">
              <a:spcBef>
                <a:spcPct val="0"/>
              </a:spcBef>
              <a:spcAft>
                <a:spcPct val="0"/>
              </a:spcAft>
              <a:buClr>
                <a:srgbClr val="000000"/>
              </a:buClr>
              <a:buSzPct val="100000"/>
              <a:buFont typeface="Times New Roman" panose="02020603050405020304" pitchFamily="18" charset="0"/>
              <a:defRPr sz="2430" b="1">
                <a:solidFill>
                  <a:srgbClr val="FFFFFF"/>
                </a:solidFill>
                <a:latin typeface="Times New Roman" panose="02020603050405020304" pitchFamily="18" charset="0"/>
                <a:ea typeface="微软雅黑" panose="020B0503020204020204" pitchFamily="34" charset="-122"/>
              </a:defRPr>
            </a:lvl5pPr>
            <a:lvl6pPr marL="1928422" indent="-175311" algn="r" defTabSz="350622" rtl="0" eaLnBrk="0" fontAlgn="base" hangingPunct="0">
              <a:spcBef>
                <a:spcPct val="0"/>
              </a:spcBef>
              <a:spcAft>
                <a:spcPct val="0"/>
              </a:spcAft>
              <a:buClr>
                <a:srgbClr val="000000"/>
              </a:buClr>
              <a:buSzPct val="100000"/>
              <a:buFont typeface="Times New Roman" panose="02020603050405020304" pitchFamily="18" charset="0"/>
              <a:defRPr sz="2430" b="1">
                <a:solidFill>
                  <a:srgbClr val="FFFFFF"/>
                </a:solidFill>
                <a:latin typeface="Times New Roman" panose="02020603050405020304" pitchFamily="18" charset="0"/>
                <a:ea typeface="微软雅黑" panose="020B0503020204020204" pitchFamily="34" charset="-122"/>
              </a:defRPr>
            </a:lvl6pPr>
            <a:lvl7pPr marL="2279044" indent="-175311" algn="r" defTabSz="350622" rtl="0" eaLnBrk="0" fontAlgn="base" hangingPunct="0">
              <a:spcBef>
                <a:spcPct val="0"/>
              </a:spcBef>
              <a:spcAft>
                <a:spcPct val="0"/>
              </a:spcAft>
              <a:buClr>
                <a:srgbClr val="000000"/>
              </a:buClr>
              <a:buSzPct val="100000"/>
              <a:buFont typeface="Times New Roman" panose="02020603050405020304" pitchFamily="18" charset="0"/>
              <a:defRPr sz="2430" b="1">
                <a:solidFill>
                  <a:srgbClr val="FFFFFF"/>
                </a:solidFill>
                <a:latin typeface="Times New Roman" panose="02020603050405020304" pitchFamily="18" charset="0"/>
                <a:ea typeface="微软雅黑" panose="020B0503020204020204" pitchFamily="34" charset="-122"/>
              </a:defRPr>
            </a:lvl7pPr>
            <a:lvl8pPr marL="2629666" indent="-175311" algn="r" defTabSz="350622" rtl="0" eaLnBrk="0" fontAlgn="base" hangingPunct="0">
              <a:spcBef>
                <a:spcPct val="0"/>
              </a:spcBef>
              <a:spcAft>
                <a:spcPct val="0"/>
              </a:spcAft>
              <a:buClr>
                <a:srgbClr val="000000"/>
              </a:buClr>
              <a:buSzPct val="100000"/>
              <a:buFont typeface="Times New Roman" panose="02020603050405020304" pitchFamily="18" charset="0"/>
              <a:defRPr sz="2430" b="1">
                <a:solidFill>
                  <a:srgbClr val="FFFFFF"/>
                </a:solidFill>
                <a:latin typeface="Times New Roman" panose="02020603050405020304" pitchFamily="18" charset="0"/>
                <a:ea typeface="微软雅黑" panose="020B0503020204020204" pitchFamily="34" charset="-122"/>
              </a:defRPr>
            </a:lvl8pPr>
            <a:lvl9pPr marL="2980288" indent="-175311" algn="r" defTabSz="350622" rtl="0" eaLnBrk="0" fontAlgn="base" hangingPunct="0">
              <a:spcBef>
                <a:spcPct val="0"/>
              </a:spcBef>
              <a:spcAft>
                <a:spcPct val="0"/>
              </a:spcAft>
              <a:buClr>
                <a:srgbClr val="000000"/>
              </a:buClr>
              <a:buSzPct val="100000"/>
              <a:buFont typeface="Times New Roman" panose="02020603050405020304" pitchFamily="18" charset="0"/>
              <a:defRPr sz="2430" b="1">
                <a:solidFill>
                  <a:srgbClr val="FFFFFF"/>
                </a:solidFill>
                <a:latin typeface="Times New Roman" panose="02020603050405020304" pitchFamily="18" charset="0"/>
                <a:ea typeface="微软雅黑" panose="020B0503020204020204" pitchFamily="34" charset="-122"/>
              </a:defRPr>
            </a:lvl9pPr>
          </a:lstStyle>
          <a:p>
            <a:pPr algn="ctr">
              <a:defRPr/>
            </a:pPr>
            <a:r>
              <a:rPr lang="en-US" altLang="zh-CN" sz="3200"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cs typeface="+mn-cs"/>
              </a:rPr>
              <a:t>Heat loads and layout for detector magnet </a:t>
            </a:r>
            <a:endParaRPr lang="zh-CN" altLang="en-US" sz="3200"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cs typeface="+mn-cs"/>
            </a:endParaRPr>
          </a:p>
        </p:txBody>
      </p:sp>
      <p:grpSp>
        <p:nvGrpSpPr>
          <p:cNvPr id="3" name="组合 2">
            <a:extLst>
              <a:ext uri="{FF2B5EF4-FFF2-40B4-BE49-F238E27FC236}">
                <a16:creationId xmlns:a16="http://schemas.microsoft.com/office/drawing/2014/main" id="{31CBE6AB-4B42-4A00-AAE5-E1236ED53878}"/>
              </a:ext>
            </a:extLst>
          </p:cNvPr>
          <p:cNvGrpSpPr/>
          <p:nvPr/>
        </p:nvGrpSpPr>
        <p:grpSpPr>
          <a:xfrm>
            <a:off x="5243084" y="1144174"/>
            <a:ext cx="6775227" cy="3871648"/>
            <a:chOff x="5997581" y="1524600"/>
            <a:chExt cx="6128818" cy="3198671"/>
          </a:xfrm>
        </p:grpSpPr>
        <p:pic>
          <p:nvPicPr>
            <p:cNvPr id="14" name="图片 13">
              <a:extLst>
                <a:ext uri="{FF2B5EF4-FFF2-40B4-BE49-F238E27FC236}">
                  <a16:creationId xmlns:a16="http://schemas.microsoft.com/office/drawing/2014/main" id="{0FB62A58-3DC9-41C2-8CFE-6C9CCBA7748D}"/>
                </a:ext>
              </a:extLst>
            </p:cNvPr>
            <p:cNvPicPr>
              <a:picLocks noChangeAspect="1"/>
            </p:cNvPicPr>
            <p:nvPr/>
          </p:nvPicPr>
          <p:blipFill rotWithShape="1">
            <a:blip r:embed="rId4"/>
            <a:srcRect t="9241"/>
            <a:stretch/>
          </p:blipFill>
          <p:spPr>
            <a:xfrm>
              <a:off x="5997581" y="1524600"/>
              <a:ext cx="6128818" cy="3198671"/>
            </a:xfrm>
            <a:prstGeom prst="rect">
              <a:avLst/>
            </a:prstGeom>
          </p:spPr>
        </p:pic>
        <p:sp>
          <p:nvSpPr>
            <p:cNvPr id="2" name="文本框 1">
              <a:extLst>
                <a:ext uri="{FF2B5EF4-FFF2-40B4-BE49-F238E27FC236}">
                  <a16:creationId xmlns:a16="http://schemas.microsoft.com/office/drawing/2014/main" id="{24029D3C-52AC-4F79-984A-977BD7F8CE2F}"/>
                </a:ext>
              </a:extLst>
            </p:cNvPr>
            <p:cNvSpPr txBox="1"/>
            <p:nvPr/>
          </p:nvSpPr>
          <p:spPr>
            <a:xfrm>
              <a:off x="9626958" y="4043966"/>
              <a:ext cx="1925391" cy="369332"/>
            </a:xfrm>
            <a:prstGeom prst="rect">
              <a:avLst/>
            </a:prstGeom>
            <a:solidFill>
              <a:schemeClr val="bg1"/>
            </a:solidFill>
          </p:spPr>
          <p:txBody>
            <a:bodyPr wrap="square" rtlCol="0">
              <a:spAutoFit/>
            </a:bodyPr>
            <a:lstStyle/>
            <a:p>
              <a:endParaRPr lang="zh-CN" altLang="en-US" dirty="0"/>
            </a:p>
          </p:txBody>
        </p:sp>
      </p:grpSp>
      <p:sp>
        <p:nvSpPr>
          <p:cNvPr id="4" name="矩形 3">
            <a:extLst>
              <a:ext uri="{FF2B5EF4-FFF2-40B4-BE49-F238E27FC236}">
                <a16:creationId xmlns:a16="http://schemas.microsoft.com/office/drawing/2014/main" id="{60D154F8-DE6C-486A-B83C-28A6D02F334D}"/>
              </a:ext>
            </a:extLst>
          </p:cNvPr>
          <p:cNvSpPr/>
          <p:nvPr/>
        </p:nvSpPr>
        <p:spPr>
          <a:xfrm>
            <a:off x="7161632" y="774842"/>
            <a:ext cx="3822713" cy="400110"/>
          </a:xfrm>
          <a:prstGeom prst="rect">
            <a:avLst/>
          </a:prstGeom>
        </p:spPr>
        <p:txBody>
          <a:bodyPr wrap="none">
            <a:spAutoFit/>
          </a:bodyPr>
          <a:lstStyle/>
          <a:p>
            <a:r>
              <a:rPr lang="en-US" altLang="zh-CN" sz="2000"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rPr>
              <a:t>layout for detector magnet </a:t>
            </a:r>
            <a:endParaRPr lang="zh-CN" altLang="en-US" sz="2000" dirty="0"/>
          </a:p>
        </p:txBody>
      </p:sp>
      <p:sp>
        <p:nvSpPr>
          <p:cNvPr id="11" name="文本框 10">
            <a:extLst>
              <a:ext uri="{FF2B5EF4-FFF2-40B4-BE49-F238E27FC236}">
                <a16:creationId xmlns:a16="http://schemas.microsoft.com/office/drawing/2014/main" id="{A03976AD-917A-4E12-B5C4-055035385D8C}"/>
              </a:ext>
            </a:extLst>
          </p:cNvPr>
          <p:cNvSpPr txBox="1"/>
          <p:nvPr/>
        </p:nvSpPr>
        <p:spPr>
          <a:xfrm>
            <a:off x="5652101" y="5092022"/>
            <a:ext cx="5957192" cy="1569660"/>
          </a:xfrm>
          <a:prstGeom prst="rect">
            <a:avLst/>
          </a:prstGeom>
          <a:noFill/>
        </p:spPr>
        <p:txBody>
          <a:bodyPr wrap="square">
            <a:spAutoFit/>
          </a:bodyPr>
          <a:lstStyle/>
          <a:p>
            <a:pPr algn="just"/>
            <a:r>
              <a:rPr lang="en-US" altLang="zh-CN" sz="2400" b="1" dirty="0">
                <a:solidFill>
                  <a:srgbClr val="0000FF"/>
                </a:solidFill>
                <a:effectLst/>
                <a:latin typeface="等线" panose="02010600030101010101" pitchFamily="2" charset="-122"/>
                <a:cs typeface="Times New Roman" panose="02020603050405020304" pitchFamily="18" charset="0"/>
              </a:rPr>
              <a:t>Therefore, two individual refrigerators </a:t>
            </a:r>
          </a:p>
          <a:p>
            <a:pPr algn="just"/>
            <a:r>
              <a:rPr lang="en-US" altLang="zh-CN" sz="2400" b="1" dirty="0">
                <a:solidFill>
                  <a:srgbClr val="0000FF"/>
                </a:solidFill>
                <a:effectLst/>
                <a:latin typeface="等线" panose="02010600030101010101" pitchFamily="2" charset="-122"/>
                <a:cs typeface="Times New Roman" panose="02020603050405020304" pitchFamily="18" charset="0"/>
              </a:rPr>
              <a:t>(2 x 2</a:t>
            </a:r>
            <a:r>
              <a:rPr lang="en-US" altLang="zh-CN" sz="2400" b="1" dirty="0">
                <a:solidFill>
                  <a:srgbClr val="0000FF"/>
                </a:solidFill>
                <a:latin typeface="等线" panose="02010600030101010101" pitchFamily="2" charset="-122"/>
                <a:cs typeface="Times New Roman" panose="02020603050405020304" pitchFamily="18" charset="0"/>
              </a:rPr>
              <a:t>/2.5</a:t>
            </a:r>
            <a:r>
              <a:rPr lang="en-US" altLang="zh-CN" sz="2400" b="1" dirty="0">
                <a:solidFill>
                  <a:srgbClr val="0000FF"/>
                </a:solidFill>
                <a:effectLst/>
                <a:latin typeface="等线" panose="02010600030101010101" pitchFamily="2" charset="-122"/>
                <a:cs typeface="Times New Roman" panose="02020603050405020304" pitchFamily="18" charset="0"/>
              </a:rPr>
              <a:t>kW@4.5K) will be employed for the CEPC SC magnets cryogenic system (including IR SC magnets and detector).</a:t>
            </a:r>
            <a:endParaRPr lang="zh-CN" altLang="en-US" sz="2400" dirty="0"/>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 15"/>
          <p:cNvPicPr>
            <a:picLocks noChangeAspect="1"/>
          </p:cNvPicPr>
          <p:nvPr/>
        </p:nvPicPr>
        <p:blipFill rotWithShape="1">
          <a:blip r:embed="rId3">
            <a:extLst>
              <a:ext uri="{28A0092B-C50C-407E-A947-70E740481C1C}">
                <a14:useLocalDpi xmlns:a14="http://schemas.microsoft.com/office/drawing/2010/main" val="0"/>
              </a:ext>
            </a:extLst>
          </a:blip>
          <a:srcRect t="13910"/>
          <a:stretch/>
        </p:blipFill>
        <p:spPr>
          <a:xfrm>
            <a:off x="1245487" y="885360"/>
            <a:ext cx="9306268" cy="4536837"/>
          </a:xfrm>
          <a:prstGeom prst="rect">
            <a:avLst/>
          </a:prstGeom>
        </p:spPr>
      </p:pic>
      <p:sp>
        <p:nvSpPr>
          <p:cNvPr id="7" name="TextBox 4"/>
          <p:cNvSpPr txBox="1">
            <a:spLocks noChangeArrowheads="1"/>
          </p:cNvSpPr>
          <p:nvPr/>
        </p:nvSpPr>
        <p:spPr bwMode="auto">
          <a:xfrm>
            <a:off x="1325399" y="5457891"/>
            <a:ext cx="10121528" cy="1217769"/>
          </a:xfrm>
          <a:prstGeom prst="rect">
            <a:avLst/>
          </a:prstGeom>
          <a:noFill/>
          <a:ln w="9525">
            <a:noFill/>
            <a:miter lim="800000"/>
            <a:headEnd/>
            <a:tailEnd/>
          </a:ln>
        </p:spPr>
        <p:txBody>
          <a:bodyPr wrap="square" anchor="ctr">
            <a:spAutoFit/>
          </a:bodyPr>
          <a:lstStyle/>
          <a:p>
            <a:pPr marL="364058" indent="-364058">
              <a:lnSpc>
                <a:spcPct val="120000"/>
              </a:lnSpc>
              <a:spcBef>
                <a:spcPts val="533"/>
              </a:spcBef>
              <a:buFont typeface="Arial"/>
              <a:buChar char="•"/>
            </a:pPr>
            <a:r>
              <a:rPr lang="en-US" altLang="zh-CN" dirty="0">
                <a:latin typeface="微软雅黑" panose="020B0503020204020204" pitchFamily="34" charset="-122"/>
                <a:ea typeface="微软雅黑" panose="020B0503020204020204" pitchFamily="34" charset="-122"/>
              </a:rPr>
              <a:t>The total weight of cryostat is about 2.5 T, length 6.7m.</a:t>
            </a:r>
          </a:p>
          <a:p>
            <a:pPr marL="364058" indent="-364058">
              <a:lnSpc>
                <a:spcPct val="120000"/>
              </a:lnSpc>
              <a:spcBef>
                <a:spcPts val="533"/>
              </a:spcBef>
              <a:buFont typeface="Arial"/>
              <a:buChar char="•"/>
            </a:pPr>
            <a:r>
              <a:rPr lang="en-US" altLang="zh-CN" dirty="0">
                <a:latin typeface="微软雅黑" panose="020B0503020204020204" pitchFamily="34" charset="-122"/>
                <a:ea typeface="微软雅黑" panose="020B0503020204020204" pitchFamily="34" charset="-122"/>
              </a:rPr>
              <a:t>Mechanical design, stress analysis and thermal simulation have been finished.</a:t>
            </a:r>
          </a:p>
          <a:p>
            <a:pPr marL="364058" indent="-364058">
              <a:lnSpc>
                <a:spcPct val="120000"/>
              </a:lnSpc>
              <a:spcBef>
                <a:spcPts val="533"/>
              </a:spcBef>
              <a:buFont typeface="Arial"/>
              <a:buChar char="•"/>
            </a:pPr>
            <a:r>
              <a:rPr lang="en-US" altLang="zh-CN" dirty="0">
                <a:latin typeface="微软雅黑" panose="020B0503020204020204" pitchFamily="34" charset="-122"/>
                <a:ea typeface="微软雅黑" panose="020B0503020204020204" pitchFamily="34" charset="-122"/>
              </a:rPr>
              <a:t>Find funds for manufacturing.</a:t>
            </a:r>
          </a:p>
        </p:txBody>
      </p:sp>
      <p:sp>
        <p:nvSpPr>
          <p:cNvPr id="6" name="标题 1"/>
          <p:cNvSpPr txBox="1">
            <a:spLocks/>
          </p:cNvSpPr>
          <p:nvPr/>
        </p:nvSpPr>
        <p:spPr>
          <a:xfrm>
            <a:off x="2552583" y="-581915"/>
            <a:ext cx="8046941" cy="464607"/>
          </a:xfrm>
          <a:prstGeom prst="rect">
            <a:avLst/>
          </a:prstGeom>
        </p:spPr>
        <p:txBody>
          <a:bodyPr anchor="ctr"/>
          <a:lstStyle>
            <a:lvl1pPr algn="ctr" rtl="0" eaLnBrk="0" fontAlgn="base" hangingPunct="0">
              <a:spcBef>
                <a:spcPct val="0"/>
              </a:spcBef>
              <a:spcAft>
                <a:spcPct val="0"/>
              </a:spcAft>
              <a:defRPr sz="2800" kern="12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2pPr>
            <a:lvl3pPr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3pPr>
            <a:lvl4pPr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4pPr>
            <a:lvl5pPr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5pPr>
            <a:lvl6pPr marL="457200"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6pPr>
            <a:lvl7pPr marL="914400"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7pPr>
            <a:lvl8pPr marL="1371600"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8pPr>
            <a:lvl9pPr marL="1828800" algn="l" rtl="0" eaLnBrk="0" fontAlgn="base" hangingPunct="0">
              <a:spcBef>
                <a:spcPct val="0"/>
              </a:spcBef>
              <a:spcAft>
                <a:spcPct val="0"/>
              </a:spcAft>
              <a:defRPr sz="3800">
                <a:solidFill>
                  <a:schemeClr val="tx2"/>
                </a:solidFill>
                <a:latin typeface="Verdana" panose="020B0604030504040204" pitchFamily="34" charset="0"/>
                <a:ea typeface="宋体" panose="02010600030101010101" pitchFamily="2" charset="-122"/>
              </a:defRPr>
            </a:lvl9pPr>
          </a:lstStyle>
          <a:p>
            <a:endParaRPr lang="en-US" altLang="zh-CN" sz="3200" dirty="0">
              <a:solidFill>
                <a:srgbClr val="000000"/>
              </a:solidFill>
              <a:latin typeface="微软雅黑" panose="020B0503020204020204" pitchFamily="34" charset="-122"/>
              <a:ea typeface="微软雅黑" panose="020B0503020204020204" pitchFamily="34" charset="-122"/>
            </a:endParaRPr>
          </a:p>
        </p:txBody>
      </p:sp>
      <p:sp>
        <p:nvSpPr>
          <p:cNvPr id="15" name="标题 1">
            <a:extLst>
              <a:ext uri="{FF2B5EF4-FFF2-40B4-BE49-F238E27FC236}">
                <a16:creationId xmlns:a16="http://schemas.microsoft.com/office/drawing/2014/main" id="{82539C4D-F45E-4A71-9ECE-945DD6E183D1}"/>
              </a:ext>
            </a:extLst>
          </p:cNvPr>
          <p:cNvSpPr txBox="1">
            <a:spLocks/>
          </p:cNvSpPr>
          <p:nvPr/>
        </p:nvSpPr>
        <p:spPr bwMode="auto">
          <a:xfrm>
            <a:off x="1775648" y="98860"/>
            <a:ext cx="9072880" cy="71376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000" b="1">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微软雅黑" pitchFamily="34" charset="-122"/>
                <a:ea typeface="微软雅黑" pitchFamily="34" charset="-122"/>
                <a:cs typeface="+mj-cs"/>
              </a:defRPr>
            </a:lvl1pPr>
            <a:lvl2pPr algn="ctr" rtl="0" eaLnBrk="0" fontAlgn="base" hangingPunct="0">
              <a:spcBef>
                <a:spcPct val="0"/>
              </a:spcBef>
              <a:spcAft>
                <a:spcPct val="0"/>
              </a:spcAft>
              <a:defRPr sz="4000" b="1">
                <a:solidFill>
                  <a:srgbClr val="FF0000"/>
                </a:solidFill>
                <a:latin typeface="微软雅黑" panose="020B0503020204020204" pitchFamily="34" charset="-122"/>
                <a:ea typeface="微软雅黑" panose="020B0503020204020204" pitchFamily="34" charset="-122"/>
              </a:defRPr>
            </a:lvl2pPr>
            <a:lvl3pPr algn="ctr" rtl="0" eaLnBrk="0" fontAlgn="base" hangingPunct="0">
              <a:spcBef>
                <a:spcPct val="0"/>
              </a:spcBef>
              <a:spcAft>
                <a:spcPct val="0"/>
              </a:spcAft>
              <a:defRPr sz="4000" b="1">
                <a:solidFill>
                  <a:srgbClr val="FF0000"/>
                </a:solidFill>
                <a:latin typeface="微软雅黑" panose="020B0503020204020204" pitchFamily="34" charset="-122"/>
                <a:ea typeface="微软雅黑" panose="020B0503020204020204" pitchFamily="34" charset="-122"/>
              </a:defRPr>
            </a:lvl3pPr>
            <a:lvl4pPr algn="ctr" rtl="0" eaLnBrk="0" fontAlgn="base" hangingPunct="0">
              <a:spcBef>
                <a:spcPct val="0"/>
              </a:spcBef>
              <a:spcAft>
                <a:spcPct val="0"/>
              </a:spcAft>
              <a:defRPr sz="4000" b="1">
                <a:solidFill>
                  <a:srgbClr val="FF0000"/>
                </a:solidFill>
                <a:latin typeface="微软雅黑" panose="020B0503020204020204" pitchFamily="34" charset="-122"/>
                <a:ea typeface="微软雅黑" panose="020B0503020204020204" pitchFamily="34" charset="-122"/>
              </a:defRPr>
            </a:lvl4pPr>
            <a:lvl5pPr algn="ctr" rtl="0" eaLnBrk="0" fontAlgn="base" hangingPunct="0">
              <a:spcBef>
                <a:spcPct val="0"/>
              </a:spcBef>
              <a:spcAft>
                <a:spcPct val="0"/>
              </a:spcAft>
              <a:defRPr sz="4000" b="1">
                <a:solidFill>
                  <a:srgbClr val="FF0000"/>
                </a:solidFill>
                <a:latin typeface="微软雅黑" panose="020B0503020204020204" pitchFamily="34" charset="-122"/>
                <a:ea typeface="微软雅黑" panose="020B0503020204020204" pitchFamily="34" charset="-122"/>
              </a:defRPr>
            </a:lvl5pPr>
            <a:lvl6pPr marL="457200" algn="l" rtl="0" fontAlgn="base">
              <a:spcBef>
                <a:spcPct val="0"/>
              </a:spcBef>
              <a:spcAft>
                <a:spcPct val="0"/>
              </a:spcAft>
              <a:defRPr sz="4000" b="1">
                <a:solidFill>
                  <a:srgbClr val="0090F2"/>
                </a:solidFill>
                <a:latin typeface="Arial" charset="0"/>
                <a:ea typeface="黑体" pitchFamily="2" charset="-122"/>
              </a:defRPr>
            </a:lvl6pPr>
            <a:lvl7pPr marL="914400" algn="l" rtl="0" fontAlgn="base">
              <a:spcBef>
                <a:spcPct val="0"/>
              </a:spcBef>
              <a:spcAft>
                <a:spcPct val="0"/>
              </a:spcAft>
              <a:defRPr sz="4000" b="1">
                <a:solidFill>
                  <a:srgbClr val="0090F2"/>
                </a:solidFill>
                <a:latin typeface="Arial" charset="0"/>
                <a:ea typeface="黑体" pitchFamily="2" charset="-122"/>
              </a:defRPr>
            </a:lvl7pPr>
            <a:lvl8pPr marL="1371600" algn="l" rtl="0" fontAlgn="base">
              <a:spcBef>
                <a:spcPct val="0"/>
              </a:spcBef>
              <a:spcAft>
                <a:spcPct val="0"/>
              </a:spcAft>
              <a:defRPr sz="4000" b="1">
                <a:solidFill>
                  <a:srgbClr val="0090F2"/>
                </a:solidFill>
                <a:latin typeface="Arial" charset="0"/>
                <a:ea typeface="黑体" pitchFamily="2" charset="-122"/>
              </a:defRPr>
            </a:lvl8pPr>
            <a:lvl9pPr marL="1828800" algn="l" rtl="0" fontAlgn="base">
              <a:spcBef>
                <a:spcPct val="0"/>
              </a:spcBef>
              <a:spcAft>
                <a:spcPct val="0"/>
              </a:spcAft>
              <a:defRPr sz="4000" b="1">
                <a:solidFill>
                  <a:srgbClr val="0090F2"/>
                </a:solidFill>
                <a:latin typeface="Arial" charset="0"/>
                <a:ea typeface="黑体" pitchFamily="2" charset="-122"/>
              </a:defRPr>
            </a:lvl9pPr>
          </a:lstStyle>
          <a:p>
            <a:pPr defTabSz="1097280" eaLnBrk="1" latinLnBrk="1" hangingPunct="1">
              <a:tabLst>
                <a:tab pos="0" algn="l"/>
                <a:tab pos="1097280" algn="l"/>
                <a:tab pos="2194560" algn="l"/>
                <a:tab pos="3291840" algn="l"/>
                <a:tab pos="4389120" algn="l"/>
                <a:tab pos="5486400" algn="l"/>
                <a:tab pos="6583680" algn="l"/>
                <a:tab pos="7680960" algn="l"/>
                <a:tab pos="8778240" algn="l"/>
                <a:tab pos="9875520" algn="l"/>
                <a:tab pos="10972800" algn="l"/>
                <a:tab pos="12070080" algn="l"/>
              </a:tabLst>
              <a:defRPr/>
            </a:pPr>
            <a:r>
              <a:rPr lang="en-US" altLang="zh-CN" sz="2800" spc="-60" dirty="0">
                <a:latin typeface="Arial Black" panose="020B0A04020102020204" pitchFamily="34" charset="0"/>
                <a:ea typeface="微软雅黑"/>
                <a:cs typeface="+mn-cs"/>
                <a:sym typeface="Arial" pitchFamily="34" charset="0"/>
              </a:rPr>
              <a:t>CEPC MDI Cryostat</a:t>
            </a:r>
          </a:p>
        </p:txBody>
      </p:sp>
    </p:spTree>
    <p:extLst>
      <p:ext uri="{BB962C8B-B14F-4D97-AF65-F5344CB8AC3E}">
        <p14:creationId xmlns:p14="http://schemas.microsoft.com/office/powerpoint/2010/main" val="40871707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E7508E03-79E8-43AC-AB6E-0EAC4E89BA1C}"/>
              </a:ext>
            </a:extLst>
          </p:cNvPr>
          <p:cNvSpPr>
            <a:spLocks noGrp="1"/>
          </p:cNvSpPr>
          <p:nvPr>
            <p:ph type="ftr" sz="quarter" idx="3"/>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05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加速器中心低温组</a:t>
            </a:r>
            <a:endParaRPr kumimoji="0" lang="en-US" altLang="zh-CN" sz="105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endParaRPr>
          </a:p>
        </p:txBody>
      </p:sp>
      <p:sp>
        <p:nvSpPr>
          <p:cNvPr id="3" name="文本框 2">
            <a:extLst>
              <a:ext uri="{FF2B5EF4-FFF2-40B4-BE49-F238E27FC236}">
                <a16:creationId xmlns:a16="http://schemas.microsoft.com/office/drawing/2014/main" id="{B04A2D37-CE60-42A6-BD8A-255D0B3C0AF2}"/>
              </a:ext>
            </a:extLst>
          </p:cNvPr>
          <p:cNvSpPr txBox="1"/>
          <p:nvPr/>
        </p:nvSpPr>
        <p:spPr>
          <a:xfrm>
            <a:off x="3191776" y="65753"/>
            <a:ext cx="5808447" cy="752474"/>
          </a:xfrm>
          <a:prstGeom prst="rect">
            <a:avLst/>
          </a:prstGeom>
          <a:noFill/>
          <a:ln>
            <a:noFill/>
          </a:ln>
        </p:spPr>
        <p:txBody>
          <a:bodyPr vert="horz" lIns="92027" tIns="47854" rIns="92027" bIns="47854" anchor="ctr"/>
          <a:lstStyle>
            <a:lvl1pPr marL="0" indent="0"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1pPr>
            <a:lvl2pPr marL="631825" indent="-242888"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2pPr>
            <a:lvl3pPr marL="973137" indent="-193675"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3pPr>
            <a:lvl4pPr marL="1362075" indent="-193675"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4pPr>
            <a:lvl5pPr marL="1752600" indent="-193675" algn="l" rtl="0" fontAlgn="base" latinLnBrk="1">
              <a:lnSpc>
                <a:spcPct val="100000"/>
              </a:lnSpc>
              <a:spcBef>
                <a:spcPct val="0"/>
              </a:spcBef>
              <a:spcAft>
                <a:spcPct val="0"/>
              </a:spcAft>
              <a:buFontTx/>
              <a:buNone/>
              <a:defRPr sz="1900" b="0" i="0" u="none" baseline="0">
                <a:solidFill>
                  <a:schemeClr val="lt1"/>
                </a:solidFill>
                <a:latin typeface="Arial" pitchFamily="34" charset="0"/>
                <a:ea typeface="宋体" pitchFamily="2" charset="-122"/>
                <a:sym typeface="Arial" pitchFamily="34" charset="0"/>
              </a:defRPr>
            </a:lvl5pPr>
          </a:lstStyle>
          <a:p>
            <a:pPr marL="0" marR="0" lvl="0" indent="0" algn="ctr" defTabSz="1097280" rtl="0" eaLnBrk="1" fontAlgn="base" latinLnBrk="1" hangingPunct="1">
              <a:lnSpc>
                <a:spcPct val="100000"/>
              </a:lnSpc>
              <a:spcBef>
                <a:spcPct val="0"/>
              </a:spcBef>
              <a:spcAft>
                <a:spcPct val="0"/>
              </a:spcAft>
              <a:buClrTx/>
              <a:buSzTx/>
              <a:buFontTx/>
              <a:buNone/>
              <a:tabLst>
                <a:tab pos="0" algn="l"/>
                <a:tab pos="1097280" algn="l"/>
                <a:tab pos="2194560" algn="l"/>
                <a:tab pos="3291840" algn="l"/>
                <a:tab pos="4389120" algn="l"/>
                <a:tab pos="5486400" algn="l"/>
                <a:tab pos="6583680" algn="l"/>
                <a:tab pos="7680960" algn="l"/>
                <a:tab pos="8778240" algn="l"/>
                <a:tab pos="9875520" algn="l"/>
                <a:tab pos="10972800" algn="l"/>
                <a:tab pos="12070080" algn="l"/>
              </a:tabLst>
              <a:defRPr/>
            </a:pPr>
            <a:r>
              <a:rPr kumimoji="0" lang="en-US" altLang="zh-CN" sz="3600" b="1" i="0" u="none" strike="noStrike" kern="1200" cap="none" spc="-60" normalizeH="0" baseline="0" noProof="0" dirty="0">
                <a:ln w="19050">
                  <a:solidFill>
                    <a:srgbClr val="000000">
                      <a:tint val="1000"/>
                    </a:srgbClr>
                  </a:solidFill>
                  <a:prstDash val="solid"/>
                </a:ln>
                <a:solidFill>
                  <a:srgbClr val="FF0000"/>
                </a:solidFill>
                <a:effectLst>
                  <a:outerShdw blurRad="50000" dist="50800" dir="7500000" algn="tl">
                    <a:srgbClr val="000000">
                      <a:shade val="5000"/>
                      <a:alpha val="35000"/>
                    </a:srgbClr>
                  </a:outerShdw>
                </a:effectLst>
                <a:uLnTx/>
                <a:uFillTx/>
                <a:latin typeface="Arial Black" panose="020B0A04020102020204" pitchFamily="34" charset="0"/>
                <a:ea typeface="微软雅黑"/>
                <a:cs typeface="+mn-cs"/>
                <a:sym typeface="Arial" pitchFamily="34" charset="0"/>
              </a:rPr>
              <a:t>OUTLINE</a:t>
            </a:r>
            <a:endParaRPr kumimoji="0" lang="zh-CN" altLang="en-US" sz="3600" b="1" i="0" u="none" strike="noStrike" kern="1200" cap="none" spc="-60" normalizeH="0" baseline="0" noProof="0" dirty="0">
              <a:ln w="19050">
                <a:solidFill>
                  <a:srgbClr val="000000">
                    <a:tint val="1000"/>
                  </a:srgbClr>
                </a:solidFill>
                <a:prstDash val="solid"/>
              </a:ln>
              <a:solidFill>
                <a:srgbClr val="FF0000"/>
              </a:solidFill>
              <a:effectLst>
                <a:outerShdw blurRad="50000" dist="50800" dir="7500000" algn="tl">
                  <a:srgbClr val="000000">
                    <a:shade val="5000"/>
                    <a:alpha val="35000"/>
                  </a:srgbClr>
                </a:outerShdw>
              </a:effectLst>
              <a:uLnTx/>
              <a:uFillTx/>
              <a:latin typeface="Arial Black" panose="020B0A04020102020204" pitchFamily="34" charset="0"/>
              <a:ea typeface="微软雅黑"/>
              <a:cs typeface="+mn-cs"/>
              <a:sym typeface="Arial" pitchFamily="34" charset="0"/>
            </a:endParaRPr>
          </a:p>
        </p:txBody>
      </p:sp>
      <p:sp>
        <p:nvSpPr>
          <p:cNvPr id="5" name="内容占位符 6">
            <a:extLst>
              <a:ext uri="{FF2B5EF4-FFF2-40B4-BE49-F238E27FC236}">
                <a16:creationId xmlns:a16="http://schemas.microsoft.com/office/drawing/2014/main" id="{2E588FFC-2351-4FDC-BD32-35506431792B}"/>
              </a:ext>
            </a:extLst>
          </p:cNvPr>
          <p:cNvSpPr txBox="1">
            <a:spLocks/>
          </p:cNvSpPr>
          <p:nvPr/>
        </p:nvSpPr>
        <p:spPr>
          <a:xfrm>
            <a:off x="838200" y="1441577"/>
            <a:ext cx="10439400" cy="455282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zh-CN" sz="2800" b="1" i="0" u="none" strike="noStrike" kern="1200" cap="none" spc="0" normalizeH="0" baseline="0" noProof="0" dirty="0">
                <a:ln>
                  <a:noFill/>
                </a:ln>
                <a:effectLst/>
                <a:uLnTx/>
                <a:uFillTx/>
                <a:latin typeface="等线" panose="020F0502020204030204"/>
                <a:ea typeface="等线" panose="02010600030101010101" pitchFamily="2" charset="-122"/>
                <a:cs typeface="+mn-cs"/>
              </a:rPr>
              <a:t>Introduction and Layout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zh-CN" sz="2800" b="1" i="0" u="none" strike="noStrike" kern="1200" cap="none" spc="0" normalizeH="0" baseline="0" noProof="0" dirty="0">
                <a:ln>
                  <a:noFill/>
                </a:ln>
                <a:effectLst/>
                <a:uLnTx/>
                <a:uFillTx/>
                <a:latin typeface="等线" panose="020F0502020204030204"/>
                <a:ea typeface="等线" panose="02010600030101010101" pitchFamily="2" charset="-122"/>
                <a:cs typeface="+mn-cs"/>
              </a:rPr>
              <a:t>CEPC SRF cryogenic system</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zh-CN" sz="2800" b="1" i="0" u="none" strike="noStrike" kern="1200" cap="none" spc="0" normalizeH="0" baseline="0" noProof="0" dirty="0">
                <a:ln>
                  <a:noFill/>
                </a:ln>
                <a:effectLst/>
                <a:uLnTx/>
                <a:uFillTx/>
                <a:latin typeface="等线" panose="020F0502020204030204"/>
                <a:ea typeface="等线" panose="02010600030101010101" pitchFamily="2" charset="-122"/>
                <a:cs typeface="+mn-cs"/>
              </a:rPr>
              <a:t>CEPC SC magnets cryogenic system</a:t>
            </a:r>
          </a:p>
          <a:p>
            <a:pPr lvl="0">
              <a:defRPr/>
            </a:pPr>
            <a:r>
              <a:rPr lang="en-US" altLang="zh-CN" b="1" dirty="0">
                <a:solidFill>
                  <a:srgbClr val="FF0000"/>
                </a:solidFill>
                <a:latin typeface="等线" panose="020F0502020204030204"/>
                <a:ea typeface="等线" panose="02010600030101010101" pitchFamily="2" charset="-122"/>
              </a:rPr>
              <a:t>Key technology</a:t>
            </a:r>
          </a:p>
          <a:p>
            <a:pPr lvl="1">
              <a:defRPr/>
            </a:pPr>
            <a:r>
              <a:rPr lang="en-US" altLang="zh-CN" sz="2400" b="1" spc="-60" dirty="0">
                <a:ln w="19050">
                  <a:solidFill>
                    <a:schemeClr val="tx2">
                      <a:tint val="1000"/>
                    </a:schemeClr>
                  </a:solidFill>
                  <a:prstDash val="solid"/>
                </a:ln>
                <a:solidFill>
                  <a:srgbClr val="FF0000"/>
                </a:solidFill>
                <a:latin typeface="Arial Black" panose="020B0A04020102020204" pitchFamily="34" charset="0"/>
                <a:ea typeface="微软雅黑"/>
              </a:rPr>
              <a:t>2K JT heat exchanger R&amp;D and test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altLang="zh-CN" b="1" dirty="0">
                <a:latin typeface="等线" panose="020F0502020204030204"/>
                <a:ea typeface="等线" panose="02010600030101010101" pitchFamily="2" charset="-122"/>
              </a:rPr>
              <a:t>Summary</a:t>
            </a:r>
          </a:p>
        </p:txBody>
      </p:sp>
    </p:spTree>
    <p:extLst>
      <p:ext uri="{BB962C8B-B14F-4D97-AF65-F5344CB8AC3E}">
        <p14:creationId xmlns:p14="http://schemas.microsoft.com/office/powerpoint/2010/main" val="18292159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03117F34-71A2-493E-B792-B47FF077A8AB}"/>
              </a:ext>
            </a:extLst>
          </p:cNvPr>
          <p:cNvSpPr>
            <a:spLocks noGrp="1"/>
          </p:cNvSpPr>
          <p:nvPr>
            <p:ph type="ftr" sz="quarter" idx="3"/>
          </p:nvPr>
        </p:nvSpPr>
        <p:spPr/>
        <p:txBody>
          <a:bodyPr/>
          <a:lstStyle/>
          <a:p>
            <a:pPr>
              <a:defRPr/>
            </a:pPr>
            <a:r>
              <a:rPr lang="zh-CN" altLang="en-US"/>
              <a:t>加速器中心低温组</a:t>
            </a:r>
            <a:endParaRPr lang="en-US" altLang="zh-CN"/>
          </a:p>
        </p:txBody>
      </p:sp>
      <p:sp>
        <p:nvSpPr>
          <p:cNvPr id="13" name="矩形 12">
            <a:extLst>
              <a:ext uri="{FF2B5EF4-FFF2-40B4-BE49-F238E27FC236}">
                <a16:creationId xmlns:a16="http://schemas.microsoft.com/office/drawing/2014/main" id="{55B1FC7D-C81A-4895-BDC9-7AF33F01A7E7}"/>
              </a:ext>
            </a:extLst>
          </p:cNvPr>
          <p:cNvSpPr/>
          <p:nvPr/>
        </p:nvSpPr>
        <p:spPr>
          <a:xfrm>
            <a:off x="1922786" y="112132"/>
            <a:ext cx="8522654" cy="584775"/>
          </a:xfrm>
          <a:prstGeom prst="rect">
            <a:avLst/>
          </a:prstGeom>
        </p:spPr>
        <p:txBody>
          <a:bodyPr wrap="none">
            <a:spAutoFit/>
          </a:bodyPr>
          <a:lstStyle/>
          <a:p>
            <a:pPr lvl="0"/>
            <a:r>
              <a:rPr lang="en-US" altLang="zh-CN" sz="32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rPr>
              <a:t>  2K JT heat exchanger R&amp;D and test</a:t>
            </a:r>
            <a:endParaRPr lang="zh-CN" altLang="en-US" sz="32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endParaRPr>
          </a:p>
        </p:txBody>
      </p:sp>
      <p:sp>
        <p:nvSpPr>
          <p:cNvPr id="3" name="文本框 2">
            <a:extLst>
              <a:ext uri="{FF2B5EF4-FFF2-40B4-BE49-F238E27FC236}">
                <a16:creationId xmlns:a16="http://schemas.microsoft.com/office/drawing/2014/main" id="{CD8B8345-54F8-4160-8A9A-D96F40E2B2E5}"/>
              </a:ext>
            </a:extLst>
          </p:cNvPr>
          <p:cNvSpPr txBox="1"/>
          <p:nvPr/>
        </p:nvSpPr>
        <p:spPr>
          <a:xfrm>
            <a:off x="91440" y="5103674"/>
            <a:ext cx="11789899" cy="1754326"/>
          </a:xfrm>
          <a:prstGeom prst="rect">
            <a:avLst/>
          </a:prstGeom>
          <a:noFill/>
        </p:spPr>
        <p:txBody>
          <a:bodyPr wrap="square" rtlCol="0">
            <a:spAutoFit/>
          </a:bodyPr>
          <a:lstStyle/>
          <a:p>
            <a:pPr marL="285750" indent="-285750" algn="just">
              <a:buFont typeface="Wingdings" panose="05000000000000000000" pitchFamily="2" charset="2"/>
              <a:buChar char="u"/>
            </a:pPr>
            <a:r>
              <a:rPr lang="en-US" altLang="zh-CN" dirty="0">
                <a:latin typeface="Arial" panose="020B0604020202020204" pitchFamily="34" charset="0"/>
                <a:cs typeface="Arial" panose="020B0604020202020204" pitchFamily="34" charset="0"/>
              </a:rPr>
              <a:t>In larger flow rate condition, </a:t>
            </a:r>
            <a:r>
              <a:rPr lang="en-US" altLang="zh-CN" b="1" dirty="0">
                <a:latin typeface="Arial" panose="020B0604020202020204" pitchFamily="34" charset="0"/>
                <a:cs typeface="Arial" panose="020B0604020202020204" pitchFamily="34" charset="0"/>
              </a:rPr>
              <a:t>Plate Fin Heat Exchanger (PFHE) </a:t>
            </a:r>
            <a:r>
              <a:rPr lang="en-US" altLang="zh-CN" dirty="0">
                <a:latin typeface="Arial" panose="020B0604020202020204" pitchFamily="34" charset="0"/>
                <a:cs typeface="Arial" panose="020B0604020202020204" pitchFamily="34" charset="0"/>
              </a:rPr>
              <a:t>has many advantages, such as relative impact sizes, high heat transfer coefficient, and low pressure drop. </a:t>
            </a:r>
          </a:p>
          <a:p>
            <a:pPr marL="285750" indent="-285750" algn="just">
              <a:buFont typeface="Wingdings" panose="05000000000000000000" pitchFamily="2" charset="2"/>
              <a:buChar char="u"/>
            </a:pPr>
            <a:r>
              <a:rPr lang="en-US" altLang="zh-CN" dirty="0">
                <a:latin typeface="Arial" panose="020B0604020202020204" pitchFamily="34" charset="0"/>
                <a:cs typeface="Arial" panose="020B0604020202020204" pitchFamily="34" charset="0"/>
              </a:rPr>
              <a:t>2K heat exchangers of large flow rate need to be designed and developed for the 4 sets of 2-3kW cryogenic system of CEPC, so their design flow rate would be about 100-120g/s.</a:t>
            </a:r>
          </a:p>
          <a:p>
            <a:pPr marL="285750" indent="-285750" algn="just">
              <a:buFont typeface="Wingdings" panose="05000000000000000000" pitchFamily="2" charset="2"/>
              <a:buChar char="u"/>
            </a:pPr>
            <a:r>
              <a:rPr lang="en-US" altLang="zh-CN" dirty="0">
                <a:latin typeface="Arial" panose="020B0604020202020204" pitchFamily="34" charset="0"/>
                <a:cs typeface="Arial" panose="020B0604020202020204" pitchFamily="34" charset="0"/>
              </a:rPr>
              <a:t>But the</a:t>
            </a:r>
            <a:r>
              <a:rPr lang="zh-CN" altLang="en-US" dirty="0">
                <a:latin typeface="Arial" panose="020B0604020202020204" pitchFamily="34" charset="0"/>
                <a:cs typeface="Arial" panose="020B0604020202020204" pitchFamily="34" charset="0"/>
              </a:rPr>
              <a:t> </a:t>
            </a:r>
            <a:r>
              <a:rPr lang="en-US" altLang="zh-CN" dirty="0">
                <a:latin typeface="Arial" panose="020B0604020202020204" pitchFamily="34" charset="0"/>
                <a:cs typeface="Arial" panose="020B0604020202020204" pitchFamily="34" charset="0"/>
              </a:rPr>
              <a:t>design</a:t>
            </a:r>
            <a:r>
              <a:rPr lang="zh-CN" altLang="en-US" dirty="0">
                <a:latin typeface="Arial" panose="020B0604020202020204" pitchFamily="34" charset="0"/>
                <a:cs typeface="Arial" panose="020B0604020202020204" pitchFamily="34" charset="0"/>
              </a:rPr>
              <a:t> </a:t>
            </a:r>
            <a:r>
              <a:rPr lang="en-US" altLang="zh-CN" dirty="0">
                <a:latin typeface="Arial" panose="020B0604020202020204" pitchFamily="34" charset="0"/>
                <a:cs typeface="Arial" panose="020B0604020202020204" pitchFamily="34" charset="0"/>
              </a:rPr>
              <a:t>calculation</a:t>
            </a:r>
            <a:r>
              <a:rPr lang="zh-CN" altLang="en-US" dirty="0">
                <a:latin typeface="Arial" panose="020B0604020202020204" pitchFamily="34" charset="0"/>
                <a:cs typeface="Arial" panose="020B0604020202020204" pitchFamily="34" charset="0"/>
              </a:rPr>
              <a:t> </a:t>
            </a:r>
            <a:r>
              <a:rPr lang="en-US" altLang="zh-CN" dirty="0">
                <a:latin typeface="Arial" panose="020B0604020202020204" pitchFamily="34" charset="0"/>
                <a:cs typeface="Arial" panose="020B0604020202020204" pitchFamily="34" charset="0"/>
              </a:rPr>
              <a:t>and</a:t>
            </a:r>
            <a:r>
              <a:rPr lang="zh-CN" altLang="en-US" dirty="0">
                <a:latin typeface="Arial" panose="020B0604020202020204" pitchFamily="34" charset="0"/>
                <a:cs typeface="Arial" panose="020B0604020202020204" pitchFamily="34" charset="0"/>
              </a:rPr>
              <a:t> </a:t>
            </a:r>
            <a:r>
              <a:rPr lang="en-US" altLang="zh-CN" dirty="0">
                <a:latin typeface="Arial" panose="020B0604020202020204" pitchFamily="34" charset="0"/>
                <a:cs typeface="Arial" panose="020B0604020202020204" pitchFamily="34" charset="0"/>
              </a:rPr>
              <a:t>the</a:t>
            </a:r>
            <a:r>
              <a:rPr lang="zh-CN" altLang="en-US" dirty="0">
                <a:latin typeface="Arial" panose="020B0604020202020204" pitchFamily="34" charset="0"/>
                <a:cs typeface="Arial" panose="020B0604020202020204" pitchFamily="34" charset="0"/>
              </a:rPr>
              <a:t> </a:t>
            </a:r>
            <a:r>
              <a:rPr lang="en-US" altLang="zh-CN" dirty="0">
                <a:latin typeface="Arial" panose="020B0604020202020204" pitchFamily="34" charset="0"/>
                <a:cs typeface="Arial" panose="020B0604020202020204" pitchFamily="34" charset="0"/>
              </a:rPr>
              <a:t>manufacture</a:t>
            </a:r>
            <a:r>
              <a:rPr lang="zh-CN" altLang="en-US" dirty="0">
                <a:latin typeface="Arial" panose="020B0604020202020204" pitchFamily="34" charset="0"/>
                <a:cs typeface="Arial" panose="020B0604020202020204" pitchFamily="34" charset="0"/>
              </a:rPr>
              <a:t> </a:t>
            </a:r>
            <a:r>
              <a:rPr lang="en-US" altLang="zh-CN" dirty="0">
                <a:latin typeface="Arial" panose="020B0604020202020204" pitchFamily="34" charset="0"/>
                <a:cs typeface="Arial" panose="020B0604020202020204" pitchFamily="34" charset="0"/>
              </a:rPr>
              <a:t>are</a:t>
            </a:r>
            <a:r>
              <a:rPr lang="zh-CN" altLang="en-US" dirty="0">
                <a:latin typeface="Arial" panose="020B0604020202020204" pitchFamily="34" charset="0"/>
                <a:cs typeface="Arial" panose="020B0604020202020204" pitchFamily="34" charset="0"/>
              </a:rPr>
              <a:t> </a:t>
            </a:r>
            <a:r>
              <a:rPr lang="en-US" altLang="zh-CN" dirty="0">
                <a:latin typeface="Arial" panose="020B0604020202020204" pitchFamily="34" charset="0"/>
                <a:cs typeface="Arial" panose="020B0604020202020204" pitchFamily="34" charset="0"/>
              </a:rPr>
              <a:t>more difficult than the traditional </a:t>
            </a:r>
            <a:r>
              <a:rPr lang="en-US" altLang="zh-CN" b="1" dirty="0">
                <a:latin typeface="Arial" panose="020B0604020202020204" pitchFamily="34" charset="0"/>
                <a:cs typeface="Arial" panose="020B0604020202020204" pitchFamily="34" charset="0"/>
              </a:rPr>
              <a:t>Coiled Finned-Tube HX (CFHX).</a:t>
            </a:r>
          </a:p>
        </p:txBody>
      </p:sp>
      <p:pic>
        <p:nvPicPr>
          <p:cNvPr id="4" name="图片 3">
            <a:extLst>
              <a:ext uri="{FF2B5EF4-FFF2-40B4-BE49-F238E27FC236}">
                <a16:creationId xmlns:a16="http://schemas.microsoft.com/office/drawing/2014/main" id="{52AA6F80-3BC3-4D9C-9C96-33F0BF759756}"/>
              </a:ext>
            </a:extLst>
          </p:cNvPr>
          <p:cNvPicPr>
            <a:picLocks noChangeAspect="1"/>
          </p:cNvPicPr>
          <p:nvPr/>
        </p:nvPicPr>
        <p:blipFill>
          <a:blip r:embed="rId3"/>
          <a:stretch>
            <a:fillRect/>
          </a:stretch>
        </p:blipFill>
        <p:spPr>
          <a:xfrm>
            <a:off x="657223" y="1140370"/>
            <a:ext cx="3171825" cy="3171825"/>
          </a:xfrm>
          <a:prstGeom prst="rect">
            <a:avLst/>
          </a:prstGeom>
        </p:spPr>
      </p:pic>
      <p:pic>
        <p:nvPicPr>
          <p:cNvPr id="5" name="图片 4">
            <a:extLst>
              <a:ext uri="{FF2B5EF4-FFF2-40B4-BE49-F238E27FC236}">
                <a16:creationId xmlns:a16="http://schemas.microsoft.com/office/drawing/2014/main" id="{8A52818F-7678-4FA9-AD1A-8CADC312F917}"/>
              </a:ext>
            </a:extLst>
          </p:cNvPr>
          <p:cNvPicPr>
            <a:picLocks noChangeAspect="1"/>
          </p:cNvPicPr>
          <p:nvPr/>
        </p:nvPicPr>
        <p:blipFill>
          <a:blip r:embed="rId4"/>
          <a:stretch>
            <a:fillRect/>
          </a:stretch>
        </p:blipFill>
        <p:spPr>
          <a:xfrm rot="16200000">
            <a:off x="4294786" y="2033236"/>
            <a:ext cx="3602428" cy="1258506"/>
          </a:xfrm>
          <a:prstGeom prst="rect">
            <a:avLst/>
          </a:prstGeom>
        </p:spPr>
      </p:pic>
      <p:pic>
        <p:nvPicPr>
          <p:cNvPr id="8" name="图片 7">
            <a:extLst>
              <a:ext uri="{FF2B5EF4-FFF2-40B4-BE49-F238E27FC236}">
                <a16:creationId xmlns:a16="http://schemas.microsoft.com/office/drawing/2014/main" id="{8F003A01-8C31-452A-8E8D-4D85EAC62789}"/>
              </a:ext>
            </a:extLst>
          </p:cNvPr>
          <p:cNvPicPr>
            <a:picLocks noChangeAspect="1"/>
          </p:cNvPicPr>
          <p:nvPr/>
        </p:nvPicPr>
        <p:blipFill rotWithShape="1">
          <a:blip r:embed="rId5"/>
          <a:srcRect l="7001" r="8990"/>
          <a:stretch/>
        </p:blipFill>
        <p:spPr>
          <a:xfrm>
            <a:off x="8982588" y="1151284"/>
            <a:ext cx="1800000" cy="3149999"/>
          </a:xfrm>
          <a:prstGeom prst="rect">
            <a:avLst/>
          </a:prstGeom>
        </p:spPr>
      </p:pic>
      <p:sp>
        <p:nvSpPr>
          <p:cNvPr id="6" name="矩形 5">
            <a:extLst>
              <a:ext uri="{FF2B5EF4-FFF2-40B4-BE49-F238E27FC236}">
                <a16:creationId xmlns:a16="http://schemas.microsoft.com/office/drawing/2014/main" id="{E61E3383-3076-4383-A32B-969100853AF4}"/>
              </a:ext>
            </a:extLst>
          </p:cNvPr>
          <p:cNvSpPr/>
          <p:nvPr/>
        </p:nvSpPr>
        <p:spPr>
          <a:xfrm>
            <a:off x="5156363" y="4510595"/>
            <a:ext cx="2424574" cy="646331"/>
          </a:xfrm>
          <a:prstGeom prst="rect">
            <a:avLst/>
          </a:prstGeom>
        </p:spPr>
        <p:txBody>
          <a:bodyPr wrap="none">
            <a:spAutoFit/>
          </a:bodyPr>
          <a:lstStyle/>
          <a:p>
            <a:r>
              <a:rPr lang="en-US" altLang="zh-CN" b="1" dirty="0">
                <a:latin typeface="Arial" panose="020B0604020202020204" pitchFamily="34" charset="0"/>
                <a:cs typeface="Arial" panose="020B0604020202020204" pitchFamily="34" charset="0"/>
              </a:rPr>
              <a:t>Coil Finned Tube HX</a:t>
            </a:r>
          </a:p>
          <a:p>
            <a:pPr algn="ctr"/>
            <a:r>
              <a:rPr lang="en-US" altLang="zh-CN" b="1" dirty="0">
                <a:latin typeface="Arial" panose="020B0604020202020204" pitchFamily="34" charset="0"/>
                <a:cs typeface="Arial" panose="020B0604020202020204" pitchFamily="34" charset="0"/>
              </a:rPr>
              <a:t>(</a:t>
            </a:r>
            <a:r>
              <a:rPr lang="zh-CN" altLang="en-US" b="1" dirty="0">
                <a:latin typeface="Arial" panose="020B0604020202020204" pitchFamily="34" charset="0"/>
                <a:cs typeface="Arial" panose="020B0604020202020204" pitchFamily="34" charset="0"/>
              </a:rPr>
              <a:t>≤</a:t>
            </a:r>
            <a:r>
              <a:rPr lang="en-US" altLang="zh-CN" b="1" dirty="0">
                <a:latin typeface="Arial" panose="020B0604020202020204" pitchFamily="34" charset="0"/>
                <a:cs typeface="Arial" panose="020B0604020202020204" pitchFamily="34" charset="0"/>
              </a:rPr>
              <a:t>10g/s)</a:t>
            </a:r>
            <a:endParaRPr lang="zh-CN" altLang="en-US" b="1" dirty="0">
              <a:latin typeface="Arial" panose="020B0604020202020204" pitchFamily="34" charset="0"/>
              <a:cs typeface="Arial" panose="020B0604020202020204" pitchFamily="34" charset="0"/>
            </a:endParaRPr>
          </a:p>
        </p:txBody>
      </p:sp>
      <p:sp>
        <p:nvSpPr>
          <p:cNvPr id="10" name="矩形 9">
            <a:extLst>
              <a:ext uri="{FF2B5EF4-FFF2-40B4-BE49-F238E27FC236}">
                <a16:creationId xmlns:a16="http://schemas.microsoft.com/office/drawing/2014/main" id="{4831BCFB-21C2-4039-BE8F-CA9F9CBA0805}"/>
              </a:ext>
            </a:extLst>
          </p:cNvPr>
          <p:cNvSpPr/>
          <p:nvPr/>
        </p:nvSpPr>
        <p:spPr>
          <a:xfrm>
            <a:off x="9310236" y="4510594"/>
            <a:ext cx="1556836" cy="646331"/>
          </a:xfrm>
          <a:prstGeom prst="rect">
            <a:avLst/>
          </a:prstGeom>
        </p:spPr>
        <p:txBody>
          <a:bodyPr wrap="none">
            <a:spAutoFit/>
          </a:bodyPr>
          <a:lstStyle/>
          <a:p>
            <a:r>
              <a:rPr lang="en-US" altLang="zh-CN" b="1" dirty="0">
                <a:latin typeface="Arial" panose="020B0604020202020204" pitchFamily="34" charset="0"/>
                <a:cs typeface="Arial" panose="020B0604020202020204" pitchFamily="34" charset="0"/>
              </a:rPr>
              <a:t>Plant-Fin HX</a:t>
            </a:r>
          </a:p>
          <a:p>
            <a:pPr algn="ctr"/>
            <a:r>
              <a:rPr lang="en-US" altLang="zh-CN" b="1" dirty="0">
                <a:latin typeface="Arial" panose="020B0604020202020204" pitchFamily="34" charset="0"/>
                <a:cs typeface="Arial" panose="020B0604020202020204" pitchFamily="34" charset="0"/>
              </a:rPr>
              <a:t>(</a:t>
            </a:r>
            <a:r>
              <a:rPr lang="zh-CN" altLang="en-US" b="1" dirty="0">
                <a:latin typeface="Arial" panose="020B0604020202020204" pitchFamily="34" charset="0"/>
                <a:cs typeface="Arial" panose="020B0604020202020204" pitchFamily="34" charset="0"/>
              </a:rPr>
              <a:t>≥</a:t>
            </a:r>
            <a:r>
              <a:rPr lang="en-US" altLang="zh-CN" b="1" dirty="0">
                <a:latin typeface="Arial" panose="020B0604020202020204" pitchFamily="34" charset="0"/>
                <a:cs typeface="Arial" panose="020B0604020202020204" pitchFamily="34" charset="0"/>
              </a:rPr>
              <a:t>5g/s)</a:t>
            </a:r>
            <a:endParaRPr lang="zh-CN" altLang="en-US" b="1" dirty="0">
              <a:latin typeface="Arial" panose="020B0604020202020204" pitchFamily="34" charset="0"/>
              <a:cs typeface="Arial" panose="020B0604020202020204" pitchFamily="34" charset="0"/>
            </a:endParaRPr>
          </a:p>
        </p:txBody>
      </p:sp>
      <p:sp>
        <p:nvSpPr>
          <p:cNvPr id="11" name="矩形 10">
            <a:extLst>
              <a:ext uri="{FF2B5EF4-FFF2-40B4-BE49-F238E27FC236}">
                <a16:creationId xmlns:a16="http://schemas.microsoft.com/office/drawing/2014/main" id="{5B18B540-9E81-47CA-AD18-236D7A9FD40E}"/>
              </a:ext>
            </a:extLst>
          </p:cNvPr>
          <p:cNvSpPr/>
          <p:nvPr/>
        </p:nvSpPr>
        <p:spPr>
          <a:xfrm>
            <a:off x="675300" y="4570992"/>
            <a:ext cx="3775393" cy="369332"/>
          </a:xfrm>
          <a:prstGeom prst="rect">
            <a:avLst/>
          </a:prstGeom>
        </p:spPr>
        <p:txBody>
          <a:bodyPr wrap="none">
            <a:spAutoFit/>
          </a:bodyPr>
          <a:lstStyle/>
          <a:p>
            <a:r>
              <a:rPr lang="en-US" altLang="zh-CN" b="1" dirty="0">
                <a:latin typeface="Arial" panose="020B0604020202020204" pitchFamily="34" charset="0"/>
                <a:cs typeface="Arial" panose="020B0604020202020204" pitchFamily="34" charset="0"/>
              </a:rPr>
              <a:t>2K</a:t>
            </a:r>
            <a:r>
              <a:rPr lang="zh-CN" altLang="en-US" b="1" dirty="0">
                <a:latin typeface="Arial" panose="020B0604020202020204" pitchFamily="34" charset="0"/>
                <a:cs typeface="Arial" panose="020B0604020202020204" pitchFamily="34" charset="0"/>
              </a:rPr>
              <a:t> </a:t>
            </a:r>
            <a:r>
              <a:rPr lang="en-US" altLang="zh-CN" b="1" dirty="0">
                <a:latin typeface="Arial" panose="020B0604020202020204" pitchFamily="34" charset="0"/>
                <a:cs typeface="Arial" panose="020B0604020202020204" pitchFamily="34" charset="0"/>
              </a:rPr>
              <a:t>JT</a:t>
            </a:r>
            <a:r>
              <a:rPr lang="zh-CN" altLang="en-US" b="1" dirty="0">
                <a:latin typeface="Arial" panose="020B0604020202020204" pitchFamily="34" charset="0"/>
                <a:cs typeface="Arial" panose="020B0604020202020204" pitchFamily="34" charset="0"/>
              </a:rPr>
              <a:t> </a:t>
            </a:r>
            <a:r>
              <a:rPr lang="en-US" altLang="zh-CN" b="1" dirty="0">
                <a:latin typeface="Arial" panose="020B0604020202020204" pitchFamily="34" charset="0"/>
                <a:cs typeface="Arial" panose="020B0604020202020204" pitchFamily="34" charset="0"/>
              </a:rPr>
              <a:t>Heat Exchanger</a:t>
            </a:r>
            <a:r>
              <a:rPr lang="zh-CN" altLang="en-US" b="1" dirty="0">
                <a:latin typeface="Arial" panose="020B0604020202020204" pitchFamily="34" charset="0"/>
                <a:cs typeface="Arial" panose="020B0604020202020204" pitchFamily="34" charset="0"/>
              </a:rPr>
              <a:t> </a:t>
            </a:r>
            <a:r>
              <a:rPr lang="en-US" altLang="zh-CN" b="1" dirty="0">
                <a:latin typeface="Arial" panose="020B0604020202020204" pitchFamily="34" charset="0"/>
                <a:cs typeface="Arial" panose="020B0604020202020204" pitchFamily="34" charset="0"/>
              </a:rPr>
              <a:t>Flowchart</a:t>
            </a:r>
          </a:p>
        </p:txBody>
      </p:sp>
    </p:spTree>
    <p:extLst>
      <p:ext uri="{BB962C8B-B14F-4D97-AF65-F5344CB8AC3E}">
        <p14:creationId xmlns:p14="http://schemas.microsoft.com/office/powerpoint/2010/main" val="33529603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03117F34-71A2-493E-B792-B47FF077A8AB}"/>
              </a:ext>
            </a:extLst>
          </p:cNvPr>
          <p:cNvSpPr>
            <a:spLocks noGrp="1"/>
          </p:cNvSpPr>
          <p:nvPr>
            <p:ph type="ftr" sz="quarter" idx="3"/>
          </p:nvPr>
        </p:nvSpPr>
        <p:spPr/>
        <p:txBody>
          <a:bodyPr/>
          <a:lstStyle/>
          <a:p>
            <a:pPr>
              <a:defRPr/>
            </a:pPr>
            <a:r>
              <a:rPr lang="zh-CN" altLang="en-US"/>
              <a:t>加速器中心低温组</a:t>
            </a:r>
            <a:endParaRPr lang="en-US" altLang="zh-CN"/>
          </a:p>
        </p:txBody>
      </p:sp>
      <p:sp>
        <p:nvSpPr>
          <p:cNvPr id="17" name="矩形 16">
            <a:extLst>
              <a:ext uri="{FF2B5EF4-FFF2-40B4-BE49-F238E27FC236}">
                <a16:creationId xmlns:a16="http://schemas.microsoft.com/office/drawing/2014/main" id="{EAE20AF9-7024-4904-AA3E-DCEAEBF3D0AD}"/>
              </a:ext>
            </a:extLst>
          </p:cNvPr>
          <p:cNvSpPr/>
          <p:nvPr/>
        </p:nvSpPr>
        <p:spPr>
          <a:xfrm>
            <a:off x="1922786" y="112132"/>
            <a:ext cx="8522654" cy="584775"/>
          </a:xfrm>
          <a:prstGeom prst="rect">
            <a:avLst/>
          </a:prstGeom>
        </p:spPr>
        <p:txBody>
          <a:bodyPr wrap="none">
            <a:spAutoFit/>
          </a:bodyPr>
          <a:lstStyle/>
          <a:p>
            <a:pPr lvl="0"/>
            <a:r>
              <a:rPr lang="en-US" altLang="zh-CN" sz="32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rPr>
              <a:t>  2K JT heat exchanger R&amp;D and test</a:t>
            </a:r>
            <a:endParaRPr lang="zh-CN" altLang="en-US" sz="32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endParaRPr>
          </a:p>
        </p:txBody>
      </p:sp>
      <p:sp>
        <p:nvSpPr>
          <p:cNvPr id="3" name="文本框 2">
            <a:extLst>
              <a:ext uri="{FF2B5EF4-FFF2-40B4-BE49-F238E27FC236}">
                <a16:creationId xmlns:a16="http://schemas.microsoft.com/office/drawing/2014/main" id="{FF5FCB15-C39F-4258-8A2D-752320A35429}"/>
              </a:ext>
            </a:extLst>
          </p:cNvPr>
          <p:cNvSpPr txBox="1"/>
          <p:nvPr/>
        </p:nvSpPr>
        <p:spPr>
          <a:xfrm>
            <a:off x="269081" y="1314245"/>
            <a:ext cx="4602957" cy="4611519"/>
          </a:xfrm>
          <a:prstGeom prst="rect">
            <a:avLst/>
          </a:prstGeom>
          <a:noFill/>
        </p:spPr>
        <p:txBody>
          <a:bodyPr wrap="square" rtlCol="0">
            <a:spAutoFit/>
          </a:bodyPr>
          <a:lstStyle/>
          <a:p>
            <a:pPr algn="just">
              <a:lnSpc>
                <a:spcPct val="150000"/>
              </a:lnSpc>
            </a:pPr>
            <a:r>
              <a:rPr lang="en-US" altLang="zh-CN" b="1" dirty="0">
                <a:latin typeface="Arial" panose="020B0604020202020204" pitchFamily="34" charset="0"/>
                <a:cs typeface="Arial" panose="020B0604020202020204" pitchFamily="34" charset="0"/>
              </a:rPr>
              <a:t>Special difficulties in the development of large flow PFHE </a:t>
            </a:r>
          </a:p>
          <a:p>
            <a:pPr marL="342900" indent="-342900" algn="just">
              <a:lnSpc>
                <a:spcPct val="150000"/>
              </a:lnSpc>
              <a:buFont typeface="+mj-lt"/>
              <a:buAutoNum type="arabicPeriod"/>
            </a:pPr>
            <a:r>
              <a:rPr lang="en-US" altLang="zh-CN" dirty="0">
                <a:latin typeface="Arial" panose="020B0604020202020204" pitchFamily="34" charset="0"/>
                <a:cs typeface="Arial" panose="020B0604020202020204" pitchFamily="34" charset="0"/>
              </a:rPr>
              <a:t>Flow distribution problem in large flow heat exchanger. </a:t>
            </a:r>
          </a:p>
          <a:p>
            <a:pPr marL="342900" indent="-342900" algn="just">
              <a:lnSpc>
                <a:spcPct val="150000"/>
              </a:lnSpc>
              <a:buFont typeface="+mj-lt"/>
              <a:buAutoNum type="arabicPeriod"/>
            </a:pPr>
            <a:r>
              <a:rPr lang="en-US" altLang="zh-CN" dirty="0">
                <a:latin typeface="Arial" panose="020B0604020202020204" pitchFamily="34" charset="0"/>
                <a:cs typeface="Arial" panose="020B0604020202020204" pitchFamily="34" charset="0"/>
              </a:rPr>
              <a:t>Build accurate and efficient numerical models for different fin structures. </a:t>
            </a:r>
          </a:p>
          <a:p>
            <a:pPr marL="342900" indent="-342900" algn="just">
              <a:lnSpc>
                <a:spcPct val="150000"/>
              </a:lnSpc>
              <a:buFont typeface="+mj-lt"/>
              <a:buAutoNum type="arabicPeriod"/>
            </a:pPr>
            <a:r>
              <a:rPr lang="en-US" altLang="zh-CN" dirty="0">
                <a:latin typeface="Arial" panose="020B0604020202020204" pitchFamily="34" charset="0"/>
                <a:cs typeface="Arial" panose="020B0604020202020204" pitchFamily="34" charset="0"/>
              </a:rPr>
              <a:t>Multi-objective optimization problem considering pressure drop, heat exchange efficiency and volume. </a:t>
            </a:r>
          </a:p>
          <a:p>
            <a:pPr marL="342900" indent="-342900" algn="just">
              <a:lnSpc>
                <a:spcPct val="150000"/>
              </a:lnSpc>
              <a:buFont typeface="+mj-lt"/>
              <a:buAutoNum type="arabicPeriod"/>
            </a:pPr>
            <a:r>
              <a:rPr lang="en-US" altLang="zh-CN" dirty="0">
                <a:latin typeface="Arial" panose="020B0604020202020204" pitchFamily="34" charset="0"/>
                <a:cs typeface="Arial" panose="020B0604020202020204" pitchFamily="34" charset="0"/>
              </a:rPr>
              <a:t>Using the </a:t>
            </a:r>
            <a:r>
              <a:rPr lang="en-US" altLang="zh-CN" dirty="0">
                <a:solidFill>
                  <a:srgbClr val="0000FF"/>
                </a:solidFill>
                <a:latin typeface="Arial" panose="020B0604020202020204" pitchFamily="34" charset="0"/>
                <a:cs typeface="Arial" panose="020B0604020202020204" pitchFamily="34" charset="0"/>
              </a:rPr>
              <a:t>similarity principle </a:t>
            </a:r>
            <a:r>
              <a:rPr lang="en-US" altLang="zh-CN" dirty="0">
                <a:latin typeface="Arial" panose="020B0604020202020204" pitchFamily="34" charset="0"/>
                <a:cs typeface="Arial" panose="020B0604020202020204" pitchFamily="34" charset="0"/>
              </a:rPr>
              <a:t>to complete high precision and high reliability test.</a:t>
            </a:r>
            <a:endParaRPr lang="zh-CN" altLang="en-US" dirty="0">
              <a:latin typeface="Arial" panose="020B060402020202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5" name="文本框 4">
                <a:extLst>
                  <a:ext uri="{FF2B5EF4-FFF2-40B4-BE49-F238E27FC236}">
                    <a16:creationId xmlns:a16="http://schemas.microsoft.com/office/drawing/2014/main" id="{EE720EB5-498E-477F-BC96-71230A40E93A}"/>
                  </a:ext>
                </a:extLst>
              </p:cNvPr>
              <p:cNvSpPr txBox="1"/>
              <p:nvPr/>
            </p:nvSpPr>
            <p:spPr>
              <a:xfrm>
                <a:off x="5879306" y="1059863"/>
                <a:ext cx="6043613" cy="5536196"/>
              </a:xfrm>
              <a:prstGeom prst="rect">
                <a:avLst/>
              </a:prstGeom>
              <a:noFill/>
            </p:spPr>
            <p:txBody>
              <a:bodyPr wrap="square" rtlCol="0">
                <a:spAutoFit/>
              </a:bodyPr>
              <a:lstStyle/>
              <a:p>
                <a:r>
                  <a:rPr lang="en-US" altLang="zh-CN" b="1" dirty="0">
                    <a:solidFill>
                      <a:srgbClr val="0000FF"/>
                    </a:solidFill>
                    <a:latin typeface="Arial" panose="020B0604020202020204" pitchFamily="34" charset="0"/>
                    <a:cs typeface="Arial" panose="020B0604020202020204" pitchFamily="34" charset="0"/>
                  </a:rPr>
                  <a:t>Similarity Principle</a:t>
                </a:r>
              </a:p>
              <a:p>
                <a:pPr algn="just">
                  <a:lnSpc>
                    <a:spcPct val="150000"/>
                  </a:lnSpc>
                </a:pPr>
                <a:r>
                  <a:rPr lang="en-US" altLang="zh-CN" dirty="0">
                    <a:latin typeface="Arial" panose="020B0604020202020204" pitchFamily="34" charset="0"/>
                    <a:cs typeface="Arial" panose="020B0604020202020204" pitchFamily="34" charset="0"/>
                  </a:rPr>
                  <a:t>The actual working conditions of 50-120g/s flow can not be obtained(25-30g/s now).</a:t>
                </a:r>
              </a:p>
              <a:p>
                <a:pPr algn="just">
                  <a:lnSpc>
                    <a:spcPct val="150000"/>
                  </a:lnSpc>
                </a:pPr>
                <a:r>
                  <a:rPr lang="en-US" altLang="zh-CN" dirty="0">
                    <a:latin typeface="Arial" panose="020B0604020202020204" pitchFamily="34" charset="0"/>
                    <a:cs typeface="Arial" panose="020B0604020202020204" pitchFamily="34" charset="0"/>
                  </a:rPr>
                  <a:t>In order to ensure the validity of the test, the key dimensionless parameters in the flow and heat transfer processes need to be the same.</a:t>
                </a:r>
              </a:p>
              <a:p>
                <a:pPr>
                  <a:lnSpc>
                    <a:spcPct val="150000"/>
                  </a:lnSpc>
                </a:pPr>
                <a:r>
                  <a:rPr lang="en-US" altLang="zh-CN" dirty="0">
                    <a:latin typeface="Arial" panose="020B0604020202020204" pitchFamily="34" charset="0"/>
                    <a:cs typeface="Arial" panose="020B0604020202020204" pitchFamily="34" charset="0"/>
                  </a:rPr>
                  <a:t>Including:</a:t>
                </a:r>
              </a:p>
              <a:p>
                <a:pPr>
                  <a:lnSpc>
                    <a:spcPct val="150000"/>
                  </a:lnSpc>
                </a:pPr>
                <a:r>
                  <a:rPr lang="en-US" altLang="zh-CN" i="1" dirty="0">
                    <a:latin typeface="Times New Roman" panose="02020603050405020304" pitchFamily="18" charset="0"/>
                    <a:cs typeface="Times New Roman" panose="02020603050405020304" pitchFamily="18" charset="0"/>
                  </a:rPr>
                  <a:t>Re=</a:t>
                </a:r>
                <a14:m>
                  <m:oMath xmlns:m="http://schemas.openxmlformats.org/officeDocument/2006/math">
                    <m:f>
                      <m:fPr>
                        <m:ctrlPr>
                          <a:rPr lang="en-US" altLang="zh-CN" i="1">
                            <a:latin typeface="Cambria Math" panose="02040503050406030204" pitchFamily="18" charset="0"/>
                          </a:rPr>
                        </m:ctrlPr>
                      </m:fPr>
                      <m:num>
                        <m:r>
                          <a:rPr lang="zh-CN" altLang="en-US" i="1">
                            <a:latin typeface="Cambria Math" panose="02040503050406030204" pitchFamily="18" charset="0"/>
                          </a:rPr>
                          <m:t>𝜌</m:t>
                        </m:r>
                        <m:r>
                          <a:rPr lang="en-US" altLang="zh-CN" i="1">
                            <a:latin typeface="Cambria Math" panose="02040503050406030204" pitchFamily="18" charset="0"/>
                          </a:rPr>
                          <m:t>𝑢𝑙</m:t>
                        </m:r>
                      </m:num>
                      <m:den>
                        <m:r>
                          <a:rPr lang="zh-CN" altLang="en-US" i="1">
                            <a:latin typeface="Cambria Math" panose="02040503050406030204" pitchFamily="18" charset="0"/>
                          </a:rPr>
                          <m:t>𝜇</m:t>
                        </m:r>
                      </m:den>
                    </m:f>
                  </m:oMath>
                </a14:m>
                <a:r>
                  <a:rPr lang="en-US" altLang="zh-CN" i="1" dirty="0">
                    <a:latin typeface="Times New Roman" panose="02020603050405020304" pitchFamily="18" charset="0"/>
                    <a:cs typeface="Times New Roman" panose="02020603050405020304" pitchFamily="18" charset="0"/>
                  </a:rPr>
                  <a:t>            Nu=</a:t>
                </a:r>
                <a14:m>
                  <m:oMath xmlns:m="http://schemas.openxmlformats.org/officeDocument/2006/math">
                    <m:f>
                      <m:fPr>
                        <m:ctrlPr>
                          <a:rPr lang="en-US" altLang="zh-CN" i="1">
                            <a:latin typeface="Cambria Math" panose="02040503050406030204" pitchFamily="18" charset="0"/>
                          </a:rPr>
                        </m:ctrlPr>
                      </m:fPr>
                      <m:num>
                        <m:r>
                          <a:rPr lang="en-US" altLang="zh-CN" i="1">
                            <a:latin typeface="Cambria Math" panose="02040503050406030204" pitchFamily="18" charset="0"/>
                          </a:rPr>
                          <m:t>h𝑙</m:t>
                        </m:r>
                      </m:num>
                      <m:den>
                        <m:r>
                          <a:rPr lang="en-US" altLang="zh-CN" i="1">
                            <a:latin typeface="Cambria Math" panose="02040503050406030204" pitchFamily="18" charset="0"/>
                          </a:rPr>
                          <m:t>𝑘</m:t>
                        </m:r>
                      </m:den>
                    </m:f>
                  </m:oMath>
                </a14:m>
                <a:r>
                  <a:rPr lang="en-US" altLang="zh-CN" i="1" dirty="0">
                    <a:latin typeface="Times New Roman" panose="02020603050405020304" pitchFamily="18" charset="0"/>
                    <a:cs typeface="Times New Roman" panose="02020603050405020304" pitchFamily="18" charset="0"/>
                  </a:rPr>
                  <a:t>            Gr=</a:t>
                </a:r>
                <a14:m>
                  <m:oMath xmlns:m="http://schemas.openxmlformats.org/officeDocument/2006/math">
                    <m:f>
                      <m:fPr>
                        <m:ctrlPr>
                          <a:rPr lang="en-US" altLang="zh-CN" i="1">
                            <a:latin typeface="Cambria Math" panose="02040503050406030204" pitchFamily="18" charset="0"/>
                          </a:rPr>
                        </m:ctrlPr>
                      </m:fPr>
                      <m:num>
                        <m:r>
                          <a:rPr lang="en-US" altLang="zh-CN" i="1">
                            <a:latin typeface="Cambria Math" panose="02040503050406030204" pitchFamily="18" charset="0"/>
                          </a:rPr>
                          <m:t>𝑔</m:t>
                        </m:r>
                        <m:sSub>
                          <m:sSubPr>
                            <m:ctrlPr>
                              <a:rPr lang="en-US" altLang="zh-CN" i="1">
                                <a:latin typeface="Cambria Math" panose="02040503050406030204" pitchFamily="18" charset="0"/>
                              </a:rPr>
                            </m:ctrlPr>
                          </m:sSubPr>
                          <m:e>
                            <m:r>
                              <a:rPr lang="en-US" altLang="zh-CN" i="1">
                                <a:latin typeface="Cambria Math" panose="02040503050406030204" pitchFamily="18" charset="0"/>
                              </a:rPr>
                              <m:t>𝑎</m:t>
                            </m:r>
                          </m:e>
                          <m:sub>
                            <m:r>
                              <a:rPr lang="en-US" altLang="zh-CN" i="1">
                                <a:latin typeface="Cambria Math" panose="02040503050406030204" pitchFamily="18" charset="0"/>
                              </a:rPr>
                              <m:t>𝑣</m:t>
                            </m:r>
                          </m:sub>
                        </m:sSub>
                        <m:r>
                          <a:rPr lang="el-GR" altLang="zh-CN" i="1">
                            <a:latin typeface="Cambria Math" panose="02040503050406030204" pitchFamily="18" charset="0"/>
                            <a:ea typeface="Cambria Math" panose="02040503050406030204" pitchFamily="18" charset="0"/>
                          </a:rPr>
                          <m:t>𝛥</m:t>
                        </m:r>
                        <m:r>
                          <a:rPr lang="en-US" altLang="zh-CN" i="1">
                            <a:latin typeface="Cambria Math" panose="02040503050406030204" pitchFamily="18" charset="0"/>
                            <a:ea typeface="Cambria Math" panose="02040503050406030204" pitchFamily="18" charset="0"/>
                          </a:rPr>
                          <m:t>𝑡</m:t>
                        </m:r>
                        <m:sSup>
                          <m:sSupPr>
                            <m:ctrlPr>
                              <a:rPr lang="en-US" altLang="zh-CN" i="1">
                                <a:latin typeface="Cambria Math" panose="02040503050406030204" pitchFamily="18" charset="0"/>
                                <a:ea typeface="Cambria Math" panose="02040503050406030204" pitchFamily="18" charset="0"/>
                              </a:rPr>
                            </m:ctrlPr>
                          </m:sSupPr>
                          <m:e>
                            <m:r>
                              <a:rPr lang="en-US" altLang="zh-CN" i="1">
                                <a:latin typeface="Cambria Math" panose="02040503050406030204" pitchFamily="18" charset="0"/>
                                <a:ea typeface="Cambria Math" panose="02040503050406030204" pitchFamily="18" charset="0"/>
                              </a:rPr>
                              <m:t>𝐿</m:t>
                            </m:r>
                          </m:e>
                          <m:sup>
                            <m:r>
                              <a:rPr lang="en-US" altLang="zh-CN" i="1">
                                <a:latin typeface="Cambria Math" panose="02040503050406030204" pitchFamily="18" charset="0"/>
                                <a:ea typeface="Cambria Math" panose="02040503050406030204" pitchFamily="18" charset="0"/>
                              </a:rPr>
                              <m:t>3</m:t>
                            </m:r>
                          </m:sup>
                        </m:sSup>
                      </m:num>
                      <m:den>
                        <m:sSup>
                          <m:sSupPr>
                            <m:ctrlPr>
                              <a:rPr lang="en-US" altLang="zh-CN" i="1">
                                <a:latin typeface="Cambria Math" panose="02040503050406030204" pitchFamily="18" charset="0"/>
                              </a:rPr>
                            </m:ctrlPr>
                          </m:sSupPr>
                          <m:e>
                            <m:r>
                              <a:rPr lang="en-US" altLang="zh-CN" i="1">
                                <a:latin typeface="Cambria Math" panose="02040503050406030204" pitchFamily="18" charset="0"/>
                              </a:rPr>
                              <m:t>𝑣</m:t>
                            </m:r>
                          </m:e>
                          <m:sup>
                            <m:r>
                              <a:rPr lang="en-US" altLang="zh-CN" i="1">
                                <a:latin typeface="Cambria Math" panose="02040503050406030204" pitchFamily="18" charset="0"/>
                              </a:rPr>
                              <m:t>2</m:t>
                            </m:r>
                          </m:sup>
                        </m:sSup>
                      </m:den>
                    </m:f>
                  </m:oMath>
                </a14:m>
                <a:r>
                  <a:rPr lang="en-US" altLang="zh-CN" dirty="0">
                    <a:latin typeface="Arial" panose="020B0604020202020204" pitchFamily="34" charset="0"/>
                    <a:cs typeface="Arial" panose="020B0604020202020204" pitchFamily="34" charset="0"/>
                  </a:rPr>
                  <a:t>    …….</a:t>
                </a:r>
              </a:p>
              <a:p>
                <a:pPr>
                  <a:lnSpc>
                    <a:spcPct val="150000"/>
                  </a:lnSpc>
                </a:pPr>
                <a:r>
                  <a:rPr lang="en-US" altLang="zh-CN" dirty="0">
                    <a:latin typeface="Arial" panose="020B0604020202020204" pitchFamily="34" charset="0"/>
                    <a:cs typeface="Arial" panose="020B0604020202020204" pitchFamily="34" charset="0"/>
                  </a:rPr>
                  <a:t>The existing test conditions of PAPS can ensure that the boundary conditions, physical principle and dimensionless parameters are the same except for different flow rates, so the validity of the test results can be guaranteed.</a:t>
                </a:r>
                <a:endParaRPr lang="zh-CN" altLang="en-US" dirty="0">
                  <a:latin typeface="Arial" panose="020B0604020202020204" pitchFamily="34" charset="0"/>
                  <a:cs typeface="Arial" panose="020B0604020202020204" pitchFamily="34" charset="0"/>
                </a:endParaRPr>
              </a:p>
            </p:txBody>
          </p:sp>
        </mc:Choice>
        <mc:Fallback xmlns="">
          <p:sp>
            <p:nvSpPr>
              <p:cNvPr id="5" name="文本框 4">
                <a:extLst>
                  <a:ext uri="{FF2B5EF4-FFF2-40B4-BE49-F238E27FC236}">
                    <a16:creationId xmlns:a16="http://schemas.microsoft.com/office/drawing/2014/main" id="{EE720EB5-498E-477F-BC96-71230A40E93A}"/>
                  </a:ext>
                </a:extLst>
              </p:cNvPr>
              <p:cNvSpPr txBox="1">
                <a:spLocks noRot="1" noChangeAspect="1" noMove="1" noResize="1" noEditPoints="1" noAdjustHandles="1" noChangeArrowheads="1" noChangeShapeType="1" noTextEdit="1"/>
              </p:cNvSpPr>
              <p:nvPr/>
            </p:nvSpPr>
            <p:spPr>
              <a:xfrm>
                <a:off x="5879306" y="1059863"/>
                <a:ext cx="6043613" cy="5536196"/>
              </a:xfrm>
              <a:prstGeom prst="rect">
                <a:avLst/>
              </a:prstGeom>
              <a:blipFill>
                <a:blip r:embed="rId3"/>
                <a:stretch>
                  <a:fillRect l="-806" t="-661" r="-806" b="-881"/>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29779535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56ED3C98-F4C2-4EB0-AFD7-C89757352CFA}"/>
              </a:ext>
            </a:extLst>
          </p:cNvPr>
          <p:cNvSpPr>
            <a:spLocks noGrp="1"/>
          </p:cNvSpPr>
          <p:nvPr>
            <p:ph type="ftr" sz="quarter" idx="3"/>
          </p:nvPr>
        </p:nvSpPr>
        <p:spPr/>
        <p:txBody>
          <a:bodyPr/>
          <a:lstStyle/>
          <a:p>
            <a:pPr>
              <a:defRPr/>
            </a:pPr>
            <a:r>
              <a:rPr lang="zh-CN" altLang="en-US" dirty="0"/>
              <a:t>加速器中心低温组</a:t>
            </a:r>
            <a:endParaRPr lang="en-US" altLang="zh-CN" dirty="0"/>
          </a:p>
        </p:txBody>
      </p:sp>
      <p:sp>
        <p:nvSpPr>
          <p:cNvPr id="17" name="矩形 16">
            <a:extLst>
              <a:ext uri="{FF2B5EF4-FFF2-40B4-BE49-F238E27FC236}">
                <a16:creationId xmlns:a16="http://schemas.microsoft.com/office/drawing/2014/main" id="{F36A0306-A5FA-4411-A639-9A5E7FDD4411}"/>
              </a:ext>
            </a:extLst>
          </p:cNvPr>
          <p:cNvSpPr/>
          <p:nvPr/>
        </p:nvSpPr>
        <p:spPr>
          <a:xfrm>
            <a:off x="1922786" y="112132"/>
            <a:ext cx="8522654" cy="584775"/>
          </a:xfrm>
          <a:prstGeom prst="rect">
            <a:avLst/>
          </a:prstGeom>
        </p:spPr>
        <p:txBody>
          <a:bodyPr wrap="none">
            <a:spAutoFit/>
          </a:bodyPr>
          <a:lstStyle/>
          <a:p>
            <a:pPr lvl="0"/>
            <a:r>
              <a:rPr lang="en-US" altLang="zh-CN" sz="32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rPr>
              <a:t>  2K JT heat exchanger R&amp;D and test</a:t>
            </a:r>
            <a:endParaRPr lang="zh-CN" altLang="en-US" sz="32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endParaRPr>
          </a:p>
        </p:txBody>
      </p:sp>
      <p:sp>
        <p:nvSpPr>
          <p:cNvPr id="3" name="文本框 2">
            <a:extLst>
              <a:ext uri="{FF2B5EF4-FFF2-40B4-BE49-F238E27FC236}">
                <a16:creationId xmlns:a16="http://schemas.microsoft.com/office/drawing/2014/main" id="{F5A6FE53-27E2-48AB-A25B-671F4D15411B}"/>
              </a:ext>
            </a:extLst>
          </p:cNvPr>
          <p:cNvSpPr txBox="1"/>
          <p:nvPr/>
        </p:nvSpPr>
        <p:spPr>
          <a:xfrm>
            <a:off x="261613" y="1079866"/>
            <a:ext cx="4079081" cy="461665"/>
          </a:xfrm>
          <a:prstGeom prst="rect">
            <a:avLst/>
          </a:prstGeom>
          <a:noFill/>
        </p:spPr>
        <p:txBody>
          <a:bodyPr wrap="square" rtlCol="0">
            <a:spAutoFit/>
          </a:bodyPr>
          <a:lstStyle/>
          <a:p>
            <a:r>
              <a:rPr lang="en-US" altLang="zh-CN" sz="2400" dirty="0">
                <a:solidFill>
                  <a:srgbClr val="0000FF"/>
                </a:solidFill>
                <a:latin typeface="Arial" panose="020B0604020202020204" pitchFamily="34" charset="0"/>
                <a:cs typeface="Arial" panose="020B0604020202020204" pitchFamily="34" charset="0"/>
              </a:rPr>
              <a:t>Previous works (-2022.01)</a:t>
            </a:r>
            <a:endParaRPr lang="zh-CN" altLang="en-US" sz="2400" dirty="0">
              <a:solidFill>
                <a:srgbClr val="0000FF"/>
              </a:solidFill>
              <a:latin typeface="Arial" panose="020B0604020202020204" pitchFamily="34" charset="0"/>
              <a:cs typeface="Arial" panose="020B0604020202020204" pitchFamily="34" charset="0"/>
            </a:endParaRPr>
          </a:p>
        </p:txBody>
      </p:sp>
      <p:pic>
        <p:nvPicPr>
          <p:cNvPr id="6" name="图片 5">
            <a:extLst>
              <a:ext uri="{FF2B5EF4-FFF2-40B4-BE49-F238E27FC236}">
                <a16:creationId xmlns:a16="http://schemas.microsoft.com/office/drawing/2014/main" id="{D29F37EE-6D7B-489F-B89A-02641FD315A7}"/>
              </a:ext>
            </a:extLst>
          </p:cNvPr>
          <p:cNvPicPr>
            <a:picLocks noChangeAspect="1"/>
          </p:cNvPicPr>
          <p:nvPr/>
        </p:nvPicPr>
        <p:blipFill>
          <a:blip r:embed="rId3"/>
          <a:stretch>
            <a:fillRect/>
          </a:stretch>
        </p:blipFill>
        <p:spPr>
          <a:xfrm>
            <a:off x="845118" y="1809334"/>
            <a:ext cx="2388169" cy="1581133"/>
          </a:xfrm>
          <a:prstGeom prst="rect">
            <a:avLst/>
          </a:prstGeom>
        </p:spPr>
      </p:pic>
      <p:pic>
        <p:nvPicPr>
          <p:cNvPr id="7" name="图片 6">
            <a:extLst>
              <a:ext uri="{FF2B5EF4-FFF2-40B4-BE49-F238E27FC236}">
                <a16:creationId xmlns:a16="http://schemas.microsoft.com/office/drawing/2014/main" id="{F8FF633C-C33A-43FF-91F7-7032EB0E3AAB}"/>
              </a:ext>
            </a:extLst>
          </p:cNvPr>
          <p:cNvPicPr>
            <a:picLocks noChangeAspect="1"/>
          </p:cNvPicPr>
          <p:nvPr/>
        </p:nvPicPr>
        <p:blipFill>
          <a:blip r:embed="rId4"/>
          <a:stretch>
            <a:fillRect/>
          </a:stretch>
        </p:blipFill>
        <p:spPr>
          <a:xfrm>
            <a:off x="4082376" y="1935940"/>
            <a:ext cx="3300449" cy="1306338"/>
          </a:xfrm>
          <a:prstGeom prst="rect">
            <a:avLst/>
          </a:prstGeom>
        </p:spPr>
      </p:pic>
      <p:pic>
        <p:nvPicPr>
          <p:cNvPr id="8" name="图片 7">
            <a:extLst>
              <a:ext uri="{FF2B5EF4-FFF2-40B4-BE49-F238E27FC236}">
                <a16:creationId xmlns:a16="http://schemas.microsoft.com/office/drawing/2014/main" id="{7611D196-C32D-4893-AA92-53D42157A237}"/>
              </a:ext>
            </a:extLst>
          </p:cNvPr>
          <p:cNvPicPr>
            <a:picLocks noChangeAspect="1"/>
          </p:cNvPicPr>
          <p:nvPr/>
        </p:nvPicPr>
        <p:blipFill>
          <a:blip r:embed="rId5"/>
          <a:stretch>
            <a:fillRect/>
          </a:stretch>
        </p:blipFill>
        <p:spPr>
          <a:xfrm>
            <a:off x="2570929" y="4031095"/>
            <a:ext cx="6323342" cy="2004963"/>
          </a:xfrm>
          <a:prstGeom prst="rect">
            <a:avLst/>
          </a:prstGeom>
        </p:spPr>
      </p:pic>
      <p:pic>
        <p:nvPicPr>
          <p:cNvPr id="18" name="图片 17">
            <a:extLst>
              <a:ext uri="{FF2B5EF4-FFF2-40B4-BE49-F238E27FC236}">
                <a16:creationId xmlns:a16="http://schemas.microsoft.com/office/drawing/2014/main" id="{4BD329BB-FDD2-47AA-8F6B-F36F48B8900C}"/>
              </a:ext>
            </a:extLst>
          </p:cNvPr>
          <p:cNvPicPr>
            <a:picLocks noChangeAspect="1"/>
          </p:cNvPicPr>
          <p:nvPr/>
        </p:nvPicPr>
        <p:blipFill rotWithShape="1">
          <a:blip r:embed="rId6">
            <a:extLst>
              <a:ext uri="{28A0092B-C50C-407E-A947-70E740481C1C}">
                <a14:useLocalDpi xmlns:a14="http://schemas.microsoft.com/office/drawing/2010/main" val="0"/>
              </a:ext>
            </a:extLst>
          </a:blip>
          <a:srcRect l="11393" t="39650" r="11165" b="20772"/>
          <a:stretch/>
        </p:blipFill>
        <p:spPr>
          <a:xfrm>
            <a:off x="8231914" y="1757618"/>
            <a:ext cx="3400139" cy="1600270"/>
          </a:xfrm>
          <a:prstGeom prst="rect">
            <a:avLst/>
          </a:prstGeom>
        </p:spPr>
      </p:pic>
      <p:sp>
        <p:nvSpPr>
          <p:cNvPr id="21" name="文本框 20">
            <a:extLst>
              <a:ext uri="{FF2B5EF4-FFF2-40B4-BE49-F238E27FC236}">
                <a16:creationId xmlns:a16="http://schemas.microsoft.com/office/drawing/2014/main" id="{BF6C0BC2-CF2E-4AEB-BA14-BE67021F71D0}"/>
              </a:ext>
            </a:extLst>
          </p:cNvPr>
          <p:cNvSpPr txBox="1"/>
          <p:nvPr/>
        </p:nvSpPr>
        <p:spPr>
          <a:xfrm>
            <a:off x="4175846" y="1161047"/>
            <a:ext cx="5715000" cy="369332"/>
          </a:xfrm>
          <a:prstGeom prst="rect">
            <a:avLst/>
          </a:prstGeom>
          <a:noFill/>
        </p:spPr>
        <p:txBody>
          <a:bodyPr wrap="square" rtlCol="0">
            <a:spAutoFit/>
          </a:bodyPr>
          <a:lstStyle/>
          <a:p>
            <a:r>
              <a:rPr lang="en-US" altLang="zh-CN" dirty="0">
                <a:latin typeface="Arial" panose="020B0604020202020204" pitchFamily="34" charset="0"/>
                <a:cs typeface="Arial" panose="020B0604020202020204" pitchFamily="34" charset="0"/>
              </a:rPr>
              <a:t>Design, optimization and test of 5g/s and 10g/s HX</a:t>
            </a:r>
            <a:endParaRPr lang="zh-CN" altLang="en-US" dirty="0">
              <a:latin typeface="Arial" panose="020B0604020202020204" pitchFamily="34" charset="0"/>
              <a:cs typeface="Arial" panose="020B0604020202020204" pitchFamily="34" charset="0"/>
            </a:endParaRPr>
          </a:p>
        </p:txBody>
      </p:sp>
      <p:sp>
        <p:nvSpPr>
          <p:cNvPr id="4" name="矩形 3">
            <a:extLst>
              <a:ext uri="{FF2B5EF4-FFF2-40B4-BE49-F238E27FC236}">
                <a16:creationId xmlns:a16="http://schemas.microsoft.com/office/drawing/2014/main" id="{23B9B46F-472D-44EF-8344-971750C62E16}"/>
              </a:ext>
            </a:extLst>
          </p:cNvPr>
          <p:cNvSpPr/>
          <p:nvPr/>
        </p:nvSpPr>
        <p:spPr>
          <a:xfrm>
            <a:off x="1437184" y="3526115"/>
            <a:ext cx="1313180" cy="369332"/>
          </a:xfrm>
          <a:prstGeom prst="rect">
            <a:avLst/>
          </a:prstGeom>
        </p:spPr>
        <p:txBody>
          <a:bodyPr wrap="none">
            <a:spAutoFit/>
          </a:bodyPr>
          <a:lstStyle/>
          <a:p>
            <a:r>
              <a:rPr lang="en-US" altLang="zh-CN" dirty="0">
                <a:latin typeface="Arial" panose="020B0604020202020204" pitchFamily="34" charset="0"/>
                <a:cs typeface="Arial" panose="020B0604020202020204" pitchFamily="34" charset="0"/>
              </a:rPr>
              <a:t>5g/s CFHE</a:t>
            </a:r>
            <a:endParaRPr lang="zh-CN" altLang="en-US" dirty="0"/>
          </a:p>
        </p:txBody>
      </p:sp>
      <p:sp>
        <p:nvSpPr>
          <p:cNvPr id="11" name="矩形 10">
            <a:extLst>
              <a:ext uri="{FF2B5EF4-FFF2-40B4-BE49-F238E27FC236}">
                <a16:creationId xmlns:a16="http://schemas.microsoft.com/office/drawing/2014/main" id="{FC07C4AB-1925-42F3-8243-F35725E275F2}"/>
              </a:ext>
            </a:extLst>
          </p:cNvPr>
          <p:cNvSpPr/>
          <p:nvPr/>
        </p:nvSpPr>
        <p:spPr>
          <a:xfrm>
            <a:off x="4911652" y="3526115"/>
            <a:ext cx="1441420" cy="369332"/>
          </a:xfrm>
          <a:prstGeom prst="rect">
            <a:avLst/>
          </a:prstGeom>
        </p:spPr>
        <p:txBody>
          <a:bodyPr wrap="none">
            <a:spAutoFit/>
          </a:bodyPr>
          <a:lstStyle/>
          <a:p>
            <a:r>
              <a:rPr lang="en-US" altLang="zh-CN" dirty="0">
                <a:latin typeface="Arial" panose="020B0604020202020204" pitchFamily="34" charset="0"/>
                <a:cs typeface="Arial" panose="020B0604020202020204" pitchFamily="34" charset="0"/>
              </a:rPr>
              <a:t>10g/s CFHE</a:t>
            </a:r>
            <a:endParaRPr lang="zh-CN" altLang="en-US" dirty="0"/>
          </a:p>
        </p:txBody>
      </p:sp>
      <p:sp>
        <p:nvSpPr>
          <p:cNvPr id="12" name="矩形 11">
            <a:extLst>
              <a:ext uri="{FF2B5EF4-FFF2-40B4-BE49-F238E27FC236}">
                <a16:creationId xmlns:a16="http://schemas.microsoft.com/office/drawing/2014/main" id="{AF31FE96-D54A-4A1A-AFD0-E0B8B2A62B6E}"/>
              </a:ext>
            </a:extLst>
          </p:cNvPr>
          <p:cNvSpPr/>
          <p:nvPr/>
        </p:nvSpPr>
        <p:spPr>
          <a:xfrm>
            <a:off x="9011640" y="3526115"/>
            <a:ext cx="1441420" cy="369332"/>
          </a:xfrm>
          <a:prstGeom prst="rect">
            <a:avLst/>
          </a:prstGeom>
        </p:spPr>
        <p:txBody>
          <a:bodyPr wrap="none">
            <a:spAutoFit/>
          </a:bodyPr>
          <a:lstStyle/>
          <a:p>
            <a:r>
              <a:rPr lang="en-US" altLang="zh-CN" dirty="0">
                <a:latin typeface="Arial" panose="020B0604020202020204" pitchFamily="34" charset="0"/>
                <a:cs typeface="Arial" panose="020B0604020202020204" pitchFamily="34" charset="0"/>
              </a:rPr>
              <a:t>10g/s PFHE</a:t>
            </a:r>
            <a:endParaRPr lang="zh-CN" altLang="en-US" dirty="0"/>
          </a:p>
        </p:txBody>
      </p:sp>
      <p:sp>
        <p:nvSpPr>
          <p:cNvPr id="5" name="矩形 4">
            <a:extLst>
              <a:ext uri="{FF2B5EF4-FFF2-40B4-BE49-F238E27FC236}">
                <a16:creationId xmlns:a16="http://schemas.microsoft.com/office/drawing/2014/main" id="{2F958BD4-67B8-4D40-85E6-1FBBEFB78E18}"/>
              </a:ext>
            </a:extLst>
          </p:cNvPr>
          <p:cNvSpPr/>
          <p:nvPr/>
        </p:nvSpPr>
        <p:spPr>
          <a:xfrm>
            <a:off x="4604476" y="6009159"/>
            <a:ext cx="2775119" cy="369332"/>
          </a:xfrm>
          <a:prstGeom prst="rect">
            <a:avLst/>
          </a:prstGeom>
        </p:spPr>
        <p:txBody>
          <a:bodyPr wrap="none">
            <a:spAutoFit/>
          </a:bodyPr>
          <a:lstStyle/>
          <a:p>
            <a:r>
              <a:rPr lang="en-US" altLang="zh-CN" dirty="0">
                <a:latin typeface="Arial" panose="020B0604020202020204" pitchFamily="34" charset="0"/>
                <a:cs typeface="Arial" panose="020B0604020202020204" pitchFamily="34" charset="0"/>
              </a:rPr>
              <a:t>CFD simulation for PFHE</a:t>
            </a:r>
          </a:p>
        </p:txBody>
      </p:sp>
    </p:spTree>
    <p:extLst>
      <p:ext uri="{BB962C8B-B14F-4D97-AF65-F5344CB8AC3E}">
        <p14:creationId xmlns:p14="http://schemas.microsoft.com/office/powerpoint/2010/main" val="13273496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56ED3C98-F4C2-4EB0-AFD7-C89757352CFA}"/>
              </a:ext>
            </a:extLst>
          </p:cNvPr>
          <p:cNvSpPr>
            <a:spLocks noGrp="1"/>
          </p:cNvSpPr>
          <p:nvPr>
            <p:ph type="ftr" sz="quarter" idx="3"/>
          </p:nvPr>
        </p:nvSpPr>
        <p:spPr/>
        <p:txBody>
          <a:bodyPr/>
          <a:lstStyle/>
          <a:p>
            <a:pPr>
              <a:defRPr/>
            </a:pPr>
            <a:r>
              <a:rPr lang="zh-CN" altLang="en-US" dirty="0"/>
              <a:t>加速器中心低温组</a:t>
            </a:r>
            <a:endParaRPr lang="en-US" altLang="zh-CN" dirty="0"/>
          </a:p>
        </p:txBody>
      </p:sp>
      <p:sp>
        <p:nvSpPr>
          <p:cNvPr id="17" name="矩形 16">
            <a:extLst>
              <a:ext uri="{FF2B5EF4-FFF2-40B4-BE49-F238E27FC236}">
                <a16:creationId xmlns:a16="http://schemas.microsoft.com/office/drawing/2014/main" id="{F36A0306-A5FA-4411-A639-9A5E7FDD4411}"/>
              </a:ext>
            </a:extLst>
          </p:cNvPr>
          <p:cNvSpPr/>
          <p:nvPr/>
        </p:nvSpPr>
        <p:spPr>
          <a:xfrm>
            <a:off x="1922786" y="112132"/>
            <a:ext cx="8522654" cy="584775"/>
          </a:xfrm>
          <a:prstGeom prst="rect">
            <a:avLst/>
          </a:prstGeom>
        </p:spPr>
        <p:txBody>
          <a:bodyPr wrap="none">
            <a:spAutoFit/>
          </a:bodyPr>
          <a:lstStyle/>
          <a:p>
            <a:pPr lvl="0"/>
            <a:r>
              <a:rPr lang="en-US" altLang="zh-CN" sz="32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rPr>
              <a:t>  2K JT heat exchanger R&amp;D and test</a:t>
            </a:r>
            <a:endParaRPr lang="zh-CN" altLang="en-US" sz="32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endParaRPr>
          </a:p>
        </p:txBody>
      </p:sp>
      <p:pic>
        <p:nvPicPr>
          <p:cNvPr id="6" name="图片 5">
            <a:extLst>
              <a:ext uri="{FF2B5EF4-FFF2-40B4-BE49-F238E27FC236}">
                <a16:creationId xmlns:a16="http://schemas.microsoft.com/office/drawing/2014/main" id="{7D2646F6-8F8C-47B2-898D-3B5FB7BD2632}"/>
              </a:ext>
            </a:extLst>
          </p:cNvPr>
          <p:cNvPicPr/>
          <p:nvPr/>
        </p:nvPicPr>
        <p:blipFill rotWithShape="1">
          <a:blip r:embed="rId3">
            <a:extLst>
              <a:ext uri="{28A0092B-C50C-407E-A947-70E740481C1C}">
                <a14:useLocalDpi xmlns:a14="http://schemas.microsoft.com/office/drawing/2010/main" val="0"/>
              </a:ext>
            </a:extLst>
          </a:blip>
          <a:srcRect t="4869"/>
          <a:stretch/>
        </p:blipFill>
        <p:spPr bwMode="auto">
          <a:xfrm>
            <a:off x="287802" y="2060564"/>
            <a:ext cx="4365193" cy="3358446"/>
          </a:xfrm>
          <a:prstGeom prst="rect">
            <a:avLst/>
          </a:prstGeom>
          <a:noFill/>
          <a:ln>
            <a:noFill/>
          </a:ln>
          <a:extLst>
            <a:ext uri="{53640926-AAD7-44D8-BBD7-CCE9431645EC}">
              <a14:shadowObscured xmlns:a14="http://schemas.microsoft.com/office/drawing/2010/main"/>
            </a:ext>
          </a:extLst>
        </p:spPr>
      </p:pic>
      <p:pic>
        <p:nvPicPr>
          <p:cNvPr id="7" name="图片 6">
            <a:extLst>
              <a:ext uri="{FF2B5EF4-FFF2-40B4-BE49-F238E27FC236}">
                <a16:creationId xmlns:a16="http://schemas.microsoft.com/office/drawing/2014/main" id="{4FD0903F-6430-44C8-9E44-63C2D8199735}"/>
              </a:ext>
            </a:extLst>
          </p:cNvPr>
          <p:cNvPicPr/>
          <p:nvPr/>
        </p:nvPicPr>
        <p:blipFill rotWithShape="1">
          <a:blip r:embed="rId4"/>
          <a:srcRect l="55103" r="14564" b="18027"/>
          <a:stretch/>
        </p:blipFill>
        <p:spPr bwMode="auto">
          <a:xfrm>
            <a:off x="4805992" y="1971947"/>
            <a:ext cx="1970844" cy="3358445"/>
          </a:xfrm>
          <a:prstGeom prst="rect">
            <a:avLst/>
          </a:prstGeom>
          <a:ln>
            <a:noFill/>
          </a:ln>
          <a:extLst>
            <a:ext uri="{53640926-AAD7-44D8-BBD7-CCE9431645EC}">
              <a14:shadowObscured xmlns:a14="http://schemas.microsoft.com/office/drawing/2010/main"/>
            </a:ext>
          </a:extLst>
        </p:spPr>
      </p:pic>
      <p:grpSp>
        <p:nvGrpSpPr>
          <p:cNvPr id="9" name="组合 8">
            <a:extLst>
              <a:ext uri="{FF2B5EF4-FFF2-40B4-BE49-F238E27FC236}">
                <a16:creationId xmlns:a16="http://schemas.microsoft.com/office/drawing/2014/main" id="{7512EF0F-50DF-4FF9-8194-19BEE59D3AC6}"/>
              </a:ext>
            </a:extLst>
          </p:cNvPr>
          <p:cNvGrpSpPr/>
          <p:nvPr/>
        </p:nvGrpSpPr>
        <p:grpSpPr>
          <a:xfrm>
            <a:off x="10338143" y="3298269"/>
            <a:ext cx="1596872" cy="1809954"/>
            <a:chOff x="10338143" y="3298269"/>
            <a:chExt cx="1596872" cy="1809954"/>
          </a:xfrm>
        </p:grpSpPr>
        <p:sp>
          <p:nvSpPr>
            <p:cNvPr id="5" name="文本框 4">
              <a:extLst>
                <a:ext uri="{FF2B5EF4-FFF2-40B4-BE49-F238E27FC236}">
                  <a16:creationId xmlns:a16="http://schemas.microsoft.com/office/drawing/2014/main" id="{EA80B90F-1473-45FE-A682-3DC46DB2E344}"/>
                </a:ext>
              </a:extLst>
            </p:cNvPr>
            <p:cNvSpPr txBox="1"/>
            <p:nvPr/>
          </p:nvSpPr>
          <p:spPr>
            <a:xfrm>
              <a:off x="10338143" y="3298269"/>
              <a:ext cx="93962" cy="246221"/>
            </a:xfrm>
            <a:prstGeom prst="rect">
              <a:avLst/>
            </a:prstGeom>
            <a:solidFill>
              <a:schemeClr val="bg1"/>
            </a:solidFill>
          </p:spPr>
          <p:txBody>
            <a:bodyPr wrap="square" rtlCol="0">
              <a:spAutoFit/>
            </a:bodyPr>
            <a:lstStyle/>
            <a:p>
              <a:r>
                <a:rPr lang="en-US" altLang="zh-CN" sz="1000" dirty="0"/>
                <a:t> </a:t>
              </a:r>
              <a:endParaRPr lang="zh-CN" altLang="en-US" sz="1000" dirty="0"/>
            </a:p>
          </p:txBody>
        </p:sp>
        <p:sp>
          <p:nvSpPr>
            <p:cNvPr id="10" name="文本框 9">
              <a:extLst>
                <a:ext uri="{FF2B5EF4-FFF2-40B4-BE49-F238E27FC236}">
                  <a16:creationId xmlns:a16="http://schemas.microsoft.com/office/drawing/2014/main" id="{C1F073E0-1CCD-43BD-800B-15A01C5845DC}"/>
                </a:ext>
              </a:extLst>
            </p:cNvPr>
            <p:cNvSpPr txBox="1"/>
            <p:nvPr/>
          </p:nvSpPr>
          <p:spPr>
            <a:xfrm>
              <a:off x="11841053" y="4862002"/>
              <a:ext cx="93962" cy="246221"/>
            </a:xfrm>
            <a:prstGeom prst="rect">
              <a:avLst/>
            </a:prstGeom>
            <a:solidFill>
              <a:schemeClr val="bg1"/>
            </a:solidFill>
          </p:spPr>
          <p:txBody>
            <a:bodyPr wrap="square" rtlCol="0">
              <a:spAutoFit/>
            </a:bodyPr>
            <a:lstStyle/>
            <a:p>
              <a:r>
                <a:rPr lang="en-US" altLang="zh-CN" sz="1000" dirty="0"/>
                <a:t> </a:t>
              </a:r>
              <a:endParaRPr lang="zh-CN" altLang="en-US" sz="1000" dirty="0"/>
            </a:p>
          </p:txBody>
        </p:sp>
      </p:grpSp>
      <p:pic>
        <p:nvPicPr>
          <p:cNvPr id="16" name="图片 15">
            <a:extLst>
              <a:ext uri="{FF2B5EF4-FFF2-40B4-BE49-F238E27FC236}">
                <a16:creationId xmlns:a16="http://schemas.microsoft.com/office/drawing/2014/main" id="{81983322-951A-4CD1-867F-AA4DCF99843E}"/>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8902" t="9633" r="5097" b="5733"/>
          <a:stretch/>
        </p:blipFill>
        <p:spPr>
          <a:xfrm>
            <a:off x="7047719" y="1865267"/>
            <a:ext cx="4978400" cy="3749040"/>
          </a:xfrm>
          <a:prstGeom prst="rect">
            <a:avLst/>
          </a:prstGeom>
        </p:spPr>
      </p:pic>
      <p:sp>
        <p:nvSpPr>
          <p:cNvPr id="12" name="文本框 11">
            <a:extLst>
              <a:ext uri="{FF2B5EF4-FFF2-40B4-BE49-F238E27FC236}">
                <a16:creationId xmlns:a16="http://schemas.microsoft.com/office/drawing/2014/main" id="{D9FB5777-187B-48FF-9C8A-544FEC52F33E}"/>
              </a:ext>
            </a:extLst>
          </p:cNvPr>
          <p:cNvSpPr txBox="1"/>
          <p:nvPr/>
        </p:nvSpPr>
        <p:spPr>
          <a:xfrm>
            <a:off x="261613" y="1079866"/>
            <a:ext cx="4079081" cy="461665"/>
          </a:xfrm>
          <a:prstGeom prst="rect">
            <a:avLst/>
          </a:prstGeom>
          <a:noFill/>
        </p:spPr>
        <p:txBody>
          <a:bodyPr wrap="square" rtlCol="0">
            <a:spAutoFit/>
          </a:bodyPr>
          <a:lstStyle/>
          <a:p>
            <a:r>
              <a:rPr lang="en-US" altLang="zh-CN" sz="2400" dirty="0">
                <a:solidFill>
                  <a:srgbClr val="0000FF"/>
                </a:solidFill>
                <a:latin typeface="Arial" panose="020B0604020202020204" pitchFamily="34" charset="0"/>
                <a:cs typeface="Arial" panose="020B0604020202020204" pitchFamily="34" charset="0"/>
              </a:rPr>
              <a:t>Previous works (-2022.01)</a:t>
            </a:r>
            <a:endParaRPr lang="zh-CN" altLang="en-US" sz="2400" dirty="0">
              <a:solidFill>
                <a:srgbClr val="0000FF"/>
              </a:solidFill>
              <a:latin typeface="Arial" panose="020B0604020202020204" pitchFamily="34" charset="0"/>
              <a:cs typeface="Arial" panose="020B0604020202020204" pitchFamily="34" charset="0"/>
            </a:endParaRPr>
          </a:p>
        </p:txBody>
      </p:sp>
      <p:sp>
        <p:nvSpPr>
          <p:cNvPr id="8" name="矩形 7">
            <a:extLst>
              <a:ext uri="{FF2B5EF4-FFF2-40B4-BE49-F238E27FC236}">
                <a16:creationId xmlns:a16="http://schemas.microsoft.com/office/drawing/2014/main" id="{227AB6FD-DB73-400B-9315-B7354AA233A3}"/>
              </a:ext>
            </a:extLst>
          </p:cNvPr>
          <p:cNvSpPr/>
          <p:nvPr/>
        </p:nvSpPr>
        <p:spPr>
          <a:xfrm>
            <a:off x="1328606" y="5408802"/>
            <a:ext cx="1796197" cy="646331"/>
          </a:xfrm>
          <a:prstGeom prst="rect">
            <a:avLst/>
          </a:prstGeom>
        </p:spPr>
        <p:txBody>
          <a:bodyPr wrap="none">
            <a:spAutoFit/>
          </a:bodyPr>
          <a:lstStyle/>
          <a:p>
            <a:r>
              <a:rPr lang="en-US" altLang="zh-CN" b="1" dirty="0">
                <a:latin typeface="Arial" panose="020B0604020202020204" pitchFamily="34" charset="0"/>
                <a:cs typeface="Arial" panose="020B0604020202020204" pitchFamily="34" charset="0"/>
              </a:rPr>
              <a:t>Test Flowchart</a:t>
            </a:r>
          </a:p>
          <a:p>
            <a:pPr algn="ctr"/>
            <a:r>
              <a:rPr lang="en-US" altLang="zh-CN" b="1" dirty="0">
                <a:latin typeface="Arial" panose="020B0604020202020204" pitchFamily="34" charset="0"/>
                <a:cs typeface="Arial" panose="020B0604020202020204" pitchFamily="34" charset="0"/>
              </a:rPr>
              <a:t>(</a:t>
            </a:r>
            <a:r>
              <a:rPr lang="zh-CN" altLang="en-US" b="1" dirty="0">
                <a:latin typeface="Arial" panose="020B0604020202020204" pitchFamily="34" charset="0"/>
                <a:cs typeface="Arial" panose="020B0604020202020204" pitchFamily="34" charset="0"/>
              </a:rPr>
              <a:t>≤</a:t>
            </a:r>
            <a:r>
              <a:rPr lang="en-US" altLang="zh-CN" b="1" dirty="0">
                <a:latin typeface="Arial" panose="020B0604020202020204" pitchFamily="34" charset="0"/>
                <a:cs typeface="Arial" panose="020B0604020202020204" pitchFamily="34" charset="0"/>
              </a:rPr>
              <a:t>10g/s)</a:t>
            </a:r>
            <a:endParaRPr lang="zh-CN" altLang="en-US" dirty="0"/>
          </a:p>
        </p:txBody>
      </p:sp>
      <p:sp>
        <p:nvSpPr>
          <p:cNvPr id="14" name="矩形 13">
            <a:extLst>
              <a:ext uri="{FF2B5EF4-FFF2-40B4-BE49-F238E27FC236}">
                <a16:creationId xmlns:a16="http://schemas.microsoft.com/office/drawing/2014/main" id="{FDB4939E-6846-4F2F-A3FC-B2A45A57C7F9}"/>
              </a:ext>
            </a:extLst>
          </p:cNvPr>
          <p:cNvSpPr/>
          <p:nvPr/>
        </p:nvSpPr>
        <p:spPr>
          <a:xfrm>
            <a:off x="5092087" y="5429641"/>
            <a:ext cx="1642309" cy="369332"/>
          </a:xfrm>
          <a:prstGeom prst="rect">
            <a:avLst/>
          </a:prstGeom>
        </p:spPr>
        <p:txBody>
          <a:bodyPr wrap="none">
            <a:spAutoFit/>
          </a:bodyPr>
          <a:lstStyle/>
          <a:p>
            <a:r>
              <a:rPr lang="en-US" altLang="zh-CN" b="1" dirty="0">
                <a:latin typeface="Arial" panose="020B0604020202020204" pitchFamily="34" charset="0"/>
                <a:cs typeface="Arial" panose="020B0604020202020204" pitchFamily="34" charset="0"/>
              </a:rPr>
              <a:t>Test Platform</a:t>
            </a:r>
            <a:endParaRPr lang="zh-CN" altLang="en-US" dirty="0"/>
          </a:p>
        </p:txBody>
      </p:sp>
      <p:sp>
        <p:nvSpPr>
          <p:cNvPr id="15" name="文本框 14">
            <a:extLst>
              <a:ext uri="{FF2B5EF4-FFF2-40B4-BE49-F238E27FC236}">
                <a16:creationId xmlns:a16="http://schemas.microsoft.com/office/drawing/2014/main" id="{935F3322-8542-45D5-B2EE-6B3C4C0F6210}"/>
              </a:ext>
            </a:extLst>
          </p:cNvPr>
          <p:cNvSpPr txBox="1"/>
          <p:nvPr/>
        </p:nvSpPr>
        <p:spPr>
          <a:xfrm>
            <a:off x="7396343" y="5722268"/>
            <a:ext cx="4444710" cy="369332"/>
          </a:xfrm>
          <a:prstGeom prst="rect">
            <a:avLst/>
          </a:prstGeom>
          <a:noFill/>
        </p:spPr>
        <p:txBody>
          <a:bodyPr wrap="square" rtlCol="0">
            <a:spAutoFit/>
          </a:bodyPr>
          <a:lstStyle/>
          <a:p>
            <a:pPr algn="ctr"/>
            <a:r>
              <a:rPr lang="en-US" altLang="zh-CN" dirty="0">
                <a:latin typeface="Arial" panose="020B0604020202020204" pitchFamily="34" charset="0"/>
                <a:cs typeface="Arial" panose="020B0604020202020204" pitchFamily="34" charset="0"/>
              </a:rPr>
              <a:t>Test result of 10g/s double layer CFHE</a:t>
            </a:r>
            <a:endParaRPr lang="zh-CN" alt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504579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84D026C2-2566-4D91-81CC-D47A904F8C0D}"/>
              </a:ext>
            </a:extLst>
          </p:cNvPr>
          <p:cNvSpPr>
            <a:spLocks noGrp="1"/>
          </p:cNvSpPr>
          <p:nvPr>
            <p:ph type="ftr" sz="quarter" idx="3"/>
          </p:nvPr>
        </p:nvSpPr>
        <p:spPr/>
        <p:txBody>
          <a:bodyPr/>
          <a:lstStyle/>
          <a:p>
            <a:pPr>
              <a:defRPr/>
            </a:pPr>
            <a:r>
              <a:rPr lang="zh-CN" altLang="en-US"/>
              <a:t>加速器中心低温组</a:t>
            </a:r>
            <a:endParaRPr lang="en-US" altLang="zh-CN"/>
          </a:p>
        </p:txBody>
      </p:sp>
      <p:sp>
        <p:nvSpPr>
          <p:cNvPr id="16" name="矩形 15">
            <a:extLst>
              <a:ext uri="{FF2B5EF4-FFF2-40B4-BE49-F238E27FC236}">
                <a16:creationId xmlns:a16="http://schemas.microsoft.com/office/drawing/2014/main" id="{0F8D9D27-8AA0-475B-A1C9-8722B9CCD070}"/>
              </a:ext>
            </a:extLst>
          </p:cNvPr>
          <p:cNvSpPr/>
          <p:nvPr/>
        </p:nvSpPr>
        <p:spPr>
          <a:xfrm>
            <a:off x="1922786" y="112132"/>
            <a:ext cx="8522654" cy="584775"/>
          </a:xfrm>
          <a:prstGeom prst="rect">
            <a:avLst/>
          </a:prstGeom>
        </p:spPr>
        <p:txBody>
          <a:bodyPr wrap="none">
            <a:spAutoFit/>
          </a:bodyPr>
          <a:lstStyle/>
          <a:p>
            <a:pPr lvl="0"/>
            <a:r>
              <a:rPr lang="en-US" altLang="zh-CN" sz="32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rPr>
              <a:t>  2K JT heat exchanger R&amp;D and test</a:t>
            </a:r>
            <a:endParaRPr lang="zh-CN" altLang="en-US" sz="32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endParaRPr>
          </a:p>
        </p:txBody>
      </p:sp>
      <p:pic>
        <p:nvPicPr>
          <p:cNvPr id="5" name="图片 4">
            <a:extLst>
              <a:ext uri="{FF2B5EF4-FFF2-40B4-BE49-F238E27FC236}">
                <a16:creationId xmlns:a16="http://schemas.microsoft.com/office/drawing/2014/main" id="{57DC6B12-13D2-476E-8399-56E944C21DFA}"/>
              </a:ext>
            </a:extLst>
          </p:cNvPr>
          <p:cNvPicPr>
            <a:picLocks noChangeAspect="1"/>
          </p:cNvPicPr>
          <p:nvPr/>
        </p:nvPicPr>
        <p:blipFill>
          <a:blip r:embed="rId3"/>
          <a:stretch>
            <a:fillRect/>
          </a:stretch>
        </p:blipFill>
        <p:spPr>
          <a:xfrm>
            <a:off x="702839" y="2122196"/>
            <a:ext cx="11067064" cy="3935704"/>
          </a:xfrm>
          <a:prstGeom prst="rect">
            <a:avLst/>
          </a:prstGeom>
        </p:spPr>
      </p:pic>
      <p:sp>
        <p:nvSpPr>
          <p:cNvPr id="6" name="文本框 5">
            <a:extLst>
              <a:ext uri="{FF2B5EF4-FFF2-40B4-BE49-F238E27FC236}">
                <a16:creationId xmlns:a16="http://schemas.microsoft.com/office/drawing/2014/main" id="{3F66AD5D-BED9-4C0B-AFB3-76DB2A1C3065}"/>
              </a:ext>
            </a:extLst>
          </p:cNvPr>
          <p:cNvSpPr txBox="1"/>
          <p:nvPr/>
        </p:nvSpPr>
        <p:spPr>
          <a:xfrm>
            <a:off x="2584972" y="6163074"/>
            <a:ext cx="7304962" cy="646331"/>
          </a:xfrm>
          <a:prstGeom prst="rect">
            <a:avLst/>
          </a:prstGeom>
          <a:noFill/>
        </p:spPr>
        <p:txBody>
          <a:bodyPr wrap="square" rtlCol="0">
            <a:spAutoFit/>
          </a:bodyPr>
          <a:lstStyle/>
          <a:p>
            <a:r>
              <a:rPr lang="en-US" altLang="zh-CN" dirty="0">
                <a:latin typeface="Arial" panose="020B0604020202020204" pitchFamily="34" charset="0"/>
                <a:cs typeface="Arial" panose="020B0604020202020204" pitchFamily="34" charset="0"/>
              </a:rPr>
              <a:t>Process design of the new test platform based on PAPS 2K system</a:t>
            </a:r>
          </a:p>
          <a:p>
            <a:pPr algn="ctr"/>
            <a:r>
              <a:rPr lang="en-US" altLang="zh-CN" b="1" dirty="0">
                <a:latin typeface="Arial" panose="020B0604020202020204" pitchFamily="34" charset="0"/>
                <a:cs typeface="Arial" panose="020B0604020202020204" pitchFamily="34" charset="0"/>
              </a:rPr>
              <a:t>(</a:t>
            </a:r>
            <a:r>
              <a:rPr lang="zh-CN" altLang="en-US" b="1" dirty="0">
                <a:latin typeface="Arial" panose="020B0604020202020204" pitchFamily="34" charset="0"/>
                <a:cs typeface="Arial" panose="020B0604020202020204" pitchFamily="34" charset="0"/>
              </a:rPr>
              <a:t>≤</a:t>
            </a:r>
            <a:r>
              <a:rPr lang="en-US" altLang="zh-CN" b="1" dirty="0">
                <a:latin typeface="Arial" panose="020B0604020202020204" pitchFamily="34" charset="0"/>
                <a:cs typeface="Arial" panose="020B0604020202020204" pitchFamily="34" charset="0"/>
              </a:rPr>
              <a:t>30g/s)</a:t>
            </a:r>
            <a:endParaRPr lang="zh-CN" altLang="en-US" b="1" dirty="0">
              <a:latin typeface="Arial" panose="020B0604020202020204" pitchFamily="34" charset="0"/>
              <a:cs typeface="Arial" panose="020B0604020202020204" pitchFamily="34" charset="0"/>
            </a:endParaRPr>
          </a:p>
        </p:txBody>
      </p:sp>
      <p:sp>
        <p:nvSpPr>
          <p:cNvPr id="8" name="文本框 7">
            <a:extLst>
              <a:ext uri="{FF2B5EF4-FFF2-40B4-BE49-F238E27FC236}">
                <a16:creationId xmlns:a16="http://schemas.microsoft.com/office/drawing/2014/main" id="{A08CB53C-0440-4391-B2A9-0909DB7CF6C5}"/>
              </a:ext>
            </a:extLst>
          </p:cNvPr>
          <p:cNvSpPr txBox="1"/>
          <p:nvPr/>
        </p:nvSpPr>
        <p:spPr>
          <a:xfrm>
            <a:off x="3096297" y="1729841"/>
            <a:ext cx="6175632" cy="369332"/>
          </a:xfrm>
          <a:prstGeom prst="rect">
            <a:avLst/>
          </a:prstGeom>
          <a:noFill/>
        </p:spPr>
        <p:txBody>
          <a:bodyPr wrap="square" rtlCol="0">
            <a:spAutoFit/>
          </a:bodyPr>
          <a:lstStyle/>
          <a:p>
            <a:r>
              <a:rPr lang="en-US" altLang="zh-CN" dirty="0">
                <a:latin typeface="Arial" panose="020B0604020202020204" pitchFamily="34" charset="0"/>
                <a:cs typeface="Arial" panose="020B0604020202020204" pitchFamily="34" charset="0"/>
              </a:rPr>
              <a:t>Design, optimization and test of 25g/s and 50g/s PFHE</a:t>
            </a:r>
            <a:endParaRPr lang="zh-CN" altLang="en-US" dirty="0">
              <a:latin typeface="Arial" panose="020B0604020202020204" pitchFamily="34" charset="0"/>
              <a:cs typeface="Arial" panose="020B0604020202020204" pitchFamily="34" charset="0"/>
            </a:endParaRPr>
          </a:p>
        </p:txBody>
      </p:sp>
      <p:sp>
        <p:nvSpPr>
          <p:cNvPr id="9" name="文本框 8">
            <a:extLst>
              <a:ext uri="{FF2B5EF4-FFF2-40B4-BE49-F238E27FC236}">
                <a16:creationId xmlns:a16="http://schemas.microsoft.com/office/drawing/2014/main" id="{14C7B6A0-930E-4B3C-ABD7-4FCA419950DE}"/>
              </a:ext>
            </a:extLst>
          </p:cNvPr>
          <p:cNvSpPr txBox="1"/>
          <p:nvPr/>
        </p:nvSpPr>
        <p:spPr>
          <a:xfrm>
            <a:off x="607219" y="1178719"/>
            <a:ext cx="4780121" cy="461665"/>
          </a:xfrm>
          <a:prstGeom prst="rect">
            <a:avLst/>
          </a:prstGeom>
          <a:noFill/>
        </p:spPr>
        <p:txBody>
          <a:bodyPr wrap="square" rtlCol="0">
            <a:spAutoFit/>
          </a:bodyPr>
          <a:lstStyle/>
          <a:p>
            <a:r>
              <a:rPr lang="en-US" altLang="zh-CN" sz="2400" dirty="0">
                <a:solidFill>
                  <a:srgbClr val="0000FF"/>
                </a:solidFill>
                <a:latin typeface="Arial" panose="020B0604020202020204" pitchFamily="34" charset="0"/>
                <a:cs typeface="Arial" panose="020B0604020202020204" pitchFamily="34" charset="0"/>
              </a:rPr>
              <a:t>Recent works (2022.01-2022.09)</a:t>
            </a:r>
            <a:endParaRPr lang="zh-CN" altLang="en-US" sz="2400" dirty="0">
              <a:solidFill>
                <a:srgbClr val="0000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118566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84D026C2-2566-4D91-81CC-D47A904F8C0D}"/>
              </a:ext>
            </a:extLst>
          </p:cNvPr>
          <p:cNvSpPr>
            <a:spLocks noGrp="1"/>
          </p:cNvSpPr>
          <p:nvPr>
            <p:ph type="ftr" sz="quarter" idx="3"/>
          </p:nvPr>
        </p:nvSpPr>
        <p:spPr/>
        <p:txBody>
          <a:bodyPr/>
          <a:lstStyle/>
          <a:p>
            <a:pPr>
              <a:defRPr/>
            </a:pPr>
            <a:r>
              <a:rPr lang="zh-CN" altLang="en-US">
                <a:latin typeface="Arial" panose="020B0604020202020204" pitchFamily="34" charset="0"/>
                <a:cs typeface="Arial" panose="020B0604020202020204" pitchFamily="34" charset="0"/>
              </a:rPr>
              <a:t>加速器中心低温组</a:t>
            </a:r>
            <a:endParaRPr lang="en-US" altLang="zh-CN">
              <a:latin typeface="Arial" panose="020B0604020202020204" pitchFamily="34" charset="0"/>
              <a:cs typeface="Arial" panose="020B0604020202020204" pitchFamily="34" charset="0"/>
            </a:endParaRPr>
          </a:p>
        </p:txBody>
      </p:sp>
      <p:sp>
        <p:nvSpPr>
          <p:cNvPr id="16" name="矩形 15">
            <a:extLst>
              <a:ext uri="{FF2B5EF4-FFF2-40B4-BE49-F238E27FC236}">
                <a16:creationId xmlns:a16="http://schemas.microsoft.com/office/drawing/2014/main" id="{0F8D9D27-8AA0-475B-A1C9-8722B9CCD070}"/>
              </a:ext>
            </a:extLst>
          </p:cNvPr>
          <p:cNvSpPr/>
          <p:nvPr/>
        </p:nvSpPr>
        <p:spPr>
          <a:xfrm>
            <a:off x="1922786" y="112132"/>
            <a:ext cx="8522654" cy="584775"/>
          </a:xfrm>
          <a:prstGeom prst="rect">
            <a:avLst/>
          </a:prstGeom>
        </p:spPr>
        <p:txBody>
          <a:bodyPr wrap="none">
            <a:spAutoFit/>
          </a:bodyPr>
          <a:lstStyle/>
          <a:p>
            <a:pPr lvl="0"/>
            <a:r>
              <a:rPr lang="en-US" altLang="zh-CN" sz="32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rPr>
              <a:t>  2K JT heat exchanger R&amp;D and test</a:t>
            </a:r>
            <a:endParaRPr lang="zh-CN" altLang="en-US" sz="3200" b="1" spc="-60" dirty="0">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Arial Black" panose="020B0A04020102020204" pitchFamily="34" charset="0"/>
              <a:ea typeface="微软雅黑"/>
            </a:endParaRPr>
          </a:p>
        </p:txBody>
      </p:sp>
      <p:sp>
        <p:nvSpPr>
          <p:cNvPr id="7" name="文本框 6">
            <a:extLst>
              <a:ext uri="{FF2B5EF4-FFF2-40B4-BE49-F238E27FC236}">
                <a16:creationId xmlns:a16="http://schemas.microsoft.com/office/drawing/2014/main" id="{BE469B03-B3F7-4729-8EED-E8925A77A660}"/>
              </a:ext>
            </a:extLst>
          </p:cNvPr>
          <p:cNvSpPr txBox="1"/>
          <p:nvPr/>
        </p:nvSpPr>
        <p:spPr>
          <a:xfrm>
            <a:off x="607218" y="1167991"/>
            <a:ext cx="6022181" cy="369332"/>
          </a:xfrm>
          <a:prstGeom prst="rect">
            <a:avLst/>
          </a:prstGeom>
          <a:noFill/>
        </p:spPr>
        <p:txBody>
          <a:bodyPr wrap="square" rtlCol="0">
            <a:spAutoFit/>
          </a:bodyPr>
          <a:lstStyle/>
          <a:p>
            <a:r>
              <a:rPr lang="en-US" altLang="zh-CN" b="1" dirty="0">
                <a:latin typeface="Arial" panose="020B0604020202020204" pitchFamily="34" charset="0"/>
                <a:cs typeface="Arial" panose="020B0604020202020204" pitchFamily="34" charset="0"/>
              </a:rPr>
              <a:t>Result of the first round of design and optimization</a:t>
            </a:r>
            <a:endParaRPr lang="zh-CN" altLang="en-US" b="1" dirty="0">
              <a:latin typeface="Arial" panose="020B0604020202020204" pitchFamily="34" charset="0"/>
              <a:cs typeface="Arial" panose="020B0604020202020204" pitchFamily="34" charset="0"/>
            </a:endParaRPr>
          </a:p>
        </p:txBody>
      </p:sp>
      <p:sp>
        <p:nvSpPr>
          <p:cNvPr id="10" name="内容占位符 1">
            <a:extLst>
              <a:ext uri="{FF2B5EF4-FFF2-40B4-BE49-F238E27FC236}">
                <a16:creationId xmlns:a16="http://schemas.microsoft.com/office/drawing/2014/main" id="{8244FB40-4BB5-4259-8C6B-28576E808989}"/>
              </a:ext>
            </a:extLst>
          </p:cNvPr>
          <p:cNvSpPr txBox="1">
            <a:spLocks/>
          </p:cNvSpPr>
          <p:nvPr/>
        </p:nvSpPr>
        <p:spPr>
          <a:xfrm>
            <a:off x="452863" y="3834361"/>
            <a:ext cx="10388041" cy="518459"/>
          </a:xfrm>
          <a:prstGeom prst="rect">
            <a:avLst/>
          </a:prstGeom>
        </p:spPr>
        <p:txBody>
          <a:bodyPr>
            <a:normAutofit/>
          </a:bodyPr>
          <a:lstStyle>
            <a:lvl1pPr marL="262890" indent="-262890" algn="l" defTabSz="350045" rtl="0" eaLnBrk="0" fontAlgn="base" hangingPunct="0">
              <a:spcBef>
                <a:spcPts val="462"/>
              </a:spcBef>
              <a:spcAft>
                <a:spcPct val="0"/>
              </a:spcAft>
              <a:buClr>
                <a:srgbClr val="000000"/>
              </a:buClr>
              <a:buSzPct val="100000"/>
              <a:buFont typeface="Times New Roman" panose="02020603050405020304" pitchFamily="18" charset="0"/>
              <a:defRPr sz="1800" b="1" kern="1200">
                <a:solidFill>
                  <a:srgbClr val="000000"/>
                </a:solidFill>
                <a:latin typeface="+mn-lt"/>
                <a:ea typeface="+mn-ea"/>
                <a:cs typeface="+mn-cs"/>
              </a:defRPr>
            </a:lvl1pPr>
            <a:lvl2pPr marL="568643" indent="-218600" algn="l" defTabSz="350045" rtl="0" eaLnBrk="0" fontAlgn="base" hangingPunct="0">
              <a:spcBef>
                <a:spcPts val="405"/>
              </a:spcBef>
              <a:spcAft>
                <a:spcPct val="0"/>
              </a:spcAft>
              <a:buClr>
                <a:srgbClr val="000000"/>
              </a:buClr>
              <a:buSzPct val="100000"/>
              <a:buFont typeface="Times New Roman" panose="02020603050405020304" pitchFamily="18" charset="0"/>
              <a:defRPr kern="1200">
                <a:solidFill>
                  <a:srgbClr val="00338F"/>
                </a:solidFill>
                <a:latin typeface="+mn-lt"/>
                <a:ea typeface="+mn-ea"/>
                <a:cs typeface="+mn-cs"/>
              </a:defRPr>
            </a:lvl2pPr>
            <a:lvl3pPr marL="875825" indent="-174308" algn="l" defTabSz="350045" rtl="0" eaLnBrk="0" fontAlgn="base" hangingPunct="0">
              <a:spcBef>
                <a:spcPts val="360"/>
              </a:spcBef>
              <a:spcAft>
                <a:spcPct val="0"/>
              </a:spcAft>
              <a:buClr>
                <a:srgbClr val="000000"/>
              </a:buClr>
              <a:buSzPct val="100000"/>
              <a:buFont typeface="Times New Roman" panose="02020603050405020304" pitchFamily="18" charset="0"/>
              <a:defRPr sz="1440" kern="1200">
                <a:solidFill>
                  <a:srgbClr val="00338F"/>
                </a:solidFill>
                <a:latin typeface="+mn-lt"/>
                <a:ea typeface="+mn-ea"/>
                <a:cs typeface="+mn-cs"/>
              </a:defRPr>
            </a:lvl3pPr>
            <a:lvl4pPr marL="1225868" indent="-174308" algn="l" defTabSz="350045" rtl="0" eaLnBrk="0" fontAlgn="base" hangingPunct="0">
              <a:spcBef>
                <a:spcPts val="383"/>
              </a:spcBef>
              <a:spcAft>
                <a:spcPct val="0"/>
              </a:spcAft>
              <a:buClr>
                <a:srgbClr val="000000"/>
              </a:buClr>
              <a:buSzPct val="100000"/>
              <a:buFont typeface="Times New Roman" panose="02020603050405020304" pitchFamily="18" charset="0"/>
              <a:defRPr sz="1530" i="1" kern="1200">
                <a:solidFill>
                  <a:srgbClr val="00338F"/>
                </a:solidFill>
                <a:latin typeface="+mn-lt"/>
                <a:ea typeface="+mn-ea"/>
                <a:cs typeface="+mn-cs"/>
              </a:defRPr>
            </a:lvl4pPr>
            <a:lvl5pPr marL="1577340" indent="-174308" algn="l" defTabSz="350045" rtl="0" eaLnBrk="0" fontAlgn="base" hangingPunct="0">
              <a:spcBef>
                <a:spcPts val="304"/>
              </a:spcBef>
              <a:spcAft>
                <a:spcPct val="0"/>
              </a:spcAft>
              <a:buClr>
                <a:srgbClr val="000000"/>
              </a:buClr>
              <a:buSzPct val="100000"/>
              <a:buFont typeface="Times New Roman" panose="02020603050405020304" pitchFamily="18" charset="0"/>
              <a:defRPr sz="1260" kern="1200">
                <a:solidFill>
                  <a:srgbClr val="00338F"/>
                </a:solidFill>
                <a:latin typeface="+mn-lt"/>
                <a:ea typeface="+mn-ea"/>
                <a:cs typeface="+mn-cs"/>
              </a:defRPr>
            </a:lvl5pPr>
            <a:lvl6pPr marL="1928422"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6pPr>
            <a:lvl7pPr marL="2279044"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7pPr>
            <a:lvl8pPr marL="2629666"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8pPr>
            <a:lvl9pPr marL="2980288" indent="-175311" algn="l" defTabSz="701244" rtl="0" eaLnBrk="1" latinLnBrk="0" hangingPunct="1">
              <a:lnSpc>
                <a:spcPct val="90000"/>
              </a:lnSpc>
              <a:spcBef>
                <a:spcPts val="383"/>
              </a:spcBef>
              <a:buFont typeface="Arial" panose="020B0604020202020204" pitchFamily="34" charset="0"/>
              <a:buChar char="•"/>
              <a:defRPr sz="1350" kern="1200">
                <a:solidFill>
                  <a:schemeClr val="tx1"/>
                </a:solidFill>
                <a:latin typeface="+mn-lt"/>
                <a:ea typeface="+mn-ea"/>
                <a:cs typeface="+mn-cs"/>
              </a:defRPr>
            </a:lvl9pPr>
          </a:lstStyle>
          <a:p>
            <a:r>
              <a:rPr lang="en-US" altLang="zh-CN" b="0" dirty="0">
                <a:solidFill>
                  <a:schemeClr val="tx1"/>
                </a:solidFill>
                <a:latin typeface="Arial" panose="020B0604020202020204" pitchFamily="34" charset="0"/>
                <a:cs typeface="Arial" panose="020B0604020202020204" pitchFamily="34" charset="0"/>
              </a:rPr>
              <a:t>Optimal design of 50g/s PFHE </a:t>
            </a:r>
          </a:p>
        </p:txBody>
      </p:sp>
      <p:graphicFrame>
        <p:nvGraphicFramePr>
          <p:cNvPr id="11" name="表格 10">
            <a:extLst>
              <a:ext uri="{FF2B5EF4-FFF2-40B4-BE49-F238E27FC236}">
                <a16:creationId xmlns:a16="http://schemas.microsoft.com/office/drawing/2014/main" id="{2D77F2AF-994B-45A0-BD13-C3256404C81A}"/>
              </a:ext>
            </a:extLst>
          </p:cNvPr>
          <p:cNvGraphicFramePr>
            <a:graphicFrameLocks noGrp="1"/>
          </p:cNvGraphicFramePr>
          <p:nvPr>
            <p:extLst>
              <p:ext uri="{D42A27DB-BD31-4B8C-83A1-F6EECF244321}">
                <p14:modId xmlns:p14="http://schemas.microsoft.com/office/powerpoint/2010/main" val="4959142"/>
              </p:ext>
            </p:extLst>
          </p:nvPr>
        </p:nvGraphicFramePr>
        <p:xfrm>
          <a:off x="607218" y="4225800"/>
          <a:ext cx="11106630" cy="1786979"/>
        </p:xfrm>
        <a:graphic>
          <a:graphicData uri="http://schemas.openxmlformats.org/drawingml/2006/table">
            <a:tbl>
              <a:tblPr>
                <a:tableStyleId>{5C22544A-7EE6-4342-B048-85BDC9FD1C3A}</a:tableStyleId>
              </a:tblPr>
              <a:tblGrid>
                <a:gridCol w="436722">
                  <a:extLst>
                    <a:ext uri="{9D8B030D-6E8A-4147-A177-3AD203B41FA5}">
                      <a16:colId xmlns:a16="http://schemas.microsoft.com/office/drawing/2014/main" val="1516614323"/>
                    </a:ext>
                  </a:extLst>
                </a:gridCol>
                <a:gridCol w="2271946">
                  <a:extLst>
                    <a:ext uri="{9D8B030D-6E8A-4147-A177-3AD203B41FA5}">
                      <a16:colId xmlns:a16="http://schemas.microsoft.com/office/drawing/2014/main" val="889069289"/>
                    </a:ext>
                  </a:extLst>
                </a:gridCol>
                <a:gridCol w="1110897">
                  <a:extLst>
                    <a:ext uri="{9D8B030D-6E8A-4147-A177-3AD203B41FA5}">
                      <a16:colId xmlns:a16="http://schemas.microsoft.com/office/drawing/2014/main" val="3416954118"/>
                    </a:ext>
                  </a:extLst>
                </a:gridCol>
                <a:gridCol w="1430281">
                  <a:extLst>
                    <a:ext uri="{9D8B030D-6E8A-4147-A177-3AD203B41FA5}">
                      <a16:colId xmlns:a16="http://schemas.microsoft.com/office/drawing/2014/main" val="2062565384"/>
                    </a:ext>
                  </a:extLst>
                </a:gridCol>
                <a:gridCol w="1430281">
                  <a:extLst>
                    <a:ext uri="{9D8B030D-6E8A-4147-A177-3AD203B41FA5}">
                      <a16:colId xmlns:a16="http://schemas.microsoft.com/office/drawing/2014/main" val="3942714596"/>
                    </a:ext>
                  </a:extLst>
                </a:gridCol>
                <a:gridCol w="1430281">
                  <a:extLst>
                    <a:ext uri="{9D8B030D-6E8A-4147-A177-3AD203B41FA5}">
                      <a16:colId xmlns:a16="http://schemas.microsoft.com/office/drawing/2014/main" val="1195707193"/>
                    </a:ext>
                  </a:extLst>
                </a:gridCol>
                <a:gridCol w="1198844">
                  <a:extLst>
                    <a:ext uri="{9D8B030D-6E8A-4147-A177-3AD203B41FA5}">
                      <a16:colId xmlns:a16="http://schemas.microsoft.com/office/drawing/2014/main" val="976275337"/>
                    </a:ext>
                  </a:extLst>
                </a:gridCol>
                <a:gridCol w="1797378">
                  <a:extLst>
                    <a:ext uri="{9D8B030D-6E8A-4147-A177-3AD203B41FA5}">
                      <a16:colId xmlns:a16="http://schemas.microsoft.com/office/drawing/2014/main" val="2472072098"/>
                    </a:ext>
                  </a:extLst>
                </a:gridCol>
              </a:tblGrid>
              <a:tr h="483794">
                <a:tc>
                  <a:txBody>
                    <a:bodyPr/>
                    <a:lstStyle/>
                    <a:p>
                      <a:pPr marL="0" algn="ctr" defTabSz="914400" rtl="0" eaLnBrk="1" fontAlgn="b" latinLnBrk="0" hangingPunct="1"/>
                      <a:endParaRPr lang="zh-CN" alt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7620" marR="7620" marT="7620" marB="0" anchor="ct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Fin type</a:t>
                      </a:r>
                      <a:endParaRPr lang="zh-CN" alt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7620" marR="7620" marT="7620" marB="0" anchor="ct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zh-CN" altLang="en-US"/>
                    </a:p>
                  </a:txBody>
                  <a:tcPr/>
                </a:tc>
                <a:tc>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Total length/</a:t>
                      </a:r>
                      <a:r>
                        <a:rPr lang="en-US" sz="1400" b="0" i="0" u="none" strike="noStrike" kern="1200" dirty="0">
                          <a:solidFill>
                            <a:srgbClr val="000000"/>
                          </a:solidFill>
                          <a:effectLst/>
                          <a:latin typeface="Arial" panose="020B0604020202020204" pitchFamily="34" charset="0"/>
                          <a:ea typeface="+mn-ea"/>
                          <a:cs typeface="Arial" panose="020B0604020202020204" pitchFamily="34" charset="0"/>
                        </a:rPr>
                        <a:t>mm</a:t>
                      </a:r>
                    </a:p>
                  </a:txBody>
                  <a:tcPr marL="7620" marR="7620" marT="7620" marB="0" anchor="ct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Total width/</a:t>
                      </a:r>
                      <a:r>
                        <a:rPr lang="en-US" sz="1400" b="0" i="0" u="none" strike="noStrike" kern="1200" dirty="0">
                          <a:solidFill>
                            <a:srgbClr val="000000"/>
                          </a:solidFill>
                          <a:effectLst/>
                          <a:latin typeface="Arial" panose="020B0604020202020204" pitchFamily="34" charset="0"/>
                          <a:ea typeface="+mn-ea"/>
                          <a:cs typeface="Arial" panose="020B0604020202020204" pitchFamily="34" charset="0"/>
                        </a:rPr>
                        <a:t>mm</a:t>
                      </a:r>
                    </a:p>
                  </a:txBody>
                  <a:tcPr marL="7620" marR="7620" marT="7620" marB="0" anchor="ct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Total thickness/</a:t>
                      </a:r>
                      <a:r>
                        <a:rPr lang="en-US" sz="1400" b="0" i="0" u="none" strike="noStrike" kern="1200" dirty="0">
                          <a:solidFill>
                            <a:srgbClr val="000000"/>
                          </a:solidFill>
                          <a:effectLst/>
                          <a:latin typeface="Arial" panose="020B0604020202020204" pitchFamily="34" charset="0"/>
                          <a:ea typeface="+mn-ea"/>
                          <a:cs typeface="Arial" panose="020B0604020202020204" pitchFamily="34" charset="0"/>
                        </a:rPr>
                        <a:t>mm</a:t>
                      </a:r>
                    </a:p>
                  </a:txBody>
                  <a:tcPr marL="7620" marR="7620" marT="7620" marB="0" anchor="ct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effectiveness</a:t>
                      </a:r>
                      <a:endParaRPr lang="zh-CN" alt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7620" marR="7620" marT="7620" marB="0" anchor="ct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Low pressure side ΔP/</a:t>
                      </a:r>
                      <a:r>
                        <a:rPr lang="en-US" sz="1400" b="0" i="0" u="none" strike="noStrike" kern="1200" dirty="0">
                          <a:solidFill>
                            <a:srgbClr val="000000"/>
                          </a:solidFill>
                          <a:effectLst/>
                          <a:latin typeface="Arial" panose="020B0604020202020204" pitchFamily="34" charset="0"/>
                          <a:ea typeface="+mn-ea"/>
                          <a:cs typeface="Arial" panose="020B0604020202020204" pitchFamily="34" charset="0"/>
                        </a:rPr>
                        <a:t>Pa</a:t>
                      </a:r>
                    </a:p>
                  </a:txBody>
                  <a:tcPr marL="7620" marR="7620" marT="7620" marB="0" anchor="ct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47484317"/>
                  </a:ext>
                </a:extLst>
              </a:tr>
              <a:tr h="395546">
                <a:tc rowSpan="2">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1</a:t>
                      </a:r>
                      <a:endParaRPr lang="zh-CN" alt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7620" marR="7620" marT="762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High pressure side</a:t>
                      </a:r>
                      <a:endParaRPr lang="zh-CN" alt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7620" marR="7620" marT="7620" marB="0" anchor="ctr">
                    <a:lnT w="12700" cap="flat" cmpd="sng" algn="ctr">
                      <a:solidFill>
                        <a:schemeClr val="tx1"/>
                      </a:solidFill>
                      <a:prstDash val="solid"/>
                      <a:round/>
                      <a:headEnd type="none" w="med" len="med"/>
                      <a:tailEnd type="none" w="med" len="med"/>
                    </a:lnT>
                    <a:noFill/>
                  </a:tcPr>
                </a:tc>
                <a:tc>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Serrated</a:t>
                      </a:r>
                      <a:endParaRPr lang="zh-CN" alt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7620" marR="7620" marT="7620" marB="0" anchor="ctr">
                    <a:lnT w="12700" cap="flat" cmpd="sng" algn="ctr">
                      <a:solidFill>
                        <a:schemeClr val="tx1"/>
                      </a:solidFill>
                      <a:prstDash val="solid"/>
                      <a:round/>
                      <a:headEnd type="none" w="med" len="med"/>
                      <a:tailEnd type="none" w="med" len="med"/>
                    </a:lnT>
                    <a:noFill/>
                  </a:tcPr>
                </a:tc>
                <a:tc rowSpan="2">
                  <a:txBody>
                    <a:bodyPr/>
                    <a:lstStyle/>
                    <a:p>
                      <a:pPr algn="ctr" fontAlgn="ctr"/>
                      <a:r>
                        <a:rPr lang="en-US" altLang="zh-CN" sz="1400" u="none" strike="noStrike" dirty="0">
                          <a:effectLst/>
                          <a:latin typeface="Arial" panose="020B0604020202020204" pitchFamily="34" charset="0"/>
                          <a:cs typeface="Arial" panose="020B0604020202020204" pitchFamily="34" charset="0"/>
                        </a:rPr>
                        <a:t>1240</a:t>
                      </a:r>
                    </a:p>
                  </a:txBody>
                  <a:tcPr marL="7620" marR="7620" marT="762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fontAlgn="ctr"/>
                      <a:r>
                        <a:rPr lang="en-US" altLang="zh-CN" sz="1400" u="none" strike="noStrike" dirty="0">
                          <a:effectLst/>
                          <a:latin typeface="Arial" panose="020B0604020202020204" pitchFamily="34" charset="0"/>
                          <a:cs typeface="Arial" panose="020B0604020202020204" pitchFamily="34" charset="0"/>
                        </a:rPr>
                        <a:t>375</a:t>
                      </a:r>
                    </a:p>
                  </a:txBody>
                  <a:tcPr marL="7620" marR="7620" marT="762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fontAlgn="ctr"/>
                      <a:r>
                        <a:rPr lang="en-US" altLang="zh-CN" sz="1400" u="none" strike="noStrike" dirty="0">
                          <a:effectLst/>
                          <a:latin typeface="Arial" panose="020B0604020202020204" pitchFamily="34" charset="0"/>
                          <a:cs typeface="Arial" panose="020B0604020202020204" pitchFamily="34" charset="0"/>
                        </a:rPr>
                        <a:t>240</a:t>
                      </a:r>
                    </a:p>
                  </a:txBody>
                  <a:tcPr marL="7620" marR="7620" marT="762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fontAlgn="ctr"/>
                      <a:r>
                        <a:rPr lang="en-US" altLang="zh-CN" sz="1400" b="1" u="none" strike="noStrike" dirty="0">
                          <a:effectLst/>
                          <a:latin typeface="Arial" panose="020B0604020202020204" pitchFamily="34" charset="0"/>
                          <a:cs typeface="Arial" panose="020B0604020202020204" pitchFamily="34" charset="0"/>
                        </a:rPr>
                        <a:t>88.91%</a:t>
                      </a:r>
                    </a:p>
                  </a:txBody>
                  <a:tcPr marL="7620" marR="7620" marT="762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fontAlgn="ctr"/>
                      <a:r>
                        <a:rPr lang="en-US" altLang="zh-CN" sz="1400" b="1" u="none" strike="noStrike" dirty="0">
                          <a:effectLst/>
                          <a:latin typeface="Arial" panose="020B0604020202020204" pitchFamily="34" charset="0"/>
                          <a:cs typeface="Arial" panose="020B0604020202020204" pitchFamily="34" charset="0"/>
                        </a:rPr>
                        <a:t>103.49</a:t>
                      </a:r>
                    </a:p>
                  </a:txBody>
                  <a:tcPr marL="7620" marR="7620" marT="762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45533561"/>
                  </a:ext>
                </a:extLst>
              </a:tr>
              <a:tr h="245211">
                <a:tc vMerge="1">
                  <a:txBody>
                    <a:bodyPr/>
                    <a:lstStyle/>
                    <a:p>
                      <a:pPr marL="0" algn="ctr" defTabSz="914400" rtl="0" eaLnBrk="1" fontAlgn="b" latinLnBrk="0" hangingPunct="1"/>
                      <a:endParaRPr lang="zh-CN" alt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7620" marR="7620" marT="7620" marB="0" anchor="ctr">
                    <a:lnB w="12700" cap="flat" cmpd="sng" algn="ctr">
                      <a:solidFill>
                        <a:schemeClr val="tx1"/>
                      </a:solidFill>
                      <a:prstDash val="solid"/>
                      <a:round/>
                      <a:headEnd type="none" w="med" len="med"/>
                      <a:tailEnd type="none" w="med" len="med"/>
                    </a:lnB>
                    <a:noFill/>
                  </a:tcPr>
                </a:tc>
                <a:tc>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Low pressure side</a:t>
                      </a:r>
                      <a:endParaRPr lang="zh-CN" alt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7620" marR="7620" marT="7620" marB="0" anchor="ctr">
                    <a:lnB w="12700" cap="flat" cmpd="sng" algn="ctr">
                      <a:solidFill>
                        <a:schemeClr val="tx1"/>
                      </a:solidFill>
                      <a:prstDash val="solid"/>
                      <a:round/>
                      <a:headEnd type="none" w="med" len="med"/>
                      <a:tailEnd type="none" w="med" len="med"/>
                    </a:lnB>
                    <a:noFill/>
                  </a:tcPr>
                </a:tc>
                <a:tc>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Wavy</a:t>
                      </a:r>
                      <a:endParaRPr lang="zh-CN" alt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7620" marR="7620" marT="7620" marB="0" anchor="ctr">
                    <a:lnB w="12700" cap="flat" cmpd="sng" algn="ctr">
                      <a:solidFill>
                        <a:schemeClr val="tx1"/>
                      </a:solidFill>
                      <a:prstDash val="solid"/>
                      <a:round/>
                      <a:headEnd type="none" w="med" len="med"/>
                      <a:tailEnd type="none" w="med" len="med"/>
                    </a:lnB>
                    <a:noFill/>
                  </a:tcPr>
                </a:tc>
                <a:tc vMerge="1">
                  <a:txBody>
                    <a:bodyPr/>
                    <a:lstStyle/>
                    <a:p>
                      <a:pPr algn="ctr" fontAlgn="ctr"/>
                      <a:endParaRPr lang="en-US" altLang="zh-CN" sz="1800" u="none" strike="noStrike" dirty="0">
                        <a:effectLst/>
                        <a:latin typeface="+mj-lt"/>
                      </a:endParaRPr>
                    </a:p>
                  </a:txBody>
                  <a:tcPr marL="7620" marR="7620" marT="7620" marB="0" anchor="ctr">
                    <a:noFill/>
                  </a:tcPr>
                </a:tc>
                <a:tc vMerge="1">
                  <a:txBody>
                    <a:bodyPr/>
                    <a:lstStyle/>
                    <a:p>
                      <a:pPr algn="ctr" fontAlgn="ctr"/>
                      <a:endParaRPr lang="en-US" altLang="zh-CN" sz="1800" u="none" strike="noStrike" dirty="0">
                        <a:effectLst/>
                        <a:latin typeface="+mj-lt"/>
                      </a:endParaRPr>
                    </a:p>
                  </a:txBody>
                  <a:tcPr marL="7620" marR="7620" marT="7620" marB="0" anchor="ctr">
                    <a:noFill/>
                  </a:tcPr>
                </a:tc>
                <a:tc vMerge="1">
                  <a:txBody>
                    <a:bodyPr/>
                    <a:lstStyle/>
                    <a:p>
                      <a:pPr algn="ctr" fontAlgn="ctr"/>
                      <a:endParaRPr lang="en-US" altLang="zh-CN" sz="1800" u="none" strike="noStrike" dirty="0">
                        <a:effectLst/>
                        <a:latin typeface="+mj-lt"/>
                      </a:endParaRPr>
                    </a:p>
                  </a:txBody>
                  <a:tcPr marL="7620" marR="7620" marT="7620" marB="0" anchor="ctr">
                    <a:noFill/>
                  </a:tcPr>
                </a:tc>
                <a:tc vMerge="1">
                  <a:txBody>
                    <a:bodyPr/>
                    <a:lstStyle/>
                    <a:p>
                      <a:pPr algn="ctr" fontAlgn="ctr"/>
                      <a:endParaRPr lang="en-US" altLang="zh-CN" sz="1800" b="0" u="none" strike="noStrike" dirty="0">
                        <a:effectLst/>
                        <a:latin typeface="+mj-lt"/>
                      </a:endParaRPr>
                    </a:p>
                  </a:txBody>
                  <a:tcPr marL="7620" marR="7620" marT="7620" marB="0" anchor="ctr">
                    <a:noFill/>
                  </a:tcPr>
                </a:tc>
                <a:tc vMerge="1">
                  <a:txBody>
                    <a:bodyPr/>
                    <a:lstStyle/>
                    <a:p>
                      <a:pPr algn="ctr" fontAlgn="ctr"/>
                      <a:endParaRPr lang="en-US" altLang="zh-CN" sz="1800" b="0" u="none" strike="noStrike" dirty="0">
                        <a:effectLst/>
                        <a:latin typeface="+mj-lt"/>
                      </a:endParaRPr>
                    </a:p>
                  </a:txBody>
                  <a:tcPr marL="7620" marR="7620" marT="7620" marB="0" anchor="ctr">
                    <a:noFill/>
                  </a:tcPr>
                </a:tc>
                <a:extLst>
                  <a:ext uri="{0D108BD9-81ED-4DB2-BD59-A6C34878D82A}">
                    <a16:rowId xmlns:a16="http://schemas.microsoft.com/office/drawing/2014/main" val="3070980264"/>
                  </a:ext>
                </a:extLst>
              </a:tr>
              <a:tr h="417217">
                <a:tc rowSpan="2">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2</a:t>
                      </a:r>
                      <a:endParaRPr lang="zh-CN" alt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7620" marR="7620" marT="7620" marB="0" anchor="ctr">
                    <a:lnT w="12700"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noFill/>
                  </a:tcPr>
                </a:tc>
                <a:tc>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High pressure side</a:t>
                      </a:r>
                      <a:endParaRPr lang="zh-CN" alt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7620" marR="7620" marT="7620" marB="0" anchor="ctr">
                    <a:lnT w="12700" cap="flat" cmpd="sng" algn="ctr">
                      <a:solidFill>
                        <a:schemeClr val="tx1"/>
                      </a:solidFill>
                      <a:prstDash val="solid"/>
                      <a:round/>
                      <a:headEnd type="none" w="med" len="med"/>
                      <a:tailEnd type="none" w="med" len="med"/>
                    </a:lnT>
                    <a:noFill/>
                  </a:tcPr>
                </a:tc>
                <a:tc>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Serrated</a:t>
                      </a:r>
                      <a:endParaRPr lang="zh-CN" alt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7620" marR="7620" marT="7620" marB="0" anchor="ctr">
                    <a:lnT w="12700" cap="flat" cmpd="sng" algn="ctr">
                      <a:solidFill>
                        <a:schemeClr val="tx1"/>
                      </a:solidFill>
                      <a:prstDash val="solid"/>
                      <a:round/>
                      <a:headEnd type="none" w="med" len="med"/>
                      <a:tailEnd type="none" w="med" len="med"/>
                    </a:lnT>
                    <a:noFill/>
                  </a:tcPr>
                </a:tc>
                <a:tc rowSpan="2">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1020</a:t>
                      </a:r>
                    </a:p>
                  </a:txBody>
                  <a:tcPr marL="7620" marR="7620" marT="7620" marB="0" anchor="ctr">
                    <a:lnT w="12700"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noFill/>
                  </a:tcPr>
                </a:tc>
                <a:tc rowSpan="2">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375</a:t>
                      </a:r>
                    </a:p>
                  </a:txBody>
                  <a:tcPr marL="7620" marR="7620" marT="7620" marB="0" anchor="ctr">
                    <a:lnT w="12700"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noFill/>
                  </a:tcPr>
                </a:tc>
                <a:tc rowSpan="2">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240</a:t>
                      </a:r>
                    </a:p>
                  </a:txBody>
                  <a:tcPr marL="7620" marR="7620" marT="7620" marB="0" anchor="ctr">
                    <a:lnT w="12700"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noFill/>
                  </a:tcPr>
                </a:tc>
                <a:tc rowSpan="2">
                  <a:txBody>
                    <a:bodyPr/>
                    <a:lstStyle/>
                    <a:p>
                      <a:pPr marL="0" algn="ctr" defTabSz="914400" rtl="0" eaLnBrk="1" fontAlgn="b" latinLnBrk="0" hangingPunct="1"/>
                      <a:r>
                        <a:rPr lang="en-US" altLang="zh-CN" sz="1400" b="1" i="0" u="none" strike="noStrike" kern="1200" dirty="0">
                          <a:solidFill>
                            <a:srgbClr val="000000"/>
                          </a:solidFill>
                          <a:effectLst/>
                          <a:latin typeface="Arial" panose="020B0604020202020204" pitchFamily="34" charset="0"/>
                          <a:ea typeface="+mn-ea"/>
                          <a:cs typeface="Arial" panose="020B0604020202020204" pitchFamily="34" charset="0"/>
                        </a:rPr>
                        <a:t>88.88%</a:t>
                      </a:r>
                    </a:p>
                  </a:txBody>
                  <a:tcPr marL="7620" marR="7620" marT="7620" marB="0" anchor="ctr">
                    <a:lnT w="12700"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noFill/>
                  </a:tcPr>
                </a:tc>
                <a:tc rowSpan="2">
                  <a:txBody>
                    <a:bodyPr/>
                    <a:lstStyle/>
                    <a:p>
                      <a:pPr marL="0" algn="ctr" defTabSz="914400" rtl="0" eaLnBrk="1" fontAlgn="b" latinLnBrk="0" hangingPunct="1"/>
                      <a:r>
                        <a:rPr lang="en-US" altLang="zh-CN" sz="1400" b="1" i="0" u="none" strike="noStrike" kern="1200" dirty="0">
                          <a:solidFill>
                            <a:srgbClr val="000000"/>
                          </a:solidFill>
                          <a:effectLst/>
                          <a:latin typeface="Arial" panose="020B0604020202020204" pitchFamily="34" charset="0"/>
                          <a:ea typeface="+mn-ea"/>
                          <a:cs typeface="Arial" panose="020B0604020202020204" pitchFamily="34" charset="0"/>
                        </a:rPr>
                        <a:t>167.00</a:t>
                      </a:r>
                    </a:p>
                  </a:txBody>
                  <a:tcPr marL="7620" marR="7620" marT="7620" marB="0" anchor="ctr">
                    <a:lnT w="12700"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91639026"/>
                  </a:ext>
                </a:extLst>
              </a:tr>
              <a:tr h="245211">
                <a:tc vMerge="1">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endParaRPr lang="zh-CN" alt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7620" marR="7620" marT="7620" marB="0" anchor="ctr">
                    <a:lnB w="952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Low pressure side</a:t>
                      </a:r>
                      <a:endParaRPr lang="zh-CN" alt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7620" marR="7620" marT="7620" marB="0" anchor="ctr">
                    <a:lnB w="9525" cap="flat" cmpd="sng" algn="ctr">
                      <a:solidFill>
                        <a:schemeClr val="tx1"/>
                      </a:solidFill>
                      <a:prstDash val="solid"/>
                      <a:round/>
                      <a:headEnd type="none" w="med" len="med"/>
                      <a:tailEnd type="none" w="med" len="med"/>
                    </a:lnB>
                    <a:noFill/>
                  </a:tcPr>
                </a:tc>
                <a:tc>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Serrated</a:t>
                      </a:r>
                      <a:endParaRPr lang="zh-CN" alt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7620" marR="7620" marT="7620" marB="0" anchor="ctr">
                    <a:lnB w="9525" cap="flat" cmpd="sng" algn="ctr">
                      <a:solidFill>
                        <a:schemeClr val="tx1"/>
                      </a:solidFill>
                      <a:prstDash val="solid"/>
                      <a:round/>
                      <a:headEnd type="none" w="med" len="med"/>
                      <a:tailEnd type="none" w="med" len="med"/>
                    </a:lnB>
                    <a:noFill/>
                  </a:tcPr>
                </a:tc>
                <a:tc vMerge="1">
                  <a:txBody>
                    <a:bodyPr/>
                    <a:lstStyle/>
                    <a:p>
                      <a:pPr marL="0" algn="ctr" defTabSz="914400" rtl="0" eaLnBrk="1" fontAlgn="b" latinLnBrk="0" hangingPunct="1"/>
                      <a:endParaRPr lang="en-US" altLang="zh-CN" sz="2000" b="0" i="0" u="none" strike="noStrike" kern="1200" dirty="0">
                        <a:solidFill>
                          <a:srgbClr val="000000"/>
                        </a:solidFill>
                        <a:effectLst/>
                        <a:latin typeface="+mj-lt"/>
                        <a:ea typeface="+mn-ea"/>
                        <a:cs typeface="+mn-cs"/>
                      </a:endParaRPr>
                    </a:p>
                  </a:txBody>
                  <a:tcPr marL="7620" marR="7620" marT="7620" marB="0" anchor="ctr">
                    <a:lnB w="19050" cap="flat" cmpd="sng" algn="ctr">
                      <a:solidFill>
                        <a:schemeClr val="tx1"/>
                      </a:solidFill>
                      <a:prstDash val="solid"/>
                      <a:round/>
                      <a:headEnd type="none" w="med" len="med"/>
                      <a:tailEnd type="none" w="med" len="med"/>
                    </a:lnB>
                    <a:noFill/>
                  </a:tcPr>
                </a:tc>
                <a:tc vMerge="1">
                  <a:txBody>
                    <a:bodyPr/>
                    <a:lstStyle/>
                    <a:p>
                      <a:pPr marL="0" algn="ctr" defTabSz="914400" rtl="0" eaLnBrk="1" fontAlgn="b" latinLnBrk="0" hangingPunct="1"/>
                      <a:endParaRPr lang="en-US" altLang="zh-CN" sz="2000" b="0" i="0" u="none" strike="noStrike" kern="1200" dirty="0">
                        <a:solidFill>
                          <a:srgbClr val="000000"/>
                        </a:solidFill>
                        <a:effectLst/>
                        <a:latin typeface="+mj-lt"/>
                        <a:ea typeface="+mn-ea"/>
                        <a:cs typeface="+mn-cs"/>
                      </a:endParaRPr>
                    </a:p>
                  </a:txBody>
                  <a:tcPr marL="7620" marR="7620" marT="7620" marB="0" anchor="ctr">
                    <a:lnB w="19050" cap="flat" cmpd="sng" algn="ctr">
                      <a:solidFill>
                        <a:schemeClr val="tx1"/>
                      </a:solidFill>
                      <a:prstDash val="solid"/>
                      <a:round/>
                      <a:headEnd type="none" w="med" len="med"/>
                      <a:tailEnd type="none" w="med" len="med"/>
                    </a:lnB>
                    <a:noFill/>
                  </a:tcPr>
                </a:tc>
                <a:tc vMerge="1">
                  <a:txBody>
                    <a:bodyPr/>
                    <a:lstStyle/>
                    <a:p>
                      <a:pPr marL="0" algn="ctr" defTabSz="914400" rtl="0" eaLnBrk="1" fontAlgn="b" latinLnBrk="0" hangingPunct="1"/>
                      <a:endParaRPr lang="en-US" altLang="zh-CN" sz="2000" b="0" i="0" u="none" strike="noStrike" kern="1200" dirty="0">
                        <a:solidFill>
                          <a:srgbClr val="000000"/>
                        </a:solidFill>
                        <a:effectLst/>
                        <a:latin typeface="+mj-lt"/>
                        <a:ea typeface="+mn-ea"/>
                        <a:cs typeface="+mn-cs"/>
                      </a:endParaRPr>
                    </a:p>
                  </a:txBody>
                  <a:tcPr marL="7620" marR="7620" marT="7620" marB="0" anchor="ctr">
                    <a:lnB w="19050" cap="flat" cmpd="sng" algn="ctr">
                      <a:solidFill>
                        <a:schemeClr val="tx1"/>
                      </a:solidFill>
                      <a:prstDash val="solid"/>
                      <a:round/>
                      <a:headEnd type="none" w="med" len="med"/>
                      <a:tailEnd type="none" w="med" len="med"/>
                    </a:lnB>
                    <a:noFill/>
                  </a:tcPr>
                </a:tc>
                <a:tc vMerge="1">
                  <a:txBody>
                    <a:bodyPr/>
                    <a:lstStyle/>
                    <a:p>
                      <a:pPr marL="0" algn="ctr" defTabSz="914400" rtl="0" eaLnBrk="1" fontAlgn="b" latinLnBrk="0" hangingPunct="1"/>
                      <a:endParaRPr lang="en-US" altLang="zh-CN" sz="2000" b="0" i="0" u="none" strike="noStrike" kern="1200" dirty="0">
                        <a:solidFill>
                          <a:srgbClr val="000000"/>
                        </a:solidFill>
                        <a:effectLst/>
                        <a:latin typeface="+mj-lt"/>
                        <a:ea typeface="+mn-ea"/>
                        <a:cs typeface="+mn-cs"/>
                      </a:endParaRPr>
                    </a:p>
                  </a:txBody>
                  <a:tcPr marL="7620" marR="7620" marT="7620" marB="0" anchor="ctr">
                    <a:lnB w="19050" cap="flat" cmpd="sng" algn="ctr">
                      <a:solidFill>
                        <a:schemeClr val="tx1"/>
                      </a:solidFill>
                      <a:prstDash val="solid"/>
                      <a:round/>
                      <a:headEnd type="none" w="med" len="med"/>
                      <a:tailEnd type="none" w="med" len="med"/>
                    </a:lnB>
                    <a:noFill/>
                  </a:tcPr>
                </a:tc>
                <a:tc vMerge="1">
                  <a:txBody>
                    <a:bodyPr/>
                    <a:lstStyle/>
                    <a:p>
                      <a:pPr marL="0" algn="ctr" defTabSz="914400" rtl="0" eaLnBrk="1" fontAlgn="b" latinLnBrk="0" hangingPunct="1"/>
                      <a:endParaRPr lang="en-US" altLang="zh-CN" sz="2000" b="0" i="0" u="none" strike="noStrike" kern="1200" dirty="0">
                        <a:solidFill>
                          <a:srgbClr val="000000"/>
                        </a:solidFill>
                        <a:effectLst/>
                        <a:latin typeface="+mj-lt"/>
                        <a:ea typeface="+mn-ea"/>
                        <a:cs typeface="+mn-cs"/>
                      </a:endParaRPr>
                    </a:p>
                  </a:txBody>
                  <a:tcPr marL="7620" marR="7620" marT="7620" marB="0" anchor="ctr">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9638522"/>
                  </a:ext>
                </a:extLst>
              </a:tr>
            </a:tbl>
          </a:graphicData>
        </a:graphic>
      </p:graphicFrame>
      <p:sp>
        <p:nvSpPr>
          <p:cNvPr id="12" name="内容占位符 1">
            <a:extLst>
              <a:ext uri="{FF2B5EF4-FFF2-40B4-BE49-F238E27FC236}">
                <a16:creationId xmlns:a16="http://schemas.microsoft.com/office/drawing/2014/main" id="{0D96C125-9E3A-415E-A6A7-B9D0F2BCCFC2}"/>
              </a:ext>
            </a:extLst>
          </p:cNvPr>
          <p:cNvSpPr txBox="1">
            <a:spLocks/>
          </p:cNvSpPr>
          <p:nvPr/>
        </p:nvSpPr>
        <p:spPr>
          <a:xfrm>
            <a:off x="452863" y="1537323"/>
            <a:ext cx="10309459" cy="1908621"/>
          </a:xfrm>
          <a:prstGeom prst="rect">
            <a:avLst/>
          </a:prstGeom>
        </p:spPr>
        <p:txBody>
          <a:bodyPr vert="horz" lIns="91440" tIns="45720" rIns="91440" bIns="45720" rtlCol="0" anchor="t">
            <a:normAutofit/>
          </a:bodyPr>
          <a:lstStyle>
            <a:lvl1pPr marL="182880" indent="-182880" algn="l" defTabSz="914400" rtl="0" eaLnBrk="1" latinLnBrk="0" hangingPunct="1">
              <a:lnSpc>
                <a:spcPct val="100000"/>
              </a:lnSpc>
              <a:spcBef>
                <a:spcPts val="1200"/>
              </a:spcBef>
              <a:spcAft>
                <a:spcPts val="0"/>
              </a:spcAft>
              <a:buClrTx/>
              <a:buSzPct val="60000"/>
              <a:buFont typeface="Wingdings" panose="05000000000000000000" pitchFamily="2" charset="2"/>
              <a:buChar char="l"/>
              <a:defRPr lang="zh-CN" altLang="en-US" sz="3200" kern="1200" baseline="0" smtClean="0">
                <a:solidFill>
                  <a:srgbClr val="000099"/>
                </a:solidFill>
                <a:latin typeface="Georgia" panose="02040502050405020303" pitchFamily="18" charset="0"/>
                <a:ea typeface="+mn-ea"/>
                <a:cs typeface="+mn-cs"/>
              </a:defRPr>
            </a:lvl1pPr>
            <a:lvl2pPr marL="685800" indent="-182880" algn="l" defTabSz="914400" rtl="0" eaLnBrk="1" latinLnBrk="0" hangingPunct="1">
              <a:lnSpc>
                <a:spcPct val="100000"/>
              </a:lnSpc>
              <a:spcBef>
                <a:spcPts val="1200"/>
              </a:spcBef>
              <a:spcAft>
                <a:spcPts val="0"/>
              </a:spcAft>
              <a:buClrTx/>
              <a:buSzPct val="60000"/>
              <a:buFont typeface="Wingdings" panose="05000000000000000000" pitchFamily="2" charset="2"/>
              <a:buChar char="n"/>
              <a:defRPr lang="zh-CN" altLang="en-US" sz="2400" kern="1200" smtClean="0">
                <a:solidFill>
                  <a:schemeClr val="tx1"/>
                </a:solidFill>
                <a:latin typeface="Georgia" panose="02040502050405020303" pitchFamily="18" charset="0"/>
                <a:ea typeface="+mn-ea"/>
                <a:cs typeface="+mn-cs"/>
              </a:defRPr>
            </a:lvl2pPr>
            <a:lvl3pPr marL="1143000" indent="-182880" algn="l" defTabSz="914400" rtl="0" eaLnBrk="1" latinLnBrk="0" hangingPunct="1">
              <a:lnSpc>
                <a:spcPct val="100000"/>
              </a:lnSpc>
              <a:spcBef>
                <a:spcPts val="1200"/>
              </a:spcBef>
              <a:spcAft>
                <a:spcPts val="0"/>
              </a:spcAft>
              <a:buClrTx/>
              <a:buSzPct val="60000"/>
              <a:buFont typeface="Wingdings" panose="05000000000000000000" pitchFamily="2" charset="2"/>
              <a:buChar char="u"/>
              <a:defRPr lang="zh-CN" altLang="en-US" sz="2000" kern="1200" smtClean="0">
                <a:solidFill>
                  <a:schemeClr val="tx1"/>
                </a:solidFill>
                <a:latin typeface="Georgia" panose="02040502050405020303" pitchFamily="18" charset="0"/>
                <a:ea typeface="+mn-ea"/>
                <a:cs typeface="+mn-cs"/>
              </a:defRPr>
            </a:lvl3pPr>
            <a:lvl4pPr marL="1600200" indent="-182880" algn="l" defTabSz="914400" rtl="0" eaLnBrk="1" latinLnBrk="0" hangingPunct="1">
              <a:lnSpc>
                <a:spcPct val="100000"/>
              </a:lnSpc>
              <a:spcBef>
                <a:spcPts val="1200"/>
              </a:spcBef>
              <a:spcAft>
                <a:spcPts val="0"/>
              </a:spcAft>
              <a:buClrTx/>
              <a:buSzPct val="60000"/>
              <a:buFont typeface="Wingdings" panose="05000000000000000000" pitchFamily="2" charset="2"/>
              <a:buChar char="Ø"/>
              <a:defRPr lang="zh-CN" altLang="en-US" sz="1800" kern="1200" smtClean="0">
                <a:solidFill>
                  <a:schemeClr val="tx1"/>
                </a:solidFill>
                <a:latin typeface="Georgia" panose="02040502050405020303" pitchFamily="18" charset="0"/>
                <a:ea typeface="+mn-ea"/>
                <a:cs typeface="+mn-cs"/>
              </a:defRPr>
            </a:lvl4pPr>
            <a:lvl5pPr marL="2057400" indent="-182880" algn="l" defTabSz="914400" rtl="0" eaLnBrk="1" latinLnBrk="0" hangingPunct="1">
              <a:lnSpc>
                <a:spcPct val="100000"/>
              </a:lnSpc>
              <a:spcBef>
                <a:spcPts val="1200"/>
              </a:spcBef>
              <a:spcAft>
                <a:spcPts val="0"/>
              </a:spcAft>
              <a:buClrTx/>
              <a:buSzPct val="60000"/>
              <a:buFont typeface="Wingdings" panose="05000000000000000000" pitchFamily="2" charset="2"/>
              <a:buChar char="ü"/>
              <a:defRPr lang="en-US" sz="1800" kern="1200" dirty="0">
                <a:solidFill>
                  <a:schemeClr val="tx1"/>
                </a:solidFill>
                <a:latin typeface="Georgia" panose="02040502050405020303" pitchFamily="18" charset="0"/>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9pPr>
          </a:lstStyle>
          <a:p>
            <a:pPr marL="0" indent="0" fontAlgn="auto">
              <a:buNone/>
            </a:pPr>
            <a:r>
              <a:rPr lang="en-US" altLang="zh-CN" sz="1800" dirty="0">
                <a:solidFill>
                  <a:schemeClr val="tx1"/>
                </a:solidFill>
                <a:latin typeface="Arial" panose="020B0604020202020204" pitchFamily="34" charset="0"/>
                <a:cs typeface="Arial" panose="020B0604020202020204" pitchFamily="34" charset="0"/>
              </a:rPr>
              <a:t>Optimal design of 25g/s PFHE</a:t>
            </a:r>
            <a:r>
              <a:rPr lang="zh-CN" altLang="en-US" sz="1800" dirty="0">
                <a:solidFill>
                  <a:schemeClr val="tx1"/>
                </a:solidFill>
                <a:latin typeface="Arial" panose="020B0604020202020204" pitchFamily="34" charset="0"/>
                <a:cs typeface="Arial" panose="020B0604020202020204" pitchFamily="34" charset="0"/>
              </a:rPr>
              <a:t> </a:t>
            </a:r>
          </a:p>
        </p:txBody>
      </p:sp>
      <p:graphicFrame>
        <p:nvGraphicFramePr>
          <p:cNvPr id="13" name="表格 12">
            <a:extLst>
              <a:ext uri="{FF2B5EF4-FFF2-40B4-BE49-F238E27FC236}">
                <a16:creationId xmlns:a16="http://schemas.microsoft.com/office/drawing/2014/main" id="{4241CE81-FA89-4214-B005-8A738E73B0EC}"/>
              </a:ext>
            </a:extLst>
          </p:cNvPr>
          <p:cNvGraphicFramePr>
            <a:graphicFrameLocks noGrp="1"/>
          </p:cNvGraphicFramePr>
          <p:nvPr>
            <p:extLst>
              <p:ext uri="{D42A27DB-BD31-4B8C-83A1-F6EECF244321}">
                <p14:modId xmlns:p14="http://schemas.microsoft.com/office/powerpoint/2010/main" val="1726668893"/>
              </p:ext>
            </p:extLst>
          </p:nvPr>
        </p:nvGraphicFramePr>
        <p:xfrm>
          <a:off x="607218" y="1991968"/>
          <a:ext cx="11106628" cy="1762748"/>
        </p:xfrm>
        <a:graphic>
          <a:graphicData uri="http://schemas.openxmlformats.org/drawingml/2006/table">
            <a:tbl>
              <a:tblPr>
                <a:tableStyleId>{5C22544A-7EE6-4342-B048-85BDC9FD1C3A}</a:tableStyleId>
              </a:tblPr>
              <a:tblGrid>
                <a:gridCol w="444342">
                  <a:extLst>
                    <a:ext uri="{9D8B030D-6E8A-4147-A177-3AD203B41FA5}">
                      <a16:colId xmlns:a16="http://schemas.microsoft.com/office/drawing/2014/main" val="921678859"/>
                    </a:ext>
                  </a:extLst>
                </a:gridCol>
                <a:gridCol w="2264326">
                  <a:extLst>
                    <a:ext uri="{9D8B030D-6E8A-4147-A177-3AD203B41FA5}">
                      <a16:colId xmlns:a16="http://schemas.microsoft.com/office/drawing/2014/main" val="889069289"/>
                    </a:ext>
                  </a:extLst>
                </a:gridCol>
                <a:gridCol w="1110898">
                  <a:extLst>
                    <a:ext uri="{9D8B030D-6E8A-4147-A177-3AD203B41FA5}">
                      <a16:colId xmlns:a16="http://schemas.microsoft.com/office/drawing/2014/main" val="3416954118"/>
                    </a:ext>
                  </a:extLst>
                </a:gridCol>
                <a:gridCol w="1430280">
                  <a:extLst>
                    <a:ext uri="{9D8B030D-6E8A-4147-A177-3AD203B41FA5}">
                      <a16:colId xmlns:a16="http://schemas.microsoft.com/office/drawing/2014/main" val="2062565384"/>
                    </a:ext>
                  </a:extLst>
                </a:gridCol>
                <a:gridCol w="1430280">
                  <a:extLst>
                    <a:ext uri="{9D8B030D-6E8A-4147-A177-3AD203B41FA5}">
                      <a16:colId xmlns:a16="http://schemas.microsoft.com/office/drawing/2014/main" val="3942714596"/>
                    </a:ext>
                  </a:extLst>
                </a:gridCol>
                <a:gridCol w="1430280">
                  <a:extLst>
                    <a:ext uri="{9D8B030D-6E8A-4147-A177-3AD203B41FA5}">
                      <a16:colId xmlns:a16="http://schemas.microsoft.com/office/drawing/2014/main" val="1195707193"/>
                    </a:ext>
                  </a:extLst>
                </a:gridCol>
                <a:gridCol w="1198844">
                  <a:extLst>
                    <a:ext uri="{9D8B030D-6E8A-4147-A177-3AD203B41FA5}">
                      <a16:colId xmlns:a16="http://schemas.microsoft.com/office/drawing/2014/main" val="976275337"/>
                    </a:ext>
                  </a:extLst>
                </a:gridCol>
                <a:gridCol w="1797378">
                  <a:extLst>
                    <a:ext uri="{9D8B030D-6E8A-4147-A177-3AD203B41FA5}">
                      <a16:colId xmlns:a16="http://schemas.microsoft.com/office/drawing/2014/main" val="2472072098"/>
                    </a:ext>
                  </a:extLst>
                </a:gridCol>
              </a:tblGrid>
              <a:tr h="483794">
                <a:tc>
                  <a:txBody>
                    <a:bodyPr/>
                    <a:lstStyle/>
                    <a:p>
                      <a:pPr marL="0" algn="ctr" defTabSz="914400" rtl="0" eaLnBrk="1" fontAlgn="b" latinLnBrk="0" hangingPunct="1"/>
                      <a:endParaRPr lang="zh-CN" alt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7620" marR="7620" marT="7620" marB="0" anchor="ct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Fin type</a:t>
                      </a:r>
                      <a:endParaRPr lang="zh-CN" alt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7620" marR="7620" marT="7620" marB="0" anchor="ct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zh-CN" altLang="en-US"/>
                    </a:p>
                  </a:txBody>
                  <a:tcPr/>
                </a:tc>
                <a:tc>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Total length/</a:t>
                      </a:r>
                      <a:r>
                        <a:rPr lang="en-US" sz="1400" b="0" i="0" u="none" strike="noStrike" kern="1200" dirty="0">
                          <a:solidFill>
                            <a:srgbClr val="000000"/>
                          </a:solidFill>
                          <a:effectLst/>
                          <a:latin typeface="Arial" panose="020B0604020202020204" pitchFamily="34" charset="0"/>
                          <a:ea typeface="+mn-ea"/>
                          <a:cs typeface="Arial" panose="020B0604020202020204" pitchFamily="34" charset="0"/>
                        </a:rPr>
                        <a:t>mm</a:t>
                      </a:r>
                    </a:p>
                  </a:txBody>
                  <a:tcPr marL="7620" marR="7620" marT="7620" marB="0" anchor="ct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Total width/</a:t>
                      </a:r>
                      <a:r>
                        <a:rPr lang="en-US" sz="1400" b="0" i="0" u="none" strike="noStrike" kern="1200" dirty="0">
                          <a:solidFill>
                            <a:srgbClr val="000000"/>
                          </a:solidFill>
                          <a:effectLst/>
                          <a:latin typeface="Arial" panose="020B0604020202020204" pitchFamily="34" charset="0"/>
                          <a:ea typeface="+mn-ea"/>
                          <a:cs typeface="Arial" panose="020B0604020202020204" pitchFamily="34" charset="0"/>
                        </a:rPr>
                        <a:t>mm</a:t>
                      </a:r>
                    </a:p>
                  </a:txBody>
                  <a:tcPr marL="7620" marR="7620" marT="7620" marB="0" anchor="ct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Total thickness/</a:t>
                      </a:r>
                      <a:r>
                        <a:rPr lang="en-US" sz="1400" b="0" i="0" u="none" strike="noStrike" kern="1200" dirty="0">
                          <a:solidFill>
                            <a:srgbClr val="000000"/>
                          </a:solidFill>
                          <a:effectLst/>
                          <a:latin typeface="Arial" panose="020B0604020202020204" pitchFamily="34" charset="0"/>
                          <a:ea typeface="+mn-ea"/>
                          <a:cs typeface="Arial" panose="020B0604020202020204" pitchFamily="34" charset="0"/>
                        </a:rPr>
                        <a:t>mm</a:t>
                      </a:r>
                    </a:p>
                  </a:txBody>
                  <a:tcPr marL="7620" marR="7620" marT="7620" marB="0" anchor="ct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effectiveness</a:t>
                      </a:r>
                      <a:endParaRPr lang="zh-CN" alt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7620" marR="7620" marT="7620" marB="0" anchor="ct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Low pressure side ΔP/</a:t>
                      </a:r>
                      <a:r>
                        <a:rPr lang="en-US" sz="1400" b="0" i="0" u="none" strike="noStrike" kern="1200" dirty="0">
                          <a:solidFill>
                            <a:srgbClr val="000000"/>
                          </a:solidFill>
                          <a:effectLst/>
                          <a:latin typeface="Arial" panose="020B0604020202020204" pitchFamily="34" charset="0"/>
                          <a:ea typeface="+mn-ea"/>
                          <a:cs typeface="Arial" panose="020B0604020202020204" pitchFamily="34" charset="0"/>
                        </a:rPr>
                        <a:t>Pa</a:t>
                      </a:r>
                    </a:p>
                  </a:txBody>
                  <a:tcPr marL="7620" marR="7620" marT="7620" marB="0" anchor="ct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47484317"/>
                  </a:ext>
                </a:extLst>
              </a:tr>
              <a:tr h="395546">
                <a:tc rowSpan="2">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1</a:t>
                      </a:r>
                      <a:endParaRPr lang="zh-CN" alt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7620" marR="7620" marT="762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High pressure side</a:t>
                      </a:r>
                      <a:endParaRPr lang="zh-CN" alt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7620" marR="7620" marT="7620" marB="0" anchor="ctr">
                    <a:lnT w="12700" cap="flat" cmpd="sng" algn="ctr">
                      <a:solidFill>
                        <a:schemeClr val="tx1"/>
                      </a:solidFill>
                      <a:prstDash val="solid"/>
                      <a:round/>
                      <a:headEnd type="none" w="med" len="med"/>
                      <a:tailEnd type="none" w="med" len="med"/>
                    </a:lnT>
                    <a:noFill/>
                  </a:tcPr>
                </a:tc>
                <a:tc>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Serrated</a:t>
                      </a:r>
                      <a:endParaRPr lang="zh-CN" alt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7620" marR="7620" marT="7620" marB="0" anchor="ctr">
                    <a:lnT w="12700" cap="flat" cmpd="sng" algn="ctr">
                      <a:solidFill>
                        <a:schemeClr val="tx1"/>
                      </a:solidFill>
                      <a:prstDash val="solid"/>
                      <a:round/>
                      <a:headEnd type="none" w="med" len="med"/>
                      <a:tailEnd type="none" w="med" len="med"/>
                    </a:lnT>
                    <a:noFill/>
                  </a:tcPr>
                </a:tc>
                <a:tc rowSpan="2">
                  <a:txBody>
                    <a:bodyPr/>
                    <a:lstStyle/>
                    <a:p>
                      <a:pPr algn="ctr" fontAlgn="ctr"/>
                      <a:r>
                        <a:rPr lang="en-US" altLang="zh-CN" sz="1400" u="none" strike="noStrike" dirty="0">
                          <a:effectLst/>
                          <a:latin typeface="Arial" panose="020B0604020202020204" pitchFamily="34" charset="0"/>
                          <a:cs typeface="Arial" panose="020B0604020202020204" pitchFamily="34" charset="0"/>
                        </a:rPr>
                        <a:t>1280</a:t>
                      </a:r>
                    </a:p>
                  </a:txBody>
                  <a:tcPr marL="7620" marR="7620" marT="762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fontAlgn="ctr"/>
                      <a:r>
                        <a:rPr lang="en-US" altLang="zh-CN" sz="1400" u="none" strike="noStrike" dirty="0">
                          <a:effectLst/>
                          <a:latin typeface="Arial" panose="020B0604020202020204" pitchFamily="34" charset="0"/>
                          <a:cs typeface="Arial" panose="020B0604020202020204" pitchFamily="34" charset="0"/>
                        </a:rPr>
                        <a:t>525</a:t>
                      </a:r>
                    </a:p>
                  </a:txBody>
                  <a:tcPr marL="7620" marR="7620" marT="762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fontAlgn="ctr"/>
                      <a:r>
                        <a:rPr lang="en-US" altLang="zh-CN" sz="1400" u="none" strike="noStrike" dirty="0">
                          <a:effectLst/>
                          <a:latin typeface="Arial" panose="020B0604020202020204" pitchFamily="34" charset="0"/>
                          <a:cs typeface="Arial" panose="020B0604020202020204" pitchFamily="34" charset="0"/>
                        </a:rPr>
                        <a:t>80</a:t>
                      </a:r>
                    </a:p>
                  </a:txBody>
                  <a:tcPr marL="7620" marR="7620" marT="762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fontAlgn="ctr"/>
                      <a:r>
                        <a:rPr lang="en-US" altLang="zh-CN" sz="1400" b="1" u="none" strike="noStrike" dirty="0">
                          <a:effectLst/>
                          <a:latin typeface="Arial" panose="020B0604020202020204" pitchFamily="34" charset="0"/>
                          <a:cs typeface="Arial" panose="020B0604020202020204" pitchFamily="34" charset="0"/>
                        </a:rPr>
                        <a:t>91.47%</a:t>
                      </a:r>
                    </a:p>
                  </a:txBody>
                  <a:tcPr marL="7620" marR="7620" marT="762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ctr" fontAlgn="ctr"/>
                      <a:r>
                        <a:rPr lang="en-US" altLang="zh-CN" sz="1400" b="1" u="none" strike="noStrike" dirty="0">
                          <a:effectLst/>
                          <a:latin typeface="Arial" panose="020B0604020202020204" pitchFamily="34" charset="0"/>
                          <a:cs typeface="Arial" panose="020B0604020202020204" pitchFamily="34" charset="0"/>
                        </a:rPr>
                        <a:t>81.50</a:t>
                      </a:r>
                    </a:p>
                  </a:txBody>
                  <a:tcPr marL="7620" marR="7620" marT="762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45533561"/>
                  </a:ext>
                </a:extLst>
              </a:tr>
              <a:tr h="245211">
                <a:tc vMerge="1">
                  <a:txBody>
                    <a:bodyPr/>
                    <a:lstStyle/>
                    <a:p>
                      <a:pPr marL="0" algn="ctr" defTabSz="914400" rtl="0" eaLnBrk="1" fontAlgn="b" latinLnBrk="0" hangingPunct="1"/>
                      <a:endParaRPr lang="zh-CN" alt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7620" marR="7620" marT="7620" marB="0" anchor="ctr" anchorCtr="1">
                    <a:lnB w="12700" cap="flat" cmpd="sng" algn="ctr">
                      <a:solidFill>
                        <a:schemeClr val="tx1"/>
                      </a:solidFill>
                      <a:prstDash val="solid"/>
                      <a:round/>
                      <a:headEnd type="none" w="med" len="med"/>
                      <a:tailEnd type="none" w="med" len="med"/>
                    </a:lnB>
                    <a:noFill/>
                  </a:tcPr>
                </a:tc>
                <a:tc>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Low pressure side</a:t>
                      </a:r>
                      <a:endParaRPr lang="zh-CN" alt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7620" marR="7620" marT="7620" marB="0" anchor="ctr">
                    <a:lnB w="12700" cap="flat" cmpd="sng" algn="ctr">
                      <a:solidFill>
                        <a:schemeClr val="tx1"/>
                      </a:solidFill>
                      <a:prstDash val="solid"/>
                      <a:round/>
                      <a:headEnd type="none" w="med" len="med"/>
                      <a:tailEnd type="none" w="med" len="med"/>
                    </a:lnB>
                    <a:noFill/>
                  </a:tcPr>
                </a:tc>
                <a:tc>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Serrated</a:t>
                      </a:r>
                      <a:endParaRPr lang="zh-CN" alt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7620" marR="7620" marT="7620" marB="0" anchor="ctr">
                    <a:lnB w="12700" cap="flat" cmpd="sng" algn="ctr">
                      <a:solidFill>
                        <a:schemeClr val="tx1"/>
                      </a:solidFill>
                      <a:prstDash val="solid"/>
                      <a:round/>
                      <a:headEnd type="none" w="med" len="med"/>
                      <a:tailEnd type="none" w="med" len="med"/>
                    </a:lnB>
                    <a:noFill/>
                  </a:tcPr>
                </a:tc>
                <a:tc vMerge="1">
                  <a:txBody>
                    <a:bodyPr/>
                    <a:lstStyle/>
                    <a:p>
                      <a:pPr algn="ctr" fontAlgn="ctr"/>
                      <a:endParaRPr lang="en-US" altLang="zh-CN" sz="1800" u="none" strike="noStrike" dirty="0">
                        <a:effectLst/>
                        <a:latin typeface="+mj-lt"/>
                      </a:endParaRPr>
                    </a:p>
                  </a:txBody>
                  <a:tcPr marL="7620" marR="7620" marT="7620" marB="0" anchor="ctr">
                    <a:noFill/>
                  </a:tcPr>
                </a:tc>
                <a:tc vMerge="1">
                  <a:txBody>
                    <a:bodyPr/>
                    <a:lstStyle/>
                    <a:p>
                      <a:pPr algn="ctr" fontAlgn="ctr"/>
                      <a:endParaRPr lang="en-US" altLang="zh-CN" sz="1800" u="none" strike="noStrike" dirty="0">
                        <a:effectLst/>
                        <a:latin typeface="+mj-lt"/>
                      </a:endParaRPr>
                    </a:p>
                  </a:txBody>
                  <a:tcPr marL="7620" marR="7620" marT="7620" marB="0" anchor="ctr">
                    <a:noFill/>
                  </a:tcPr>
                </a:tc>
                <a:tc vMerge="1">
                  <a:txBody>
                    <a:bodyPr/>
                    <a:lstStyle/>
                    <a:p>
                      <a:pPr algn="ctr" fontAlgn="ctr"/>
                      <a:endParaRPr lang="en-US" altLang="zh-CN" sz="1800" u="none" strike="noStrike" dirty="0">
                        <a:effectLst/>
                        <a:latin typeface="+mj-lt"/>
                      </a:endParaRPr>
                    </a:p>
                  </a:txBody>
                  <a:tcPr marL="7620" marR="7620" marT="7620" marB="0" anchor="ctr">
                    <a:noFill/>
                  </a:tcPr>
                </a:tc>
                <a:tc vMerge="1">
                  <a:txBody>
                    <a:bodyPr/>
                    <a:lstStyle/>
                    <a:p>
                      <a:pPr algn="ctr" fontAlgn="ctr"/>
                      <a:endParaRPr lang="en-US" altLang="zh-CN" sz="1800" b="0" u="none" strike="noStrike" dirty="0">
                        <a:effectLst/>
                        <a:latin typeface="+mj-lt"/>
                      </a:endParaRPr>
                    </a:p>
                  </a:txBody>
                  <a:tcPr marL="7620" marR="7620" marT="7620" marB="0" anchor="ctr">
                    <a:noFill/>
                  </a:tcPr>
                </a:tc>
                <a:tc vMerge="1">
                  <a:txBody>
                    <a:bodyPr/>
                    <a:lstStyle/>
                    <a:p>
                      <a:pPr algn="ctr" fontAlgn="ctr"/>
                      <a:endParaRPr lang="en-US" altLang="zh-CN" sz="1800" b="0" u="none" strike="noStrike" dirty="0">
                        <a:effectLst/>
                        <a:latin typeface="+mj-lt"/>
                      </a:endParaRPr>
                    </a:p>
                  </a:txBody>
                  <a:tcPr marL="7620" marR="7620" marT="7620" marB="0" anchor="ctr">
                    <a:noFill/>
                  </a:tcPr>
                </a:tc>
                <a:extLst>
                  <a:ext uri="{0D108BD9-81ED-4DB2-BD59-A6C34878D82A}">
                    <a16:rowId xmlns:a16="http://schemas.microsoft.com/office/drawing/2014/main" val="3070980264"/>
                  </a:ext>
                </a:extLst>
              </a:tr>
              <a:tr h="417217">
                <a:tc rowSpan="2">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2</a:t>
                      </a:r>
                      <a:endParaRPr lang="zh-CN" alt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7620" marR="7620" marT="7620" marB="0" anchor="ctr" anchorCtr="1">
                    <a:lnT w="12700"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noFill/>
                  </a:tcPr>
                </a:tc>
                <a:tc>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High pressure side</a:t>
                      </a:r>
                      <a:endParaRPr lang="zh-CN" alt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7620" marR="7620" marT="7620" marB="0" anchor="ctr">
                    <a:lnT w="12700" cap="flat" cmpd="sng" algn="ctr">
                      <a:solidFill>
                        <a:schemeClr val="tx1"/>
                      </a:solidFill>
                      <a:prstDash val="solid"/>
                      <a:round/>
                      <a:headEnd type="none" w="med" len="med"/>
                      <a:tailEnd type="none" w="med" len="med"/>
                    </a:lnT>
                    <a:noFill/>
                  </a:tcPr>
                </a:tc>
                <a:tc>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Serrated</a:t>
                      </a:r>
                      <a:endParaRPr lang="zh-CN" alt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7620" marR="7620" marT="7620" marB="0" anchor="ctr">
                    <a:lnT w="12700" cap="flat" cmpd="sng" algn="ctr">
                      <a:solidFill>
                        <a:schemeClr val="tx1"/>
                      </a:solidFill>
                      <a:prstDash val="solid"/>
                      <a:round/>
                      <a:headEnd type="none" w="med" len="med"/>
                      <a:tailEnd type="none" w="med" len="med"/>
                    </a:lnT>
                    <a:noFill/>
                  </a:tcPr>
                </a:tc>
                <a:tc rowSpan="2">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1130</a:t>
                      </a:r>
                    </a:p>
                  </a:txBody>
                  <a:tcPr marL="7620" marR="7620" marT="7620" marB="0" anchor="ctr">
                    <a:lnT w="12700"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noFill/>
                  </a:tcPr>
                </a:tc>
                <a:tc rowSpan="2">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270</a:t>
                      </a:r>
                    </a:p>
                  </a:txBody>
                  <a:tcPr marL="7620" marR="7620" marT="7620" marB="0" anchor="ctr">
                    <a:lnT w="12700"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noFill/>
                  </a:tcPr>
                </a:tc>
                <a:tc rowSpan="2">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180</a:t>
                      </a:r>
                    </a:p>
                  </a:txBody>
                  <a:tcPr marL="7620" marR="7620" marT="7620" marB="0" anchor="ctr">
                    <a:lnT w="12700"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noFill/>
                  </a:tcPr>
                </a:tc>
                <a:tc rowSpan="2">
                  <a:txBody>
                    <a:bodyPr/>
                    <a:lstStyle/>
                    <a:p>
                      <a:pPr marL="0" algn="ctr" defTabSz="914400" rtl="0" eaLnBrk="1" fontAlgn="b" latinLnBrk="0" hangingPunct="1"/>
                      <a:r>
                        <a:rPr lang="en-US" altLang="zh-CN" sz="1400" b="1" i="0" u="none" strike="noStrike" kern="1200" dirty="0">
                          <a:solidFill>
                            <a:srgbClr val="000000"/>
                          </a:solidFill>
                          <a:effectLst/>
                          <a:latin typeface="Arial" panose="020B0604020202020204" pitchFamily="34" charset="0"/>
                          <a:ea typeface="+mn-ea"/>
                          <a:cs typeface="Arial" panose="020B0604020202020204" pitchFamily="34" charset="0"/>
                        </a:rPr>
                        <a:t>88.68%</a:t>
                      </a:r>
                    </a:p>
                  </a:txBody>
                  <a:tcPr marL="7620" marR="7620" marT="7620" marB="0" anchor="ctr">
                    <a:lnT w="12700"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noFill/>
                  </a:tcPr>
                </a:tc>
                <a:tc rowSpan="2">
                  <a:txBody>
                    <a:bodyPr/>
                    <a:lstStyle/>
                    <a:p>
                      <a:pPr marL="0" algn="ctr" defTabSz="914400" rtl="0" eaLnBrk="1" fontAlgn="b" latinLnBrk="0" hangingPunct="1"/>
                      <a:r>
                        <a:rPr lang="en-US" altLang="zh-CN" sz="1400" b="1" i="0" u="none" strike="noStrike" kern="1200" dirty="0">
                          <a:solidFill>
                            <a:srgbClr val="000000"/>
                          </a:solidFill>
                          <a:effectLst/>
                          <a:latin typeface="Arial" panose="020B0604020202020204" pitchFamily="34" charset="0"/>
                          <a:ea typeface="+mn-ea"/>
                          <a:cs typeface="Arial" panose="020B0604020202020204" pitchFamily="34" charset="0"/>
                        </a:rPr>
                        <a:t>63.06</a:t>
                      </a:r>
                    </a:p>
                  </a:txBody>
                  <a:tcPr marL="7620" marR="7620" marT="7620" marB="0" anchor="ctr">
                    <a:lnT w="12700"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91639026"/>
                  </a:ext>
                </a:extLst>
              </a:tr>
              <a:tr h="143464">
                <a:tc vMerge="1">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endParaRPr lang="zh-CN" alt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7620" marR="7620" marT="7620" marB="0" anchor="ctr">
                    <a:lnB w="952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Low pressure side</a:t>
                      </a:r>
                      <a:endParaRPr lang="zh-CN" alt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7620" marR="7620" marT="7620" marB="0" anchor="ctr">
                    <a:lnB w="9525" cap="flat" cmpd="sng" algn="ctr">
                      <a:solidFill>
                        <a:schemeClr val="tx1"/>
                      </a:solidFill>
                      <a:prstDash val="solid"/>
                      <a:round/>
                      <a:headEnd type="none" w="med" len="med"/>
                      <a:tailEnd type="none" w="med" len="med"/>
                    </a:lnB>
                    <a:noFill/>
                  </a:tcPr>
                </a:tc>
                <a:tc>
                  <a:txBody>
                    <a:bodyPr/>
                    <a:lstStyle/>
                    <a:p>
                      <a:pPr marL="0" algn="ctr" defTabSz="914400" rtl="0" eaLnBrk="1" fontAlgn="b" latinLnBrk="0" hangingPunct="1"/>
                      <a:r>
                        <a:rPr lang="en-US" altLang="zh-CN" sz="1400" b="0" i="0" u="none" strike="noStrike" kern="1200" dirty="0">
                          <a:solidFill>
                            <a:srgbClr val="000000"/>
                          </a:solidFill>
                          <a:effectLst/>
                          <a:latin typeface="Arial" panose="020B0604020202020204" pitchFamily="34" charset="0"/>
                          <a:ea typeface="+mn-ea"/>
                          <a:cs typeface="Arial" panose="020B0604020202020204" pitchFamily="34" charset="0"/>
                        </a:rPr>
                        <a:t>Perforated</a:t>
                      </a:r>
                      <a:endParaRPr lang="zh-CN" altLang="en-US" sz="1400" b="0" i="0" u="none" strike="noStrike" kern="1200" dirty="0">
                        <a:solidFill>
                          <a:srgbClr val="000000"/>
                        </a:solidFill>
                        <a:effectLst/>
                        <a:latin typeface="Arial" panose="020B0604020202020204" pitchFamily="34" charset="0"/>
                        <a:ea typeface="+mn-ea"/>
                        <a:cs typeface="Arial" panose="020B0604020202020204" pitchFamily="34" charset="0"/>
                      </a:endParaRPr>
                    </a:p>
                  </a:txBody>
                  <a:tcPr marL="7620" marR="7620" marT="7620" marB="0" anchor="ctr">
                    <a:lnB w="9525" cap="flat" cmpd="sng" algn="ctr">
                      <a:solidFill>
                        <a:schemeClr val="tx1"/>
                      </a:solidFill>
                      <a:prstDash val="solid"/>
                      <a:round/>
                      <a:headEnd type="none" w="med" len="med"/>
                      <a:tailEnd type="none" w="med" len="med"/>
                    </a:lnB>
                    <a:noFill/>
                  </a:tcPr>
                </a:tc>
                <a:tc vMerge="1">
                  <a:txBody>
                    <a:bodyPr/>
                    <a:lstStyle/>
                    <a:p>
                      <a:pPr marL="0" algn="ctr" defTabSz="914400" rtl="0" eaLnBrk="1" fontAlgn="b" latinLnBrk="0" hangingPunct="1"/>
                      <a:endParaRPr lang="en-US" altLang="zh-CN" sz="2000" b="0" i="0" u="none" strike="noStrike" kern="1200" dirty="0">
                        <a:solidFill>
                          <a:srgbClr val="000000"/>
                        </a:solidFill>
                        <a:effectLst/>
                        <a:latin typeface="+mj-lt"/>
                        <a:ea typeface="+mn-ea"/>
                        <a:cs typeface="+mn-cs"/>
                      </a:endParaRPr>
                    </a:p>
                  </a:txBody>
                  <a:tcPr marL="7620" marR="7620" marT="7620" marB="0" anchor="ctr">
                    <a:lnB w="19050" cap="flat" cmpd="sng" algn="ctr">
                      <a:solidFill>
                        <a:schemeClr val="tx1"/>
                      </a:solidFill>
                      <a:prstDash val="solid"/>
                      <a:round/>
                      <a:headEnd type="none" w="med" len="med"/>
                      <a:tailEnd type="none" w="med" len="med"/>
                    </a:lnB>
                    <a:noFill/>
                  </a:tcPr>
                </a:tc>
                <a:tc vMerge="1">
                  <a:txBody>
                    <a:bodyPr/>
                    <a:lstStyle/>
                    <a:p>
                      <a:pPr marL="0" algn="ctr" defTabSz="914400" rtl="0" eaLnBrk="1" fontAlgn="b" latinLnBrk="0" hangingPunct="1"/>
                      <a:endParaRPr lang="en-US" altLang="zh-CN" sz="2000" b="0" i="0" u="none" strike="noStrike" kern="1200" dirty="0">
                        <a:solidFill>
                          <a:srgbClr val="000000"/>
                        </a:solidFill>
                        <a:effectLst/>
                        <a:latin typeface="+mj-lt"/>
                        <a:ea typeface="+mn-ea"/>
                        <a:cs typeface="+mn-cs"/>
                      </a:endParaRPr>
                    </a:p>
                  </a:txBody>
                  <a:tcPr marL="7620" marR="7620" marT="7620" marB="0" anchor="ctr">
                    <a:lnB w="19050" cap="flat" cmpd="sng" algn="ctr">
                      <a:solidFill>
                        <a:schemeClr val="tx1"/>
                      </a:solidFill>
                      <a:prstDash val="solid"/>
                      <a:round/>
                      <a:headEnd type="none" w="med" len="med"/>
                      <a:tailEnd type="none" w="med" len="med"/>
                    </a:lnB>
                    <a:noFill/>
                  </a:tcPr>
                </a:tc>
                <a:tc vMerge="1">
                  <a:txBody>
                    <a:bodyPr/>
                    <a:lstStyle/>
                    <a:p>
                      <a:pPr marL="0" algn="ctr" defTabSz="914400" rtl="0" eaLnBrk="1" fontAlgn="b" latinLnBrk="0" hangingPunct="1"/>
                      <a:endParaRPr lang="en-US" altLang="zh-CN" sz="2000" b="0" i="0" u="none" strike="noStrike" kern="1200" dirty="0">
                        <a:solidFill>
                          <a:srgbClr val="000000"/>
                        </a:solidFill>
                        <a:effectLst/>
                        <a:latin typeface="+mj-lt"/>
                        <a:ea typeface="+mn-ea"/>
                        <a:cs typeface="+mn-cs"/>
                      </a:endParaRPr>
                    </a:p>
                  </a:txBody>
                  <a:tcPr marL="7620" marR="7620" marT="7620" marB="0" anchor="ctr">
                    <a:lnB w="19050" cap="flat" cmpd="sng" algn="ctr">
                      <a:solidFill>
                        <a:schemeClr val="tx1"/>
                      </a:solidFill>
                      <a:prstDash val="solid"/>
                      <a:round/>
                      <a:headEnd type="none" w="med" len="med"/>
                      <a:tailEnd type="none" w="med" len="med"/>
                    </a:lnB>
                    <a:noFill/>
                  </a:tcPr>
                </a:tc>
                <a:tc vMerge="1">
                  <a:txBody>
                    <a:bodyPr/>
                    <a:lstStyle/>
                    <a:p>
                      <a:pPr marL="0" algn="ctr" defTabSz="914400" rtl="0" eaLnBrk="1" fontAlgn="b" latinLnBrk="0" hangingPunct="1"/>
                      <a:endParaRPr lang="en-US" altLang="zh-CN" sz="2000" b="0" i="0" u="none" strike="noStrike" kern="1200" dirty="0">
                        <a:solidFill>
                          <a:srgbClr val="000000"/>
                        </a:solidFill>
                        <a:effectLst/>
                        <a:latin typeface="+mj-lt"/>
                        <a:ea typeface="+mn-ea"/>
                        <a:cs typeface="+mn-cs"/>
                      </a:endParaRPr>
                    </a:p>
                  </a:txBody>
                  <a:tcPr marL="7620" marR="7620" marT="7620" marB="0" anchor="ctr">
                    <a:lnB w="19050" cap="flat" cmpd="sng" algn="ctr">
                      <a:solidFill>
                        <a:schemeClr val="tx1"/>
                      </a:solidFill>
                      <a:prstDash val="solid"/>
                      <a:round/>
                      <a:headEnd type="none" w="med" len="med"/>
                      <a:tailEnd type="none" w="med" len="med"/>
                    </a:lnB>
                    <a:noFill/>
                  </a:tcPr>
                </a:tc>
                <a:tc vMerge="1">
                  <a:txBody>
                    <a:bodyPr/>
                    <a:lstStyle/>
                    <a:p>
                      <a:pPr marL="0" algn="ctr" defTabSz="914400" rtl="0" eaLnBrk="1" fontAlgn="b" latinLnBrk="0" hangingPunct="1"/>
                      <a:endParaRPr lang="en-US" altLang="zh-CN" sz="2000" b="0" i="0" u="none" strike="noStrike" kern="1200" dirty="0">
                        <a:solidFill>
                          <a:srgbClr val="000000"/>
                        </a:solidFill>
                        <a:effectLst/>
                        <a:latin typeface="+mj-lt"/>
                        <a:ea typeface="+mn-ea"/>
                        <a:cs typeface="+mn-cs"/>
                      </a:endParaRPr>
                    </a:p>
                  </a:txBody>
                  <a:tcPr marL="7620" marR="7620" marT="7620" marB="0" anchor="ctr">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9638522"/>
                  </a:ext>
                </a:extLst>
              </a:tr>
            </a:tbl>
          </a:graphicData>
        </a:graphic>
      </p:graphicFrame>
      <p:sp>
        <p:nvSpPr>
          <p:cNvPr id="3" name="文本框 2"/>
          <p:cNvSpPr txBox="1"/>
          <p:nvPr/>
        </p:nvSpPr>
        <p:spPr>
          <a:xfrm>
            <a:off x="1703294" y="6212541"/>
            <a:ext cx="8095130" cy="707886"/>
          </a:xfrm>
          <a:prstGeom prst="rect">
            <a:avLst/>
          </a:prstGeom>
          <a:noFill/>
        </p:spPr>
        <p:txBody>
          <a:bodyPr wrap="square" rtlCol="0">
            <a:spAutoFit/>
          </a:bodyPr>
          <a:lstStyle/>
          <a:p>
            <a:r>
              <a:rPr lang="en-US" altLang="zh-CN" sz="2000" b="1" dirty="0">
                <a:solidFill>
                  <a:srgbClr val="0000FF"/>
                </a:solidFill>
              </a:rPr>
              <a:t>The design and calculation of the PFHE nearly finished, manufacturing will be started from next month.</a:t>
            </a:r>
            <a:endParaRPr lang="zh-CN" altLang="en-US" sz="2000" b="1" dirty="0">
              <a:solidFill>
                <a:srgbClr val="0000FF"/>
              </a:solidFill>
            </a:endParaRPr>
          </a:p>
        </p:txBody>
      </p:sp>
    </p:spTree>
    <p:extLst>
      <p:ext uri="{BB962C8B-B14F-4D97-AF65-F5344CB8AC3E}">
        <p14:creationId xmlns:p14="http://schemas.microsoft.com/office/powerpoint/2010/main" val="40330484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43EA6008-461E-4B09-A00F-DEC5D6E4C27A}"/>
              </a:ext>
            </a:extLst>
          </p:cNvPr>
          <p:cNvSpPr>
            <a:spLocks noGrp="1"/>
          </p:cNvSpPr>
          <p:nvPr>
            <p:ph type="ftr" sz="quarter" idx="3"/>
          </p:nvPr>
        </p:nvSpPr>
        <p:spPr/>
        <p:txBody>
          <a:bodyPr/>
          <a:lstStyle/>
          <a:p>
            <a:pPr>
              <a:defRPr/>
            </a:pPr>
            <a:r>
              <a:rPr lang="zh-CN" altLang="en-US"/>
              <a:t>加速器中心低温组</a:t>
            </a:r>
            <a:endParaRPr lang="en-US" altLang="zh-CN"/>
          </a:p>
        </p:txBody>
      </p:sp>
      <p:sp>
        <p:nvSpPr>
          <p:cNvPr id="3" name="标题 1">
            <a:extLst>
              <a:ext uri="{FF2B5EF4-FFF2-40B4-BE49-F238E27FC236}">
                <a16:creationId xmlns:a16="http://schemas.microsoft.com/office/drawing/2014/main" id="{801F7AB1-17A3-49E9-A585-85D98591CC0C}"/>
              </a:ext>
            </a:extLst>
          </p:cNvPr>
          <p:cNvSpPr txBox="1">
            <a:spLocks/>
          </p:cNvSpPr>
          <p:nvPr/>
        </p:nvSpPr>
        <p:spPr bwMode="auto">
          <a:xfrm>
            <a:off x="1551179" y="-164029"/>
            <a:ext cx="9089641" cy="1143000"/>
          </a:xfrm>
          <a:prstGeom prst="rect">
            <a:avLst/>
          </a:prstGeom>
          <a:noFill/>
          <a:ln w="9525">
            <a:noFill/>
            <a:miter lim="800000"/>
            <a:headEnd/>
            <a:tailEnd/>
          </a:ln>
        </p:spPr>
        <p:txBody>
          <a:bodyPr anchor="ctr"/>
          <a:lstStyle>
            <a:lvl1pPr algn="ctr" rtl="0" eaLnBrk="0" fontAlgn="base" hangingPunct="0">
              <a:spcBef>
                <a:spcPct val="0"/>
              </a:spcBef>
              <a:spcAft>
                <a:spcPct val="0"/>
              </a:spcAft>
              <a:defRPr sz="4000" b="1">
                <a:ln w="19050">
                  <a:solidFill>
                    <a:schemeClr val="tx2">
                      <a:tint val="1000"/>
                    </a:schemeClr>
                  </a:solidFill>
                  <a:prstDash val="solid"/>
                </a:ln>
                <a:solidFill>
                  <a:srgbClr val="FF0000"/>
                </a:solidFill>
                <a:effectLst>
                  <a:outerShdw blurRad="50000" dist="50800" dir="7500000" algn="tl">
                    <a:srgbClr val="000000">
                      <a:shade val="5000"/>
                      <a:alpha val="35000"/>
                    </a:srgbClr>
                  </a:outerShdw>
                </a:effectLst>
                <a:latin typeface="微软雅黑" pitchFamily="34" charset="-122"/>
                <a:ea typeface="微软雅黑" pitchFamily="34" charset="-122"/>
                <a:cs typeface="+mj-cs"/>
              </a:defRPr>
            </a:lvl1pPr>
            <a:lvl2pPr algn="ctr" rtl="0" eaLnBrk="0" fontAlgn="base" hangingPunct="0">
              <a:spcBef>
                <a:spcPct val="0"/>
              </a:spcBef>
              <a:spcAft>
                <a:spcPct val="0"/>
              </a:spcAft>
              <a:defRPr sz="4000" b="1">
                <a:solidFill>
                  <a:srgbClr val="FF0000"/>
                </a:solidFill>
                <a:latin typeface="微软雅黑" panose="020B0503020204020204" pitchFamily="34" charset="-122"/>
                <a:ea typeface="微软雅黑" panose="020B0503020204020204" pitchFamily="34" charset="-122"/>
              </a:defRPr>
            </a:lvl2pPr>
            <a:lvl3pPr algn="ctr" rtl="0" eaLnBrk="0" fontAlgn="base" hangingPunct="0">
              <a:spcBef>
                <a:spcPct val="0"/>
              </a:spcBef>
              <a:spcAft>
                <a:spcPct val="0"/>
              </a:spcAft>
              <a:defRPr sz="4000" b="1">
                <a:solidFill>
                  <a:srgbClr val="FF0000"/>
                </a:solidFill>
                <a:latin typeface="微软雅黑" panose="020B0503020204020204" pitchFamily="34" charset="-122"/>
                <a:ea typeface="微软雅黑" panose="020B0503020204020204" pitchFamily="34" charset="-122"/>
              </a:defRPr>
            </a:lvl3pPr>
            <a:lvl4pPr algn="ctr" rtl="0" eaLnBrk="0" fontAlgn="base" hangingPunct="0">
              <a:spcBef>
                <a:spcPct val="0"/>
              </a:spcBef>
              <a:spcAft>
                <a:spcPct val="0"/>
              </a:spcAft>
              <a:defRPr sz="4000" b="1">
                <a:solidFill>
                  <a:srgbClr val="FF0000"/>
                </a:solidFill>
                <a:latin typeface="微软雅黑" panose="020B0503020204020204" pitchFamily="34" charset="-122"/>
                <a:ea typeface="微软雅黑" panose="020B0503020204020204" pitchFamily="34" charset="-122"/>
              </a:defRPr>
            </a:lvl4pPr>
            <a:lvl5pPr algn="ctr" rtl="0" eaLnBrk="0" fontAlgn="base" hangingPunct="0">
              <a:spcBef>
                <a:spcPct val="0"/>
              </a:spcBef>
              <a:spcAft>
                <a:spcPct val="0"/>
              </a:spcAft>
              <a:defRPr sz="4000" b="1">
                <a:solidFill>
                  <a:srgbClr val="FF0000"/>
                </a:solidFill>
                <a:latin typeface="微软雅黑" panose="020B0503020204020204" pitchFamily="34" charset="-122"/>
                <a:ea typeface="微软雅黑" panose="020B0503020204020204" pitchFamily="34" charset="-122"/>
              </a:defRPr>
            </a:lvl5pPr>
            <a:lvl6pPr marL="457200" algn="l" rtl="0" fontAlgn="base">
              <a:spcBef>
                <a:spcPct val="0"/>
              </a:spcBef>
              <a:spcAft>
                <a:spcPct val="0"/>
              </a:spcAft>
              <a:defRPr sz="4000" b="1">
                <a:solidFill>
                  <a:srgbClr val="0090F2"/>
                </a:solidFill>
                <a:latin typeface="Arial" charset="0"/>
                <a:ea typeface="黑体" pitchFamily="2" charset="-122"/>
              </a:defRPr>
            </a:lvl6pPr>
            <a:lvl7pPr marL="914400" algn="l" rtl="0" fontAlgn="base">
              <a:spcBef>
                <a:spcPct val="0"/>
              </a:spcBef>
              <a:spcAft>
                <a:spcPct val="0"/>
              </a:spcAft>
              <a:defRPr sz="4000" b="1">
                <a:solidFill>
                  <a:srgbClr val="0090F2"/>
                </a:solidFill>
                <a:latin typeface="Arial" charset="0"/>
                <a:ea typeface="黑体" pitchFamily="2" charset="-122"/>
              </a:defRPr>
            </a:lvl7pPr>
            <a:lvl8pPr marL="1371600" algn="l" rtl="0" fontAlgn="base">
              <a:spcBef>
                <a:spcPct val="0"/>
              </a:spcBef>
              <a:spcAft>
                <a:spcPct val="0"/>
              </a:spcAft>
              <a:defRPr sz="4000" b="1">
                <a:solidFill>
                  <a:srgbClr val="0090F2"/>
                </a:solidFill>
                <a:latin typeface="Arial" charset="0"/>
                <a:ea typeface="黑体" pitchFamily="2" charset="-122"/>
              </a:defRPr>
            </a:lvl8pPr>
            <a:lvl9pPr marL="1828800" algn="l" rtl="0" fontAlgn="base">
              <a:spcBef>
                <a:spcPct val="0"/>
              </a:spcBef>
              <a:spcAft>
                <a:spcPct val="0"/>
              </a:spcAft>
              <a:defRPr sz="4000" b="1">
                <a:solidFill>
                  <a:srgbClr val="0090F2"/>
                </a:solidFill>
                <a:latin typeface="Arial" charset="0"/>
                <a:ea typeface="黑体" pitchFamily="2" charset="-122"/>
              </a:defRPr>
            </a:lvl9pPr>
          </a:lstStyle>
          <a:p>
            <a:pPr>
              <a:defRPr/>
            </a:pPr>
            <a:r>
              <a:rPr lang="en-US" altLang="zh-CN" dirty="0">
                <a:ln w="19050">
                  <a:solidFill>
                    <a:srgbClr val="000000">
                      <a:tint val="1000"/>
                    </a:srgbClr>
                  </a:solidFill>
                  <a:prstDash val="solid"/>
                </a:ln>
              </a:rPr>
              <a:t>Summary</a:t>
            </a:r>
          </a:p>
        </p:txBody>
      </p:sp>
      <p:sp>
        <p:nvSpPr>
          <p:cNvPr id="4" name="文本框 3">
            <a:extLst>
              <a:ext uri="{FF2B5EF4-FFF2-40B4-BE49-F238E27FC236}">
                <a16:creationId xmlns:a16="http://schemas.microsoft.com/office/drawing/2014/main" id="{96339F8D-D4B8-4317-92B6-436597B0B402}"/>
              </a:ext>
            </a:extLst>
          </p:cNvPr>
          <p:cNvSpPr txBox="1"/>
          <p:nvPr/>
        </p:nvSpPr>
        <p:spPr>
          <a:xfrm>
            <a:off x="274105" y="1776683"/>
            <a:ext cx="11643787" cy="2246769"/>
          </a:xfrm>
          <a:prstGeom prst="rect">
            <a:avLst/>
          </a:prstGeom>
          <a:noFill/>
        </p:spPr>
        <p:txBody>
          <a:bodyPr wrap="square" rtlCol="0">
            <a:spAutoFit/>
          </a:bodyPr>
          <a:lstStyle/>
          <a:p>
            <a:pPr marL="285750" indent="-285750" algn="just">
              <a:spcBef>
                <a:spcPts val="600"/>
              </a:spcBef>
              <a:spcAft>
                <a:spcPts val="600"/>
              </a:spcAft>
              <a:buFont typeface="Wingdings" panose="05000000000000000000" pitchFamily="2" charset="2"/>
              <a:buChar char="u"/>
            </a:pPr>
            <a:r>
              <a:rPr lang="en-US" altLang="zh-CN" sz="2400" dirty="0">
                <a:solidFill>
                  <a:srgbClr val="0070C0"/>
                </a:solidFill>
                <a:latin typeface="Times New Roman" panose="02020603050405020304" pitchFamily="18" charset="0"/>
                <a:cs typeface="Times New Roman" panose="02020603050405020304" pitchFamily="18" charset="0"/>
              </a:rPr>
              <a:t>Previous CDR and TDR works have laid a good foundation for the further design.</a:t>
            </a:r>
          </a:p>
          <a:p>
            <a:pPr marL="285750" indent="-285750" algn="just">
              <a:spcBef>
                <a:spcPts val="600"/>
              </a:spcBef>
              <a:spcAft>
                <a:spcPts val="600"/>
              </a:spcAft>
              <a:buFont typeface="Wingdings" panose="05000000000000000000" pitchFamily="2" charset="2"/>
              <a:buChar char="u"/>
            </a:pPr>
            <a:r>
              <a:rPr lang="en-US" altLang="zh-CN" sz="2400" dirty="0">
                <a:solidFill>
                  <a:srgbClr val="0070C0"/>
                </a:solidFill>
                <a:latin typeface="Times New Roman" panose="02020603050405020304" pitchFamily="18" charset="0"/>
                <a:cs typeface="Times New Roman" panose="02020603050405020304" pitchFamily="18" charset="0"/>
              </a:rPr>
              <a:t>For the CEPC cryogenic system TDR design, relevant aspects have been considered , including process scheme, layout, and key equipment design. </a:t>
            </a:r>
          </a:p>
          <a:p>
            <a:pPr marL="285750" indent="-285750" algn="just">
              <a:spcBef>
                <a:spcPts val="600"/>
              </a:spcBef>
              <a:spcAft>
                <a:spcPts val="600"/>
              </a:spcAft>
              <a:buFont typeface="Wingdings" panose="05000000000000000000" pitchFamily="2" charset="2"/>
              <a:buChar char="u"/>
            </a:pPr>
            <a:r>
              <a:rPr lang="en-US" altLang="zh-CN" sz="2400" kern="0" dirty="0">
                <a:solidFill>
                  <a:srgbClr val="0070C0"/>
                </a:solidFill>
                <a:latin typeface="Times New Roman" panose="02020603050405020304" pitchFamily="18" charset="0"/>
                <a:cs typeface="Times New Roman" panose="02020603050405020304" pitchFamily="18" charset="0"/>
              </a:rPr>
              <a:t>We still need to work together to greatly push forward the work, and complete the TDR design on time.</a:t>
            </a:r>
            <a:endParaRPr lang="zh-CN" altLang="en-US" sz="2400"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152110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1F628AC6-132C-46FA-A35C-7BB009F2D942}"/>
              </a:ext>
            </a:extLst>
          </p:cNvPr>
          <p:cNvSpPr>
            <a:spLocks noGrp="1"/>
          </p:cNvSpPr>
          <p:nvPr>
            <p:ph type="ftr" sz="quarter" idx="3"/>
          </p:nvPr>
        </p:nvSpPr>
        <p:spPr/>
        <p:txBody>
          <a:bodyPr/>
          <a:lstStyle/>
          <a:p>
            <a:pPr>
              <a:defRPr/>
            </a:pPr>
            <a:r>
              <a:rPr lang="zh-CN" altLang="en-US"/>
              <a:t>加速器中心低温组</a:t>
            </a:r>
            <a:endParaRPr lang="en-US" altLang="zh-CN"/>
          </a:p>
        </p:txBody>
      </p:sp>
      <p:sp>
        <p:nvSpPr>
          <p:cNvPr id="4" name="矩形 3">
            <a:extLst>
              <a:ext uri="{FF2B5EF4-FFF2-40B4-BE49-F238E27FC236}">
                <a16:creationId xmlns:a16="http://schemas.microsoft.com/office/drawing/2014/main" id="{15BF99C8-65D8-4007-A591-F6F02F005C9E}"/>
              </a:ext>
            </a:extLst>
          </p:cNvPr>
          <p:cNvSpPr/>
          <p:nvPr/>
        </p:nvSpPr>
        <p:spPr>
          <a:xfrm>
            <a:off x="1030248" y="2533110"/>
            <a:ext cx="10158550" cy="1107996"/>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6600" b="1" i="0" u="none" strike="noStrike" kern="0" cap="none" spc="0" normalizeH="0" baseline="0" noProof="0" dirty="0">
                <a:ln w="12700" cmpd="sng">
                  <a:solidFill>
                    <a:srgbClr val="44C1A3"/>
                  </a:solidFill>
                  <a:prstDash val="solid"/>
                </a:ln>
                <a:solidFill>
                  <a:srgbClr val="0000FF"/>
                </a:solidFill>
                <a:effectLst/>
                <a:uLnTx/>
                <a:uFillTx/>
              </a:rPr>
              <a:t>Thanks for Your Attention</a:t>
            </a:r>
            <a:r>
              <a:rPr kumimoji="0" lang="zh-CN" altLang="en-US" sz="6600" b="1" i="0" u="none" strike="noStrike" kern="0" cap="none" spc="0" normalizeH="0" baseline="0" noProof="0" dirty="0">
                <a:ln w="12700" cmpd="sng">
                  <a:solidFill>
                    <a:srgbClr val="44C1A3"/>
                  </a:solidFill>
                  <a:prstDash val="solid"/>
                </a:ln>
                <a:solidFill>
                  <a:srgbClr val="0000FF"/>
                </a:solidFill>
                <a:effectLst/>
                <a:uLnTx/>
                <a:uFillTx/>
              </a:rPr>
              <a:t>！</a:t>
            </a:r>
            <a:endParaRPr kumimoji="0" lang="en-US" altLang="zh-CN" sz="6600" b="1" i="0" u="none" strike="noStrike" kern="0" cap="none" spc="0" normalizeH="0" baseline="0" noProof="0" dirty="0">
              <a:ln w="12700" cmpd="sng">
                <a:solidFill>
                  <a:srgbClr val="44C1A3"/>
                </a:solidFill>
                <a:prstDash val="solid"/>
              </a:ln>
              <a:solidFill>
                <a:srgbClr val="0000FF"/>
              </a:solidFill>
              <a:effectLst/>
              <a:uLnTx/>
              <a:uFillTx/>
            </a:endParaRPr>
          </a:p>
        </p:txBody>
      </p:sp>
    </p:spTree>
    <p:extLst>
      <p:ext uri="{BB962C8B-B14F-4D97-AF65-F5344CB8AC3E}">
        <p14:creationId xmlns:p14="http://schemas.microsoft.com/office/powerpoint/2010/main" val="3013061150"/>
      </p:ext>
    </p:extLst>
  </p:cSld>
  <p:clrMapOvr>
    <a:masterClrMapping/>
  </p:clrMapOvr>
</p:sld>
</file>

<file path=ppt/theme/theme1.xml><?xml version="1.0" encoding="utf-8"?>
<a:theme xmlns:a="http://schemas.openxmlformats.org/drawingml/2006/main" name="Office 主题">
  <a:themeElements>
    <a:clrScheme name="Default Color Scheme">
      <a:dk1>
        <a:srgbClr val="000000"/>
      </a:dk1>
      <a:lt1>
        <a:srgbClr val="FFFFFF"/>
      </a:lt1>
      <a:dk2>
        <a:srgbClr val="808080"/>
      </a:dk2>
      <a:lt2>
        <a:srgbClr val="00000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Color Scheme 1">
        <a:dk1>
          <a:srgbClr val="000000"/>
        </a:dk1>
        <a:lt1>
          <a:srgbClr val="FFFFFF"/>
        </a:lt1>
        <a:dk2>
          <a:srgbClr val="808080"/>
        </a:dk2>
        <a:lt2>
          <a:srgbClr val="00000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extraClrScheme>
    <a:extraClrScheme>
      <a:clrScheme name="Default Color Scheme 2">
        <a:dk1>
          <a:srgbClr val="FFFFFF"/>
        </a:dk1>
        <a:lt1>
          <a:srgbClr val="0000FF"/>
        </a:lt1>
        <a:dk2>
          <a:srgbClr val="000000"/>
        </a:dk2>
        <a:lt2>
          <a:srgbClr val="FFFF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extraClrScheme>
    <a:extraClrScheme>
      <a:clrScheme name="Default Color Scheme 3">
        <a:dk1>
          <a:srgbClr val="000000"/>
        </a:dk1>
        <a:lt1>
          <a:srgbClr val="FFFFCC"/>
        </a:lt1>
        <a:dk2>
          <a:srgbClr val="666633"/>
        </a:dk2>
        <a:lt2>
          <a:srgbClr val="808000"/>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extraClrScheme>
    <a:extraClrScheme>
      <a:clrScheme name="Default Color Scheme 4">
        <a:dk1>
          <a:srgbClr val="000000"/>
        </a:dk1>
        <a:lt1>
          <a:srgbClr val="FFFFFF"/>
        </a:lt1>
        <a:dk2>
          <a:srgbClr val="333333"/>
        </a:dk2>
        <a:lt2>
          <a:srgbClr val="000000"/>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extraClrScheme>
    <a:extraClrScheme>
      <a:clrScheme name="Default Color Scheme 5">
        <a:dk1>
          <a:srgbClr val="000000"/>
        </a:dk1>
        <a:lt1>
          <a:srgbClr val="FFFFFF"/>
        </a:lt1>
        <a:dk2>
          <a:srgbClr val="808080"/>
        </a:dk2>
        <a:lt2>
          <a:srgbClr val="00000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extraClrScheme>
    <a:extraClrScheme>
      <a:clrScheme name="Default Color Scheme 6">
        <a:dk1>
          <a:srgbClr val="000000"/>
        </a:dk1>
        <a:lt1>
          <a:srgbClr val="FFFFFF"/>
        </a:lt1>
        <a:dk2>
          <a:srgbClr val="808080"/>
        </a:dk2>
        <a:lt2>
          <a:srgbClr val="00000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extraClrScheme>
    <a:extraClrScheme>
      <a:clrScheme name="Default Color Scheme 7">
        <a:dk1>
          <a:srgbClr val="000000"/>
        </a:dk1>
        <a:lt1>
          <a:srgbClr val="FFFFFF"/>
        </a:lt1>
        <a:dk2>
          <a:srgbClr val="808080"/>
        </a:dk2>
        <a:lt2>
          <a:srgbClr val="00000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extraClrScheme>
  </a:extraClrSchemeLst>
</a:theme>
</file>

<file path=ppt/theme/theme2.xml><?xml version="1.0" encoding="utf-8"?>
<a:theme xmlns:a="http://schemas.openxmlformats.org/drawingml/2006/main" name="1_Office 主题">
  <a:themeElements>
    <a:clrScheme name="Default Color Scheme">
      <a:dk1>
        <a:srgbClr val="000000"/>
      </a:dk1>
      <a:lt1>
        <a:srgbClr val="FFFFFF"/>
      </a:lt1>
      <a:dk2>
        <a:srgbClr val="808080"/>
      </a:dk2>
      <a:lt2>
        <a:srgbClr val="00000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Color Scheme 1">
        <a:dk1>
          <a:srgbClr val="000000"/>
        </a:dk1>
        <a:lt1>
          <a:srgbClr val="FFFFFF"/>
        </a:lt1>
        <a:dk2>
          <a:srgbClr val="808080"/>
        </a:dk2>
        <a:lt2>
          <a:srgbClr val="00000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extraClrScheme>
    <a:extraClrScheme>
      <a:clrScheme name="Default Color Scheme 2">
        <a:dk1>
          <a:srgbClr val="FFFFFF"/>
        </a:dk1>
        <a:lt1>
          <a:srgbClr val="0000FF"/>
        </a:lt1>
        <a:dk2>
          <a:srgbClr val="000000"/>
        </a:dk2>
        <a:lt2>
          <a:srgbClr val="FFFF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extraClrScheme>
    <a:extraClrScheme>
      <a:clrScheme name="Default Color Scheme 3">
        <a:dk1>
          <a:srgbClr val="000000"/>
        </a:dk1>
        <a:lt1>
          <a:srgbClr val="FFFFCC"/>
        </a:lt1>
        <a:dk2>
          <a:srgbClr val="666633"/>
        </a:dk2>
        <a:lt2>
          <a:srgbClr val="808000"/>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extraClrScheme>
    <a:extraClrScheme>
      <a:clrScheme name="Default Color Scheme 4">
        <a:dk1>
          <a:srgbClr val="000000"/>
        </a:dk1>
        <a:lt1>
          <a:srgbClr val="FFFFFF"/>
        </a:lt1>
        <a:dk2>
          <a:srgbClr val="333333"/>
        </a:dk2>
        <a:lt2>
          <a:srgbClr val="000000"/>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extraClrScheme>
    <a:extraClrScheme>
      <a:clrScheme name="Default Color Scheme 5">
        <a:dk1>
          <a:srgbClr val="000000"/>
        </a:dk1>
        <a:lt1>
          <a:srgbClr val="FFFFFF"/>
        </a:lt1>
        <a:dk2>
          <a:srgbClr val="808080"/>
        </a:dk2>
        <a:lt2>
          <a:srgbClr val="00000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extraClrScheme>
    <a:extraClrScheme>
      <a:clrScheme name="Default Color Scheme 6">
        <a:dk1>
          <a:srgbClr val="000000"/>
        </a:dk1>
        <a:lt1>
          <a:srgbClr val="FFFFFF"/>
        </a:lt1>
        <a:dk2>
          <a:srgbClr val="808080"/>
        </a:dk2>
        <a:lt2>
          <a:srgbClr val="00000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extraClrScheme>
    <a:extraClrScheme>
      <a:clrScheme name="Default Color Scheme 7">
        <a:dk1>
          <a:srgbClr val="000000"/>
        </a:dk1>
        <a:lt1>
          <a:srgbClr val="FFFFFF"/>
        </a:lt1>
        <a:dk2>
          <a:srgbClr val="808080"/>
        </a:dk2>
        <a:lt2>
          <a:srgbClr val="00000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extraClrScheme>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114266</TotalTime>
  <Words>3363</Words>
  <Application>Microsoft Office PowerPoint</Application>
  <PresentationFormat>宽屏</PresentationFormat>
  <Paragraphs>765</Paragraphs>
  <Slides>31</Slides>
  <Notes>27</Notes>
  <HiddenSlides>0</HiddenSlides>
  <MMClips>0</MMClips>
  <ScaleCrop>false</ScaleCrop>
  <HeadingPairs>
    <vt:vector size="6" baseType="variant">
      <vt:variant>
        <vt:lpstr>已用的字体</vt:lpstr>
      </vt:variant>
      <vt:variant>
        <vt:i4>15</vt:i4>
      </vt:variant>
      <vt:variant>
        <vt:lpstr>主题</vt:lpstr>
      </vt:variant>
      <vt:variant>
        <vt:i4>2</vt:i4>
      </vt:variant>
      <vt:variant>
        <vt:lpstr>幻灯片标题</vt:lpstr>
      </vt:variant>
      <vt:variant>
        <vt:i4>31</vt:i4>
      </vt:variant>
    </vt:vector>
  </HeadingPairs>
  <TitlesOfParts>
    <vt:vector size="48" baseType="lpstr">
      <vt:lpstr>Arial-ItalicMT</vt:lpstr>
      <vt:lpstr>ArialMT</vt:lpstr>
      <vt:lpstr>等线</vt:lpstr>
      <vt:lpstr>黑体</vt:lpstr>
      <vt:lpstr>宋体</vt:lpstr>
      <vt:lpstr>微软雅黑</vt:lpstr>
      <vt:lpstr>Arial</vt:lpstr>
      <vt:lpstr>Arial Black</vt:lpstr>
      <vt:lpstr>Calibri</vt:lpstr>
      <vt:lpstr>Calibri Light</vt:lpstr>
      <vt:lpstr>Cambria Math</vt:lpstr>
      <vt:lpstr>Roboto</vt:lpstr>
      <vt:lpstr>Times New Roman</vt:lpstr>
      <vt:lpstr>Verdana</vt:lpstr>
      <vt:lpstr>Wingdings</vt:lpstr>
      <vt:lpstr>Office 主题</vt:lpstr>
      <vt:lpstr>1_Office 主题</vt:lpstr>
      <vt:lpstr>PowerPoint 演示文稿</vt:lpstr>
      <vt:lpstr>PowerPoint 演示文稿</vt:lpstr>
      <vt:lpstr>PowerPoint 演示文稿</vt:lpstr>
      <vt:lpstr>PowerPoint 演示文稿</vt:lpstr>
      <vt:lpstr>PowerPoint 演示文稿</vt:lpstr>
      <vt:lpstr>Estimated heat loads for SRF TDR Scheme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Estimated heat loads for SC IR magnets-updated</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Process Simulation of CEPC project</dc:title>
  <dc:creator>[葛锐]</dc:creator>
  <cp:lastModifiedBy>Li Mei</cp:lastModifiedBy>
  <cp:revision>1296</cp:revision>
  <dcterms:created xsi:type="dcterms:W3CDTF">2019-07-08T06:55:01Z</dcterms:created>
  <dcterms:modified xsi:type="dcterms:W3CDTF">2022-10-25T01:04:56Z</dcterms:modified>
</cp:coreProperties>
</file>