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3"/>
  </p:sldMasterIdLst>
  <p:notesMasterIdLst>
    <p:notesMasterId r:id="rId5"/>
  </p:notesMasterIdLst>
  <p:sldIdLst>
    <p:sldId id="256" r:id="rId4"/>
    <p:sldId id="798" r:id="rId6"/>
    <p:sldId id="754" r:id="rId7"/>
    <p:sldId id="826" r:id="rId8"/>
    <p:sldId id="755" r:id="rId9"/>
    <p:sldId id="271" r:id="rId10"/>
    <p:sldId id="389" r:id="rId11"/>
    <p:sldId id="395" r:id="rId12"/>
    <p:sldId id="602" r:id="rId13"/>
    <p:sldId id="392" r:id="rId14"/>
    <p:sldId id="272" r:id="rId15"/>
    <p:sldId id="662" r:id="rId16"/>
    <p:sldId id="331" r:id="rId17"/>
    <p:sldId id="282" r:id="rId18"/>
    <p:sldId id="286" r:id="rId19"/>
    <p:sldId id="289" r:id="rId20"/>
    <p:sldId id="292" r:id="rId21"/>
    <p:sldId id="274" r:id="rId22"/>
    <p:sldId id="276" r:id="rId23"/>
    <p:sldId id="293" r:id="rId24"/>
    <p:sldId id="299" r:id="rId25"/>
    <p:sldId id="337" r:id="rId26"/>
    <p:sldId id="301" r:id="rId27"/>
    <p:sldId id="304" r:id="rId28"/>
    <p:sldId id="335" r:id="rId29"/>
    <p:sldId id="305" r:id="rId30"/>
    <p:sldId id="309" r:id="rId31"/>
    <p:sldId id="329" r:id="rId32"/>
    <p:sldId id="716" r:id="rId33"/>
    <p:sldId id="322" r:id="rId34"/>
  </p:sldIdLst>
  <p:sldSz cx="12192000" cy="6858000"/>
  <p:notesSz cx="6858000" cy="9144000"/>
  <p:custDataLst>
    <p:tags r:id="rId38"/>
  </p:custDataLst>
  <p:defaultTextStyle>
    <a:defPPr>
      <a:defRPr lang="en-US"/>
    </a:defPPr>
    <a:lvl1pPr marL="0" lvl="0"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1pPr>
    <a:lvl2pPr marL="457200" lvl="1"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2pPr>
    <a:lvl3pPr marL="914400" lvl="2"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3pPr>
    <a:lvl4pPr marL="1371600" lvl="3"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4pPr>
    <a:lvl5pPr marL="1828800" lvl="4"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5pPr>
    <a:lvl6pPr marL="2286000" lvl="5"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6pPr>
    <a:lvl7pPr marL="2743200" lvl="6"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7pPr>
    <a:lvl8pPr marL="3200400" lvl="7"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8pPr>
    <a:lvl9pPr marL="3657600" lvl="8" indent="0" algn="l" defTabSz="457200" rtl="0" eaLnBrk="1" fontAlgn="base" latinLnBrk="0" hangingPunct="1">
      <a:lnSpc>
        <a:spcPct val="100000"/>
      </a:lnSpc>
      <a:spcBef>
        <a:spcPct val="0"/>
      </a:spcBef>
      <a:spcAft>
        <a:spcPct val="0"/>
      </a:spcAft>
      <a:buNone/>
      <a:defRPr kern="1200">
        <a:solidFill>
          <a:schemeClr val="tx1"/>
        </a:solidFill>
        <a:latin typeface="Century Gothic" panose="020B050202020202020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026"/>
    <p:restoredTop sz="94660"/>
  </p:normalViewPr>
  <p:slideViewPr>
    <p:cSldViewPr snapToGrid="0" showGuides="1">
      <p:cViewPr varScale="1">
        <p:scale>
          <a:sx n="111" d="100"/>
          <a:sy n="111" d="100"/>
        </p:scale>
        <p:origin x="396" y="102"/>
      </p:cViewPr>
      <p:guideLst>
        <p:guide orient="horz" pos="2232"/>
        <p:guide pos="3858"/>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8" Type="http://schemas.openxmlformats.org/officeDocument/2006/relationships/tags" Target="tags/tag2.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Century Gothic" panose="020B0502020202020204" charset="0"/>
                <a:ea typeface="+mn-ea"/>
                <a:cs typeface="+mn-cs"/>
              </a:rPr>
            </a:fld>
            <a:endParaRPr lang="zh-CN" altLang="en-US" strike="noStrike" noProof="1"/>
          </a:p>
        </p:txBody>
      </p:sp>
      <p:sp>
        <p:nvSpPr>
          <p:cNvPr id="5124"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5125"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nchorCtr="0"/>
          <a:p>
            <a:pPr lvl="0"/>
            <a:r>
              <a:rPr lang="zh-CN" altLang="en-US"/>
              <a:t>单击此处编辑母版文本样式</a:t>
            </a:r>
            <a:endParaRPr lang="zh-CN" altLang="en-US"/>
          </a:p>
          <a:p>
            <a:pPr lvl="1" indent="0"/>
            <a:r>
              <a:rPr lang="zh-CN" altLang="en-US"/>
              <a:t>第二级</a:t>
            </a:r>
            <a:endParaRPr lang="zh-CN" altLang="en-US"/>
          </a:p>
          <a:p>
            <a:pPr lvl="2" indent="0"/>
            <a:r>
              <a:rPr lang="zh-CN" altLang="en-US"/>
              <a:t>第三级</a:t>
            </a:r>
            <a:endParaRPr lang="zh-CN" altLang="en-US"/>
          </a:p>
          <a:p>
            <a:pPr lvl="3" indent="0"/>
            <a:r>
              <a:rPr lang="zh-CN" altLang="en-US"/>
              <a:t>第四级</a:t>
            </a:r>
            <a:endParaRPr lang="zh-CN" altLang="en-US"/>
          </a:p>
          <a:p>
            <a:pPr lvl="4" indent="0"/>
            <a:r>
              <a:rPr lang="zh-CN" altLang="en-US"/>
              <a:t>第五级</a:t>
            </a:r>
            <a:endParaRPr lang="zh-CN" altLang="en-US"/>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Century Gothic" panose="020B0502020202020204" charset="0"/>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幻灯片图像占位符 1"/>
          <p:cNvSpPr>
            <a:spLocks noGrp="1" noRot="1"/>
          </p:cNvSpPr>
          <p:nvPr>
            <p:ph type="sldImg"/>
          </p:nvPr>
        </p:nvSpPr>
        <p:spPr/>
      </p:sp>
      <p:sp>
        <p:nvSpPr>
          <p:cNvPr id="7170" name="文本占位符 2"/>
          <p:cNvSpPr>
            <a:spLocks noGrp="1"/>
          </p:cNvSpPr>
          <p:nvPr>
            <p:ph type="body"/>
          </p:nvPr>
        </p:nvSpPr>
        <p:spPr/>
        <p:txBody>
          <a:bodyPr lIns="91440" tIns="45720" rIns="91440" bIns="45720" anchor="t" anchorCtr="0"/>
          <a:p>
            <a:pPr lvl="0"/>
            <a:endParaRPr lang="zh-CN" altLang="en-US">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cxnSp>
        <p:nvCxnSpPr>
          <p:cNvPr id="16" name="Straight Connector 15"/>
          <p:cNvCxnSpPr/>
          <p:nvPr/>
        </p:nvCxnSpPr>
        <p:spPr>
          <a:xfrm flipH="1">
            <a:off x="8228013" y="7938"/>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700" y="92075"/>
            <a:ext cx="6080125" cy="608012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8" y="31750"/>
            <a:ext cx="4852988" cy="48529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5" y="609600"/>
            <a:ext cx="4343400" cy="434340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pPr fontAlgn="auto"/>
            <a:r>
              <a:rPr lang="zh-CN" altLang="en-US" strike="noStrike" noProof="1" smtClean="0"/>
              <a:t>单击此处编辑母版标题样式</a:t>
            </a:r>
            <a:endParaRPr lang="en-US" strike="noStrike" noProof="1" dirty="0"/>
          </a:p>
        </p:txBody>
      </p:sp>
      <p:sp>
        <p:nvSpPr>
          <p:cNvPr id="3" name="Subtitle 2"/>
          <p:cNvSpPr>
            <a:spLocks noGrp="1"/>
          </p:cNvSpPr>
          <p:nvPr>
            <p:ph type="subTitle" idx="1" hasCustomPrompt="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fontAlgn="auto"/>
            <a:r>
              <a:rPr lang="zh-CN" altLang="en-US" strike="noStrike" noProof="1" smtClean="0"/>
              <a:t>单击以编辑母版副标题样式</a:t>
            </a:r>
            <a:endParaRPr lang="en-US" strike="noStrike" noProof="1" dirty="0"/>
          </a:p>
        </p:txBody>
      </p:sp>
      <p:sp>
        <p:nvSpPr>
          <p:cNvPr id="4" name="Date Placeholder 3"/>
          <p:cNvSpPr>
            <a:spLocks noGrp="1"/>
          </p:cNvSpPr>
          <p:nvPr>
            <p:ph type="dt" sz="half" idx="10"/>
          </p:nvPr>
        </p:nvSpPr>
        <p:spPr>
          <a:xfrm>
            <a:off x="9904413" y="6172200"/>
            <a:ext cx="1600200" cy="365125"/>
          </a:xfrm>
          <a:prstGeom prst="rect">
            <a:avLst/>
          </a:prstGeom>
        </p:spPr>
        <p:txBody>
          <a:bodyPr vert="horz" lIns="91440" tIns="45720" rIns="91440" bIns="45720" rtlCol="0" anchor="t"/>
          <a:lstStyle/>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Footer Placeholder 4"/>
          <p:cNvSpPr>
            <a:spLocks noGrp="1"/>
          </p:cNvSpPr>
          <p:nvPr>
            <p:ph type="ftr" sz="quarter" idx="11"/>
          </p:nvPr>
        </p:nvSpPr>
        <p:spPr>
          <a:xfrm>
            <a:off x="684213" y="6172200"/>
            <a:ext cx="7543800" cy="365125"/>
          </a:xfrm>
          <a:prstGeom prst="rect">
            <a:avLst/>
          </a:prstGeom>
        </p:spPr>
        <p:txBody>
          <a:bodyPr vert="horz" lIns="91440" tIns="45720" rIns="91440" bIns="45720" rtlCol="0" anchor="t"/>
          <a:lstStyle/>
          <a:p>
            <a:pPr fontAlgn="auto"/>
            <a:endParaRPr lang="zh-CN" altLang="en-US" strike="noStrike" noProof="1"/>
          </a:p>
        </p:txBody>
      </p:sp>
      <p:sp>
        <p:nvSpPr>
          <p:cNvPr id="6" name="Slide Number Placeholder 5"/>
          <p:cNvSpPr>
            <a:spLocks noGrp="1"/>
          </p:cNvSpPr>
          <p:nvPr>
            <p:ph type="sldNum" sz="quarter" idx="12"/>
          </p:nvPr>
        </p:nvSpPr>
        <p:spPr>
          <a:xfrm>
            <a:off x="10363200" y="5578475"/>
            <a:ext cx="1143000" cy="669925"/>
          </a:xfrm>
          <a:prstGeom prst="rect">
            <a:avLst/>
          </a:prstGeom>
        </p:spPr>
        <p:txBody>
          <a:bodyPr vert="horz" lIns="91440" tIns="45720" rIns="91440" bIns="45720" rtlCol="0" anchor="b"/>
          <a:lstStyle/>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r>
              <a:rPr lang="zh-CN" altLang="en-US" strike="noStrike" noProof="1" smtClean="0"/>
              <a:t>单击此处编辑母版标题样式</a:t>
            </a:r>
            <a:endParaRPr lang="en-US" strike="noStrike" noProof="1" dirty="0"/>
          </a:p>
        </p:txBody>
      </p:sp>
      <p:sp>
        <p:nvSpPr>
          <p:cNvPr id="3" name="Content Placeholder 2"/>
          <p:cNvSpPr>
            <a:spLocks noGrp="1"/>
          </p:cNvSpPr>
          <p:nvPr>
            <p:ph idx="1" hasCustomPrompt="1"/>
          </p:nvPr>
        </p:nvSpPr>
        <p:spPr/>
        <p:txBody>
          <a:bodyPr anchor="ct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pPr fontAlgn="auto"/>
            <a:r>
              <a:rPr lang="zh-CN" altLang="en-US" strike="noStrike" noProof="1" smtClean="0"/>
              <a:t>单击此处编辑母版标题样式</a:t>
            </a:r>
            <a:endParaRPr lang="en-US" strike="noStrike" noProof="1" dirty="0"/>
          </a:p>
        </p:txBody>
      </p:sp>
      <p:sp>
        <p:nvSpPr>
          <p:cNvPr id="3" name="Text Placeholder 2"/>
          <p:cNvSpPr>
            <a:spLocks noGrp="1"/>
          </p:cNvSpPr>
          <p:nvPr>
            <p:ph type="body" idx="1" hasCustomPrompt="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r>
              <a:rPr lang="zh-CN" altLang="en-US" strike="noStrike" noProof="1" smtClean="0"/>
              <a:t>单击此处编辑母版标题样式</a:t>
            </a:r>
            <a:endParaRPr lang="en-US" strike="noStrike" noProof="1" dirty="0"/>
          </a:p>
        </p:txBody>
      </p:sp>
      <p:sp>
        <p:nvSpPr>
          <p:cNvPr id="3" name="Content Placeholder 2"/>
          <p:cNvSpPr>
            <a:spLocks noGrp="1"/>
          </p:cNvSpPr>
          <p:nvPr>
            <p:ph sz="half" idx="1" hasCustomPrompt="1"/>
          </p:nvPr>
        </p:nvSpPr>
        <p:spPr>
          <a:xfrm>
            <a:off x="684211" y="685800"/>
            <a:ext cx="4937655" cy="3615267"/>
          </a:xfrm>
        </p:spPr>
        <p:txBody>
          <a:bodyPr>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Content Placeholder 3"/>
          <p:cNvSpPr>
            <a:spLocks noGrp="1"/>
          </p:cNvSpPr>
          <p:nvPr>
            <p:ph sz="half" idx="2" hasCustomPrompt="1"/>
          </p:nvPr>
        </p:nvSpPr>
        <p:spPr>
          <a:xfrm>
            <a:off x="5808133" y="685801"/>
            <a:ext cx="4934479" cy="3615266"/>
          </a:xfrm>
        </p:spPr>
        <p:txBody>
          <a:bodyPr>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5" name="日期占位符 4"/>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6" name="页脚占位符 5"/>
          <p:cNvSpPr>
            <a:spLocks noGrp="1"/>
          </p:cNvSpPr>
          <p:nvPr>
            <p:ph type="ftr" sz="quarter" idx="11"/>
          </p:nvPr>
        </p:nvSpPr>
        <p:spPr/>
        <p:txBody>
          <a:bodyPr/>
          <a:p>
            <a:pPr fontAlgn="auto"/>
            <a:endParaRPr lang="zh-CN" altLang="en-US" strike="noStrike" noProof="1"/>
          </a:p>
        </p:txBody>
      </p:sp>
      <p:sp>
        <p:nvSpPr>
          <p:cNvPr id="7" name="灯片编号占位符 6"/>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pPr fontAlgn="auto"/>
            <a:r>
              <a:rPr lang="zh-CN" altLang="en-US" strike="noStrike" noProof="1" smtClean="0"/>
              <a:t>单击此处编辑母版标题样式</a:t>
            </a:r>
            <a:endParaRPr lang="en-US" strike="noStrike" noProof="1" dirty="0"/>
          </a:p>
        </p:txBody>
      </p:sp>
      <p:sp>
        <p:nvSpPr>
          <p:cNvPr id="3" name="Text Placeholder 2"/>
          <p:cNvSpPr>
            <a:spLocks noGrp="1"/>
          </p:cNvSpPr>
          <p:nvPr>
            <p:ph type="body" idx="1" hasCustomPrompt="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smtClean="0"/>
              <a:t>编辑母版文本样式</a:t>
            </a:r>
            <a:endParaRPr lang="zh-CN" altLang="en-US" strike="noStrike" noProof="1" smtClean="0"/>
          </a:p>
        </p:txBody>
      </p:sp>
      <p:sp>
        <p:nvSpPr>
          <p:cNvPr id="4" name="Content Placeholder 3"/>
          <p:cNvSpPr>
            <a:spLocks noGrp="1"/>
          </p:cNvSpPr>
          <p:nvPr>
            <p:ph sz="half" idx="2" hasCustomPrompt="1"/>
          </p:nvPr>
        </p:nvSpPr>
        <p:spPr>
          <a:xfrm>
            <a:off x="684211" y="1270529"/>
            <a:ext cx="4937655" cy="3030538"/>
          </a:xfrm>
        </p:spPr>
        <p:txBody>
          <a:bodyPr anchor="t">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5" name="Text Placeholder 4"/>
          <p:cNvSpPr>
            <a:spLocks noGrp="1"/>
          </p:cNvSpPr>
          <p:nvPr>
            <p:ph type="body" sz="quarter" idx="3" hasCustomPrompt="1"/>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smtClean="0"/>
              <a:t>编辑母版文本样式</a:t>
            </a:r>
            <a:endParaRPr lang="zh-CN" altLang="en-US" strike="noStrike" noProof="1" smtClean="0"/>
          </a:p>
        </p:txBody>
      </p:sp>
      <p:sp>
        <p:nvSpPr>
          <p:cNvPr id="6" name="Content Placeholder 5"/>
          <p:cNvSpPr>
            <a:spLocks noGrp="1"/>
          </p:cNvSpPr>
          <p:nvPr>
            <p:ph sz="quarter" idx="4" hasCustomPrompt="1"/>
          </p:nvPr>
        </p:nvSpPr>
        <p:spPr>
          <a:xfrm>
            <a:off x="5806545" y="1262062"/>
            <a:ext cx="4929188" cy="3030538"/>
          </a:xfrm>
        </p:spPr>
        <p:txBody>
          <a:bodyPr anchor="t">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7" name="日期占位符 6"/>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8" name="页脚占位符 7"/>
          <p:cNvSpPr>
            <a:spLocks noGrp="1"/>
          </p:cNvSpPr>
          <p:nvPr>
            <p:ph type="ftr" sz="quarter" idx="11"/>
          </p:nvPr>
        </p:nvSpPr>
        <p:spPr/>
        <p:txBody>
          <a:bodyPr/>
          <a:p>
            <a:pPr fontAlgn="auto"/>
            <a:endParaRPr lang="zh-CN" altLang="en-US" strike="noStrike" noProof="1"/>
          </a:p>
        </p:txBody>
      </p:sp>
      <p:sp>
        <p:nvSpPr>
          <p:cNvPr id="9" name="灯片编号占位符 8"/>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r>
              <a:rPr lang="zh-CN" altLang="en-US" strike="noStrike" noProof="1" smtClean="0"/>
              <a:t>单击此处编辑母版标题样式</a:t>
            </a:r>
            <a:endParaRPr lang="en-US" strike="noStrike" noProof="1" dirty="0"/>
          </a:p>
        </p:txBody>
      </p:sp>
      <p:sp>
        <p:nvSpPr>
          <p:cNvPr id="3" name="日期占位符 2"/>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1"/>
          </p:nvPr>
        </p:nvSpPr>
        <p:spPr/>
        <p:txBody>
          <a:bodyPr/>
          <a:p>
            <a:pPr fontAlgn="auto"/>
            <a:endParaRPr lang="zh-CN" altLang="en-US" strike="noStrike" noProof="1"/>
          </a:p>
        </p:txBody>
      </p:sp>
      <p:sp>
        <p:nvSpPr>
          <p:cNvPr id="5" name="灯片编号占位符 4"/>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p:txBody>
          <a:bodyPr/>
          <a:p>
            <a:pPr fontAlgn="auto"/>
            <a:endParaRPr lang="zh-CN" altLang="en-US" strike="noStrike" noProof="1"/>
          </a:p>
        </p:txBody>
      </p:sp>
      <p:sp>
        <p:nvSpPr>
          <p:cNvPr id="4" name="灯片编号占位符 3"/>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pPr fontAlgn="auto"/>
            <a:r>
              <a:rPr lang="zh-CN" altLang="en-US" strike="noStrike" noProof="1" smtClean="0"/>
              <a:t>单击此处编辑母版标题样式</a:t>
            </a:r>
            <a:endParaRPr lang="en-US" strike="noStrike" noProof="1" dirty="0"/>
          </a:p>
        </p:txBody>
      </p:sp>
      <p:sp>
        <p:nvSpPr>
          <p:cNvPr id="3" name="Content Placeholder 2"/>
          <p:cNvSpPr>
            <a:spLocks noGrp="1"/>
          </p:cNvSpPr>
          <p:nvPr>
            <p:ph idx="1" hasCustomPrompt="1"/>
          </p:nvPr>
        </p:nvSpPr>
        <p:spPr>
          <a:xfrm>
            <a:off x="684212" y="685800"/>
            <a:ext cx="5943601" cy="5308600"/>
          </a:xfrm>
        </p:spPr>
        <p:txBody>
          <a:bodyPr anchor="ctr">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Text Placeholder 3"/>
          <p:cNvSpPr>
            <a:spLocks noGrp="1"/>
          </p:cNvSpPr>
          <p:nvPr>
            <p:ph type="body" sz="half" idx="2" hasCustomPrompt="1"/>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auto"/>
            <a:r>
              <a:rPr lang="zh-CN" altLang="en-US" strike="noStrike" noProof="1" smtClean="0"/>
              <a:t>编辑母版文本样式</a:t>
            </a:r>
            <a:endParaRPr lang="zh-CN" altLang="en-US" strike="noStrike" noProof="1" smtClean="0"/>
          </a:p>
        </p:txBody>
      </p:sp>
      <p:sp>
        <p:nvSpPr>
          <p:cNvPr id="5" name="日期占位符 4"/>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6" name="页脚占位符 5"/>
          <p:cNvSpPr>
            <a:spLocks noGrp="1"/>
          </p:cNvSpPr>
          <p:nvPr>
            <p:ph type="ftr" sz="quarter" idx="11"/>
          </p:nvPr>
        </p:nvSpPr>
        <p:spPr/>
        <p:txBody>
          <a:bodyPr/>
          <a:p>
            <a:pPr fontAlgn="auto"/>
            <a:endParaRPr lang="zh-CN" altLang="en-US" strike="noStrike" noProof="1"/>
          </a:p>
        </p:txBody>
      </p:sp>
      <p:sp>
        <p:nvSpPr>
          <p:cNvPr id="7" name="灯片编号占位符 6"/>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pPr fontAlgn="auto"/>
            <a:r>
              <a:rPr lang="zh-CN" altLang="en-US" strike="noStrike" noProof="1" smtClean="0"/>
              <a:t>单击此处编辑母版标题样式</a:t>
            </a:r>
            <a:endParaRPr lang="en-US" strike="noStrike" noProof="1"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fontAlgn="auto"/>
            <a:r>
              <a:rPr lang="zh-CN" altLang="en-US" strike="noStrike" noProof="1" smtClean="0"/>
              <a:t>单击图标添加图片</a:t>
            </a:r>
            <a:endParaRPr lang="en-US" strike="noStrike" noProof="1" dirty="0"/>
          </a:p>
        </p:txBody>
      </p:sp>
      <p:sp>
        <p:nvSpPr>
          <p:cNvPr id="4" name="Text Placeholder 3"/>
          <p:cNvSpPr>
            <a:spLocks noGrp="1"/>
          </p:cNvSpPr>
          <p:nvPr>
            <p:ph type="body" sz="half" idx="2" hasCustomPrompt="1"/>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auto"/>
            <a:r>
              <a:rPr lang="zh-CN" altLang="en-US" strike="noStrike" noProof="1" smtClean="0"/>
              <a:t>编辑母版文本样式</a:t>
            </a:r>
            <a:endParaRPr lang="zh-CN" altLang="en-US" strike="noStrike" noProof="1" smtClean="0"/>
          </a:p>
        </p:txBody>
      </p:sp>
      <p:sp>
        <p:nvSpPr>
          <p:cNvPr id="3" name="日期占位符 2"/>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r>
              <a:rPr lang="zh-CN" altLang="en-US" strike="noStrike" noProof="1" smtClean="0"/>
              <a:t>单击此处编辑母版标题样式</a:t>
            </a:r>
            <a:endParaRPr lang="en-US" strike="noStrike" noProof="1"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fontAlgn="auto"/>
            <a:r>
              <a:rPr lang="zh-CN" altLang="en-US" strike="noStrike" noProof="1" smtClean="0"/>
              <a:t>单击图标添加图片</a:t>
            </a:r>
            <a:endParaRPr lang="en-US" strike="noStrike" noProof="1" dirty="0"/>
          </a:p>
        </p:txBody>
      </p:sp>
      <p:sp>
        <p:nvSpPr>
          <p:cNvPr id="16" name="Text Placeholder 9"/>
          <p:cNvSpPr>
            <a:spLocks noGrp="1"/>
          </p:cNvSpPr>
          <p:nvPr>
            <p:ph type="body" sz="quarter" idx="14" hasCustomPrompt="1"/>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auto"/>
            <a:r>
              <a:rPr lang="zh-CN" altLang="en-US" strike="noStrike" noProof="1" smtClean="0"/>
              <a:t>编辑母版文本样式</a:t>
            </a:r>
            <a:endParaRPr lang="zh-CN" altLang="en-US" strike="noStrike" noProof="1" smtClean="0"/>
          </a:p>
        </p:txBody>
      </p:sp>
      <p:sp>
        <p:nvSpPr>
          <p:cNvPr id="3" name="日期占位符 2"/>
          <p:cNvSpPr>
            <a:spLocks noGrp="1"/>
          </p:cNvSpPr>
          <p:nvPr>
            <p:ph type="dt" sz="half" idx="15"/>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6"/>
          </p:nvPr>
        </p:nvSpPr>
        <p:spPr/>
        <p:txBody>
          <a:bodyPr/>
          <a:p>
            <a:pPr fontAlgn="auto"/>
            <a:endParaRPr lang="zh-CN" altLang="en-US" strike="noStrike" noProof="1"/>
          </a:p>
        </p:txBody>
      </p:sp>
      <p:sp>
        <p:nvSpPr>
          <p:cNvPr id="5" name="灯片编号占位符 4"/>
          <p:cNvSpPr>
            <a:spLocks noGrp="1"/>
          </p:cNvSpPr>
          <p:nvPr>
            <p:ph type="sldNum" sz="quarter" idx="17"/>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pPr fontAlgn="auto"/>
            <a:r>
              <a:rPr lang="zh-CN" altLang="en-US" strike="noStrike" noProof="1" smtClean="0"/>
              <a:t>单击此处编辑母版标题样式</a:t>
            </a:r>
            <a:endParaRPr lang="en-US" strike="noStrike" noProof="1" dirty="0"/>
          </a:p>
        </p:txBody>
      </p:sp>
      <p:sp>
        <p:nvSpPr>
          <p:cNvPr id="3" name="Text Placeholder 2"/>
          <p:cNvSpPr>
            <a:spLocks noGrp="1"/>
          </p:cNvSpPr>
          <p:nvPr>
            <p:ph type="body" idx="1" hasCustomPrompt="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3080" name="TextBox 13"/>
          <p:cNvSpPr txBox="1"/>
          <p:nvPr/>
        </p:nvSpPr>
        <p:spPr>
          <a:xfrm>
            <a:off x="531813" y="812800"/>
            <a:ext cx="609600" cy="584200"/>
          </a:xfrm>
          <a:prstGeom prst="rect">
            <a:avLst/>
          </a:prstGeom>
          <a:noFill/>
          <a:ln w="9525">
            <a:noFill/>
          </a:ln>
        </p:spPr>
        <p:txBody>
          <a:bodyPr lIns="91440" tIns="45720" rIns="91440" bIns="45720" anchor="ctr" anchorCtr="0"/>
          <a:p>
            <a:pPr lvl="0"/>
            <a:r>
              <a:rPr lang="en-US" altLang="zh-CN" sz="8000" dirty="0">
                <a:latin typeface="Century Gothic" panose="020B0502020202020204" charset="0"/>
              </a:rPr>
              <a:t>“</a:t>
            </a:r>
            <a:endParaRPr lang="en-US" altLang="zh-CN" sz="8000" dirty="0">
              <a:latin typeface="Century Gothic" panose="020B0502020202020204" charset="0"/>
            </a:endParaRPr>
          </a:p>
        </p:txBody>
      </p:sp>
      <p:sp>
        <p:nvSpPr>
          <p:cNvPr id="3081" name="TextBox 14"/>
          <p:cNvSpPr txBox="1"/>
          <p:nvPr/>
        </p:nvSpPr>
        <p:spPr>
          <a:xfrm>
            <a:off x="10285413" y="2768600"/>
            <a:ext cx="609600" cy="584200"/>
          </a:xfrm>
          <a:prstGeom prst="rect">
            <a:avLst/>
          </a:prstGeom>
          <a:noFill/>
          <a:ln w="9525">
            <a:noFill/>
          </a:ln>
        </p:spPr>
        <p:txBody>
          <a:bodyPr lIns="91440" tIns="45720" rIns="91440" bIns="45720" anchor="ctr" anchorCtr="0"/>
          <a:p>
            <a:pPr lvl="0" algn="r"/>
            <a:r>
              <a:rPr lang="en-US" altLang="zh-CN" sz="8000" dirty="0">
                <a:latin typeface="Century Gothic" panose="020B0502020202020204" charset="0"/>
              </a:rPr>
              <a:t>”</a:t>
            </a:r>
            <a:endParaRPr lang="en-US" altLang="zh-CN" sz="8000" dirty="0">
              <a:latin typeface="Century Gothic" panose="020B0502020202020204" charset="0"/>
            </a:endParaRPr>
          </a:p>
        </p:txBody>
      </p:sp>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pPr fontAlgn="auto"/>
            <a:r>
              <a:rPr lang="zh-CN" altLang="en-US" strike="noStrike" noProof="1" smtClean="0"/>
              <a:t>单击此处编辑母版标题样式</a:t>
            </a:r>
            <a:endParaRPr lang="en-US" strike="noStrike" noProof="1" dirty="0"/>
          </a:p>
        </p:txBody>
      </p:sp>
      <p:sp>
        <p:nvSpPr>
          <p:cNvPr id="10" name="Text Placeholder 9"/>
          <p:cNvSpPr>
            <a:spLocks noGrp="1"/>
          </p:cNvSpPr>
          <p:nvPr>
            <p:ph type="body" sz="quarter" idx="13" hasCustomPrompt="1"/>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auto"/>
            <a:r>
              <a:rPr lang="zh-CN" altLang="en-US" strike="noStrike" noProof="1" smtClean="0"/>
              <a:t>编辑母版文本样式</a:t>
            </a:r>
            <a:endParaRPr lang="zh-CN" altLang="en-US" strike="noStrike" noProof="1" smtClean="0"/>
          </a:p>
        </p:txBody>
      </p:sp>
      <p:sp>
        <p:nvSpPr>
          <p:cNvPr id="3" name="Text Placeholder 2"/>
          <p:cNvSpPr>
            <a:spLocks noGrp="1"/>
          </p:cNvSpPr>
          <p:nvPr>
            <p:ph type="body" idx="1" hasCustomPrompt="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Date Placeholder 3"/>
          <p:cNvSpPr>
            <a:spLocks noGrp="1"/>
          </p:cNvSpPr>
          <p:nvPr>
            <p:ph type="dt" sz="half" idx="10"/>
          </p:nvPr>
        </p:nvSpPr>
        <p:spPr>
          <a:xfrm>
            <a:off x="9904413" y="6172200"/>
            <a:ext cx="1600200" cy="365125"/>
          </a:xfrm>
          <a:prstGeom prst="rect">
            <a:avLst/>
          </a:prstGeom>
        </p:spPr>
        <p:txBody>
          <a:bodyPr vert="horz" lIns="91440" tIns="45720" rIns="91440" bIns="45720" rtlCol="0" anchor="t"/>
          <a:lstStyle/>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Footer Placeholder 4"/>
          <p:cNvSpPr>
            <a:spLocks noGrp="1"/>
          </p:cNvSpPr>
          <p:nvPr>
            <p:ph type="ftr" sz="quarter" idx="11"/>
          </p:nvPr>
        </p:nvSpPr>
        <p:spPr>
          <a:xfrm>
            <a:off x="684213" y="6172200"/>
            <a:ext cx="7543800" cy="365125"/>
          </a:xfrm>
          <a:prstGeom prst="rect">
            <a:avLst/>
          </a:prstGeom>
        </p:spPr>
        <p:txBody>
          <a:bodyPr vert="horz" lIns="91440" tIns="45720" rIns="91440" bIns="45720" rtlCol="0" anchor="t"/>
          <a:lstStyle/>
          <a:p>
            <a:pPr fontAlgn="auto"/>
            <a:endParaRPr lang="zh-CN" altLang="en-US" strike="noStrike" noProof="1"/>
          </a:p>
        </p:txBody>
      </p:sp>
      <p:sp>
        <p:nvSpPr>
          <p:cNvPr id="6" name="Slide Number Placeholder 5"/>
          <p:cNvSpPr>
            <a:spLocks noGrp="1"/>
          </p:cNvSpPr>
          <p:nvPr>
            <p:ph type="sldNum" sz="quarter" idx="12"/>
          </p:nvPr>
        </p:nvSpPr>
        <p:spPr>
          <a:xfrm>
            <a:off x="10363200" y="5578475"/>
            <a:ext cx="1143000" cy="669925"/>
          </a:xfrm>
          <a:prstGeom prst="rect">
            <a:avLst/>
          </a:prstGeom>
        </p:spPr>
        <p:txBody>
          <a:bodyPr vert="horz" lIns="91440" tIns="45720" rIns="91440" bIns="45720" rtlCol="0" anchor="b"/>
          <a:lstStyle/>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pPr fontAlgn="auto"/>
            <a:r>
              <a:rPr lang="zh-CN" altLang="en-US" strike="noStrike" noProof="1" smtClean="0"/>
              <a:t>单击此处编辑母版标题样式</a:t>
            </a:r>
            <a:endParaRPr lang="en-US" strike="noStrike" noProof="1" dirty="0"/>
          </a:p>
        </p:txBody>
      </p:sp>
      <p:sp>
        <p:nvSpPr>
          <p:cNvPr id="3" name="Text Placeholder 2"/>
          <p:cNvSpPr>
            <a:spLocks noGrp="1"/>
          </p:cNvSpPr>
          <p:nvPr>
            <p:ph type="body" idx="1" hasCustomPrompt="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4104" name="TextBox 10"/>
          <p:cNvSpPr txBox="1"/>
          <p:nvPr/>
        </p:nvSpPr>
        <p:spPr>
          <a:xfrm>
            <a:off x="531813" y="812800"/>
            <a:ext cx="609600" cy="584200"/>
          </a:xfrm>
          <a:prstGeom prst="rect">
            <a:avLst/>
          </a:prstGeom>
          <a:noFill/>
          <a:ln w="9525">
            <a:noFill/>
          </a:ln>
        </p:spPr>
        <p:txBody>
          <a:bodyPr lIns="91440" tIns="45720" rIns="91440" bIns="45720" anchor="ctr" anchorCtr="0"/>
          <a:p>
            <a:pPr lvl="0"/>
            <a:r>
              <a:rPr lang="en-US" altLang="zh-CN" sz="8000" dirty="0">
                <a:latin typeface="Century Gothic" panose="020B0502020202020204" charset="0"/>
              </a:rPr>
              <a:t>“</a:t>
            </a:r>
            <a:endParaRPr lang="en-US" altLang="zh-CN" sz="8000" dirty="0">
              <a:latin typeface="Century Gothic" panose="020B0502020202020204" charset="0"/>
            </a:endParaRPr>
          </a:p>
        </p:txBody>
      </p:sp>
      <p:sp>
        <p:nvSpPr>
          <p:cNvPr id="4105" name="TextBox 11"/>
          <p:cNvSpPr txBox="1"/>
          <p:nvPr/>
        </p:nvSpPr>
        <p:spPr>
          <a:xfrm>
            <a:off x="10285413" y="2768600"/>
            <a:ext cx="609600" cy="584200"/>
          </a:xfrm>
          <a:prstGeom prst="rect">
            <a:avLst/>
          </a:prstGeom>
          <a:noFill/>
          <a:ln w="9525">
            <a:noFill/>
          </a:ln>
        </p:spPr>
        <p:txBody>
          <a:bodyPr lIns="91440" tIns="45720" rIns="91440" bIns="45720" anchor="ctr" anchorCtr="0"/>
          <a:p>
            <a:pPr lvl="0" algn="r"/>
            <a:r>
              <a:rPr lang="en-US" altLang="zh-CN" sz="8000" dirty="0">
                <a:latin typeface="Century Gothic" panose="020B0502020202020204" charset="0"/>
              </a:rPr>
              <a:t>”</a:t>
            </a:r>
            <a:endParaRPr lang="en-US" altLang="zh-CN" sz="8000" dirty="0">
              <a:latin typeface="Century Gothic" panose="020B0502020202020204" charset="0"/>
            </a:endParaRPr>
          </a:p>
        </p:txBody>
      </p:sp>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pPr fontAlgn="auto"/>
            <a:r>
              <a:rPr lang="zh-CN" altLang="en-US" strike="noStrike" noProof="1" smtClean="0"/>
              <a:t>单击此处编辑母版标题样式</a:t>
            </a:r>
            <a:endParaRPr lang="en-US" strike="noStrike" noProof="1" dirty="0"/>
          </a:p>
        </p:txBody>
      </p:sp>
      <p:sp>
        <p:nvSpPr>
          <p:cNvPr id="10" name="Text Placeholder 9"/>
          <p:cNvSpPr>
            <a:spLocks noGrp="1"/>
          </p:cNvSpPr>
          <p:nvPr>
            <p:ph type="body" sz="quarter" idx="13" hasCustomPrompt="1"/>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fontAlgn="auto">
              <a:spcBef>
                <a:spcPct val="0"/>
              </a:spcBef>
              <a:buNone/>
            </a:pPr>
            <a:r>
              <a:rPr lang="zh-CN" altLang="en-US" strike="noStrike" noProof="1" smtClean="0"/>
              <a:t>编辑母版文本样式</a:t>
            </a:r>
            <a:endParaRPr lang="zh-CN" altLang="en-US" strike="noStrike" noProof="1" smtClean="0"/>
          </a:p>
        </p:txBody>
      </p:sp>
      <p:sp>
        <p:nvSpPr>
          <p:cNvPr id="3" name="Text Placeholder 2"/>
          <p:cNvSpPr>
            <a:spLocks noGrp="1"/>
          </p:cNvSpPr>
          <p:nvPr>
            <p:ph type="body" idx="1" hasCustomPrompt="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Date Placeholder 3"/>
          <p:cNvSpPr>
            <a:spLocks noGrp="1"/>
          </p:cNvSpPr>
          <p:nvPr>
            <p:ph type="dt" sz="half" idx="10"/>
          </p:nvPr>
        </p:nvSpPr>
        <p:spPr>
          <a:xfrm>
            <a:off x="9904413" y="6172200"/>
            <a:ext cx="1600200" cy="365125"/>
          </a:xfrm>
          <a:prstGeom prst="rect">
            <a:avLst/>
          </a:prstGeom>
        </p:spPr>
        <p:txBody>
          <a:bodyPr vert="horz" lIns="91440" tIns="45720" rIns="91440" bIns="45720" rtlCol="0" anchor="t"/>
          <a:lstStyle/>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Footer Placeholder 4"/>
          <p:cNvSpPr>
            <a:spLocks noGrp="1"/>
          </p:cNvSpPr>
          <p:nvPr>
            <p:ph type="ftr" sz="quarter" idx="11"/>
          </p:nvPr>
        </p:nvSpPr>
        <p:spPr>
          <a:xfrm>
            <a:off x="684213" y="6172200"/>
            <a:ext cx="7543800" cy="365125"/>
          </a:xfrm>
          <a:prstGeom prst="rect">
            <a:avLst/>
          </a:prstGeom>
        </p:spPr>
        <p:txBody>
          <a:bodyPr vert="horz" lIns="91440" tIns="45720" rIns="91440" bIns="45720" rtlCol="0" anchor="t"/>
          <a:lstStyle/>
          <a:p>
            <a:pPr fontAlgn="auto"/>
            <a:endParaRPr lang="zh-CN" altLang="en-US" strike="noStrike" noProof="1"/>
          </a:p>
        </p:txBody>
      </p:sp>
      <p:sp>
        <p:nvSpPr>
          <p:cNvPr id="6" name="Slide Number Placeholder 5"/>
          <p:cNvSpPr>
            <a:spLocks noGrp="1"/>
          </p:cNvSpPr>
          <p:nvPr>
            <p:ph type="sldNum" sz="quarter" idx="12"/>
          </p:nvPr>
        </p:nvSpPr>
        <p:spPr>
          <a:xfrm>
            <a:off x="10363200" y="5578475"/>
            <a:ext cx="1143000" cy="669925"/>
          </a:xfrm>
          <a:prstGeom prst="rect">
            <a:avLst/>
          </a:prstGeom>
        </p:spPr>
        <p:txBody>
          <a:bodyPr vert="horz" lIns="91440" tIns="45720" rIns="91440" bIns="45720" rtlCol="0" anchor="b"/>
          <a:lstStyle/>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fontAlgn="auto"/>
            <a:r>
              <a:rPr lang="zh-CN" altLang="en-US" strike="noStrike" noProof="1" smtClean="0"/>
              <a:t>单击此处编辑母版标题样式</a:t>
            </a:r>
            <a:endParaRPr lang="en-US" strike="noStrike" noProof="1" dirty="0"/>
          </a:p>
        </p:txBody>
      </p:sp>
      <p:sp>
        <p:nvSpPr>
          <p:cNvPr id="10" name="Text Placeholder 9"/>
          <p:cNvSpPr>
            <a:spLocks noGrp="1"/>
          </p:cNvSpPr>
          <p:nvPr>
            <p:ph type="body" sz="quarter" idx="13" hasCustomPrompt="1"/>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fontAlgn="auto">
              <a:spcBef>
                <a:spcPct val="0"/>
              </a:spcBef>
              <a:buNone/>
            </a:pPr>
            <a:r>
              <a:rPr lang="zh-CN" altLang="en-US" strike="noStrike" noProof="1" smtClean="0"/>
              <a:t>编辑母版文本样式</a:t>
            </a:r>
            <a:endParaRPr lang="zh-CN" altLang="en-US" strike="noStrike" noProof="1" smtClean="0"/>
          </a:p>
        </p:txBody>
      </p:sp>
      <p:sp>
        <p:nvSpPr>
          <p:cNvPr id="3" name="Text Placeholder 2"/>
          <p:cNvSpPr>
            <a:spLocks noGrp="1"/>
          </p:cNvSpPr>
          <p:nvPr>
            <p:ph type="body" idx="1" hasCustomPrompt="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日期占位符 3"/>
          <p:cNvSpPr>
            <a:spLocks noGrp="1"/>
          </p:cNvSpPr>
          <p:nvPr>
            <p:ph type="dt" sz="half" idx="14"/>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5"/>
          </p:nvPr>
        </p:nvSpPr>
        <p:spPr/>
        <p:txBody>
          <a:bodyPr/>
          <a:p>
            <a:pPr fontAlgn="auto"/>
            <a:endParaRPr lang="zh-CN" altLang="en-US" strike="noStrike" noProof="1"/>
          </a:p>
        </p:txBody>
      </p:sp>
      <p:sp>
        <p:nvSpPr>
          <p:cNvPr id="6" name="灯片编号占位符 5"/>
          <p:cNvSpPr>
            <a:spLocks noGrp="1"/>
          </p:cNvSpPr>
          <p:nvPr>
            <p:ph type="sldNum" sz="quarter" idx="16"/>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pPr fontAlgn="auto"/>
            <a:r>
              <a:rPr lang="zh-CN" altLang="en-US" strike="noStrike" noProof="1" smtClean="0"/>
              <a:t>单击此处编辑母版标题样式</a:t>
            </a:r>
            <a:endParaRPr lang="en-US" strike="noStrike" noProof="1" dirty="0"/>
          </a:p>
        </p:txBody>
      </p:sp>
      <p:sp>
        <p:nvSpPr>
          <p:cNvPr id="3" name="Vertical Text Placeholder 2"/>
          <p:cNvSpPr>
            <a:spLocks noGrp="1"/>
          </p:cNvSpPr>
          <p:nvPr>
            <p:ph type="body" orient="vert" idx="1" hasCustomPrompt="1"/>
          </p:nvPr>
        </p:nvSpPr>
        <p:spPr/>
        <p:txBody>
          <a:bodyPr vert="eaVert" anchor="t"/>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pPr fontAlgn="auto"/>
            <a:r>
              <a:rPr lang="zh-CN" altLang="en-US" strike="noStrike" noProof="1" smtClean="0"/>
              <a:t>单击此处编辑母版标题样式</a:t>
            </a:r>
            <a:endParaRPr lang="en-US" strike="noStrike" noProof="1" dirty="0"/>
          </a:p>
        </p:txBody>
      </p:sp>
      <p:sp>
        <p:nvSpPr>
          <p:cNvPr id="3" name="Vertical Text Placeholder 2"/>
          <p:cNvSpPr>
            <a:spLocks noGrp="1"/>
          </p:cNvSpPr>
          <p:nvPr>
            <p:ph type="body" orient="vert" idx="1" hasCustomPrompt="1"/>
          </p:nvPr>
        </p:nvSpPr>
        <p:spPr>
          <a:xfrm>
            <a:off x="685800" y="685800"/>
            <a:ext cx="7823200" cy="5308600"/>
          </a:xfrm>
        </p:spPr>
        <p:txBody>
          <a:bodyPr vert="eaVert" anchor="t"/>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cxnSp>
        <p:nvCxnSpPr>
          <p:cNvPr id="16" name="Straight Connector 15"/>
          <p:cNvCxnSpPr/>
          <p:nvPr/>
        </p:nvCxnSpPr>
        <p:spPr>
          <a:xfrm flipH="1">
            <a:off x="8228013" y="7938"/>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700" y="92075"/>
            <a:ext cx="6080125" cy="608012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8" y="31750"/>
            <a:ext cx="4852988" cy="48529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5" y="609600"/>
            <a:ext cx="4343400" cy="434340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pPr fontAlgn="auto"/>
            <a:r>
              <a:rPr lang="zh-CN" altLang="en-US" strike="noStrike" noProof="1" smtClean="0"/>
              <a:t>单击此处编辑母版标题样式</a:t>
            </a:r>
            <a:endParaRPr lang="en-US" strike="noStrike" noProof="1" dirty="0"/>
          </a:p>
        </p:txBody>
      </p:sp>
      <p:sp>
        <p:nvSpPr>
          <p:cNvPr id="3" name="Subtitle 2"/>
          <p:cNvSpPr>
            <a:spLocks noGrp="1"/>
          </p:cNvSpPr>
          <p:nvPr>
            <p:ph type="subTitle" idx="1" hasCustomPrompt="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fontAlgn="auto"/>
            <a:r>
              <a:rPr lang="zh-CN" altLang="en-US" strike="noStrike" noProof="1" smtClean="0"/>
              <a:t>单击以编辑母版副标题样式</a:t>
            </a:r>
            <a:endParaRPr lang="en-US" strike="noStrike" noProof="1" dirty="0"/>
          </a:p>
        </p:txBody>
      </p:sp>
      <p:sp>
        <p:nvSpPr>
          <p:cNvPr id="4" name="Date Placeholder 3"/>
          <p:cNvSpPr>
            <a:spLocks noGrp="1"/>
          </p:cNvSpPr>
          <p:nvPr>
            <p:ph type="dt" sz="half" idx="10"/>
          </p:nvPr>
        </p:nvSpPr>
        <p:spPr>
          <a:xfrm>
            <a:off x="9904413" y="6172200"/>
            <a:ext cx="1600200" cy="365125"/>
          </a:xfrm>
          <a:prstGeom prst="rect">
            <a:avLst/>
          </a:prstGeom>
        </p:spPr>
        <p:txBody>
          <a:bodyPr vert="horz" lIns="91440" tIns="45720" rIns="91440" bIns="45720" rtlCol="0" anchor="t"/>
          <a:lstStyle/>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Footer Placeholder 4"/>
          <p:cNvSpPr>
            <a:spLocks noGrp="1"/>
          </p:cNvSpPr>
          <p:nvPr>
            <p:ph type="ftr" sz="quarter" idx="11"/>
          </p:nvPr>
        </p:nvSpPr>
        <p:spPr>
          <a:xfrm>
            <a:off x="684213" y="6172200"/>
            <a:ext cx="7543800" cy="365125"/>
          </a:xfrm>
          <a:prstGeom prst="rect">
            <a:avLst/>
          </a:prstGeom>
        </p:spPr>
        <p:txBody>
          <a:bodyPr vert="horz" lIns="91440" tIns="45720" rIns="91440" bIns="45720" rtlCol="0" anchor="t"/>
          <a:lstStyle/>
          <a:p>
            <a:pPr fontAlgn="auto"/>
            <a:endParaRPr lang="zh-CN" altLang="en-US" strike="noStrike" noProof="1"/>
          </a:p>
        </p:txBody>
      </p:sp>
      <p:sp>
        <p:nvSpPr>
          <p:cNvPr id="6" name="Slide Number Placeholder 5"/>
          <p:cNvSpPr>
            <a:spLocks noGrp="1"/>
          </p:cNvSpPr>
          <p:nvPr>
            <p:ph type="sldNum" sz="quarter" idx="12"/>
          </p:nvPr>
        </p:nvSpPr>
        <p:spPr>
          <a:xfrm>
            <a:off x="10363200" y="5578475"/>
            <a:ext cx="1143000" cy="669925"/>
          </a:xfrm>
          <a:prstGeom prst="rect">
            <a:avLst/>
          </a:prstGeom>
        </p:spPr>
        <p:txBody>
          <a:bodyPr vert="horz" lIns="91440" tIns="45720" rIns="91440" bIns="45720" rtlCol="0" anchor="b"/>
          <a:lstStyle/>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r>
              <a:rPr lang="zh-CN" altLang="en-US" strike="noStrike" noProof="1" smtClean="0"/>
              <a:t>单击此处编辑母版标题样式</a:t>
            </a:r>
            <a:endParaRPr lang="en-US" strike="noStrike" noProof="1" dirty="0"/>
          </a:p>
        </p:txBody>
      </p:sp>
      <p:sp>
        <p:nvSpPr>
          <p:cNvPr id="3" name="Content Placeholder 2"/>
          <p:cNvSpPr>
            <a:spLocks noGrp="1"/>
          </p:cNvSpPr>
          <p:nvPr>
            <p:ph idx="1" hasCustomPrompt="1"/>
          </p:nvPr>
        </p:nvSpPr>
        <p:spPr/>
        <p:txBody>
          <a:bodyPr anchor="ct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pPr fontAlgn="auto"/>
            <a:r>
              <a:rPr lang="zh-CN" altLang="en-US" strike="noStrike" noProof="1" smtClean="0"/>
              <a:t>单击此处编辑母版标题样式</a:t>
            </a:r>
            <a:endParaRPr lang="en-US" strike="noStrike" noProof="1" dirty="0"/>
          </a:p>
        </p:txBody>
      </p:sp>
      <p:sp>
        <p:nvSpPr>
          <p:cNvPr id="3" name="Text Placeholder 2"/>
          <p:cNvSpPr>
            <a:spLocks noGrp="1"/>
          </p:cNvSpPr>
          <p:nvPr>
            <p:ph type="body" idx="1" hasCustomPrompt="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r>
              <a:rPr lang="zh-CN" altLang="en-US" strike="noStrike" noProof="1" smtClean="0"/>
              <a:t>单击此处编辑母版标题样式</a:t>
            </a:r>
            <a:endParaRPr lang="en-US" strike="noStrike" noProof="1" dirty="0"/>
          </a:p>
        </p:txBody>
      </p:sp>
      <p:sp>
        <p:nvSpPr>
          <p:cNvPr id="3" name="Content Placeholder 2"/>
          <p:cNvSpPr>
            <a:spLocks noGrp="1"/>
          </p:cNvSpPr>
          <p:nvPr>
            <p:ph sz="half" idx="1" hasCustomPrompt="1"/>
          </p:nvPr>
        </p:nvSpPr>
        <p:spPr>
          <a:xfrm>
            <a:off x="684211" y="685800"/>
            <a:ext cx="4937655" cy="3615267"/>
          </a:xfrm>
        </p:spPr>
        <p:txBody>
          <a:bodyPr>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Content Placeholder 3"/>
          <p:cNvSpPr>
            <a:spLocks noGrp="1"/>
          </p:cNvSpPr>
          <p:nvPr>
            <p:ph sz="half" idx="2" hasCustomPrompt="1"/>
          </p:nvPr>
        </p:nvSpPr>
        <p:spPr>
          <a:xfrm>
            <a:off x="5808133" y="685801"/>
            <a:ext cx="4934479" cy="3615266"/>
          </a:xfrm>
        </p:spPr>
        <p:txBody>
          <a:bodyPr>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5" name="日期占位符 4"/>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6" name="页脚占位符 5"/>
          <p:cNvSpPr>
            <a:spLocks noGrp="1"/>
          </p:cNvSpPr>
          <p:nvPr>
            <p:ph type="ftr" sz="quarter" idx="11"/>
          </p:nvPr>
        </p:nvSpPr>
        <p:spPr/>
        <p:txBody>
          <a:bodyPr/>
          <a:p>
            <a:pPr fontAlgn="auto"/>
            <a:endParaRPr lang="zh-CN" altLang="en-US" strike="noStrike" noProof="1"/>
          </a:p>
        </p:txBody>
      </p:sp>
      <p:sp>
        <p:nvSpPr>
          <p:cNvPr id="7" name="灯片编号占位符 6"/>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pPr fontAlgn="auto"/>
            <a:r>
              <a:rPr lang="zh-CN" altLang="en-US" strike="noStrike" noProof="1" smtClean="0"/>
              <a:t>单击此处编辑母版标题样式</a:t>
            </a:r>
            <a:endParaRPr lang="en-US" strike="noStrike" noProof="1" dirty="0"/>
          </a:p>
        </p:txBody>
      </p:sp>
      <p:sp>
        <p:nvSpPr>
          <p:cNvPr id="3" name="Text Placeholder 2"/>
          <p:cNvSpPr>
            <a:spLocks noGrp="1"/>
          </p:cNvSpPr>
          <p:nvPr>
            <p:ph type="body" idx="1" hasCustomPrompt="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smtClean="0"/>
              <a:t>编辑母版文本样式</a:t>
            </a:r>
            <a:endParaRPr lang="zh-CN" altLang="en-US" strike="noStrike" noProof="1" smtClean="0"/>
          </a:p>
        </p:txBody>
      </p:sp>
      <p:sp>
        <p:nvSpPr>
          <p:cNvPr id="4" name="Content Placeholder 3"/>
          <p:cNvSpPr>
            <a:spLocks noGrp="1"/>
          </p:cNvSpPr>
          <p:nvPr>
            <p:ph sz="half" idx="2" hasCustomPrompt="1"/>
          </p:nvPr>
        </p:nvSpPr>
        <p:spPr>
          <a:xfrm>
            <a:off x="684211" y="1270529"/>
            <a:ext cx="4937655" cy="3030538"/>
          </a:xfrm>
        </p:spPr>
        <p:txBody>
          <a:bodyPr anchor="t">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5" name="Text Placeholder 4"/>
          <p:cNvSpPr>
            <a:spLocks noGrp="1"/>
          </p:cNvSpPr>
          <p:nvPr>
            <p:ph type="body" sz="quarter" idx="3" hasCustomPrompt="1"/>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smtClean="0"/>
              <a:t>编辑母版文本样式</a:t>
            </a:r>
            <a:endParaRPr lang="zh-CN" altLang="en-US" strike="noStrike" noProof="1" smtClean="0"/>
          </a:p>
        </p:txBody>
      </p:sp>
      <p:sp>
        <p:nvSpPr>
          <p:cNvPr id="6" name="Content Placeholder 5"/>
          <p:cNvSpPr>
            <a:spLocks noGrp="1"/>
          </p:cNvSpPr>
          <p:nvPr>
            <p:ph sz="quarter" idx="4" hasCustomPrompt="1"/>
          </p:nvPr>
        </p:nvSpPr>
        <p:spPr>
          <a:xfrm>
            <a:off x="5806545" y="1262062"/>
            <a:ext cx="4929188" cy="3030538"/>
          </a:xfrm>
        </p:spPr>
        <p:txBody>
          <a:bodyPr anchor="t">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7" name="日期占位符 6"/>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8" name="页脚占位符 7"/>
          <p:cNvSpPr>
            <a:spLocks noGrp="1"/>
          </p:cNvSpPr>
          <p:nvPr>
            <p:ph type="ftr" sz="quarter" idx="11"/>
          </p:nvPr>
        </p:nvSpPr>
        <p:spPr/>
        <p:txBody>
          <a:bodyPr/>
          <a:p>
            <a:pPr fontAlgn="auto"/>
            <a:endParaRPr lang="zh-CN" altLang="en-US" strike="noStrike" noProof="1"/>
          </a:p>
        </p:txBody>
      </p:sp>
      <p:sp>
        <p:nvSpPr>
          <p:cNvPr id="9" name="灯片编号占位符 8"/>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r>
              <a:rPr lang="zh-CN" altLang="en-US" strike="noStrike" noProof="1" smtClean="0"/>
              <a:t>单击此处编辑母版标题样式</a:t>
            </a:r>
            <a:endParaRPr lang="en-US" strike="noStrike" noProof="1" dirty="0"/>
          </a:p>
        </p:txBody>
      </p:sp>
      <p:sp>
        <p:nvSpPr>
          <p:cNvPr id="3" name="日期占位符 2"/>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1"/>
          </p:nvPr>
        </p:nvSpPr>
        <p:spPr/>
        <p:txBody>
          <a:bodyPr/>
          <a:p>
            <a:pPr fontAlgn="auto"/>
            <a:endParaRPr lang="zh-CN" altLang="en-US" strike="noStrike" noProof="1"/>
          </a:p>
        </p:txBody>
      </p:sp>
      <p:sp>
        <p:nvSpPr>
          <p:cNvPr id="5" name="灯片编号占位符 4"/>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p:txBody>
          <a:bodyPr/>
          <a:p>
            <a:pPr fontAlgn="auto"/>
            <a:endParaRPr lang="zh-CN" altLang="en-US" strike="noStrike" noProof="1"/>
          </a:p>
        </p:txBody>
      </p:sp>
      <p:sp>
        <p:nvSpPr>
          <p:cNvPr id="4" name="灯片编号占位符 3"/>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pPr fontAlgn="auto"/>
            <a:r>
              <a:rPr lang="zh-CN" altLang="en-US" strike="noStrike" noProof="1" smtClean="0"/>
              <a:t>单击此处编辑母版标题样式</a:t>
            </a:r>
            <a:endParaRPr lang="en-US" strike="noStrike" noProof="1" dirty="0"/>
          </a:p>
        </p:txBody>
      </p:sp>
      <p:sp>
        <p:nvSpPr>
          <p:cNvPr id="3" name="Content Placeholder 2"/>
          <p:cNvSpPr>
            <a:spLocks noGrp="1"/>
          </p:cNvSpPr>
          <p:nvPr>
            <p:ph idx="1" hasCustomPrompt="1"/>
          </p:nvPr>
        </p:nvSpPr>
        <p:spPr>
          <a:xfrm>
            <a:off x="684212" y="685800"/>
            <a:ext cx="5943601" cy="5308600"/>
          </a:xfrm>
        </p:spPr>
        <p:txBody>
          <a:bodyPr anchor="ctr">
            <a:normAutofit/>
          </a:bodyPr>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Text Placeholder 3"/>
          <p:cNvSpPr>
            <a:spLocks noGrp="1"/>
          </p:cNvSpPr>
          <p:nvPr>
            <p:ph type="body" sz="half" idx="2" hasCustomPrompt="1"/>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auto"/>
            <a:r>
              <a:rPr lang="zh-CN" altLang="en-US" strike="noStrike" noProof="1" smtClean="0"/>
              <a:t>编辑母版文本样式</a:t>
            </a:r>
            <a:endParaRPr lang="zh-CN" altLang="en-US" strike="noStrike" noProof="1" smtClean="0"/>
          </a:p>
        </p:txBody>
      </p:sp>
      <p:sp>
        <p:nvSpPr>
          <p:cNvPr id="5" name="日期占位符 4"/>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6" name="页脚占位符 5"/>
          <p:cNvSpPr>
            <a:spLocks noGrp="1"/>
          </p:cNvSpPr>
          <p:nvPr>
            <p:ph type="ftr" sz="quarter" idx="11"/>
          </p:nvPr>
        </p:nvSpPr>
        <p:spPr/>
        <p:txBody>
          <a:bodyPr/>
          <a:p>
            <a:pPr fontAlgn="auto"/>
            <a:endParaRPr lang="zh-CN" altLang="en-US" strike="noStrike" noProof="1"/>
          </a:p>
        </p:txBody>
      </p:sp>
      <p:sp>
        <p:nvSpPr>
          <p:cNvPr id="7" name="灯片编号占位符 6"/>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pPr fontAlgn="auto"/>
            <a:r>
              <a:rPr lang="zh-CN" altLang="en-US" strike="noStrike" noProof="1" smtClean="0"/>
              <a:t>单击此处编辑母版标题样式</a:t>
            </a:r>
            <a:endParaRPr lang="en-US" strike="noStrike" noProof="1"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fontAlgn="auto"/>
            <a:r>
              <a:rPr lang="zh-CN" altLang="en-US" strike="noStrike" noProof="1" smtClean="0"/>
              <a:t>单击图标添加图片</a:t>
            </a:r>
            <a:endParaRPr lang="en-US" strike="noStrike" noProof="1" dirty="0"/>
          </a:p>
        </p:txBody>
      </p:sp>
      <p:sp>
        <p:nvSpPr>
          <p:cNvPr id="4" name="Text Placeholder 3"/>
          <p:cNvSpPr>
            <a:spLocks noGrp="1"/>
          </p:cNvSpPr>
          <p:nvPr>
            <p:ph type="body" sz="half" idx="2" hasCustomPrompt="1"/>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auto"/>
            <a:r>
              <a:rPr lang="zh-CN" altLang="en-US" strike="noStrike" noProof="1" smtClean="0"/>
              <a:t>编辑母版文本样式</a:t>
            </a:r>
            <a:endParaRPr lang="zh-CN" altLang="en-US" strike="noStrike" noProof="1" smtClean="0"/>
          </a:p>
        </p:txBody>
      </p:sp>
      <p:sp>
        <p:nvSpPr>
          <p:cNvPr id="3" name="日期占位符 2"/>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r>
              <a:rPr lang="zh-CN" altLang="en-US" strike="noStrike" noProof="1" smtClean="0"/>
              <a:t>单击此处编辑母版标题样式</a:t>
            </a:r>
            <a:endParaRPr lang="en-US" strike="noStrike" noProof="1"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fontAlgn="auto"/>
            <a:r>
              <a:rPr lang="zh-CN" altLang="en-US" strike="noStrike" noProof="1" smtClean="0"/>
              <a:t>单击图标添加图片</a:t>
            </a:r>
            <a:endParaRPr lang="en-US" strike="noStrike" noProof="1" dirty="0"/>
          </a:p>
        </p:txBody>
      </p:sp>
      <p:sp>
        <p:nvSpPr>
          <p:cNvPr id="16" name="Text Placeholder 9"/>
          <p:cNvSpPr>
            <a:spLocks noGrp="1"/>
          </p:cNvSpPr>
          <p:nvPr>
            <p:ph type="body" sz="quarter" idx="14" hasCustomPrompt="1"/>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auto"/>
            <a:r>
              <a:rPr lang="zh-CN" altLang="en-US" strike="noStrike" noProof="1" smtClean="0"/>
              <a:t>编辑母版文本样式</a:t>
            </a:r>
            <a:endParaRPr lang="zh-CN" altLang="en-US" strike="noStrike" noProof="1" smtClean="0"/>
          </a:p>
        </p:txBody>
      </p:sp>
      <p:sp>
        <p:nvSpPr>
          <p:cNvPr id="3" name="日期占位符 2"/>
          <p:cNvSpPr>
            <a:spLocks noGrp="1"/>
          </p:cNvSpPr>
          <p:nvPr>
            <p:ph type="dt" sz="half" idx="15"/>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6"/>
          </p:nvPr>
        </p:nvSpPr>
        <p:spPr/>
        <p:txBody>
          <a:bodyPr/>
          <a:p>
            <a:pPr fontAlgn="auto"/>
            <a:endParaRPr lang="zh-CN" altLang="en-US" strike="noStrike" noProof="1"/>
          </a:p>
        </p:txBody>
      </p:sp>
      <p:sp>
        <p:nvSpPr>
          <p:cNvPr id="5" name="灯片编号占位符 4"/>
          <p:cNvSpPr>
            <a:spLocks noGrp="1"/>
          </p:cNvSpPr>
          <p:nvPr>
            <p:ph type="sldNum" sz="quarter" idx="17"/>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pPr fontAlgn="auto"/>
            <a:r>
              <a:rPr lang="zh-CN" altLang="en-US" strike="noStrike" noProof="1" smtClean="0"/>
              <a:t>单击此处编辑母版标题样式</a:t>
            </a:r>
            <a:endParaRPr lang="en-US" strike="noStrike" noProof="1" dirty="0"/>
          </a:p>
        </p:txBody>
      </p:sp>
      <p:sp>
        <p:nvSpPr>
          <p:cNvPr id="3" name="Text Placeholder 2"/>
          <p:cNvSpPr>
            <a:spLocks noGrp="1"/>
          </p:cNvSpPr>
          <p:nvPr>
            <p:ph type="body" idx="1" hasCustomPrompt="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3080" name="TextBox 13"/>
          <p:cNvSpPr txBox="1"/>
          <p:nvPr/>
        </p:nvSpPr>
        <p:spPr>
          <a:xfrm>
            <a:off x="531813" y="812800"/>
            <a:ext cx="609600" cy="584200"/>
          </a:xfrm>
          <a:prstGeom prst="rect">
            <a:avLst/>
          </a:prstGeom>
          <a:noFill/>
          <a:ln w="9525">
            <a:noFill/>
          </a:ln>
        </p:spPr>
        <p:txBody>
          <a:bodyPr lIns="91440" tIns="45720" rIns="91440" bIns="45720" anchor="ctr" anchorCtr="0"/>
          <a:p>
            <a:pPr lvl="0"/>
            <a:r>
              <a:rPr lang="en-US" altLang="zh-CN" sz="8000" dirty="0">
                <a:latin typeface="Century Gothic" panose="020B0502020202020204" charset="0"/>
              </a:rPr>
              <a:t>“</a:t>
            </a:r>
            <a:endParaRPr lang="en-US" altLang="zh-CN" sz="8000" dirty="0">
              <a:latin typeface="Century Gothic" panose="020B0502020202020204" charset="0"/>
            </a:endParaRPr>
          </a:p>
        </p:txBody>
      </p:sp>
      <p:sp>
        <p:nvSpPr>
          <p:cNvPr id="3081" name="TextBox 14"/>
          <p:cNvSpPr txBox="1"/>
          <p:nvPr/>
        </p:nvSpPr>
        <p:spPr>
          <a:xfrm>
            <a:off x="10285413" y="2768600"/>
            <a:ext cx="609600" cy="584200"/>
          </a:xfrm>
          <a:prstGeom prst="rect">
            <a:avLst/>
          </a:prstGeom>
          <a:noFill/>
          <a:ln w="9525">
            <a:noFill/>
          </a:ln>
        </p:spPr>
        <p:txBody>
          <a:bodyPr lIns="91440" tIns="45720" rIns="91440" bIns="45720" anchor="ctr" anchorCtr="0"/>
          <a:p>
            <a:pPr lvl="0" algn="r"/>
            <a:r>
              <a:rPr lang="en-US" altLang="zh-CN" sz="8000" dirty="0">
                <a:latin typeface="Century Gothic" panose="020B0502020202020204" charset="0"/>
              </a:rPr>
              <a:t>”</a:t>
            </a:r>
            <a:endParaRPr lang="en-US" altLang="zh-CN" sz="8000" dirty="0">
              <a:latin typeface="Century Gothic" panose="020B0502020202020204" charset="0"/>
            </a:endParaRPr>
          </a:p>
        </p:txBody>
      </p:sp>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pPr fontAlgn="auto"/>
            <a:r>
              <a:rPr lang="zh-CN" altLang="en-US" strike="noStrike" noProof="1" smtClean="0"/>
              <a:t>单击此处编辑母版标题样式</a:t>
            </a:r>
            <a:endParaRPr lang="en-US" strike="noStrike" noProof="1" dirty="0"/>
          </a:p>
        </p:txBody>
      </p:sp>
      <p:sp>
        <p:nvSpPr>
          <p:cNvPr id="10" name="Text Placeholder 9"/>
          <p:cNvSpPr>
            <a:spLocks noGrp="1"/>
          </p:cNvSpPr>
          <p:nvPr>
            <p:ph type="body" sz="quarter" idx="13" hasCustomPrompt="1"/>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fontAlgn="auto"/>
            <a:r>
              <a:rPr lang="zh-CN" altLang="en-US" strike="noStrike" noProof="1" smtClean="0"/>
              <a:t>编辑母版文本样式</a:t>
            </a:r>
            <a:endParaRPr lang="zh-CN" altLang="en-US" strike="noStrike" noProof="1" smtClean="0"/>
          </a:p>
        </p:txBody>
      </p:sp>
      <p:sp>
        <p:nvSpPr>
          <p:cNvPr id="3" name="Text Placeholder 2"/>
          <p:cNvSpPr>
            <a:spLocks noGrp="1"/>
          </p:cNvSpPr>
          <p:nvPr>
            <p:ph type="body" idx="1" hasCustomPrompt="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Date Placeholder 3"/>
          <p:cNvSpPr>
            <a:spLocks noGrp="1"/>
          </p:cNvSpPr>
          <p:nvPr>
            <p:ph type="dt" sz="half" idx="10"/>
          </p:nvPr>
        </p:nvSpPr>
        <p:spPr>
          <a:xfrm>
            <a:off x="9904413" y="6172200"/>
            <a:ext cx="1600200" cy="365125"/>
          </a:xfrm>
          <a:prstGeom prst="rect">
            <a:avLst/>
          </a:prstGeom>
        </p:spPr>
        <p:txBody>
          <a:bodyPr vert="horz" lIns="91440" tIns="45720" rIns="91440" bIns="45720" rtlCol="0" anchor="t"/>
          <a:lstStyle/>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Footer Placeholder 4"/>
          <p:cNvSpPr>
            <a:spLocks noGrp="1"/>
          </p:cNvSpPr>
          <p:nvPr>
            <p:ph type="ftr" sz="quarter" idx="11"/>
          </p:nvPr>
        </p:nvSpPr>
        <p:spPr>
          <a:xfrm>
            <a:off x="684213" y="6172200"/>
            <a:ext cx="7543800" cy="365125"/>
          </a:xfrm>
          <a:prstGeom prst="rect">
            <a:avLst/>
          </a:prstGeom>
        </p:spPr>
        <p:txBody>
          <a:bodyPr vert="horz" lIns="91440" tIns="45720" rIns="91440" bIns="45720" rtlCol="0" anchor="t"/>
          <a:lstStyle/>
          <a:p>
            <a:pPr fontAlgn="auto"/>
            <a:endParaRPr lang="zh-CN" altLang="en-US" strike="noStrike" noProof="1"/>
          </a:p>
        </p:txBody>
      </p:sp>
      <p:sp>
        <p:nvSpPr>
          <p:cNvPr id="6" name="Slide Number Placeholder 5"/>
          <p:cNvSpPr>
            <a:spLocks noGrp="1"/>
          </p:cNvSpPr>
          <p:nvPr>
            <p:ph type="sldNum" sz="quarter" idx="12"/>
          </p:nvPr>
        </p:nvSpPr>
        <p:spPr>
          <a:xfrm>
            <a:off x="10363200" y="5578475"/>
            <a:ext cx="1143000" cy="669925"/>
          </a:xfrm>
          <a:prstGeom prst="rect">
            <a:avLst/>
          </a:prstGeom>
        </p:spPr>
        <p:txBody>
          <a:bodyPr vert="horz" lIns="91440" tIns="45720" rIns="91440" bIns="45720" rtlCol="0" anchor="b"/>
          <a:lstStyle/>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pPr fontAlgn="auto"/>
            <a:r>
              <a:rPr lang="zh-CN" altLang="en-US" strike="noStrike" noProof="1" smtClean="0"/>
              <a:t>单击此处编辑母版标题样式</a:t>
            </a:r>
            <a:endParaRPr lang="en-US" strike="noStrike" noProof="1" dirty="0"/>
          </a:p>
        </p:txBody>
      </p:sp>
      <p:sp>
        <p:nvSpPr>
          <p:cNvPr id="3" name="Text Placeholder 2"/>
          <p:cNvSpPr>
            <a:spLocks noGrp="1"/>
          </p:cNvSpPr>
          <p:nvPr>
            <p:ph type="body" idx="1" hasCustomPrompt="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4104" name="TextBox 10"/>
          <p:cNvSpPr txBox="1"/>
          <p:nvPr/>
        </p:nvSpPr>
        <p:spPr>
          <a:xfrm>
            <a:off x="531813" y="812800"/>
            <a:ext cx="609600" cy="584200"/>
          </a:xfrm>
          <a:prstGeom prst="rect">
            <a:avLst/>
          </a:prstGeom>
          <a:noFill/>
          <a:ln w="9525">
            <a:noFill/>
          </a:ln>
        </p:spPr>
        <p:txBody>
          <a:bodyPr lIns="91440" tIns="45720" rIns="91440" bIns="45720" anchor="ctr" anchorCtr="0"/>
          <a:p>
            <a:pPr lvl="0"/>
            <a:r>
              <a:rPr lang="en-US" altLang="zh-CN" sz="8000" dirty="0">
                <a:latin typeface="Century Gothic" panose="020B0502020202020204" charset="0"/>
              </a:rPr>
              <a:t>“</a:t>
            </a:r>
            <a:endParaRPr lang="en-US" altLang="zh-CN" sz="8000" dirty="0">
              <a:latin typeface="Century Gothic" panose="020B0502020202020204" charset="0"/>
            </a:endParaRPr>
          </a:p>
        </p:txBody>
      </p:sp>
      <p:sp>
        <p:nvSpPr>
          <p:cNvPr id="4105" name="TextBox 11"/>
          <p:cNvSpPr txBox="1"/>
          <p:nvPr/>
        </p:nvSpPr>
        <p:spPr>
          <a:xfrm>
            <a:off x="10285413" y="2768600"/>
            <a:ext cx="609600" cy="584200"/>
          </a:xfrm>
          <a:prstGeom prst="rect">
            <a:avLst/>
          </a:prstGeom>
          <a:noFill/>
          <a:ln w="9525">
            <a:noFill/>
          </a:ln>
        </p:spPr>
        <p:txBody>
          <a:bodyPr lIns="91440" tIns="45720" rIns="91440" bIns="45720" anchor="ctr" anchorCtr="0"/>
          <a:p>
            <a:pPr lvl="0" algn="r"/>
            <a:r>
              <a:rPr lang="en-US" altLang="zh-CN" sz="8000" dirty="0">
                <a:latin typeface="Century Gothic" panose="020B0502020202020204" charset="0"/>
              </a:rPr>
              <a:t>”</a:t>
            </a:r>
            <a:endParaRPr lang="en-US" altLang="zh-CN" sz="8000" dirty="0">
              <a:latin typeface="Century Gothic" panose="020B0502020202020204" charset="0"/>
            </a:endParaRPr>
          </a:p>
        </p:txBody>
      </p:sp>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pPr fontAlgn="auto"/>
            <a:r>
              <a:rPr lang="zh-CN" altLang="en-US" strike="noStrike" noProof="1" smtClean="0"/>
              <a:t>单击此处编辑母版标题样式</a:t>
            </a:r>
            <a:endParaRPr lang="en-US" strike="noStrike" noProof="1" dirty="0"/>
          </a:p>
        </p:txBody>
      </p:sp>
      <p:sp>
        <p:nvSpPr>
          <p:cNvPr id="10" name="Text Placeholder 9"/>
          <p:cNvSpPr>
            <a:spLocks noGrp="1"/>
          </p:cNvSpPr>
          <p:nvPr>
            <p:ph type="body" sz="quarter" idx="13" hasCustomPrompt="1"/>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fontAlgn="auto">
              <a:spcBef>
                <a:spcPct val="0"/>
              </a:spcBef>
              <a:buNone/>
            </a:pPr>
            <a:r>
              <a:rPr lang="zh-CN" altLang="en-US" strike="noStrike" noProof="1" smtClean="0"/>
              <a:t>编辑母版文本样式</a:t>
            </a:r>
            <a:endParaRPr lang="zh-CN" altLang="en-US" strike="noStrike" noProof="1" smtClean="0"/>
          </a:p>
        </p:txBody>
      </p:sp>
      <p:sp>
        <p:nvSpPr>
          <p:cNvPr id="3" name="Text Placeholder 2"/>
          <p:cNvSpPr>
            <a:spLocks noGrp="1"/>
          </p:cNvSpPr>
          <p:nvPr>
            <p:ph type="body" idx="1" hasCustomPrompt="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Date Placeholder 3"/>
          <p:cNvSpPr>
            <a:spLocks noGrp="1"/>
          </p:cNvSpPr>
          <p:nvPr>
            <p:ph type="dt" sz="half" idx="10"/>
          </p:nvPr>
        </p:nvSpPr>
        <p:spPr>
          <a:xfrm>
            <a:off x="9904413" y="6172200"/>
            <a:ext cx="1600200" cy="365125"/>
          </a:xfrm>
          <a:prstGeom prst="rect">
            <a:avLst/>
          </a:prstGeom>
        </p:spPr>
        <p:txBody>
          <a:bodyPr vert="horz" lIns="91440" tIns="45720" rIns="91440" bIns="45720" rtlCol="0" anchor="t"/>
          <a:lstStyle/>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Footer Placeholder 4"/>
          <p:cNvSpPr>
            <a:spLocks noGrp="1"/>
          </p:cNvSpPr>
          <p:nvPr>
            <p:ph type="ftr" sz="quarter" idx="11"/>
          </p:nvPr>
        </p:nvSpPr>
        <p:spPr>
          <a:xfrm>
            <a:off x="684213" y="6172200"/>
            <a:ext cx="7543800" cy="365125"/>
          </a:xfrm>
          <a:prstGeom prst="rect">
            <a:avLst/>
          </a:prstGeom>
        </p:spPr>
        <p:txBody>
          <a:bodyPr vert="horz" lIns="91440" tIns="45720" rIns="91440" bIns="45720" rtlCol="0" anchor="t"/>
          <a:lstStyle/>
          <a:p>
            <a:pPr fontAlgn="auto"/>
            <a:endParaRPr lang="zh-CN" altLang="en-US" strike="noStrike" noProof="1"/>
          </a:p>
        </p:txBody>
      </p:sp>
      <p:sp>
        <p:nvSpPr>
          <p:cNvPr id="6" name="Slide Number Placeholder 5"/>
          <p:cNvSpPr>
            <a:spLocks noGrp="1"/>
          </p:cNvSpPr>
          <p:nvPr>
            <p:ph type="sldNum" sz="quarter" idx="12"/>
          </p:nvPr>
        </p:nvSpPr>
        <p:spPr>
          <a:xfrm>
            <a:off x="10363200" y="5578475"/>
            <a:ext cx="1143000" cy="669925"/>
          </a:xfrm>
          <a:prstGeom prst="rect">
            <a:avLst/>
          </a:prstGeom>
        </p:spPr>
        <p:txBody>
          <a:bodyPr vert="horz" lIns="91440" tIns="45720" rIns="91440" bIns="45720" rtlCol="0" anchor="b"/>
          <a:lstStyle/>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fontAlgn="auto"/>
            <a:r>
              <a:rPr lang="zh-CN" altLang="en-US" strike="noStrike" noProof="1" smtClean="0"/>
              <a:t>单击此处编辑母版标题样式</a:t>
            </a:r>
            <a:endParaRPr lang="en-US" strike="noStrike" noProof="1" dirty="0"/>
          </a:p>
        </p:txBody>
      </p:sp>
      <p:sp>
        <p:nvSpPr>
          <p:cNvPr id="10" name="Text Placeholder 9"/>
          <p:cNvSpPr>
            <a:spLocks noGrp="1"/>
          </p:cNvSpPr>
          <p:nvPr>
            <p:ph type="body" sz="quarter" idx="13" hasCustomPrompt="1"/>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fontAlgn="auto">
              <a:spcBef>
                <a:spcPct val="0"/>
              </a:spcBef>
              <a:buNone/>
            </a:pPr>
            <a:r>
              <a:rPr lang="zh-CN" altLang="en-US" strike="noStrike" noProof="1" smtClean="0"/>
              <a:t>编辑母版文本样式</a:t>
            </a:r>
            <a:endParaRPr lang="zh-CN" altLang="en-US" strike="noStrike" noProof="1" smtClean="0"/>
          </a:p>
        </p:txBody>
      </p:sp>
      <p:sp>
        <p:nvSpPr>
          <p:cNvPr id="3" name="Text Placeholder 2"/>
          <p:cNvSpPr>
            <a:spLocks noGrp="1"/>
          </p:cNvSpPr>
          <p:nvPr>
            <p:ph type="body" idx="1" hasCustomPrompt="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auto"/>
            <a:r>
              <a:rPr lang="zh-CN" altLang="en-US" strike="noStrike" noProof="1" smtClean="0"/>
              <a:t>编辑母版文本样式</a:t>
            </a:r>
            <a:endParaRPr lang="zh-CN" altLang="en-US" strike="noStrike" noProof="1" smtClean="0"/>
          </a:p>
        </p:txBody>
      </p:sp>
      <p:sp>
        <p:nvSpPr>
          <p:cNvPr id="4" name="日期占位符 3"/>
          <p:cNvSpPr>
            <a:spLocks noGrp="1"/>
          </p:cNvSpPr>
          <p:nvPr>
            <p:ph type="dt" sz="half" idx="14"/>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5"/>
          </p:nvPr>
        </p:nvSpPr>
        <p:spPr/>
        <p:txBody>
          <a:bodyPr/>
          <a:p>
            <a:pPr fontAlgn="auto"/>
            <a:endParaRPr lang="zh-CN" altLang="en-US" strike="noStrike" noProof="1"/>
          </a:p>
        </p:txBody>
      </p:sp>
      <p:sp>
        <p:nvSpPr>
          <p:cNvPr id="6" name="灯片编号占位符 5"/>
          <p:cNvSpPr>
            <a:spLocks noGrp="1"/>
          </p:cNvSpPr>
          <p:nvPr>
            <p:ph type="sldNum" sz="quarter" idx="16"/>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pPr fontAlgn="auto"/>
            <a:r>
              <a:rPr lang="zh-CN" altLang="en-US" strike="noStrike" noProof="1" smtClean="0"/>
              <a:t>单击此处编辑母版标题样式</a:t>
            </a:r>
            <a:endParaRPr lang="en-US" strike="noStrike" noProof="1" dirty="0"/>
          </a:p>
        </p:txBody>
      </p:sp>
      <p:sp>
        <p:nvSpPr>
          <p:cNvPr id="3" name="Vertical Text Placeholder 2"/>
          <p:cNvSpPr>
            <a:spLocks noGrp="1"/>
          </p:cNvSpPr>
          <p:nvPr>
            <p:ph type="body" orient="vert" idx="1" hasCustomPrompt="1"/>
          </p:nvPr>
        </p:nvSpPr>
        <p:spPr/>
        <p:txBody>
          <a:bodyPr vert="eaVert" anchor="t"/>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pPr fontAlgn="auto"/>
            <a:r>
              <a:rPr lang="zh-CN" altLang="en-US" strike="noStrike" noProof="1" smtClean="0"/>
              <a:t>单击此处编辑母版标题样式</a:t>
            </a:r>
            <a:endParaRPr lang="en-US" strike="noStrike" noProof="1" dirty="0"/>
          </a:p>
        </p:txBody>
      </p:sp>
      <p:sp>
        <p:nvSpPr>
          <p:cNvPr id="3" name="Vertical Text Placeholder 2"/>
          <p:cNvSpPr>
            <a:spLocks noGrp="1"/>
          </p:cNvSpPr>
          <p:nvPr>
            <p:ph type="body" orient="vert" idx="1" hasCustomPrompt="1"/>
          </p:nvPr>
        </p:nvSpPr>
        <p:spPr>
          <a:xfrm>
            <a:off x="685800" y="685800"/>
            <a:ext cx="7823200" cy="5308600"/>
          </a:xfrm>
        </p:spPr>
        <p:txBody>
          <a:bodyPr vert="eaVert" anchor="t"/>
          <a:lstStyle/>
          <a:p>
            <a:pPr lvl="0" fontAlgn="auto"/>
            <a:r>
              <a:rPr lang="zh-CN" altLang="en-US" strike="noStrike" noProof="1" smtClean="0"/>
              <a:t>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en-US" strike="noStrike" noProof="1" dirty="0"/>
          </a:p>
        </p:txBody>
      </p:sp>
      <p:sp>
        <p:nvSpPr>
          <p:cNvPr id="4" name="日期占位符 3"/>
          <p:cNvSpPr>
            <a:spLocks noGrp="1"/>
          </p:cNvSpPr>
          <p:nvPr>
            <p:ph type="dt" sz="half" idx="10"/>
          </p:nvPr>
        </p:nvSpPr>
        <p:spPr/>
        <p:txBody>
          <a:bodyPr/>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11"/>
          </p:nvPr>
        </p:nvSpPr>
        <p:spPr/>
        <p:txBody>
          <a:bodyPr/>
          <a:p>
            <a:pPr fontAlgn="auto"/>
            <a:endParaRPr lang="zh-CN" altLang="en-US" strike="noStrike" noProof="1"/>
          </a:p>
        </p:txBody>
      </p:sp>
      <p:sp>
        <p:nvSpPr>
          <p:cNvPr id="6" name="灯片编号占位符 5"/>
          <p:cNvSpPr>
            <a:spLocks noGrp="1"/>
          </p:cNvSpPr>
          <p:nvPr>
            <p:ph type="sldNum" sz="quarter" idx="12"/>
          </p:nvPr>
        </p:nvSpPr>
        <p:spPr/>
        <p:txBody>
          <a:bodyPr/>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6.xml"/><Relationship Id="rId8" Type="http://schemas.openxmlformats.org/officeDocument/2006/relationships/slideLayout" Target="../slideLayouts/slideLayout25.xml"/><Relationship Id="rId7" Type="http://schemas.openxmlformats.org/officeDocument/2006/relationships/slideLayout" Target="../slideLayouts/slideLayout24.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3" Type="http://schemas.openxmlformats.org/officeDocument/2006/relationships/slideLayout" Target="../slideLayouts/slideLayout20.xml"/><Relationship Id="rId2" Type="http://schemas.openxmlformats.org/officeDocument/2006/relationships/slideLayout" Target="../slideLayouts/slideLayout19.xml"/><Relationship Id="rId18" Type="http://schemas.openxmlformats.org/officeDocument/2006/relationships/theme" Target="../theme/theme2.xml"/><Relationship Id="rId17" Type="http://schemas.openxmlformats.org/officeDocument/2006/relationships/slideLayout" Target="../slideLayouts/slideLayout34.xml"/><Relationship Id="rId16" Type="http://schemas.openxmlformats.org/officeDocument/2006/relationships/slideLayout" Target="../slideLayouts/slideLayout33.xml"/><Relationship Id="rId15" Type="http://schemas.openxmlformats.org/officeDocument/2006/relationships/slideLayout" Target="../slideLayouts/slideLayout32.xml"/><Relationship Id="rId14" Type="http://schemas.openxmlformats.org/officeDocument/2006/relationships/slideLayout" Target="../slideLayouts/slideLayout31.xml"/><Relationship Id="rId13" Type="http://schemas.openxmlformats.org/officeDocument/2006/relationships/slideLayout" Target="../slideLayouts/slideLayout30.xml"/><Relationship Id="rId12" Type="http://schemas.openxmlformats.org/officeDocument/2006/relationships/slideLayout" Target="../slideLayouts/slideLayout29.xml"/><Relationship Id="rId11" Type="http://schemas.openxmlformats.org/officeDocument/2006/relationships/slideLayout" Target="../slideLayouts/slideLayout28.xml"/><Relationship Id="rId10" Type="http://schemas.openxmlformats.org/officeDocument/2006/relationships/slideLayout" Target="../slideLayouts/slideLayout27.xml"/><Relationship Id="rId1"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p:grpSp>
        <p:nvGrpSpPr>
          <p:cNvPr id="1026" name="Group 6"/>
          <p:cNvGrpSpPr/>
          <p:nvPr/>
        </p:nvGrpSpPr>
        <p:grpSpPr>
          <a:xfrm>
            <a:off x="9207500" y="2963863"/>
            <a:ext cx="2981325" cy="320833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3" y="4487863"/>
            <a:ext cx="8534400" cy="1506538"/>
          </a:xfrm>
          <a:prstGeom prst="rect">
            <a:avLst/>
          </a:prstGeom>
          <a:effectLst/>
        </p:spPr>
        <p:txBody>
          <a:bodyPr vert="horz" lIns="91440" tIns="45720" rIns="91440" bIns="45720" rtlCol="0" anchor="ctr">
            <a:normAutofit/>
          </a:bodyPr>
          <a:lstStyle/>
          <a:p>
            <a:pPr fontAlgn="auto"/>
            <a:r>
              <a:rPr lang="zh-CN" altLang="en-US" strike="noStrike" noProof="1" smtClean="0"/>
              <a:t>单击此处编辑母版标题样式</a:t>
            </a:r>
            <a:endParaRPr lang="en-US" strike="noStrike" noProof="1" dirty="0"/>
          </a:p>
        </p:txBody>
      </p:sp>
      <p:sp>
        <p:nvSpPr>
          <p:cNvPr id="1033" name="Text Placeholder 2"/>
          <p:cNvSpPr>
            <a:spLocks noGrp="1"/>
          </p:cNvSpPr>
          <p:nvPr>
            <p:ph type="body"/>
          </p:nvPr>
        </p:nvSpPr>
        <p:spPr>
          <a:xfrm>
            <a:off x="684213" y="685800"/>
            <a:ext cx="8534400" cy="3614738"/>
          </a:xfrm>
          <a:prstGeom prst="rect">
            <a:avLst/>
          </a:prstGeom>
          <a:noFill/>
          <a:ln w="9525">
            <a:noFill/>
          </a:ln>
        </p:spPr>
        <p:txBody>
          <a:bodyPr vert="horz" lIns="91440" tIns="45720" rIns="91440" bIns="45720" anchor="ctr" anchorCtr="0"/>
          <a:p>
            <a:pPr lvl="0"/>
            <a:r>
              <a:rPr lang="zh-CN" altLang="en-US"/>
              <a:t>编辑母版文本样式</a:t>
            </a:r>
            <a:endParaRPr lang="zh-CN" altLang="en-US"/>
          </a:p>
          <a:p>
            <a:pPr lvl="1" indent="-285750"/>
            <a:r>
              <a:rPr lang="zh-CN" altLang="en-US"/>
              <a:t>第二级</a:t>
            </a:r>
            <a:endParaRPr lang="zh-CN" altLang="en-US"/>
          </a:p>
          <a:p>
            <a:pPr lvl="2" indent="-285750"/>
            <a:r>
              <a:rPr lang="zh-CN" altLang="en-US"/>
              <a:t>第三级</a:t>
            </a:r>
            <a:endParaRPr lang="zh-CN" altLang="en-US"/>
          </a:p>
          <a:p>
            <a:pPr lvl="3" indent="-171450"/>
            <a:r>
              <a:rPr lang="zh-CN" altLang="en-US"/>
              <a:t>第四级</a:t>
            </a:r>
            <a:endParaRPr lang="zh-CN" altLang="en-US"/>
          </a:p>
          <a:p>
            <a:pPr lvl="4" indent="-171450"/>
            <a:r>
              <a:rPr lang="zh-CN" altLang="en-US"/>
              <a:t>第五级</a:t>
            </a:r>
            <a:endParaRPr lang="en-US" altLang="zh-CN" dirty="0"/>
          </a:p>
        </p:txBody>
      </p:sp>
      <p:sp>
        <p:nvSpPr>
          <p:cNvPr id="4" name="Date Placeholder 3"/>
          <p:cNvSpPr>
            <a:spLocks noGrp="1"/>
          </p:cNvSpPr>
          <p:nvPr>
            <p:ph type="dt" sz="half" idx="2"/>
          </p:nvPr>
        </p:nvSpPr>
        <p:spPr>
          <a:xfrm>
            <a:off x="9904413"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Footer Placeholder 4"/>
          <p:cNvSpPr>
            <a:spLocks noGrp="1"/>
          </p:cNvSpPr>
          <p:nvPr>
            <p:ph type="ftr" sz="quarter" idx="3"/>
          </p:nvPr>
        </p:nvSpPr>
        <p:spPr>
          <a:xfrm>
            <a:off x="684213"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fontAlgn="auto"/>
            <a:endParaRPr lang="zh-CN" altLang="en-US" strike="noStrike" noProof="1"/>
          </a:p>
        </p:txBody>
      </p:sp>
      <p:sp>
        <p:nvSpPr>
          <p:cNvPr id="6" name="Slide Number Placeholder 5"/>
          <p:cNvSpPr>
            <a:spLocks noGrp="1"/>
          </p:cNvSpPr>
          <p:nvPr>
            <p:ph type="sldNum" sz="quarter" idx="4"/>
          </p:nvPr>
        </p:nvSpPr>
        <p:spPr>
          <a:xfrm>
            <a:off x="10363200" y="5578475"/>
            <a:ext cx="1143000"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p:grpSp>
        <p:nvGrpSpPr>
          <p:cNvPr id="1026" name="Group 6"/>
          <p:cNvGrpSpPr/>
          <p:nvPr/>
        </p:nvGrpSpPr>
        <p:grpSpPr>
          <a:xfrm>
            <a:off x="9207500" y="2963863"/>
            <a:ext cx="2981325" cy="320833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3" y="4487863"/>
            <a:ext cx="8534400" cy="1506538"/>
          </a:xfrm>
          <a:prstGeom prst="rect">
            <a:avLst/>
          </a:prstGeom>
          <a:effectLst/>
        </p:spPr>
        <p:txBody>
          <a:bodyPr vert="horz" lIns="91440" tIns="45720" rIns="91440" bIns="45720" rtlCol="0" anchor="ctr">
            <a:normAutofit/>
          </a:bodyPr>
          <a:lstStyle/>
          <a:p>
            <a:pPr fontAlgn="auto"/>
            <a:r>
              <a:rPr lang="zh-CN" altLang="en-US" strike="noStrike" noProof="1" smtClean="0"/>
              <a:t>单击此处编辑母版标题样式</a:t>
            </a:r>
            <a:endParaRPr lang="en-US" strike="noStrike" noProof="1" dirty="0"/>
          </a:p>
        </p:txBody>
      </p:sp>
      <p:sp>
        <p:nvSpPr>
          <p:cNvPr id="1033" name="Text Placeholder 2"/>
          <p:cNvSpPr>
            <a:spLocks noGrp="1"/>
          </p:cNvSpPr>
          <p:nvPr>
            <p:ph type="body"/>
          </p:nvPr>
        </p:nvSpPr>
        <p:spPr>
          <a:xfrm>
            <a:off x="684213" y="685800"/>
            <a:ext cx="8534400" cy="3614738"/>
          </a:xfrm>
          <a:prstGeom prst="rect">
            <a:avLst/>
          </a:prstGeom>
          <a:noFill/>
          <a:ln w="9525">
            <a:noFill/>
          </a:ln>
        </p:spPr>
        <p:txBody>
          <a:bodyPr vert="horz" lIns="91440" tIns="45720" rIns="91440" bIns="45720" anchor="ctr" anchorCtr="0"/>
          <a:p>
            <a:pPr lvl="0"/>
            <a:r>
              <a:rPr lang="zh-CN" altLang="en-US"/>
              <a:t>编辑母版文本样式</a:t>
            </a:r>
            <a:endParaRPr lang="zh-CN" altLang="en-US"/>
          </a:p>
          <a:p>
            <a:pPr lvl="1" indent="-285750"/>
            <a:r>
              <a:rPr lang="zh-CN" altLang="en-US"/>
              <a:t>第二级</a:t>
            </a:r>
            <a:endParaRPr lang="zh-CN" altLang="en-US"/>
          </a:p>
          <a:p>
            <a:pPr lvl="2" indent="-285750"/>
            <a:r>
              <a:rPr lang="zh-CN" altLang="en-US"/>
              <a:t>第三级</a:t>
            </a:r>
            <a:endParaRPr lang="zh-CN" altLang="en-US"/>
          </a:p>
          <a:p>
            <a:pPr lvl="3" indent="-171450"/>
            <a:r>
              <a:rPr lang="zh-CN" altLang="en-US"/>
              <a:t>第四级</a:t>
            </a:r>
            <a:endParaRPr lang="zh-CN" altLang="en-US"/>
          </a:p>
          <a:p>
            <a:pPr lvl="4" indent="-171450"/>
            <a:r>
              <a:rPr lang="zh-CN" altLang="en-US"/>
              <a:t>第五级</a:t>
            </a:r>
            <a:endParaRPr lang="en-US" altLang="zh-CN" dirty="0"/>
          </a:p>
        </p:txBody>
      </p:sp>
      <p:sp>
        <p:nvSpPr>
          <p:cNvPr id="4" name="Date Placeholder 3"/>
          <p:cNvSpPr>
            <a:spLocks noGrp="1"/>
          </p:cNvSpPr>
          <p:nvPr>
            <p:ph type="dt" sz="half" idx="2"/>
          </p:nvPr>
        </p:nvSpPr>
        <p:spPr>
          <a:xfrm>
            <a:off x="9904413"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fontAlgn="auto"/>
            <a:fld id="{262A0906-C2B1-477D-89D8-2CDB7FF81941}" type="datetimeFigureOut">
              <a:rPr lang="zh-CN" altLang="en-US" strike="noStrike" noProof="1" smtClean="0">
                <a:latin typeface="+mn-lt"/>
                <a:ea typeface="+mn-ea"/>
                <a:cs typeface="+mn-cs"/>
              </a:rPr>
            </a:fld>
            <a:endParaRPr lang="zh-CN" altLang="en-US" strike="noStrike" noProof="1"/>
          </a:p>
        </p:txBody>
      </p:sp>
      <p:sp>
        <p:nvSpPr>
          <p:cNvPr id="5" name="Footer Placeholder 4"/>
          <p:cNvSpPr>
            <a:spLocks noGrp="1"/>
          </p:cNvSpPr>
          <p:nvPr>
            <p:ph type="ftr" sz="quarter" idx="3"/>
          </p:nvPr>
        </p:nvSpPr>
        <p:spPr>
          <a:xfrm>
            <a:off x="684213"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fontAlgn="auto"/>
            <a:endParaRPr lang="zh-CN" altLang="en-US" strike="noStrike" noProof="1"/>
          </a:p>
        </p:txBody>
      </p:sp>
      <p:sp>
        <p:nvSpPr>
          <p:cNvPr id="6" name="Slide Number Placeholder 5"/>
          <p:cNvSpPr>
            <a:spLocks noGrp="1"/>
          </p:cNvSpPr>
          <p:nvPr>
            <p:ph type="sldNum" sz="quarter" idx="4"/>
          </p:nvPr>
        </p:nvSpPr>
        <p:spPr>
          <a:xfrm>
            <a:off x="10363200" y="5578475"/>
            <a:ext cx="1143000"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fontAlgn="auto"/>
            <a:fld id="{EB02E889-1BE1-4C12-B24C-5F39C4842173}" type="slidenum">
              <a:rPr lang="zh-CN" altLang="en-US" strike="noStrike" noProof="1" smtClean="0">
                <a:latin typeface="+mn-lt"/>
                <a:ea typeface="+mn-ea"/>
                <a:cs typeface="+mn-cs"/>
              </a:rPr>
            </a:fld>
            <a:endParaRPr lang="zh-CN" altLang="en-US" strike="noStrike" noProof="1"/>
          </a:p>
        </p:txBody>
      </p:sp>
    </p:spTree>
  </p:cSld>
  <p:clrMap bg1="dk1" tx1="lt1" bg2="dk2" tx2="lt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9" Type="http://schemas.openxmlformats.org/officeDocument/2006/relationships/vmlDrawing" Target="../drawings/vmlDrawing1.vml"/><Relationship Id="rId8" Type="http://schemas.openxmlformats.org/officeDocument/2006/relationships/slideLayout" Target="../slideLayouts/slideLayout7.xml"/><Relationship Id="rId7" Type="http://schemas.openxmlformats.org/officeDocument/2006/relationships/image" Target="../media/image11.png"/><Relationship Id="rId6" Type="http://schemas.openxmlformats.org/officeDocument/2006/relationships/oleObject" Target="../embeddings/oleObject2.bin"/><Relationship Id="rId5" Type="http://schemas.openxmlformats.org/officeDocument/2006/relationships/image" Target="../media/image10.png"/><Relationship Id="rId4" Type="http://schemas.openxmlformats.org/officeDocument/2006/relationships/oleObject" Target="../embeddings/oleObject1.bin"/><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image" Target="../media/image19.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image" Target="../media/image22.png"/></Relationships>
</file>

<file path=ppt/slides/_rels/slide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4.jpe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image" Target="../media/image27.png"/></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png"/><Relationship Id="rId6" Type="http://schemas.openxmlformats.org/officeDocument/2006/relationships/image" Target="../media/image4.png"/><Relationship Id="rId5" Type="http://schemas.openxmlformats.org/officeDocument/2006/relationships/image" Target="../media/image33.png"/><Relationship Id="rId4" Type="http://schemas.openxmlformats.org/officeDocument/2006/relationships/image" Target="../media/image32.png"/><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24.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37.jpeg"/><Relationship Id="rId1" Type="http://schemas.openxmlformats.org/officeDocument/2006/relationships/image" Target="../media/image36.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39.jpeg"/><Relationship Id="rId1" Type="http://schemas.openxmlformats.org/officeDocument/2006/relationships/image" Target="../media/image38.jpe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41.jpeg"/><Relationship Id="rId1" Type="http://schemas.openxmlformats.org/officeDocument/2006/relationships/image" Target="../media/image40.pn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image" Target="../media/image42.jpeg"/></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44.png"/><Relationship Id="rId1" Type="http://schemas.openxmlformats.org/officeDocument/2006/relationships/image" Target="../media/image43.jpe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image" Target="../media/image45.jpe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49.png"/><Relationship Id="rId1" Type="http://schemas.openxmlformats.org/officeDocument/2006/relationships/image" Target="../media/image48.png"/></Relationships>
</file>

<file path=ppt/slides/_rels/slide2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image" Target="../media/image50.jpeg"/></Relationships>
</file>

<file path=ppt/slides/_rels/slide2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54.png"/><Relationship Id="rId1" Type="http://schemas.openxmlformats.org/officeDocument/2006/relationships/image" Target="../media/image53.jpeg"/></Relationships>
</file>

<file path=ppt/slides/_rels/slide2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image" Target="../media/image55.png"/></Relationships>
</file>

<file path=ppt/slides/_rels/slide2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image" Target="../media/image58.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png"/><Relationship Id="rId3" Type="http://schemas.openxmlformats.org/officeDocument/2006/relationships/image" Target="../media/image4.png"/><Relationship Id="rId2" Type="http://schemas.openxmlformats.org/officeDocument/2006/relationships/image" Target="../media/image62.jpeg"/><Relationship Id="rId1" Type="http://schemas.openxmlformats.org/officeDocument/2006/relationships/image" Target="../media/image61.jpeg"/></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image" Target="../media/image63.png"/></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image" Target="../media/image66.jpeg"/></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png"/><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image" Target="../media/image69.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image" Target="../media/image72.png"/></Relationships>
</file>

<file path=ppt/slides/_rels/slide29.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image" Target="../media/image76.png"/><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image" Target="../media/image73.jpe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 name="标题 1"/>
          <p:cNvSpPr>
            <a:spLocks noGrp="1"/>
          </p:cNvSpPr>
          <p:nvPr>
            <p:ph type="ctrTitle"/>
          </p:nvPr>
        </p:nvSpPr>
        <p:spPr>
          <a:xfrm>
            <a:off x="1153160" y="3937635"/>
            <a:ext cx="9886315" cy="995045"/>
          </a:xfrm>
        </p:spPr>
        <p:txBody>
          <a:bodyPr anchor="b">
            <a:normAutofit/>
          </a:bodyPr>
          <a:lstStyle/>
          <a:p>
            <a:pPr marL="0" marR="0" indent="0" algn="ctr" defTabSz="457200" rtl="0" eaLnBrk="1" fontAlgn="auto" latinLnBrk="0" hangingPunct="1">
              <a:lnSpc>
                <a:spcPct val="100000"/>
              </a:lnSpc>
              <a:spcBef>
                <a:spcPct val="0"/>
              </a:spcBef>
              <a:spcAft>
                <a:spcPct val="0"/>
              </a:spcAft>
              <a:buClrTx/>
              <a:buSzTx/>
              <a:buFontTx/>
              <a:buNone/>
            </a:pPr>
            <a:r>
              <a:rPr kumimoji="0" lang="zh-CN" altLang="en-US" sz="2800" b="0" i="0" u="none" strike="noStrike" kern="1200" cap="none" spc="0" normalizeH="0" baseline="0" noProof="1">
                <a:solidFill>
                  <a:schemeClr val="bg1"/>
                </a:solidFill>
                <a:latin typeface="微软雅黑" panose="020B0503020204020204" charset="-122"/>
                <a:ea typeface="微软雅黑" panose="020B0503020204020204" charset="-122"/>
                <a:cs typeface="微软雅黑" panose="020B0503020204020204" charset="-122"/>
              </a:rPr>
              <a:t>沈阳慧宇真空技术有限公司</a:t>
            </a:r>
            <a:endParaRPr kumimoji="0" lang="zh-CN" altLang="en-US" sz="2800" b="0" i="0" u="none" strike="noStrike" kern="1200" cap="none" spc="0" normalizeH="0" baseline="0" noProof="1">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6" name="文本框 5"/>
          <p:cNvSpPr txBox="1"/>
          <p:nvPr/>
        </p:nvSpPr>
        <p:spPr>
          <a:xfrm>
            <a:off x="1286510" y="2047240"/>
            <a:ext cx="9619615" cy="645160"/>
          </a:xfrm>
          <a:prstGeom prst="rect">
            <a:avLst/>
          </a:prstGeom>
          <a:noFill/>
        </p:spPr>
        <p:txBody>
          <a:bodyPr wrap="none" rtlCol="0">
            <a:spAutoFit/>
          </a:bodyPr>
          <a:p>
            <a:pPr algn="ctr"/>
            <a:r>
              <a:rPr lang="zh-CN" altLang="en-US" sz="3600">
                <a:solidFill>
                  <a:schemeClr val="bg1"/>
                </a:solidFill>
                <a:latin typeface="微软雅黑" panose="020B0503020204020204" charset="-122"/>
                <a:ea typeface="微软雅黑" panose="020B0503020204020204" charset="-122"/>
                <a:cs typeface="微软雅黑" panose="020B0503020204020204" charset="-122"/>
              </a:rPr>
              <a:t>《真空技术突围之路 慧宇践行中国制造2025》</a:t>
            </a:r>
            <a:endParaRPr lang="zh-CN" altLang="en-US" sz="3600">
              <a:solidFill>
                <a:schemeClr val="bg1"/>
              </a:solidFill>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1" cstate="print"/>
          <a:stretch>
            <a:fillRect/>
          </a:stretch>
        </p:blipFill>
        <p:spPr>
          <a:xfrm>
            <a:off x="9568180" y="285115"/>
            <a:ext cx="2063750" cy="984885"/>
          </a:xfrm>
          <a:prstGeom prst="rect">
            <a:avLst/>
          </a:prstGeom>
        </p:spPr>
      </p:pic>
      <p:sp>
        <p:nvSpPr>
          <p:cNvPr id="7" name="文本框 6"/>
          <p:cNvSpPr txBox="1"/>
          <p:nvPr/>
        </p:nvSpPr>
        <p:spPr>
          <a:xfrm>
            <a:off x="1807845" y="4961255"/>
            <a:ext cx="8576310" cy="1198880"/>
          </a:xfrm>
          <a:prstGeom prst="rect">
            <a:avLst/>
          </a:prstGeom>
          <a:noFill/>
          <a:ln w="9525">
            <a:noFill/>
          </a:ln>
        </p:spPr>
        <p:txBody>
          <a:bodyPr wrap="square">
            <a:spAutoFit/>
          </a:bodyPr>
          <a:p>
            <a:pPr indent="266700" algn="ctr"/>
            <a:r>
              <a:rPr lang="en-US" sz="1800" b="1">
                <a:solidFill>
                  <a:schemeClr val="bg2">
                    <a:lumMod val="50000"/>
                  </a:schemeClr>
                </a:solidFill>
                <a:latin typeface="Calibri" panose="020F0502020204030204" charset="0"/>
                <a:ea typeface="宋体" panose="02010600030101010101" pitchFamily="2" charset="-122"/>
              </a:rPr>
              <a:t>ISO9001</a:t>
            </a:r>
            <a:r>
              <a:rPr lang="zh-CN" sz="1800" b="1">
                <a:solidFill>
                  <a:schemeClr val="bg2">
                    <a:lumMod val="50000"/>
                  </a:schemeClr>
                </a:solidFill>
                <a:latin typeface="Calibri" panose="020F0502020204030204" charset="0"/>
                <a:ea typeface="宋体" panose="02010600030101010101" pitchFamily="2" charset="-122"/>
              </a:rPr>
              <a:t>国际质量认证重离子治癌加速器常务理事单位、副理事长单位为原子能科学研究院超导质子回旋加速器提供；</a:t>
            </a:r>
            <a:endParaRPr lang="zh-CN" sz="1800" b="1">
              <a:solidFill>
                <a:schemeClr val="bg2">
                  <a:lumMod val="50000"/>
                </a:schemeClr>
              </a:solidFill>
              <a:latin typeface="Calibri" panose="020F0502020204030204" charset="0"/>
              <a:ea typeface="宋体" panose="02010600030101010101" pitchFamily="2" charset="-122"/>
            </a:endParaRPr>
          </a:p>
          <a:p>
            <a:pPr indent="266700" algn="ctr"/>
            <a:r>
              <a:rPr lang="en-US" sz="1800" b="1">
                <a:solidFill>
                  <a:schemeClr val="bg2">
                    <a:lumMod val="50000"/>
                  </a:schemeClr>
                </a:solidFill>
                <a:latin typeface="Calibri" panose="020F0502020204030204" charset="0"/>
                <a:ea typeface="宋体" panose="02010600030101010101" pitchFamily="2" charset="-122"/>
              </a:rPr>
              <a:t>100MeV,250MeV</a:t>
            </a:r>
            <a:r>
              <a:rPr lang="zh-CN" sz="1800" b="1">
                <a:solidFill>
                  <a:schemeClr val="bg2">
                    <a:lumMod val="50000"/>
                  </a:schemeClr>
                </a:solidFill>
                <a:latin typeface="Calibri" panose="020F0502020204030204" charset="0"/>
                <a:ea typeface="宋体" panose="02010600030101010101" pitchFamily="2" charset="-122"/>
              </a:rPr>
              <a:t>及</a:t>
            </a:r>
            <a:r>
              <a:rPr lang="en-US" sz="1800" b="1">
                <a:solidFill>
                  <a:schemeClr val="bg2">
                    <a:lumMod val="50000"/>
                  </a:schemeClr>
                </a:solidFill>
                <a:latin typeface="Calibri" panose="020F0502020204030204" charset="0"/>
                <a:ea typeface="宋体" panose="02010600030101010101" pitchFamily="2" charset="-122"/>
              </a:rPr>
              <a:t>50MeV</a:t>
            </a:r>
            <a:r>
              <a:rPr lang="zh-CN" sz="1800" b="1">
                <a:solidFill>
                  <a:schemeClr val="bg2">
                    <a:lumMod val="50000"/>
                  </a:schemeClr>
                </a:solidFill>
                <a:latin typeface="Calibri" panose="020F0502020204030204" charset="0"/>
                <a:ea typeface="宋体" panose="02010600030101010101" pitchFamily="2" charset="-122"/>
              </a:rPr>
              <a:t>质子加速器中所有诊断探针</a:t>
            </a:r>
            <a:endParaRPr lang="zh-CN" altLang="en-US" sz="1800" b="1">
              <a:solidFill>
                <a:schemeClr val="bg2">
                  <a:lumMod val="50000"/>
                </a:schemeClr>
              </a:solidFill>
              <a:latin typeface="Calibri" panose="020F0502020204030204" charset="0"/>
              <a:ea typeface="宋体" panose="02010600030101010101" pitchFamily="2" charset="-122"/>
            </a:endParaRPr>
          </a:p>
        </p:txBody>
      </p:sp>
      <p:pic>
        <p:nvPicPr>
          <p:cNvPr id="3" name="图片 2"/>
          <p:cNvPicPr>
            <a:picLocks noChangeAspect="1"/>
          </p:cNvPicPr>
          <p:nvPr/>
        </p:nvPicPr>
        <p:blipFill>
          <a:blip r:embed="rId2"/>
          <a:stretch>
            <a:fillRect/>
          </a:stretch>
        </p:blipFill>
        <p:spPr>
          <a:xfrm>
            <a:off x="5546725" y="2991485"/>
            <a:ext cx="1162050" cy="1162050"/>
          </a:xfrm>
          <a:prstGeom prst="rect">
            <a:avLst/>
          </a:prstGeom>
        </p:spPr>
      </p:pic>
      <p:sp>
        <p:nvSpPr>
          <p:cNvPr id="9" name="文本框 8"/>
          <p:cNvSpPr txBox="1"/>
          <p:nvPr/>
        </p:nvSpPr>
        <p:spPr>
          <a:xfrm>
            <a:off x="6708775" y="3092450"/>
            <a:ext cx="459740" cy="2286000"/>
          </a:xfrm>
          <a:prstGeom prst="rect">
            <a:avLst/>
          </a:prstGeom>
          <a:noFill/>
        </p:spPr>
        <p:txBody>
          <a:bodyPr vert="eaVert" wrap="square" rtlCol="0">
            <a:spAutoFit/>
          </a:bodyPr>
          <a:p>
            <a:r>
              <a:rPr lang="zh-CN" altLang="en-US">
                <a:solidFill>
                  <a:schemeClr val="bg1"/>
                </a:solidFill>
                <a:latin typeface="微软雅黑" panose="020B0503020204020204" charset="-122"/>
                <a:ea typeface="微软雅黑" panose="020B0503020204020204" charset="-122"/>
              </a:rPr>
              <a:t>手机官网</a:t>
            </a:r>
            <a:endParaRPr lang="zh-CN" altLang="en-US">
              <a:solidFill>
                <a:schemeClr val="bg1"/>
              </a:solidFill>
              <a:latin typeface="微软雅黑" panose="020B0503020204020204" charset="-122"/>
              <a:ea typeface="微软雅黑" panose="020B050302020402020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8193" name="图片 3" descr="C:\Users\PC\Desktop\QQ截图20180524150903.jpgQQ截图20180524150903"/>
          <p:cNvPicPr>
            <a:picLocks noChangeAspect="1"/>
          </p:cNvPicPr>
          <p:nvPr/>
        </p:nvPicPr>
        <p:blipFill>
          <a:blip r:embed="rId1"/>
          <a:stretch>
            <a:fillRect/>
          </a:stretch>
        </p:blipFill>
        <p:spPr>
          <a:xfrm>
            <a:off x="6159500" y="803275"/>
            <a:ext cx="5803900" cy="4583113"/>
          </a:xfrm>
          <a:prstGeom prst="rect">
            <a:avLst/>
          </a:prstGeom>
          <a:noFill/>
          <a:ln w="9525">
            <a:noFill/>
          </a:ln>
        </p:spPr>
      </p:pic>
      <p:sp>
        <p:nvSpPr>
          <p:cNvPr id="8194" name="文本框 4"/>
          <p:cNvSpPr txBox="1"/>
          <p:nvPr/>
        </p:nvSpPr>
        <p:spPr>
          <a:xfrm>
            <a:off x="301943" y="1143635"/>
            <a:ext cx="5700712" cy="4523105"/>
          </a:xfrm>
          <a:prstGeom prst="rect">
            <a:avLst/>
          </a:prstGeom>
          <a:noFill/>
          <a:ln w="9525">
            <a:noFill/>
          </a:ln>
        </p:spPr>
        <p:txBody>
          <a:bodyPr wrap="square" anchor="t" anchorCtr="0">
            <a:spAutoFit/>
          </a:bodyPr>
          <a:p>
            <a:r>
              <a:rPr lang="en-US" altLang="zh-CN"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沈阳慧宇真空技术有限公司主要从事超高真空应用领域仪器的研制和开发，并参与国家重大科学工程及863科技项目的攻关，积极参与核聚变清洁能源领域的研究，是集科研设计、生产制造为一体的多元化企业。</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a:p>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a:p>
            <a:r>
              <a:rPr lang="en-US" altLang="zh-CN"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公司汇聚了众多优秀科技人才，技术力量雄厚，具备丰富的研发、制造经验及健全的售后服务体系。拥有先进的数控加工设备及检测试验仪器，具备完善良好的科学试验环境。</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a:p>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a:p>
            <a:r>
              <a:rPr lang="en-US" altLang="zh-CN">
                <a:solidFill>
                  <a:schemeClr val="bg1"/>
                </a:solidFill>
                <a:latin typeface="微软雅黑" panose="020B0503020204020204" charset="-122"/>
                <a:ea typeface="微软雅黑" panose="020B0503020204020204" charset="-122"/>
                <a:cs typeface="微软雅黑" panose="020B0503020204020204" charset="-122"/>
              </a:rPr>
              <a:t>	</a:t>
            </a:r>
            <a:r>
              <a:rPr lang="zh-CN" altLang="en-US">
                <a:solidFill>
                  <a:schemeClr val="bg1"/>
                </a:solidFill>
                <a:latin typeface="微软雅黑" panose="020B0503020204020204" charset="-122"/>
                <a:ea typeface="微软雅黑" panose="020B0503020204020204" charset="-122"/>
                <a:cs typeface="微软雅黑" panose="020B0503020204020204" charset="-122"/>
              </a:rPr>
              <a:t>公司与</a:t>
            </a:r>
            <a:r>
              <a:rPr lang="zh-CN" altLang="en-US">
                <a:solidFill>
                  <a:schemeClr val="bg1"/>
                </a:solidFill>
                <a:latin typeface="微软雅黑" panose="020B0503020204020204" charset="-122"/>
                <a:ea typeface="微软雅黑" panose="020B0503020204020204" charset="-122"/>
                <a:cs typeface="微软雅黑" panose="020B0503020204020204" charset="-122"/>
                <a:sym typeface="+mn-ea"/>
              </a:rPr>
              <a:t>中国科学院高能物理研究所、</a:t>
            </a:r>
            <a:r>
              <a:rPr lang="zh-CN" altLang="en-US">
                <a:solidFill>
                  <a:schemeClr val="bg1"/>
                </a:solidFill>
                <a:latin typeface="微软雅黑" panose="020B0503020204020204" charset="-122"/>
                <a:ea typeface="微软雅黑" panose="020B0503020204020204" charset="-122"/>
                <a:cs typeface="微软雅黑" panose="020B0503020204020204" charset="-122"/>
              </a:rPr>
              <a:t>中国原子能科学研究院、中国科学院近代物理研究所、核工业西南物理研究院、中国科学院半导体研究所、中国科技大学、香港浸会大学、复旦大学等多家国内科研院所建立了密切的伙伴关系，取得多项研发成果。</a:t>
            </a:r>
            <a:endParaRPr lang="zh-CN" altLang="en-US">
              <a:solidFill>
                <a:schemeClr val="bg1"/>
              </a:solidFill>
              <a:latin typeface="微软雅黑" panose="020B0503020204020204" charset="-122"/>
              <a:ea typeface="微软雅黑" panose="020B0503020204020204" charset="-122"/>
              <a:cs typeface="微软雅黑" panose="020B0503020204020204" charset="-122"/>
            </a:endParaRPr>
          </a:p>
          <a:p>
            <a:r>
              <a:rPr lang="en-US" altLang="zh-CN">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a:solidFill>
                  <a:schemeClr val="bg1"/>
                </a:solidFill>
                <a:latin typeface="微软雅黑" panose="020B0503020204020204" charset="-122"/>
                <a:ea typeface="微软雅黑" panose="020B0503020204020204" charset="-122"/>
                <a:cs typeface="微软雅黑" panose="020B0503020204020204" charset="-122"/>
              </a:rPr>
              <a:t>	</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8195" name="文本框 5"/>
          <p:cNvSpPr txBox="1"/>
          <p:nvPr/>
        </p:nvSpPr>
        <p:spPr>
          <a:xfrm>
            <a:off x="2760980" y="26035"/>
            <a:ext cx="2837815" cy="645160"/>
          </a:xfrm>
          <a:prstGeom prst="rect">
            <a:avLst/>
          </a:prstGeom>
          <a:noFill/>
          <a:ln w="9525">
            <a:noFill/>
          </a:ln>
        </p:spPr>
        <p:txBody>
          <a:bodyPr wrap="square" anchor="t" anchorCtr="0">
            <a:spAutoFit/>
          </a:bodyPr>
          <a:p>
            <a:pPr algn="ctr"/>
            <a:r>
              <a:rPr lang="en-US" altLang="zh-CN" sz="3600"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sz="2800" b="1" dirty="0">
                <a:solidFill>
                  <a:schemeClr val="bg1"/>
                </a:solidFill>
                <a:latin typeface="微软雅黑" panose="020B0503020204020204" charset="-122"/>
                <a:ea typeface="微软雅黑" panose="020B0503020204020204" charset="-122"/>
                <a:cs typeface="微软雅黑" panose="020B0503020204020204" charset="-122"/>
              </a:rPr>
              <a:t>公司简介</a:t>
            </a:r>
            <a:endParaRPr lang="zh-CN" altLang="en-US" sz="2800" b="1" dirty="0">
              <a:solidFill>
                <a:schemeClr val="bg1"/>
              </a:solidFill>
              <a:latin typeface="微软雅黑" panose="020B0503020204020204" charset="-122"/>
              <a:ea typeface="微软雅黑" panose="020B0503020204020204" charset="-122"/>
              <a:cs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2"/>
            <a:stretch>
              <a:fillRect/>
            </a:stretch>
          </a:blipFill>
        </p:grpSpPr>
        <p:sp>
          <p:nvSpPr>
            <p:cNvPr id="7"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3" name="文本框 2"/>
          <p:cNvSpPr txBox="1"/>
          <p:nvPr/>
        </p:nvSpPr>
        <p:spPr>
          <a:xfrm>
            <a:off x="205740" y="5666740"/>
            <a:ext cx="11757660" cy="1198880"/>
          </a:xfrm>
          <a:prstGeom prst="rect">
            <a:avLst/>
          </a:prstGeom>
          <a:noFill/>
        </p:spPr>
        <p:txBody>
          <a:bodyPr wrap="square" rtlCol="0">
            <a:spAutoFit/>
          </a:bodyPr>
          <a:p>
            <a:pPr algn="l"/>
            <a:r>
              <a:rPr lang="en-US" altLang="zh-CN">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a:solidFill>
                  <a:schemeClr val="bg1"/>
                </a:solidFill>
                <a:latin typeface="微软雅黑" panose="020B0503020204020204" charset="-122"/>
                <a:ea typeface="微软雅黑" panose="020B0503020204020204" charset="-122"/>
                <a:cs typeface="微软雅黑" panose="020B0503020204020204" charset="-122"/>
                <a:sym typeface="+mn-ea"/>
              </a:rPr>
              <a:t>公司研制开发的加速器离子束线、质子束线、光束线广泛的应用在科研院所。研制的</a:t>
            </a:r>
            <a:r>
              <a:rPr lang="zh-CN" altLang="en-US">
                <a:solidFill>
                  <a:schemeClr val="bg1"/>
                </a:solidFill>
                <a:latin typeface="微软雅黑" panose="020B0503020204020204" charset="-122"/>
                <a:ea typeface="微软雅黑" panose="020B0503020204020204" charset="-122"/>
                <a:cs typeface="微软雅黑" panose="020B0503020204020204" charset="-122"/>
                <a:sym typeface="+mn-ea"/>
              </a:rPr>
              <a:t>薄膜制备装置、电子束蒸发、分子束外延设备、场发射装置、有机发光器件及材料提纯设备、</a:t>
            </a:r>
            <a:r>
              <a:rPr lang="zh-CN" altLang="en-US">
                <a:solidFill>
                  <a:schemeClr val="bg1"/>
                </a:solidFill>
                <a:latin typeface="微软雅黑" panose="020B0503020204020204" charset="-122"/>
                <a:ea typeface="微软雅黑" panose="020B0503020204020204" charset="-122"/>
                <a:cs typeface="微软雅黑" panose="020B0503020204020204" charset="-122"/>
                <a:sym typeface="+mn-ea"/>
              </a:rPr>
              <a:t>各种磁控溅射、难熔金属真空熔炼炉、非自耗式金属真空熔炼炉、高温高压金属熔炼炉等产品销往香港、新加坡、韩国等地，极大提高了公司产品在国内及国际市场的知名度，加快了产品市场国际化进程。</a:t>
            </a:r>
            <a:endParaRPr lang="zh-CN" altLang="en-US">
              <a:solidFill>
                <a:schemeClr val="bg1"/>
              </a:solidFill>
              <a:latin typeface="微软雅黑" panose="020B0503020204020204" charset="-122"/>
              <a:ea typeface="微软雅黑" panose="020B0503020204020204" charset="-122"/>
              <a:cs typeface="微软雅黑" panose="020B0503020204020204" charset="-122"/>
              <a:sym typeface="+mn-ea"/>
            </a:endParaRPr>
          </a:p>
        </p:txBody>
      </p:sp>
      <p:pic>
        <p:nvPicPr>
          <p:cNvPr id="4" name="图片 3"/>
          <p:cNvPicPr>
            <a:picLocks noChangeAspect="1"/>
          </p:cNvPicPr>
          <p:nvPr/>
        </p:nvPicPr>
        <p:blipFill>
          <a:blip r:embed="rId3" cstate="print"/>
          <a:stretch>
            <a:fillRect/>
          </a:stretch>
        </p:blipFill>
        <p:spPr>
          <a:xfrm>
            <a:off x="11067415" y="89535"/>
            <a:ext cx="1033145" cy="49276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 name="矩形 1"/>
          <p:cNvSpPr>
            <a:spLocks noChangeAspect="1"/>
          </p:cNvSpPr>
          <p:nvPr/>
        </p:nvSpPr>
        <p:spPr>
          <a:xfrm>
            <a:off x="6000750" y="863600"/>
            <a:ext cx="3452813" cy="4171950"/>
          </a:xfrm>
          <a:prstGeom prst="rect">
            <a:avLst/>
          </a:prstGeom>
          <a:blipFill rotWithShape="1">
            <a:blip r:embed="rId1"/>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auto"/>
            <a:endParaRPr lang="zh-CN" altLang="en-US" strike="noStrike" noProof="1"/>
          </a:p>
        </p:txBody>
      </p:sp>
      <p:sp>
        <p:nvSpPr>
          <p:cNvPr id="37890" name="TextBox 76"/>
          <p:cNvSpPr txBox="1"/>
          <p:nvPr/>
        </p:nvSpPr>
        <p:spPr>
          <a:xfrm>
            <a:off x="3342005" y="121603"/>
            <a:ext cx="6696075" cy="891540"/>
          </a:xfrm>
          <a:prstGeom prst="rect">
            <a:avLst/>
          </a:prstGeom>
          <a:noFill/>
          <a:ln w="9525">
            <a:noFill/>
          </a:ln>
        </p:spPr>
        <p:txBody>
          <a:bodyPr wrap="none" anchor="t">
            <a:spAutoFit/>
          </a:bodyPr>
          <a:p>
            <a:r>
              <a:rPr lang="zh-CN" altLang="en-US" sz="2600" b="1" dirty="0">
                <a:solidFill>
                  <a:schemeClr val="bg1"/>
                </a:solidFill>
                <a:latin typeface="微软雅黑" panose="020B0503020204020204" charset="-122"/>
                <a:ea typeface="微软雅黑" panose="020B0503020204020204" charset="-122"/>
                <a:sym typeface="宋体" panose="02010600030101010101" pitchFamily="2" charset="-122"/>
              </a:rPr>
              <a:t>沈阳慧宇真空为高能所</a:t>
            </a:r>
            <a:r>
              <a:rPr lang="en-US" altLang="zh-CN" sz="2600" b="1" dirty="0">
                <a:solidFill>
                  <a:schemeClr val="bg1"/>
                </a:solidFill>
                <a:latin typeface="微软雅黑" panose="020B0503020204020204" charset="-122"/>
                <a:ea typeface="微软雅黑" panose="020B0503020204020204" charset="-122"/>
                <a:sym typeface="宋体" panose="02010600030101010101" pitchFamily="2" charset="-122"/>
              </a:rPr>
              <a:t>CSNS</a:t>
            </a:r>
            <a:r>
              <a:rPr lang="zh-CN" altLang="en-US" sz="2600" b="1" dirty="0">
                <a:solidFill>
                  <a:schemeClr val="bg1"/>
                </a:solidFill>
                <a:latin typeface="微软雅黑" panose="020B0503020204020204" charset="-122"/>
                <a:ea typeface="微软雅黑" panose="020B0503020204020204" charset="-122"/>
                <a:sym typeface="宋体" panose="02010600030101010101" pitchFamily="2" charset="-122"/>
              </a:rPr>
              <a:t>研制</a:t>
            </a:r>
            <a:r>
              <a:rPr lang="zh-CN" altLang="en-US" sz="2600" b="1" dirty="0">
                <a:solidFill>
                  <a:schemeClr val="bg1"/>
                </a:solidFill>
                <a:latin typeface="微软雅黑" panose="020B0503020204020204" charset="-122"/>
                <a:ea typeface="微软雅黑" panose="020B0503020204020204" charset="-122"/>
              </a:rPr>
              <a:t>高气压腔体</a:t>
            </a:r>
            <a:endParaRPr lang="zh-CN" altLang="en-US" sz="2600" b="1" dirty="0">
              <a:solidFill>
                <a:schemeClr val="accent1"/>
              </a:solidFill>
              <a:latin typeface="微软雅黑" panose="020B0503020204020204" charset="-122"/>
              <a:ea typeface="微软雅黑" panose="020B0503020204020204" charset="-122"/>
            </a:endParaRPr>
          </a:p>
          <a:p>
            <a:endParaRPr lang="zh-CN" altLang="en-US" sz="2600" b="1" dirty="0">
              <a:solidFill>
                <a:schemeClr val="accent1"/>
              </a:solidFill>
              <a:latin typeface="微软雅黑" panose="020B0503020204020204" charset="-122"/>
              <a:ea typeface="微软雅黑" panose="020B0503020204020204" charset="-122"/>
            </a:endParaRPr>
          </a:p>
        </p:txBody>
      </p:sp>
      <p:grpSp>
        <p:nvGrpSpPr>
          <p:cNvPr id="30729" name="组合 7"/>
          <p:cNvGrpSpPr/>
          <p:nvPr/>
        </p:nvGrpSpPr>
        <p:grpSpPr>
          <a:xfrm>
            <a:off x="34290" y="45719"/>
            <a:ext cx="12182475" cy="620395"/>
            <a:chOff x="0" y="283464"/>
            <a:chExt cx="12182856" cy="621792"/>
          </a:xfrm>
          <a:blipFill rotWithShape="1">
            <a:blip r:embed="rId2"/>
            <a:stretch>
              <a:fillRect/>
            </a:stretch>
          </a:blipFill>
        </p:grpSpPr>
        <p:sp>
          <p:nvSpPr>
            <p:cNvPr id="9"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lstStyle/>
            <a:p>
              <a:pPr marL="0" marR="0" lvl="0" indent="0" algn="ctr" defTabSz="914400" rtl="0" eaLnBrk="1" fontAlgn="auto"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 lastClr="FFFFFF"/>
                </a:solidFill>
                <a:effectLst/>
                <a:uLnTx/>
                <a:uFillTx/>
                <a:latin typeface="Calibri" panose="020F0502020204030204" charset="0"/>
                <a:ea typeface="宋体" panose="02010600030101010101" pitchFamily="2" charset="-122"/>
                <a:cs typeface="+mn-ea"/>
              </a:endParaRPr>
            </a:p>
          </p:txBody>
        </p:sp>
        <p:sp>
          <p:nvSpPr>
            <p:cNvPr id="10" name="直接连接符 9"/>
            <p:cNvSpPr/>
            <p:nvPr/>
          </p:nvSpPr>
          <p:spPr>
            <a:xfrm flipV="1">
              <a:off x="3429000" y="877824"/>
              <a:ext cx="8753856" cy="18288"/>
            </a:xfrm>
            <a:prstGeom prst="line">
              <a:avLst/>
            </a:prstGeom>
            <a:grpFill/>
            <a:ln w="6350" cap="flat" cmpd="sng" algn="ctr">
              <a:solidFill>
                <a:srgbClr val="231F20"/>
              </a:solidFill>
              <a:prstDash val="solid"/>
              <a:miter lim="800000"/>
            </a:ln>
            <a:effectLst/>
          </p:spPr>
        </p:sp>
      </p:grpSp>
      <p:pic>
        <p:nvPicPr>
          <p:cNvPr id="37892" name="图片 6"/>
          <p:cNvPicPr>
            <a:picLocks noChangeAspect="1"/>
          </p:cNvPicPr>
          <p:nvPr/>
        </p:nvPicPr>
        <p:blipFill>
          <a:blip r:embed="rId3"/>
          <a:stretch>
            <a:fillRect/>
          </a:stretch>
        </p:blipFill>
        <p:spPr>
          <a:xfrm>
            <a:off x="10947400" y="20638"/>
            <a:ext cx="1216025" cy="581025"/>
          </a:xfrm>
          <a:prstGeom prst="rect">
            <a:avLst/>
          </a:prstGeom>
          <a:noFill/>
          <a:ln w="9525">
            <a:noFill/>
          </a:ln>
        </p:spPr>
      </p:pic>
      <p:sp>
        <p:nvSpPr>
          <p:cNvPr id="37893" name="矩形 61"/>
          <p:cNvSpPr/>
          <p:nvPr/>
        </p:nvSpPr>
        <p:spPr>
          <a:xfrm>
            <a:off x="619125" y="5645150"/>
            <a:ext cx="7943850" cy="922338"/>
          </a:xfrm>
          <a:prstGeom prst="rect">
            <a:avLst/>
          </a:prstGeom>
          <a:noFill/>
          <a:ln w="9525">
            <a:noFill/>
          </a:ln>
        </p:spPr>
        <p:txBody>
          <a:bodyPr wrap="square" anchor="t">
            <a:spAutoFit/>
          </a:bodyPr>
          <a:p>
            <a:pPr lvl="1" indent="0"/>
            <a:r>
              <a:rPr lang="zh-CN" altLang="en-US" b="1" dirty="0">
                <a:solidFill>
                  <a:schemeClr val="bg1"/>
                </a:solidFill>
                <a:latin typeface="黑体" panose="02010609060101010101" pitchFamily="49" charset="-122"/>
                <a:ea typeface="黑体" panose="02010609060101010101" pitchFamily="49" charset="-122"/>
              </a:rPr>
              <a:t>保压测试：高气压腔体抽真空后，冲入</a:t>
            </a:r>
            <a:r>
              <a:rPr lang="en-US" altLang="zh-CN" b="1" dirty="0">
                <a:solidFill>
                  <a:schemeClr val="bg1"/>
                </a:solidFill>
                <a:latin typeface="黑体" panose="02010609060101010101" pitchFamily="49" charset="-122"/>
                <a:ea typeface="黑体" panose="02010609060101010101" pitchFamily="49" charset="-122"/>
              </a:rPr>
              <a:t>8.6atm </a:t>
            </a:r>
            <a:r>
              <a:rPr lang="zh-CN" altLang="en-US" b="1" dirty="0">
                <a:solidFill>
                  <a:schemeClr val="bg1"/>
                </a:solidFill>
                <a:latin typeface="黑体" panose="02010609060101010101" pitchFamily="49" charset="-122"/>
                <a:ea typeface="黑体" panose="02010609060101010101" pitchFamily="49" charset="-122"/>
              </a:rPr>
              <a:t>普氦</a:t>
            </a:r>
            <a:r>
              <a:rPr lang="en-US" altLang="zh-CN" b="1" dirty="0">
                <a:solidFill>
                  <a:schemeClr val="bg1"/>
                </a:solidFill>
                <a:latin typeface="黑体" panose="02010609060101010101" pitchFamily="49" charset="-122"/>
                <a:ea typeface="黑体" panose="02010609060101010101" pitchFamily="49" charset="-122"/>
              </a:rPr>
              <a:t>99.999%</a:t>
            </a:r>
            <a:r>
              <a:rPr lang="zh-CN" altLang="en-US" b="1" dirty="0">
                <a:solidFill>
                  <a:schemeClr val="bg1"/>
                </a:solidFill>
                <a:latin typeface="黑体" panose="02010609060101010101" pitchFamily="49" charset="-122"/>
                <a:ea typeface="黑体" panose="02010609060101010101" pitchFamily="49" charset="-122"/>
              </a:rPr>
              <a:t>每天记录腔体气压、</a:t>
            </a:r>
            <a:r>
              <a:rPr lang="en-US" altLang="zh-CN" b="1" dirty="0">
                <a:solidFill>
                  <a:schemeClr val="bg1"/>
                </a:solidFill>
                <a:latin typeface="黑体" panose="02010609060101010101" pitchFamily="49" charset="-122"/>
                <a:ea typeface="黑体" panose="02010609060101010101" pitchFamily="49" charset="-122"/>
              </a:rPr>
              <a:t>900</a:t>
            </a:r>
            <a:r>
              <a:rPr lang="zh-CN" altLang="en-US" b="1" dirty="0">
                <a:solidFill>
                  <a:schemeClr val="bg1"/>
                </a:solidFill>
                <a:latin typeface="黑体" panose="02010609060101010101" pitchFamily="49" charset="-122"/>
                <a:ea typeface="黑体" panose="02010609060101010101" pitchFamily="49" charset="-122"/>
              </a:rPr>
              <a:t>小时监测环境温度和外界气压变化估算</a:t>
            </a:r>
            <a:r>
              <a:rPr lang="en-US" altLang="zh-CN" b="1" dirty="0">
                <a:solidFill>
                  <a:schemeClr val="bg1"/>
                </a:solidFill>
                <a:latin typeface="黑体" panose="02010609060101010101" pitchFamily="49" charset="-122"/>
                <a:ea typeface="黑体" panose="02010609060101010101" pitchFamily="49" charset="-122"/>
              </a:rPr>
              <a:t>10</a:t>
            </a:r>
            <a:r>
              <a:rPr lang="zh-CN" altLang="en-US" b="1" dirty="0">
                <a:solidFill>
                  <a:schemeClr val="bg1"/>
                </a:solidFill>
                <a:latin typeface="黑体" panose="02010609060101010101" pitchFamily="49" charset="-122"/>
                <a:ea typeface="黑体" panose="02010609060101010101" pitchFamily="49" charset="-122"/>
              </a:rPr>
              <a:t>年泄露的气体量：</a:t>
            </a:r>
            <a:r>
              <a:rPr lang="en-US" altLang="zh-CN" b="1" dirty="0">
                <a:solidFill>
                  <a:schemeClr val="bg1"/>
                </a:solidFill>
                <a:latin typeface="黑体" panose="02010609060101010101" pitchFamily="49" charset="-122"/>
                <a:ea typeface="黑体" panose="02010609060101010101" pitchFamily="49" charset="-122"/>
              </a:rPr>
              <a:t>1.7bar,</a:t>
            </a:r>
            <a:r>
              <a:rPr lang="zh-CN" altLang="en-US" b="1" dirty="0">
                <a:solidFill>
                  <a:schemeClr val="bg1"/>
                </a:solidFill>
                <a:latin typeface="黑体" panose="02010609060101010101" pitchFamily="49" charset="-122"/>
                <a:ea typeface="黑体" panose="02010609060101010101" pitchFamily="49" charset="-122"/>
              </a:rPr>
              <a:t>满足探测器设计需求</a:t>
            </a:r>
            <a:endParaRPr lang="zh-CN" altLang="en-US" b="1" dirty="0">
              <a:solidFill>
                <a:schemeClr val="bg1"/>
              </a:solidFill>
              <a:latin typeface="黑体" panose="02010609060101010101" pitchFamily="49" charset="-122"/>
              <a:ea typeface="黑体" panose="02010609060101010101" pitchFamily="49" charset="-122"/>
            </a:endParaRPr>
          </a:p>
        </p:txBody>
      </p:sp>
      <p:pic>
        <p:nvPicPr>
          <p:cNvPr id="37894" name="图片 62"/>
          <p:cNvPicPr>
            <a:picLocks noChangeAspect="1"/>
          </p:cNvPicPr>
          <p:nvPr/>
        </p:nvPicPr>
        <p:blipFill>
          <a:blip r:embed="rId4"/>
          <a:stretch>
            <a:fillRect/>
          </a:stretch>
        </p:blipFill>
        <p:spPr>
          <a:xfrm>
            <a:off x="2660650" y="665163"/>
            <a:ext cx="3230563" cy="2392362"/>
          </a:xfrm>
          <a:prstGeom prst="rect">
            <a:avLst/>
          </a:prstGeom>
          <a:noFill/>
          <a:ln w="9525">
            <a:noFill/>
          </a:ln>
        </p:spPr>
      </p:pic>
      <p:pic>
        <p:nvPicPr>
          <p:cNvPr id="37895" name="图片 63"/>
          <p:cNvPicPr>
            <a:picLocks noChangeAspect="1"/>
          </p:cNvPicPr>
          <p:nvPr/>
        </p:nvPicPr>
        <p:blipFill>
          <a:blip r:embed="rId5"/>
          <a:stretch>
            <a:fillRect/>
          </a:stretch>
        </p:blipFill>
        <p:spPr>
          <a:xfrm>
            <a:off x="895350" y="3057525"/>
            <a:ext cx="3819525" cy="2587625"/>
          </a:xfrm>
          <a:prstGeom prst="rect">
            <a:avLst/>
          </a:prstGeom>
          <a:noFill/>
          <a:ln w="9525">
            <a:noFill/>
          </a:ln>
        </p:spPr>
      </p:pic>
      <p:pic>
        <p:nvPicPr>
          <p:cNvPr id="37896" name="图片 2" descr="E:\加速器相关\IMG_0750.JPGIMG_0750"/>
          <p:cNvPicPr>
            <a:picLocks noChangeAspect="1"/>
          </p:cNvPicPr>
          <p:nvPr/>
        </p:nvPicPr>
        <p:blipFill>
          <a:blip r:embed="rId6"/>
          <a:stretch>
            <a:fillRect/>
          </a:stretch>
        </p:blipFill>
        <p:spPr>
          <a:xfrm>
            <a:off x="8562975" y="3940175"/>
            <a:ext cx="3144838" cy="2330450"/>
          </a:xfrm>
          <a:prstGeom prst="rect">
            <a:avLst/>
          </a:prstGeom>
          <a:noFill/>
          <a:ln w="9525">
            <a:noFill/>
          </a:ln>
        </p:spPr>
      </p:pic>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37890" name="TextBox 76"/>
          <p:cNvSpPr txBox="1"/>
          <p:nvPr/>
        </p:nvSpPr>
        <p:spPr>
          <a:xfrm>
            <a:off x="3342005" y="121603"/>
            <a:ext cx="4068445" cy="398780"/>
          </a:xfrm>
          <a:prstGeom prst="rect">
            <a:avLst/>
          </a:prstGeom>
          <a:noFill/>
          <a:ln w="9525">
            <a:noFill/>
          </a:ln>
        </p:spPr>
        <p:txBody>
          <a:bodyPr wrap="none" anchor="t">
            <a:spAutoFit/>
          </a:bodyPr>
          <a:p>
            <a:pPr algn="l"/>
            <a:r>
              <a:rPr lang="zh-CN" altLang="en-US" sz="2000" b="1" dirty="0">
                <a:solidFill>
                  <a:schemeClr val="bg1"/>
                </a:solidFill>
                <a:latin typeface="微软雅黑" panose="020B0503020204020204" charset="-122"/>
                <a:ea typeface="微软雅黑" panose="020B0503020204020204" charset="-122"/>
                <a:sym typeface="宋体" panose="02010600030101010101" pitchFamily="2" charset="-122"/>
              </a:rPr>
              <a:t>沈阳慧宇真空参与高能所科研项目</a:t>
            </a:r>
            <a:r>
              <a:rPr lang="en-US" altLang="zh-CN" sz="2000" b="1" dirty="0">
                <a:solidFill>
                  <a:schemeClr val="bg1"/>
                </a:solidFill>
                <a:latin typeface="微软雅黑" panose="020B0503020204020204" charset="-122"/>
                <a:ea typeface="微软雅黑" panose="020B0503020204020204" charset="-122"/>
                <a:sym typeface="宋体" panose="02010600030101010101" pitchFamily="2" charset="-122"/>
              </a:rPr>
              <a:t> </a:t>
            </a:r>
            <a:endParaRPr lang="en-US" altLang="zh-CN" sz="2000" b="1" dirty="0">
              <a:solidFill>
                <a:schemeClr val="bg1"/>
              </a:solidFill>
              <a:latin typeface="微软雅黑" panose="020B0503020204020204" charset="-122"/>
              <a:ea typeface="微软雅黑" panose="020B0503020204020204" charset="-122"/>
              <a:sym typeface="宋体" panose="02010600030101010101" pitchFamily="2" charset="-122"/>
            </a:endParaRPr>
          </a:p>
        </p:txBody>
      </p:sp>
      <p:grpSp>
        <p:nvGrpSpPr>
          <p:cNvPr id="30729" name="组合 7"/>
          <p:cNvGrpSpPr/>
          <p:nvPr/>
        </p:nvGrpSpPr>
        <p:grpSpPr>
          <a:xfrm>
            <a:off x="34290" y="45719"/>
            <a:ext cx="12182475" cy="620395"/>
            <a:chOff x="0" y="283464"/>
            <a:chExt cx="12182856" cy="621792"/>
          </a:xfrm>
          <a:blipFill rotWithShape="1">
            <a:blip r:embed="rId1"/>
            <a:stretch>
              <a:fillRect/>
            </a:stretch>
          </a:blipFill>
        </p:grpSpPr>
        <p:sp>
          <p:nvSpPr>
            <p:cNvPr id="9"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lstStyle/>
            <a:p>
              <a:pPr marL="0" marR="0" lvl="0" indent="0" algn="ctr" defTabSz="914400" rtl="0" eaLnBrk="1" fontAlgn="auto"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 lastClr="FFFFFF"/>
                </a:solidFill>
                <a:effectLst/>
                <a:uLnTx/>
                <a:uFillTx/>
                <a:latin typeface="Calibri" panose="020F0502020204030204" charset="0"/>
                <a:ea typeface="宋体" panose="02010600030101010101" pitchFamily="2" charset="-122"/>
                <a:cs typeface="+mn-ea"/>
              </a:endParaRPr>
            </a:p>
          </p:txBody>
        </p:sp>
        <p:sp>
          <p:nvSpPr>
            <p:cNvPr id="10" name="直接连接符 9"/>
            <p:cNvSpPr/>
            <p:nvPr/>
          </p:nvSpPr>
          <p:spPr>
            <a:xfrm flipV="1">
              <a:off x="3429000" y="877824"/>
              <a:ext cx="8753856" cy="18288"/>
            </a:xfrm>
            <a:prstGeom prst="line">
              <a:avLst/>
            </a:prstGeom>
            <a:grpFill/>
            <a:ln w="6350" cap="flat" cmpd="sng" algn="ctr">
              <a:solidFill>
                <a:srgbClr val="231F20"/>
              </a:solidFill>
              <a:prstDash val="solid"/>
              <a:miter lim="800000"/>
            </a:ln>
            <a:effectLst/>
          </p:spPr>
        </p:sp>
      </p:grpSp>
      <p:pic>
        <p:nvPicPr>
          <p:cNvPr id="37892" name="图片 6"/>
          <p:cNvPicPr>
            <a:picLocks noChangeAspect="1"/>
          </p:cNvPicPr>
          <p:nvPr/>
        </p:nvPicPr>
        <p:blipFill>
          <a:blip r:embed="rId2"/>
          <a:stretch>
            <a:fillRect/>
          </a:stretch>
        </p:blipFill>
        <p:spPr>
          <a:xfrm>
            <a:off x="10947400" y="20638"/>
            <a:ext cx="1216025" cy="581025"/>
          </a:xfrm>
          <a:prstGeom prst="rect">
            <a:avLst/>
          </a:prstGeom>
          <a:noFill/>
          <a:ln w="9525">
            <a:noFill/>
          </a:ln>
        </p:spPr>
      </p:pic>
      <p:pic>
        <p:nvPicPr>
          <p:cNvPr id="3" name="图片 2" descr="通用型材料气密性真空测试系统HY20-011"/>
          <p:cNvPicPr>
            <a:picLocks noChangeAspect="1"/>
          </p:cNvPicPr>
          <p:nvPr/>
        </p:nvPicPr>
        <p:blipFill>
          <a:blip r:embed="rId3"/>
          <a:srcRect t="510" r="24683"/>
          <a:stretch>
            <a:fillRect/>
          </a:stretch>
        </p:blipFill>
        <p:spPr>
          <a:xfrm>
            <a:off x="583565" y="1510665"/>
            <a:ext cx="5060950" cy="3589655"/>
          </a:xfrm>
          <a:prstGeom prst="rect">
            <a:avLst/>
          </a:prstGeom>
        </p:spPr>
      </p:pic>
      <p:sp>
        <p:nvSpPr>
          <p:cNvPr id="4" name="文本框 3"/>
          <p:cNvSpPr txBox="1"/>
          <p:nvPr/>
        </p:nvSpPr>
        <p:spPr>
          <a:xfrm>
            <a:off x="2059940" y="5665470"/>
            <a:ext cx="4801235" cy="368300"/>
          </a:xfrm>
          <a:prstGeom prst="rect">
            <a:avLst/>
          </a:prstGeom>
          <a:noFill/>
        </p:spPr>
        <p:txBody>
          <a:bodyPr wrap="square" rtlCol="0">
            <a:spAutoFit/>
          </a:bodyPr>
          <a:p>
            <a:r>
              <a:rPr lang="zh-CN" altLang="en-US" sz="1800" dirty="0">
                <a:solidFill>
                  <a:schemeClr val="bg1"/>
                </a:solidFill>
                <a:latin typeface="微软雅黑" panose="020B0503020204020204" charset="-122"/>
                <a:ea typeface="微软雅黑" panose="020B0503020204020204" charset="-122"/>
                <a:sym typeface="+mn-ea"/>
              </a:rPr>
              <a:t>为高能所研制的MDI区域RVC装置</a:t>
            </a:r>
            <a:endParaRPr lang="zh-CN" altLang="en-US" sz="1800" dirty="0">
              <a:solidFill>
                <a:schemeClr val="bg1"/>
              </a:solidFill>
              <a:latin typeface="微软雅黑" panose="020B0503020204020204" charset="-122"/>
              <a:ea typeface="微软雅黑" panose="020B0503020204020204" charset="-122"/>
            </a:endParaRPr>
          </a:p>
        </p:txBody>
      </p:sp>
      <p:graphicFrame>
        <p:nvGraphicFramePr>
          <p:cNvPr id="11268" name="Object 5"/>
          <p:cNvGraphicFramePr/>
          <p:nvPr/>
        </p:nvGraphicFramePr>
        <p:xfrm>
          <a:off x="8620760" y="638810"/>
          <a:ext cx="3025775" cy="2447925"/>
        </p:xfrm>
        <a:graphic>
          <a:graphicData uri="http://schemas.openxmlformats.org/presentationml/2006/ole">
            <mc:AlternateContent xmlns:mc="http://schemas.openxmlformats.org/markup-compatibility/2006">
              <mc:Choice xmlns:v="urn:schemas-microsoft-com:vml" Requires="v">
                <p:oleObj spid="_x0000_s3090" name="" r:id="rId4" imgW="4869180" imgH="4404360" progId="Paint.Picture">
                  <p:embed/>
                </p:oleObj>
              </mc:Choice>
              <mc:Fallback>
                <p:oleObj name="" r:id="rId4" imgW="4869180" imgH="4404360" progId="Paint.Picture">
                  <p:embed/>
                  <p:pic>
                    <p:nvPicPr>
                      <p:cNvPr id="0" name="图片 3089"/>
                      <p:cNvPicPr/>
                      <p:nvPr/>
                    </p:nvPicPr>
                    <p:blipFill>
                      <a:blip r:embed="rId5"/>
                      <a:stretch>
                        <a:fillRect/>
                      </a:stretch>
                    </p:blipFill>
                    <p:spPr>
                      <a:xfrm>
                        <a:off x="8620760" y="638810"/>
                        <a:ext cx="3025775" cy="2447925"/>
                      </a:xfrm>
                      <a:prstGeom prst="rect">
                        <a:avLst/>
                      </a:prstGeom>
                      <a:noFill/>
                      <a:ln w="38100">
                        <a:noFill/>
                        <a:miter/>
                      </a:ln>
                    </p:spPr>
                  </p:pic>
                </p:oleObj>
              </mc:Fallback>
            </mc:AlternateContent>
          </a:graphicData>
        </a:graphic>
      </p:graphicFrame>
      <p:graphicFrame>
        <p:nvGraphicFramePr>
          <p:cNvPr id="12291" name="Object 4"/>
          <p:cNvGraphicFramePr/>
          <p:nvPr/>
        </p:nvGraphicFramePr>
        <p:xfrm>
          <a:off x="5586413" y="2869883"/>
          <a:ext cx="6223000" cy="3446462"/>
        </p:xfrm>
        <a:graphic>
          <a:graphicData uri="http://schemas.openxmlformats.org/presentationml/2006/ole">
            <mc:AlternateContent xmlns:mc="http://schemas.openxmlformats.org/markup-compatibility/2006">
              <mc:Choice xmlns:v="urn:schemas-microsoft-com:vml" Requires="v">
                <p:oleObj spid="_x0000_s3077" name="" r:id="rId6" imgW="6217920" imgH="3444240" progId="Paint.Picture">
                  <p:embed/>
                </p:oleObj>
              </mc:Choice>
              <mc:Fallback>
                <p:oleObj name="" r:id="rId6" imgW="6217920" imgH="3444240" progId="Paint.Picture">
                  <p:embed/>
                  <p:pic>
                    <p:nvPicPr>
                      <p:cNvPr id="0" name="图片 3076"/>
                      <p:cNvPicPr/>
                      <p:nvPr/>
                    </p:nvPicPr>
                    <p:blipFill>
                      <a:blip r:embed="rId7"/>
                      <a:stretch>
                        <a:fillRect/>
                      </a:stretch>
                    </p:blipFill>
                    <p:spPr>
                      <a:xfrm>
                        <a:off x="5586413" y="2869883"/>
                        <a:ext cx="6223000" cy="3446462"/>
                      </a:xfrm>
                      <a:prstGeom prst="rect">
                        <a:avLst/>
                      </a:prstGeom>
                      <a:noFill/>
                      <a:ln w="38100">
                        <a:noFill/>
                        <a:miter/>
                      </a:ln>
                    </p:spPr>
                  </p:pic>
                </p:oleObj>
              </mc:Fallback>
            </mc:AlternateContent>
          </a:graphicData>
        </a:graphic>
      </p:graphicFrame>
      <p:sp>
        <p:nvSpPr>
          <p:cNvPr id="2" name="文本框 1"/>
          <p:cNvSpPr txBox="1"/>
          <p:nvPr/>
        </p:nvSpPr>
        <p:spPr>
          <a:xfrm>
            <a:off x="5737860" y="897255"/>
            <a:ext cx="2790190" cy="1814830"/>
          </a:xfrm>
          <a:prstGeom prst="rect">
            <a:avLst/>
          </a:prstGeom>
          <a:noFill/>
        </p:spPr>
        <p:txBody>
          <a:bodyPr wrap="square" rtlCol="0">
            <a:spAutoFit/>
          </a:bodyPr>
          <a:p>
            <a:r>
              <a:rPr lang="zh-CN" altLang="en-US" sz="1600" b="1" dirty="0">
                <a:solidFill>
                  <a:schemeClr val="bg1"/>
                </a:solidFill>
                <a:latin typeface="微软雅黑" panose="020B0503020204020204" charset="-122"/>
                <a:ea typeface="微软雅黑" panose="020B0503020204020204" charset="-122"/>
                <a:sym typeface="+mn-ea"/>
              </a:rPr>
              <a:t>CEPC高真空系统新材料测试</a:t>
            </a:r>
            <a:endParaRPr lang="zh-CN" altLang="en-US" sz="1600" b="1" dirty="0">
              <a:solidFill>
                <a:schemeClr val="bg1"/>
              </a:solidFill>
              <a:latin typeface="微软雅黑" panose="020B0503020204020204" charset="-122"/>
              <a:ea typeface="微软雅黑" panose="020B0503020204020204" charset="-122"/>
            </a:endParaRPr>
          </a:p>
          <a:p>
            <a:r>
              <a:rPr lang="zh-CN" altLang="en-US" sz="1600" dirty="0">
                <a:solidFill>
                  <a:schemeClr val="bg1"/>
                </a:solidFill>
                <a:latin typeface="微软雅黑" panose="020B0503020204020204" charset="-122"/>
                <a:ea typeface="微软雅黑" panose="020B0503020204020204" charset="-122"/>
                <a:sym typeface="+mn-ea"/>
              </a:rPr>
              <a:t>控制界面 </a:t>
            </a:r>
            <a:endParaRPr lang="zh-CN" altLang="en-US" sz="1600" dirty="0">
              <a:solidFill>
                <a:schemeClr val="bg1"/>
              </a:solidFill>
              <a:latin typeface="微软雅黑" panose="020B0503020204020204" charset="-122"/>
              <a:ea typeface="微软雅黑" panose="020B0503020204020204" charset="-122"/>
            </a:endParaRPr>
          </a:p>
          <a:p>
            <a:r>
              <a:rPr lang="zh-CN" altLang="en-US" sz="1600" dirty="0">
                <a:solidFill>
                  <a:schemeClr val="bg1"/>
                </a:solidFill>
                <a:latin typeface="微软雅黑" panose="020B0503020204020204" charset="-122"/>
                <a:ea typeface="微软雅黑" panose="020B0503020204020204" charset="-122"/>
                <a:sym typeface="+mn-ea"/>
              </a:rPr>
              <a:t>带石英窗的自升装置 </a:t>
            </a:r>
            <a:endParaRPr lang="zh-CN" altLang="en-US" sz="1600" dirty="0">
              <a:solidFill>
                <a:schemeClr val="bg1"/>
              </a:solidFill>
              <a:latin typeface="微软雅黑" panose="020B0503020204020204" charset="-122"/>
              <a:ea typeface="微软雅黑" panose="020B0503020204020204" charset="-122"/>
            </a:endParaRPr>
          </a:p>
          <a:p>
            <a:r>
              <a:rPr lang="zh-CN" altLang="en-US" sz="1600" dirty="0">
                <a:solidFill>
                  <a:schemeClr val="bg1"/>
                </a:solidFill>
                <a:latin typeface="微软雅黑" panose="020B0503020204020204" charset="-122"/>
                <a:ea typeface="微软雅黑" panose="020B0503020204020204" charset="-122"/>
                <a:sym typeface="+mn-ea"/>
              </a:rPr>
              <a:t>两级真空设计 </a:t>
            </a:r>
            <a:endParaRPr lang="zh-CN" altLang="en-US" sz="1600" dirty="0">
              <a:solidFill>
                <a:schemeClr val="bg1"/>
              </a:solidFill>
              <a:latin typeface="微软雅黑" panose="020B0503020204020204" charset="-122"/>
              <a:ea typeface="微软雅黑" panose="020B0503020204020204" charset="-122"/>
            </a:endParaRPr>
          </a:p>
          <a:p>
            <a:r>
              <a:rPr lang="zh-CN" altLang="en-US" sz="1600" dirty="0">
                <a:solidFill>
                  <a:schemeClr val="bg1"/>
                </a:solidFill>
                <a:latin typeface="微软雅黑" panose="020B0503020204020204" charset="-122"/>
                <a:ea typeface="微软雅黑" panose="020B0503020204020204" charset="-122"/>
                <a:sym typeface="+mn-ea"/>
              </a:rPr>
              <a:t>CEPC的新材料测试 </a:t>
            </a:r>
            <a:endParaRPr lang="zh-CN" altLang="en-US" sz="1600" dirty="0">
              <a:solidFill>
                <a:schemeClr val="bg1"/>
              </a:solidFill>
              <a:latin typeface="微软雅黑" panose="020B0503020204020204" charset="-122"/>
              <a:ea typeface="微软雅黑" panose="020B0503020204020204" charset="-122"/>
            </a:endParaRPr>
          </a:p>
          <a:p>
            <a:r>
              <a:rPr lang="zh-CN" altLang="en-US" sz="1600" dirty="0">
                <a:solidFill>
                  <a:schemeClr val="bg1"/>
                </a:solidFill>
                <a:latin typeface="微软雅黑" panose="020B0503020204020204" charset="-122"/>
                <a:ea typeface="微软雅黑" panose="020B0503020204020204" charset="-122"/>
                <a:sym typeface="+mn-ea"/>
              </a:rPr>
              <a:t>高压集成(6000伏) </a:t>
            </a:r>
            <a:endParaRPr lang="zh-CN" altLang="en-US" sz="1600" dirty="0">
              <a:solidFill>
                <a:schemeClr val="bg1"/>
              </a:solidFill>
              <a:latin typeface="微软雅黑" panose="020B0503020204020204" charset="-122"/>
              <a:ea typeface="微软雅黑" panose="020B0503020204020204" charset="-122"/>
            </a:endParaRPr>
          </a:p>
          <a:p>
            <a:r>
              <a:rPr lang="zh-CN" altLang="en-US" sz="1600" dirty="0">
                <a:solidFill>
                  <a:schemeClr val="bg1"/>
                </a:solidFill>
                <a:latin typeface="微软雅黑" panose="020B0503020204020204" charset="-122"/>
                <a:ea typeface="微软雅黑" panose="020B0503020204020204" charset="-122"/>
                <a:sym typeface="+mn-ea"/>
              </a:rPr>
              <a:t>测试不同的材料</a:t>
            </a:r>
            <a:endParaRPr lang="zh-CN" altLang="en-US" sz="1600"/>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43009" name="图片 1"/>
          <p:cNvPicPr>
            <a:picLocks noChangeAspect="1"/>
          </p:cNvPicPr>
          <p:nvPr/>
        </p:nvPicPr>
        <p:blipFill>
          <a:blip r:embed="rId1"/>
          <a:stretch>
            <a:fillRect/>
          </a:stretch>
        </p:blipFill>
        <p:spPr>
          <a:xfrm>
            <a:off x="605790" y="2150745"/>
            <a:ext cx="5470525" cy="3895725"/>
          </a:xfrm>
          <a:prstGeom prst="rect">
            <a:avLst/>
          </a:prstGeom>
          <a:noFill/>
          <a:ln w="9525">
            <a:noFill/>
          </a:ln>
        </p:spPr>
      </p:pic>
      <p:pic>
        <p:nvPicPr>
          <p:cNvPr id="43010" name="图片 2"/>
          <p:cNvPicPr>
            <a:picLocks noChangeAspect="1"/>
          </p:cNvPicPr>
          <p:nvPr/>
        </p:nvPicPr>
        <p:blipFill>
          <a:blip r:embed="rId2"/>
          <a:stretch>
            <a:fillRect/>
          </a:stretch>
        </p:blipFill>
        <p:spPr>
          <a:xfrm>
            <a:off x="5693410" y="1009015"/>
            <a:ext cx="5715000" cy="3773488"/>
          </a:xfrm>
          <a:prstGeom prst="rect">
            <a:avLst/>
          </a:prstGeom>
          <a:noFill/>
          <a:ln w="9525">
            <a:noFill/>
          </a:ln>
        </p:spPr>
      </p:pic>
      <p:sp>
        <p:nvSpPr>
          <p:cNvPr id="43011" name="文本框 3"/>
          <p:cNvSpPr txBox="1"/>
          <p:nvPr/>
        </p:nvSpPr>
        <p:spPr>
          <a:xfrm>
            <a:off x="676910" y="1224280"/>
            <a:ext cx="5016500" cy="460375"/>
          </a:xfrm>
          <a:prstGeom prst="rect">
            <a:avLst/>
          </a:prstGeom>
          <a:noFill/>
          <a:ln w="9525">
            <a:noFill/>
          </a:ln>
        </p:spPr>
        <p:txBody>
          <a:bodyPr wrap="square" anchor="t" anchorCtr="0">
            <a:spAutoFit/>
          </a:bodyPr>
          <a:p>
            <a:pPr algn="ctr"/>
            <a:r>
              <a:rPr lang="zh-CN" altLang="en-US" sz="2400" dirty="0">
                <a:solidFill>
                  <a:schemeClr val="bg1"/>
                </a:solidFill>
                <a:latin typeface="微软雅黑" panose="020B0503020204020204" charset="-122"/>
                <a:ea typeface="微软雅黑" panose="020B0503020204020204" charset="-122"/>
                <a:cs typeface="微软雅黑" panose="020B0503020204020204" charset="-122"/>
              </a:rPr>
              <a:t>慧宇公司参与</a:t>
            </a:r>
            <a:r>
              <a:rPr lang="en-US" altLang="zh-CN" sz="2400" dirty="0">
                <a:solidFill>
                  <a:schemeClr val="bg1"/>
                </a:solidFill>
                <a:latin typeface="微软雅黑" panose="020B0503020204020204" charset="-122"/>
                <a:ea typeface="微软雅黑" panose="020B0503020204020204" charset="-122"/>
                <a:cs typeface="微软雅黑" panose="020B0503020204020204" charset="-122"/>
              </a:rPr>
              <a:t>ITER</a:t>
            </a:r>
            <a:r>
              <a:rPr lang="zh-CN" altLang="en-US" sz="2400" dirty="0">
                <a:solidFill>
                  <a:schemeClr val="bg1"/>
                </a:solidFill>
                <a:latin typeface="微软雅黑" panose="020B0503020204020204" charset="-122"/>
                <a:ea typeface="微软雅黑" panose="020B0503020204020204" charset="-122"/>
                <a:cs typeface="微软雅黑" panose="020B0503020204020204" charset="-122"/>
              </a:rPr>
              <a:t>国际热核项目</a:t>
            </a:r>
            <a:endParaRPr lang="zh-CN" altLang="en-US" sz="2400" dirty="0">
              <a:solidFill>
                <a:schemeClr val="bg1"/>
              </a:solidFill>
              <a:latin typeface="微软雅黑" panose="020B0503020204020204" charset="-122"/>
              <a:ea typeface="微软雅黑" panose="020B0503020204020204" charset="-122"/>
              <a:cs typeface="微软雅黑" panose="020B0503020204020204" charset="-122"/>
            </a:endParaRPr>
          </a:p>
        </p:txBody>
      </p:sp>
      <p:pic>
        <p:nvPicPr>
          <p:cNvPr id="43012" name="图片 4"/>
          <p:cNvPicPr>
            <a:picLocks noChangeAspect="1"/>
          </p:cNvPicPr>
          <p:nvPr/>
        </p:nvPicPr>
        <p:blipFill>
          <a:blip r:embed="rId3"/>
          <a:stretch>
            <a:fillRect/>
          </a:stretch>
        </p:blipFill>
        <p:spPr>
          <a:xfrm>
            <a:off x="5693410" y="4568825"/>
            <a:ext cx="4064000" cy="2289175"/>
          </a:xfrm>
          <a:prstGeom prst="rect">
            <a:avLst/>
          </a:prstGeom>
          <a:noFill/>
          <a:ln w="9525">
            <a:noFill/>
          </a:ln>
        </p:spPr>
      </p:pic>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
        <p:nvSpPr>
          <p:cNvPr id="7" name="文本框 6"/>
          <p:cNvSpPr txBox="1"/>
          <p:nvPr/>
        </p:nvSpPr>
        <p:spPr>
          <a:xfrm>
            <a:off x="3252470" y="106045"/>
            <a:ext cx="8031480" cy="460375"/>
          </a:xfrm>
          <a:prstGeom prst="rect">
            <a:avLst/>
          </a:prstGeom>
          <a:noFill/>
        </p:spPr>
        <p:txBody>
          <a:bodyPr wrap="square" rtlCol="0">
            <a:spAutoFit/>
          </a:bodyPr>
          <a:p>
            <a:r>
              <a:rPr lang="zh-CN" altLang="en-US" sz="2400" b="1" dirty="0">
                <a:solidFill>
                  <a:schemeClr val="bg1"/>
                </a:solidFill>
                <a:latin typeface="微软雅黑" panose="020B0503020204020204" charset="-122"/>
                <a:ea typeface="微软雅黑" panose="020B0503020204020204" charset="-122"/>
                <a:sym typeface="宋体" panose="02010600030101010101" pitchFamily="2" charset="-122"/>
              </a:rPr>
              <a:t>沈阳慧宇真空为国际热核</a:t>
            </a:r>
            <a:r>
              <a:rPr lang="en-US" altLang="zh-CN" sz="2400" b="1" dirty="0">
                <a:solidFill>
                  <a:schemeClr val="bg1"/>
                </a:solidFill>
                <a:latin typeface="微软雅黑" panose="020B0503020204020204" charset="-122"/>
                <a:ea typeface="微软雅黑" panose="020B0503020204020204" charset="-122"/>
                <a:sym typeface="宋体" panose="02010600030101010101" pitchFamily="2" charset="-122"/>
              </a:rPr>
              <a:t>ITER</a:t>
            </a:r>
            <a:r>
              <a:rPr lang="zh-CN" altLang="en-US" sz="2400" b="1" dirty="0">
                <a:solidFill>
                  <a:schemeClr val="bg1"/>
                </a:solidFill>
                <a:latin typeface="微软雅黑" panose="020B0503020204020204" charset="-122"/>
                <a:ea typeface="微软雅黑" panose="020B0503020204020204" charset="-122"/>
                <a:sym typeface="宋体" panose="02010600030101010101" pitchFamily="2" charset="-122"/>
              </a:rPr>
              <a:t>项目提供技术研发服务</a:t>
            </a:r>
            <a:endParaRPr lang="zh-CN" altLang="en-US" sz="2400" b="1" dirty="0">
              <a:solidFill>
                <a:schemeClr val="bg1"/>
              </a:solidFill>
              <a:latin typeface="微软雅黑" panose="020B0503020204020204" charset="-122"/>
              <a:ea typeface="微软雅黑" panose="020B0503020204020204" charset="-122"/>
              <a:sym typeface="宋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1506" name="文本框 3"/>
          <p:cNvSpPr txBox="1"/>
          <p:nvPr/>
        </p:nvSpPr>
        <p:spPr>
          <a:xfrm>
            <a:off x="1457325" y="954088"/>
            <a:ext cx="9542463" cy="922020"/>
          </a:xfrm>
          <a:prstGeom prst="rect">
            <a:avLst/>
          </a:prstGeom>
          <a:noFill/>
          <a:ln w="9525">
            <a:noFill/>
          </a:ln>
        </p:spPr>
        <p:txBody>
          <a:bodyPr wrap="square" anchor="t" anchorCtr="0">
            <a:spAutoFit/>
          </a:bodyPr>
          <a:p>
            <a:r>
              <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公司通过ISO9001国际质量认证,在重离子治癌加速器中被评为常务理事单位；副理事长单位。在原子能科学研究院超导质子回旋加速器中参加了</a:t>
            </a:r>
            <a:r>
              <a:rPr lang="en-US" altLang="zh-CN"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100</a:t>
            </a:r>
            <a:r>
              <a:rPr lang="zh-CN" altLang="en-US" dirty="0">
                <a:solidFill>
                  <a:schemeClr val="bg1"/>
                </a:solidFill>
                <a:effectLst/>
                <a:latin typeface="微软雅黑" panose="020B0503020204020204" charset="-122"/>
                <a:ea typeface="微软雅黑" panose="020B0503020204020204" charset="-122"/>
                <a:cs typeface="微软雅黑" panose="020B0503020204020204" charset="-122"/>
                <a:sym typeface="+mn-ea"/>
              </a:rPr>
              <a:t>MeV</a:t>
            </a:r>
            <a:r>
              <a:rPr lang="en-US" altLang="zh-CN"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,250</a:t>
            </a:r>
            <a:r>
              <a:rPr lang="zh-CN" altLang="en-US" dirty="0">
                <a:solidFill>
                  <a:schemeClr val="bg1"/>
                </a:solidFill>
                <a:effectLst/>
                <a:latin typeface="微软雅黑" panose="020B0503020204020204" charset="-122"/>
                <a:ea typeface="微软雅黑" panose="020B0503020204020204" charset="-122"/>
                <a:cs typeface="微软雅黑" panose="020B0503020204020204" charset="-122"/>
                <a:sym typeface="+mn-ea"/>
              </a:rPr>
              <a:t>MeV</a:t>
            </a:r>
            <a:r>
              <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及</a:t>
            </a:r>
            <a:r>
              <a:rPr lang="en-US" altLang="zh-CN"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50</a:t>
            </a:r>
            <a:r>
              <a:rPr lang="zh-CN" altLang="en-US" dirty="0">
                <a:solidFill>
                  <a:schemeClr val="bg1"/>
                </a:solidFill>
                <a:effectLst/>
                <a:latin typeface="微软雅黑" panose="020B0503020204020204" charset="-122"/>
                <a:ea typeface="微软雅黑" panose="020B0503020204020204" charset="-122"/>
                <a:cs typeface="微软雅黑" panose="020B0503020204020204" charset="-122"/>
                <a:sym typeface="+mn-ea"/>
              </a:rPr>
              <a:t>MeV</a:t>
            </a:r>
            <a:r>
              <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质子加速器中的所有诊断元件都由沈阳慧宇真空制造完成。</a:t>
            </a:r>
            <a:endParaRPr lang="zh-CN" altLang="en-US" sz="1800"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1929130" y="3244850"/>
            <a:ext cx="8832850" cy="1108075"/>
          </a:xfrm>
          <a:prstGeom prst="rect">
            <a:avLst/>
          </a:prstGeom>
          <a:noFill/>
        </p:spPr>
        <p:txBody>
          <a:bodyPr wrap="square" rtlCol="0">
            <a:spAutoFit/>
          </a:bodyPr>
          <a:p>
            <a:pPr marL="285750" indent="-285750" fontAlgn="auto">
              <a:buFont typeface="Wingdings" panose="05000000000000000000" charset="0"/>
              <a:buChar char="l"/>
            </a:pPr>
            <a:r>
              <a:rPr lang="zh-CN" altLang="en-US" noProof="1">
                <a:solidFill>
                  <a:schemeClr val="bg1"/>
                </a:solidFill>
                <a:latin typeface="微软雅黑" panose="020B0503020204020204" charset="-122"/>
                <a:ea typeface="微软雅黑" panose="020B0503020204020204" charset="-122"/>
                <a:cs typeface="微软雅黑" panose="020B0503020204020204" charset="-122"/>
              </a:rPr>
              <a:t>为</a:t>
            </a:r>
            <a:r>
              <a:rPr lang="en-US" altLang="zh-CN" noProof="1">
                <a:solidFill>
                  <a:schemeClr val="bg1"/>
                </a:solidFill>
                <a:latin typeface="微软雅黑" panose="020B0503020204020204" charset="-122"/>
                <a:ea typeface="微软雅黑" panose="020B0503020204020204" charset="-122"/>
                <a:cs typeface="微软雅黑" panose="020B0503020204020204" charset="-122"/>
              </a:rPr>
              <a:t>100MEV</a:t>
            </a:r>
            <a:r>
              <a:rPr lang="zh-CN" altLang="en-US" noProof="1">
                <a:solidFill>
                  <a:schemeClr val="bg1"/>
                </a:solidFill>
                <a:latin typeface="微软雅黑" panose="020B0503020204020204" charset="-122"/>
                <a:ea typeface="微软雅黑" panose="020B0503020204020204" charset="-122"/>
                <a:cs typeface="微软雅黑" panose="020B0503020204020204" charset="-122"/>
              </a:rPr>
              <a:t>加速器研制</a:t>
            </a:r>
            <a:r>
              <a:rPr lang="zh-CN" altLang="en-US" noProof="1" dirty="0">
                <a:solidFill>
                  <a:schemeClr val="bg1"/>
                </a:solidFill>
                <a:latin typeface="微软雅黑" panose="020B0503020204020204" charset="-122"/>
                <a:ea typeface="微软雅黑" panose="020B0503020204020204" charset="-122"/>
                <a:cs typeface="微软雅黑" panose="020B0503020204020204" charset="-122"/>
                <a:sym typeface="+mn-ea"/>
              </a:rPr>
              <a:t>的</a:t>
            </a:r>
            <a:endParaRPr lang="zh-CN" altLang="en-US" noProof="1">
              <a:solidFill>
                <a:schemeClr val="bg1"/>
              </a:solidFill>
              <a:latin typeface="微软雅黑" panose="020B0503020204020204" charset="-122"/>
              <a:ea typeface="微软雅黑" panose="020B0503020204020204" charset="-122"/>
              <a:cs typeface="微软雅黑" panose="020B0503020204020204" charset="-122"/>
            </a:endParaRPr>
          </a:p>
          <a:p>
            <a:pPr fontAlgn="auto">
              <a:buFont typeface="Wingdings" panose="05000000000000000000" charset="0"/>
            </a:pPr>
            <a:r>
              <a:rPr lang="en-US" altLang="zh-CN" sz="4800" noProof="1">
                <a:solidFill>
                  <a:schemeClr val="bg1"/>
                </a:solidFill>
                <a:latin typeface="微软雅黑" panose="020B0503020204020204" charset="-122"/>
                <a:ea typeface="微软雅黑" panose="020B0503020204020204" charset="-122"/>
                <a:cs typeface="微软雅黑" panose="020B0503020204020204" charset="-122"/>
              </a:rPr>
              <a:t>    </a:t>
            </a:r>
            <a:endParaRPr lang="en-US" altLang="zh-CN" sz="4800" noProof="1">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21508" name="文本框 5"/>
          <p:cNvSpPr txBox="1"/>
          <p:nvPr/>
        </p:nvSpPr>
        <p:spPr>
          <a:xfrm>
            <a:off x="4657725" y="3004820"/>
            <a:ext cx="1266825" cy="768350"/>
          </a:xfrm>
          <a:prstGeom prst="rect">
            <a:avLst/>
          </a:prstGeom>
          <a:noFill/>
          <a:ln w="9525">
            <a:noFill/>
          </a:ln>
        </p:spPr>
        <p:txBody>
          <a:bodyPr wrap="square" anchor="t" anchorCtr="0">
            <a:spAutoFit/>
          </a:bodyPr>
          <a:p>
            <a:r>
              <a:rPr lang="zh-CN" altLang="en-US" sz="4400">
                <a:solidFill>
                  <a:schemeClr val="bg1"/>
                </a:solidFill>
                <a:latin typeface="微软雅黑" panose="020B0503020204020204" charset="-122"/>
                <a:ea typeface="微软雅黑" panose="020B0503020204020204" charset="-122"/>
              </a:rPr>
              <a:t>｛</a:t>
            </a:r>
            <a:endParaRPr lang="zh-CN" altLang="en-US" sz="4400">
              <a:solidFill>
                <a:schemeClr val="bg1"/>
              </a:solidFill>
              <a:latin typeface="微软雅黑" panose="020B0503020204020204" charset="-122"/>
              <a:ea typeface="微软雅黑" panose="020B0503020204020204" charset="-122"/>
            </a:endParaRPr>
          </a:p>
        </p:txBody>
      </p:sp>
      <p:sp>
        <p:nvSpPr>
          <p:cNvPr id="21509" name="文本框 6"/>
          <p:cNvSpPr txBox="1"/>
          <p:nvPr/>
        </p:nvSpPr>
        <p:spPr>
          <a:xfrm>
            <a:off x="5249863" y="2941955"/>
            <a:ext cx="3262312" cy="368300"/>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rPr>
              <a:t>径向靶</a:t>
            </a:r>
            <a:endParaRPr lang="zh-CN" altLang="en-US">
              <a:solidFill>
                <a:schemeClr val="bg1"/>
              </a:solidFill>
              <a:latin typeface="微软雅黑" panose="020B0503020204020204" charset="-122"/>
              <a:ea typeface="微软雅黑" panose="020B0503020204020204" charset="-122"/>
            </a:endParaRPr>
          </a:p>
        </p:txBody>
      </p:sp>
      <p:sp>
        <p:nvSpPr>
          <p:cNvPr id="21510" name="文本框 7"/>
          <p:cNvSpPr txBox="1"/>
          <p:nvPr/>
        </p:nvSpPr>
        <p:spPr>
          <a:xfrm>
            <a:off x="5249863" y="3312160"/>
            <a:ext cx="1804987" cy="368300"/>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rPr>
              <a:t>剥离靶</a:t>
            </a:r>
            <a:endParaRPr lang="zh-CN" altLang="en-US">
              <a:solidFill>
                <a:schemeClr val="bg1"/>
              </a:solidFill>
              <a:latin typeface="微软雅黑" panose="020B0503020204020204" charset="-122"/>
              <a:ea typeface="微软雅黑" panose="020B0503020204020204" charset="-122"/>
            </a:endParaRPr>
          </a:p>
        </p:txBody>
      </p:sp>
      <p:sp>
        <p:nvSpPr>
          <p:cNvPr id="21511" name="文本框 8"/>
          <p:cNvSpPr txBox="1"/>
          <p:nvPr/>
        </p:nvSpPr>
        <p:spPr>
          <a:xfrm>
            <a:off x="5249863" y="3682365"/>
            <a:ext cx="2124075" cy="368300"/>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rPr>
              <a:t>法拉第筒、多丝等</a:t>
            </a:r>
            <a:endParaRPr lang="zh-CN" altLang="en-US">
              <a:solidFill>
                <a:schemeClr val="bg1"/>
              </a:solidFill>
              <a:latin typeface="微软雅黑" panose="020B0503020204020204" charset="-122"/>
              <a:ea typeface="微软雅黑" panose="020B0503020204020204" charset="-122"/>
            </a:endParaRPr>
          </a:p>
        </p:txBody>
      </p:sp>
      <p:sp>
        <p:nvSpPr>
          <p:cNvPr id="21512" name="文本框 9"/>
          <p:cNvSpPr txBox="1"/>
          <p:nvPr/>
        </p:nvSpPr>
        <p:spPr>
          <a:xfrm>
            <a:off x="1928813" y="4519930"/>
            <a:ext cx="6630987" cy="644525"/>
          </a:xfrm>
          <a:prstGeom prst="rect">
            <a:avLst/>
          </a:prstGeom>
          <a:noFill/>
          <a:ln w="9525">
            <a:noFill/>
          </a:ln>
        </p:spPr>
        <p:txBody>
          <a:bodyPr wrap="square" anchor="t" anchorCtr="0">
            <a:spAutoFit/>
          </a:bodyPr>
          <a:p>
            <a:pPr marL="285750" indent="-285750">
              <a:buFont typeface="Wingdings" panose="05000000000000000000" charset="0"/>
              <a:buChar char="l"/>
            </a:pPr>
            <a:r>
              <a:rPr lang="zh-CN" altLang="en-US">
                <a:solidFill>
                  <a:schemeClr val="bg1"/>
                </a:solidFill>
                <a:latin typeface="微软雅黑" panose="020B0503020204020204" charset="-122"/>
                <a:ea typeface="微软雅黑" panose="020B0503020204020204" charset="-122"/>
              </a:rPr>
              <a:t>为</a:t>
            </a:r>
            <a:r>
              <a:rPr lang="zh-CN" altLang="en-US" dirty="0">
                <a:solidFill>
                  <a:schemeClr val="bg1"/>
                </a:solidFill>
                <a:latin typeface="微软雅黑" panose="020B0503020204020204" charset="-122"/>
                <a:ea typeface="微软雅黑" panose="020B0503020204020204" charset="-122"/>
                <a:sym typeface="幼圆" panose="02010509060101010101" charset="-122"/>
              </a:rPr>
              <a:t>同步辐射加速器国家实验室研制的</a:t>
            </a:r>
            <a:endParaRPr lang="zh-CN" altLang="en-US">
              <a:solidFill>
                <a:schemeClr val="bg1"/>
              </a:solidFill>
              <a:latin typeface="微软雅黑" panose="020B0503020204020204" charset="-122"/>
              <a:ea typeface="微软雅黑" panose="020B0503020204020204" charset="-122"/>
            </a:endParaRPr>
          </a:p>
          <a:p>
            <a:pPr marL="285750" indent="-285750">
              <a:buFont typeface="Wingdings" panose="05000000000000000000" charset="0"/>
              <a:buChar char="l"/>
            </a:pPr>
            <a:endParaRPr lang="zh-CN" altLang="en-US">
              <a:solidFill>
                <a:schemeClr val="bg1"/>
              </a:solidFill>
              <a:latin typeface="微软雅黑" panose="020B0503020204020204" charset="-122"/>
              <a:ea typeface="微软雅黑" panose="020B0503020204020204" charset="-122"/>
            </a:endParaRPr>
          </a:p>
        </p:txBody>
      </p:sp>
      <p:sp>
        <p:nvSpPr>
          <p:cNvPr id="21513" name="文本框 10"/>
          <p:cNvSpPr txBox="1"/>
          <p:nvPr/>
        </p:nvSpPr>
        <p:spPr>
          <a:xfrm>
            <a:off x="5719445" y="4309110"/>
            <a:ext cx="898525" cy="706438"/>
          </a:xfrm>
          <a:prstGeom prst="rect">
            <a:avLst/>
          </a:prstGeom>
          <a:noFill/>
          <a:ln w="9525">
            <a:noFill/>
          </a:ln>
        </p:spPr>
        <p:txBody>
          <a:bodyPr wrap="square" anchor="t" anchorCtr="0">
            <a:spAutoFit/>
          </a:bodyPr>
          <a:p>
            <a:r>
              <a:rPr lang="zh-CN" altLang="en-US" sz="4000">
                <a:solidFill>
                  <a:schemeClr val="bg1"/>
                </a:solidFill>
                <a:latin typeface="微软雅黑" panose="020B0503020204020204" charset="-122"/>
                <a:ea typeface="微软雅黑" panose="020B0503020204020204" charset="-122"/>
              </a:rPr>
              <a:t>｛</a:t>
            </a:r>
            <a:endParaRPr lang="zh-CN" altLang="en-US" sz="4000">
              <a:solidFill>
                <a:schemeClr val="bg1"/>
              </a:solidFill>
              <a:latin typeface="微软雅黑" panose="020B0503020204020204" charset="-122"/>
              <a:ea typeface="微软雅黑" panose="020B0503020204020204" charset="-122"/>
            </a:endParaRPr>
          </a:p>
        </p:txBody>
      </p:sp>
      <p:sp>
        <p:nvSpPr>
          <p:cNvPr id="21514" name="文本框 11"/>
          <p:cNvSpPr txBox="1"/>
          <p:nvPr/>
        </p:nvSpPr>
        <p:spPr>
          <a:xfrm>
            <a:off x="6241733" y="4287838"/>
            <a:ext cx="2971800" cy="368300"/>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cs typeface="微软雅黑" panose="020B0503020204020204" charset="-122"/>
              </a:rPr>
              <a:t>红外光束线、</a:t>
            </a:r>
            <a:r>
              <a:rPr lang="en-US" altLang="zh-CN">
                <a:solidFill>
                  <a:schemeClr val="bg1"/>
                </a:solidFill>
                <a:latin typeface="微软雅黑" panose="020B0503020204020204" charset="-122"/>
                <a:ea typeface="微软雅黑" panose="020B0503020204020204" charset="-122"/>
                <a:cs typeface="微软雅黑" panose="020B0503020204020204" charset="-122"/>
              </a:rPr>
              <a:t>MCD</a:t>
            </a:r>
            <a:r>
              <a:rPr lang="zh-CN" altLang="en-US">
                <a:solidFill>
                  <a:schemeClr val="bg1"/>
                </a:solidFill>
                <a:latin typeface="微软雅黑" panose="020B0503020204020204" charset="-122"/>
                <a:ea typeface="微软雅黑" panose="020B0503020204020204" charset="-122"/>
                <a:cs typeface="微软雅黑" panose="020B0503020204020204" charset="-122"/>
              </a:rPr>
              <a:t>光束线</a:t>
            </a:r>
            <a:endParaRPr lang="zh-CN" altLang="en-US">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21515" name="文本框 13"/>
          <p:cNvSpPr txBox="1"/>
          <p:nvPr/>
        </p:nvSpPr>
        <p:spPr>
          <a:xfrm>
            <a:off x="6241733" y="4747895"/>
            <a:ext cx="3478212" cy="368300"/>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rPr>
              <a:t>光学谐振腔、单色仪</a:t>
            </a:r>
            <a:endParaRPr lang="zh-CN" altLang="en-US">
              <a:solidFill>
                <a:schemeClr val="bg1"/>
              </a:solidFill>
              <a:latin typeface="微软雅黑" panose="020B0503020204020204" charset="-122"/>
              <a:ea typeface="微软雅黑" panose="020B0503020204020204" charset="-122"/>
            </a:endParaRPr>
          </a:p>
        </p:txBody>
      </p:sp>
      <p:sp>
        <p:nvSpPr>
          <p:cNvPr id="21516" name="文本框 14"/>
          <p:cNvSpPr txBox="1"/>
          <p:nvPr/>
        </p:nvSpPr>
        <p:spPr>
          <a:xfrm>
            <a:off x="1960563" y="5774690"/>
            <a:ext cx="5094287" cy="368300"/>
          </a:xfrm>
          <a:prstGeom prst="rect">
            <a:avLst/>
          </a:prstGeom>
          <a:noFill/>
          <a:ln w="9525">
            <a:noFill/>
          </a:ln>
        </p:spPr>
        <p:txBody>
          <a:bodyPr wrap="square" anchor="t" anchorCtr="0">
            <a:spAutoFit/>
          </a:bodyPr>
          <a:p>
            <a:pPr marL="285750" indent="-285750">
              <a:buFont typeface="Wingdings" panose="05000000000000000000" charset="0"/>
              <a:buChar char="l"/>
            </a:pPr>
            <a:r>
              <a:rPr lang="zh-CN" altLang="en-US" dirty="0">
                <a:solidFill>
                  <a:schemeClr val="bg1"/>
                </a:solidFill>
                <a:latin typeface="微软雅黑" panose="020B0503020204020204" charset="-122"/>
                <a:ea typeface="微软雅黑" panose="020B0503020204020204" charset="-122"/>
                <a:sym typeface="幼圆" panose="02010509060101010101" charset="-122"/>
              </a:rPr>
              <a:t>为重离子加速器国家实验室研制的</a:t>
            </a:r>
            <a:endParaRPr lang="zh-CN" altLang="en-US" dirty="0">
              <a:solidFill>
                <a:schemeClr val="bg1"/>
              </a:solidFill>
              <a:latin typeface="微软雅黑" panose="020B0503020204020204" charset="-122"/>
              <a:ea typeface="微软雅黑" panose="020B0503020204020204" charset="-122"/>
              <a:sym typeface="幼圆" panose="02010509060101010101" charset="-122"/>
            </a:endParaRPr>
          </a:p>
        </p:txBody>
      </p:sp>
      <p:sp>
        <p:nvSpPr>
          <p:cNvPr id="21517" name="文本框 15"/>
          <p:cNvSpPr txBox="1"/>
          <p:nvPr/>
        </p:nvSpPr>
        <p:spPr>
          <a:xfrm>
            <a:off x="5360988" y="5274310"/>
            <a:ext cx="1735137" cy="1198563"/>
          </a:xfrm>
          <a:prstGeom prst="rect">
            <a:avLst/>
          </a:prstGeom>
          <a:noFill/>
          <a:ln w="9525">
            <a:noFill/>
          </a:ln>
        </p:spPr>
        <p:txBody>
          <a:bodyPr wrap="square" anchor="t" anchorCtr="0">
            <a:spAutoFit/>
          </a:bodyPr>
          <a:p>
            <a:r>
              <a:rPr lang="zh-CN" altLang="en-US" sz="7200">
                <a:solidFill>
                  <a:schemeClr val="bg1"/>
                </a:solidFill>
                <a:latin typeface="微软雅黑" panose="020B0503020204020204" charset="-122"/>
                <a:ea typeface="微软雅黑" panose="020B0503020204020204" charset="-122"/>
              </a:rPr>
              <a:t>｛</a:t>
            </a:r>
            <a:endParaRPr lang="zh-CN" altLang="en-US" sz="7200">
              <a:solidFill>
                <a:schemeClr val="bg1"/>
              </a:solidFill>
              <a:latin typeface="微软雅黑" panose="020B0503020204020204" charset="-122"/>
              <a:ea typeface="微软雅黑" panose="020B0503020204020204" charset="-122"/>
            </a:endParaRPr>
          </a:p>
        </p:txBody>
      </p:sp>
      <p:sp>
        <p:nvSpPr>
          <p:cNvPr id="21518" name="文本框 16"/>
          <p:cNvSpPr txBox="1"/>
          <p:nvPr/>
        </p:nvSpPr>
        <p:spPr>
          <a:xfrm>
            <a:off x="6178550" y="5364798"/>
            <a:ext cx="4321175" cy="368300"/>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rPr>
              <a:t>离子源、高频腔体、诊断元件</a:t>
            </a:r>
            <a:endParaRPr lang="zh-CN" altLang="en-US">
              <a:solidFill>
                <a:schemeClr val="bg1"/>
              </a:solidFill>
              <a:latin typeface="微软雅黑" panose="020B0503020204020204" charset="-122"/>
              <a:ea typeface="微软雅黑" panose="020B0503020204020204" charset="-122"/>
            </a:endParaRPr>
          </a:p>
        </p:txBody>
      </p:sp>
      <p:sp>
        <p:nvSpPr>
          <p:cNvPr id="21519" name="文本框 17"/>
          <p:cNvSpPr txBox="1"/>
          <p:nvPr/>
        </p:nvSpPr>
        <p:spPr>
          <a:xfrm>
            <a:off x="6203315" y="5859780"/>
            <a:ext cx="3146425" cy="368300"/>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rPr>
              <a:t>中国首台重离子治癌加速器</a:t>
            </a:r>
            <a:endParaRPr lang="zh-CN" altLang="en-US">
              <a:solidFill>
                <a:schemeClr val="bg1"/>
              </a:solidFill>
              <a:latin typeface="微软雅黑" panose="020B0503020204020204" charset="-122"/>
              <a:ea typeface="微软雅黑" panose="020B0503020204020204" charset="-122"/>
            </a:endParaRPr>
          </a:p>
        </p:txBody>
      </p:sp>
      <p:sp>
        <p:nvSpPr>
          <p:cNvPr id="21520" name="文本框 18"/>
          <p:cNvSpPr txBox="1"/>
          <p:nvPr/>
        </p:nvSpPr>
        <p:spPr>
          <a:xfrm>
            <a:off x="6238875" y="6321425"/>
            <a:ext cx="5351463" cy="645160"/>
          </a:xfrm>
          <a:prstGeom prst="rect">
            <a:avLst/>
          </a:prstGeom>
          <a:noFill/>
          <a:ln w="9525">
            <a:noFill/>
          </a:ln>
        </p:spPr>
        <p:txBody>
          <a:bodyPr wrap="square" anchor="t" anchorCtr="0">
            <a:spAutoFit/>
          </a:bodyPr>
          <a:p>
            <a:r>
              <a:rPr lang="en-US" altLang="zh-CN" dirty="0">
                <a:solidFill>
                  <a:schemeClr val="bg1"/>
                </a:solidFill>
                <a:latin typeface="微软雅黑" panose="020B0503020204020204" charset="-122"/>
                <a:ea typeface="微软雅黑" panose="020B0503020204020204" charset="-122"/>
                <a:cs typeface="微软雅黑" panose="020B0503020204020204" charset="-122"/>
                <a:sym typeface="幼圆" panose="02010509060101010101" charset="-122"/>
              </a:rPr>
              <a:t>ADS</a:t>
            </a:r>
            <a:r>
              <a:rPr lang="zh-CN" altLang="en-US" dirty="0">
                <a:solidFill>
                  <a:schemeClr val="bg1"/>
                </a:solidFill>
                <a:latin typeface="微软雅黑" panose="020B0503020204020204" charset="-122"/>
                <a:ea typeface="微软雅黑" panose="020B0503020204020204" charset="-122"/>
                <a:cs typeface="微软雅黑" panose="020B0503020204020204" charset="-122"/>
                <a:sym typeface="幼圆" panose="02010509060101010101" charset="-122"/>
              </a:rPr>
              <a:t>实验装置</a:t>
            </a:r>
            <a:endParaRPr lang="zh-CN" altLang="en-US" dirty="0">
              <a:solidFill>
                <a:schemeClr val="bg1"/>
              </a:solidFill>
              <a:latin typeface="微软雅黑" panose="020B0503020204020204" charset="-122"/>
              <a:ea typeface="微软雅黑" panose="020B0503020204020204" charset="-122"/>
              <a:cs typeface="微软雅黑" panose="020B0503020204020204" charset="-122"/>
              <a:sym typeface="幼圆" panose="02010509060101010101" charset="-122"/>
            </a:endParaRPr>
          </a:p>
          <a:p>
            <a:r>
              <a:rPr lang="en-US" altLang="zh-CN" dirty="0">
                <a:solidFill>
                  <a:schemeClr val="bg1"/>
                </a:solidFill>
                <a:latin typeface="微软雅黑" panose="020B0503020204020204" charset="-122"/>
                <a:ea typeface="微软雅黑" panose="020B0503020204020204" charset="-122"/>
                <a:cs typeface="微软雅黑" panose="020B0503020204020204" charset="-122"/>
                <a:sym typeface="幼圆" panose="02010509060101010101" charset="-122"/>
              </a:rPr>
              <a:t>…………</a:t>
            </a:r>
            <a:endParaRPr lang="en-US" altLang="zh-CN" dirty="0">
              <a:solidFill>
                <a:schemeClr val="bg1"/>
              </a:solidFill>
              <a:latin typeface="微软雅黑" panose="020B0503020204020204" charset="-122"/>
              <a:ea typeface="微软雅黑" panose="020B0503020204020204" charset="-122"/>
              <a:cs typeface="微软雅黑" panose="020B0503020204020204" charset="-122"/>
              <a:sym typeface="幼圆" panose="02010509060101010101" charset="-122"/>
            </a:endParaRPr>
          </a:p>
        </p:txBody>
      </p:sp>
      <p:grpSp>
        <p:nvGrpSpPr>
          <p:cNvPr id="30729" name="组合 7"/>
          <p:cNvGrpSpPr/>
          <p:nvPr/>
        </p:nvGrpSpPr>
        <p:grpSpPr>
          <a:xfrm>
            <a:off x="5080" y="26035"/>
            <a:ext cx="12182475" cy="620395"/>
            <a:chOff x="0" y="283464"/>
            <a:chExt cx="12182856" cy="621792"/>
          </a:xfrm>
          <a:blipFill rotWithShape="1">
            <a:blip r:embed="rId1"/>
            <a:stretch>
              <a:fillRect/>
            </a:stretch>
          </a:blipFill>
        </p:grpSpPr>
        <p:sp>
          <p:nvSpPr>
            <p:cNvPr id="7"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 lastClr="FFFFFF"/>
                </a:solidFill>
                <a:effectLst/>
                <a:uLnTx/>
                <a:uFillTx/>
                <a:latin typeface="Calibri" panose="020F0502020204030204" charset="0"/>
                <a:ea typeface="宋体" panose="02010600030101010101" pitchFamily="2"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2" name="文本框 1"/>
          <p:cNvSpPr txBox="1"/>
          <p:nvPr/>
        </p:nvSpPr>
        <p:spPr>
          <a:xfrm>
            <a:off x="3305810" y="90170"/>
            <a:ext cx="4450080" cy="521970"/>
          </a:xfrm>
          <a:prstGeom prst="rect">
            <a:avLst/>
          </a:prstGeom>
          <a:noFill/>
        </p:spPr>
        <p:txBody>
          <a:bodyPr wrap="none" rtlCol="0" anchor="t">
            <a:spAutoFit/>
          </a:bodyPr>
          <a:p>
            <a:pPr algn="ctr"/>
            <a:r>
              <a:rPr lang="zh-CN" altLang="en-US" sz="2800" b="1" dirty="0">
                <a:solidFill>
                  <a:schemeClr val="bg1"/>
                </a:solidFill>
                <a:latin typeface="微软雅黑" panose="020B0503020204020204" charset="-122"/>
                <a:ea typeface="微软雅黑" panose="020B0503020204020204" charset="-122"/>
                <a:sym typeface="+mn-ea"/>
              </a:rPr>
              <a:t>沈阳慧宇真空大型项目简介</a:t>
            </a:r>
            <a:endParaRPr lang="zh-CN" altLang="en-US" sz="2800" b="1" dirty="0">
              <a:solidFill>
                <a:schemeClr val="bg1"/>
              </a:solidFill>
              <a:latin typeface="微软雅黑" panose="020B0503020204020204" charset="-122"/>
              <a:ea typeface="微软雅黑" panose="020B0503020204020204" charset="-122"/>
              <a:sym typeface="+mn-ea"/>
            </a:endParaRPr>
          </a:p>
        </p:txBody>
      </p:sp>
      <p:pic>
        <p:nvPicPr>
          <p:cNvPr id="4" name="图片 3"/>
          <p:cNvPicPr>
            <a:picLocks noChangeAspect="1"/>
          </p:cNvPicPr>
          <p:nvPr/>
        </p:nvPicPr>
        <p:blipFill>
          <a:blip r:embed="rId2" cstate="print"/>
          <a:stretch>
            <a:fillRect/>
          </a:stretch>
        </p:blipFill>
        <p:spPr>
          <a:xfrm>
            <a:off x="11019155" y="40640"/>
            <a:ext cx="1033145" cy="492760"/>
          </a:xfrm>
          <a:prstGeom prst="rect">
            <a:avLst/>
          </a:prstGeom>
        </p:spPr>
      </p:pic>
      <p:sp>
        <p:nvSpPr>
          <p:cNvPr id="5" name="文本框 4"/>
          <p:cNvSpPr txBox="1"/>
          <p:nvPr/>
        </p:nvSpPr>
        <p:spPr>
          <a:xfrm>
            <a:off x="2659380" y="2316480"/>
            <a:ext cx="4064000" cy="533400"/>
          </a:xfrm>
          <a:prstGeom prst="rect">
            <a:avLst/>
          </a:prstGeom>
          <a:noFill/>
        </p:spPr>
        <p:txBody>
          <a:bodyPr wrap="square" rtlCol="0">
            <a:noAutofit/>
          </a:bodyPr>
          <a:p>
            <a:r>
              <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大型项目包括：</a:t>
            </a:r>
            <a:endPar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endParaRPr>
          </a:p>
          <a:p>
            <a:endParaRPr lang="zh-CN" altLang="en-US"/>
          </a:p>
        </p:txBody>
      </p:sp>
      <p:pic>
        <p:nvPicPr>
          <p:cNvPr id="6" name="图片 5" descr="加速器法拉第筒原件椭圆"/>
          <p:cNvPicPr>
            <a:picLocks noChangeAspect="1"/>
          </p:cNvPicPr>
          <p:nvPr/>
        </p:nvPicPr>
        <p:blipFill>
          <a:blip r:embed="rId3"/>
          <a:stretch>
            <a:fillRect/>
          </a:stretch>
        </p:blipFill>
        <p:spPr>
          <a:xfrm>
            <a:off x="132080" y="4747895"/>
            <a:ext cx="2018665" cy="2415540"/>
          </a:xfrm>
          <a:prstGeom prst="rect">
            <a:avLst/>
          </a:prstGeom>
          <a:noFill/>
        </p:spPr>
      </p:pic>
      <p:pic>
        <p:nvPicPr>
          <p:cNvPr id="11" name="图片 10" descr="双丝测量探测器副本2"/>
          <p:cNvPicPr>
            <a:picLocks noChangeAspect="1"/>
          </p:cNvPicPr>
          <p:nvPr/>
        </p:nvPicPr>
        <p:blipFill>
          <a:blip r:embed="rId4"/>
          <a:stretch>
            <a:fillRect/>
          </a:stretch>
        </p:blipFill>
        <p:spPr>
          <a:xfrm>
            <a:off x="9292590" y="4519930"/>
            <a:ext cx="3010535" cy="3010535"/>
          </a:xfrm>
          <a:prstGeom prst="rect">
            <a:avLst/>
          </a:prstGeom>
        </p:spPr>
      </p:pic>
      <p:pic>
        <p:nvPicPr>
          <p:cNvPr id="9" name="图片 8" descr="原图诊断元件椭圆"/>
          <p:cNvPicPr>
            <a:picLocks noChangeAspect="1"/>
          </p:cNvPicPr>
          <p:nvPr/>
        </p:nvPicPr>
        <p:blipFill>
          <a:blip r:embed="rId5"/>
          <a:stretch>
            <a:fillRect/>
          </a:stretch>
        </p:blipFill>
        <p:spPr>
          <a:xfrm>
            <a:off x="72390" y="1865630"/>
            <a:ext cx="2510155" cy="1662430"/>
          </a:xfrm>
          <a:prstGeom prst="rect">
            <a:avLst/>
          </a:prstGeom>
        </p:spPr>
      </p:pic>
      <p:pic>
        <p:nvPicPr>
          <p:cNvPr id="10" name="图片 9" descr="230超导质子回旋加速器副本"/>
          <p:cNvPicPr>
            <a:picLocks noChangeAspect="1"/>
          </p:cNvPicPr>
          <p:nvPr/>
        </p:nvPicPr>
        <p:blipFill>
          <a:blip r:embed="rId6"/>
          <a:stretch>
            <a:fillRect/>
          </a:stretch>
        </p:blipFill>
        <p:spPr>
          <a:xfrm>
            <a:off x="8512175" y="1800225"/>
            <a:ext cx="3308985" cy="145224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2" name="内容占位符 6"/>
          <p:cNvPicPr>
            <a:picLocks noGrp="1" noChangeAspect="1"/>
          </p:cNvPicPr>
          <p:nvPr/>
        </p:nvPicPr>
        <p:blipFill>
          <a:blip r:embed="rId1" cstate="print"/>
          <a:stretch>
            <a:fillRect/>
          </a:stretch>
        </p:blipFill>
        <p:spPr>
          <a:xfrm>
            <a:off x="288290" y="995045"/>
            <a:ext cx="6290945" cy="3783330"/>
          </a:xfrm>
          <a:prstGeom prst="rect">
            <a:avLst/>
          </a:prstGeom>
          <a:noFill/>
          <a:ln w="9525">
            <a:noFill/>
            <a:miter/>
          </a:ln>
          <a:effectLst>
            <a:softEdge rad="112500"/>
          </a:effectLst>
        </p:spPr>
      </p:pic>
      <p:grpSp>
        <p:nvGrpSpPr>
          <p:cNvPr id="30729" name="组合 7"/>
          <p:cNvGrpSpPr/>
          <p:nvPr/>
        </p:nvGrpSpPr>
        <p:grpSpPr>
          <a:xfrm>
            <a:off x="5080" y="26035"/>
            <a:ext cx="12182475" cy="620395"/>
            <a:chOff x="0" y="283464"/>
            <a:chExt cx="12182856" cy="621792"/>
          </a:xfrm>
          <a:blipFill rotWithShape="1">
            <a:blip r:embed="rId2"/>
            <a:stretch>
              <a:fillRect/>
            </a:stretch>
          </a:blipFill>
        </p:grpSpPr>
        <p:sp>
          <p:nvSpPr>
            <p:cNvPr id="7"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 lastClr="FFFFFF"/>
                </a:solidFill>
                <a:effectLst/>
                <a:uLnTx/>
                <a:uFillTx/>
                <a:latin typeface="Calibri" panose="020F0502020204030204" charset="0"/>
                <a:ea typeface="宋体" panose="02010600030101010101" pitchFamily="2"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3" name="文本框 2"/>
          <p:cNvSpPr txBox="1"/>
          <p:nvPr/>
        </p:nvSpPr>
        <p:spPr>
          <a:xfrm>
            <a:off x="3225800" y="149225"/>
            <a:ext cx="7802880" cy="460375"/>
          </a:xfrm>
          <a:prstGeom prst="rect">
            <a:avLst/>
          </a:prstGeom>
          <a:noFill/>
        </p:spPr>
        <p:txBody>
          <a:bodyPr wrap="none" rtlCol="0" anchor="t">
            <a:spAutoFit/>
          </a:bodyPr>
          <a:p>
            <a:pPr algn="ctr"/>
            <a:r>
              <a:rPr lang="zh-CN" altLang="zh-CN" sz="2400" b="1">
                <a:solidFill>
                  <a:schemeClr val="bg1"/>
                </a:solidFill>
                <a:latin typeface="微软雅黑" panose="020B0503020204020204" charset="-122"/>
                <a:ea typeface="微软雅黑" panose="020B0503020204020204" charset="-122"/>
                <a:sym typeface="幼圆" panose="02010509060101010101" charset="-122"/>
              </a:rPr>
              <a:t>沈阳慧宇真空为中国首台</a:t>
            </a:r>
            <a:r>
              <a:rPr lang="zh-CN" altLang="zh-CN" sz="2400" b="1">
                <a:solidFill>
                  <a:schemeClr val="bg1"/>
                </a:solidFill>
                <a:latin typeface="微软雅黑" panose="020B0503020204020204" charset="-122"/>
                <a:ea typeface="微软雅黑" panose="020B0503020204020204" charset="-122"/>
                <a:sym typeface="+mn-ea"/>
              </a:rPr>
              <a:t>医用重离子治癌装置</a:t>
            </a:r>
            <a:r>
              <a:rPr lang="zh-CN" altLang="zh-CN" sz="2400" b="1">
                <a:solidFill>
                  <a:schemeClr val="bg1"/>
                </a:solidFill>
                <a:latin typeface="微软雅黑" panose="020B0503020204020204" charset="-122"/>
                <a:ea typeface="微软雅黑" panose="020B0503020204020204" charset="-122"/>
                <a:sym typeface="幼圆" panose="02010509060101010101" charset="-122"/>
              </a:rPr>
              <a:t>研制的装置</a:t>
            </a:r>
            <a:endParaRPr lang="zh-CN" altLang="en-US" sz="2400" b="1" dirty="0">
              <a:solidFill>
                <a:schemeClr val="bg1"/>
              </a:solidFill>
              <a:latin typeface="微软雅黑" panose="020B0503020204020204" charset="-122"/>
              <a:ea typeface="微软雅黑" panose="020B0503020204020204" charset="-122"/>
              <a:sym typeface="+mn-ea"/>
            </a:endParaRPr>
          </a:p>
        </p:txBody>
      </p:sp>
      <p:pic>
        <p:nvPicPr>
          <p:cNvPr id="5" name="图片 4"/>
          <p:cNvPicPr>
            <a:picLocks noChangeAspect="1"/>
          </p:cNvPicPr>
          <p:nvPr/>
        </p:nvPicPr>
        <p:blipFill>
          <a:blip r:embed="rId3" cstate="print"/>
          <a:stretch>
            <a:fillRect/>
          </a:stretch>
        </p:blipFill>
        <p:spPr>
          <a:xfrm>
            <a:off x="11028680" y="54610"/>
            <a:ext cx="1033145" cy="492760"/>
          </a:xfrm>
          <a:prstGeom prst="rect">
            <a:avLst/>
          </a:prstGeom>
        </p:spPr>
      </p:pic>
      <p:pic>
        <p:nvPicPr>
          <p:cNvPr id="23554" name="图片 1" descr="注入离子源1.JPG"/>
          <p:cNvPicPr>
            <a:picLocks noChangeAspect="1"/>
          </p:cNvPicPr>
          <p:nvPr/>
        </p:nvPicPr>
        <p:blipFill>
          <a:blip r:embed="rId4"/>
          <a:stretch>
            <a:fillRect/>
          </a:stretch>
        </p:blipFill>
        <p:spPr>
          <a:xfrm>
            <a:off x="7101205" y="3535045"/>
            <a:ext cx="4483100" cy="2805430"/>
          </a:xfrm>
          <a:prstGeom prst="rect">
            <a:avLst/>
          </a:prstGeom>
          <a:noFill/>
          <a:ln w="9525">
            <a:noFill/>
          </a:ln>
        </p:spPr>
      </p:pic>
      <p:sp>
        <p:nvSpPr>
          <p:cNvPr id="4" name="文本框 3"/>
          <p:cNvSpPr txBox="1"/>
          <p:nvPr/>
        </p:nvSpPr>
        <p:spPr>
          <a:xfrm>
            <a:off x="2098040" y="5608955"/>
            <a:ext cx="4782820" cy="460375"/>
          </a:xfrm>
          <a:prstGeom prst="rect">
            <a:avLst/>
          </a:prstGeom>
          <a:noFill/>
        </p:spPr>
        <p:txBody>
          <a:bodyPr wrap="square" rtlCol="0" anchor="t">
            <a:spAutoFit/>
          </a:bodyPr>
          <a:p>
            <a:r>
              <a:rPr lang="zh-CN" altLang="en-US" sz="2400" dirty="0">
                <a:solidFill>
                  <a:schemeClr val="bg1"/>
                </a:solidFill>
                <a:latin typeface="微软雅黑" panose="020B0503020204020204" charset="-122"/>
                <a:ea typeface="微软雅黑" panose="020B0503020204020204" charset="-122"/>
                <a:sym typeface="+mn-ea"/>
              </a:rPr>
              <a:t>为</a:t>
            </a:r>
            <a:r>
              <a:rPr lang="zh-CN" altLang="en-US" sz="2400" dirty="0">
                <a:solidFill>
                  <a:schemeClr val="bg1"/>
                </a:solidFill>
                <a:latin typeface="微软雅黑" panose="020B0503020204020204" charset="-122"/>
                <a:ea typeface="微软雅黑" panose="020B0503020204020204" charset="-122"/>
                <a:sym typeface="幼圆" panose="02010509060101010101" charset="-122"/>
              </a:rPr>
              <a:t>医用重离子加速器研制的离子源</a:t>
            </a:r>
            <a:endParaRPr lang="zh-CN" altLang="en-US" sz="2400" dirty="0">
              <a:solidFill>
                <a:schemeClr val="bg1"/>
              </a:solidFill>
              <a:latin typeface="微软雅黑" panose="020B0503020204020204" charset="-122"/>
              <a:ea typeface="微软雅黑" panose="020B0503020204020204" charset="-122"/>
              <a:sym typeface="幼圆" panose="02010509060101010101" charset="-122"/>
            </a:endParaRPr>
          </a:p>
        </p:txBody>
      </p:sp>
      <p:pic>
        <p:nvPicPr>
          <p:cNvPr id="23553" name="图片 1" descr="注入离子源.JPG"/>
          <p:cNvPicPr>
            <a:picLocks noChangeAspect="1"/>
          </p:cNvPicPr>
          <p:nvPr/>
        </p:nvPicPr>
        <p:blipFill>
          <a:blip r:embed="rId5"/>
          <a:stretch>
            <a:fillRect/>
          </a:stretch>
        </p:blipFill>
        <p:spPr>
          <a:xfrm>
            <a:off x="7094220" y="1109980"/>
            <a:ext cx="4490085" cy="2748915"/>
          </a:xfrm>
          <a:prstGeom prst="rect">
            <a:avLst/>
          </a:prstGeom>
          <a:noFill/>
          <a:ln w="9525">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4577" name="文本框 2"/>
          <p:cNvSpPr txBox="1"/>
          <p:nvPr/>
        </p:nvSpPr>
        <p:spPr>
          <a:xfrm>
            <a:off x="3232150" y="126048"/>
            <a:ext cx="8745538" cy="1383665"/>
          </a:xfrm>
          <a:prstGeom prst="rect">
            <a:avLst/>
          </a:prstGeom>
          <a:noFill/>
          <a:ln w="9525">
            <a:noFill/>
          </a:ln>
        </p:spPr>
        <p:txBody>
          <a:bodyPr wrap="square" anchor="t" anchorCtr="0">
            <a:spAutoFit/>
          </a:bodyPr>
          <a:p>
            <a:r>
              <a:rPr lang="zh-CN" altLang="en-US" sz="2400" b="1" dirty="0">
                <a:solidFill>
                  <a:schemeClr val="bg1"/>
                </a:solidFill>
                <a:latin typeface="微软雅黑" panose="020B0503020204020204" charset="-122"/>
                <a:ea typeface="微软雅黑" panose="020B0503020204020204" charset="-122"/>
              </a:rPr>
              <a:t>沈阳慧宇真空为</a:t>
            </a:r>
            <a:r>
              <a:rPr lang="zh-CN" altLang="en-US" sz="2400" b="1" dirty="0">
                <a:solidFill>
                  <a:schemeClr val="bg1"/>
                </a:solidFill>
                <a:latin typeface="微软雅黑" panose="020B0503020204020204" charset="-122"/>
                <a:ea typeface="微软雅黑" panose="020B0503020204020204" charset="-122"/>
                <a:sym typeface="幼圆" panose="02010509060101010101" charset="-122"/>
              </a:rPr>
              <a:t>医用重离子加速器研制的高频腔体</a:t>
            </a:r>
            <a:endParaRPr lang="zh-CN" altLang="en-US" sz="2400" b="1" dirty="0">
              <a:solidFill>
                <a:schemeClr val="bg1"/>
              </a:solidFill>
              <a:latin typeface="微软雅黑" panose="020B0503020204020204" charset="-122"/>
              <a:ea typeface="微软雅黑" panose="020B0503020204020204" charset="-122"/>
            </a:endParaRPr>
          </a:p>
          <a:p>
            <a:endParaRPr lang="zh-CN" altLang="en-US" sz="3000" dirty="0">
              <a:solidFill>
                <a:schemeClr val="bg1"/>
              </a:solidFill>
              <a:latin typeface="Century Gothic" panose="020B0502020202020204" charset="0"/>
            </a:endParaRPr>
          </a:p>
          <a:p>
            <a:endParaRPr lang="zh-CN" altLang="en-US" sz="3000" dirty="0">
              <a:solidFill>
                <a:schemeClr val="bg1"/>
              </a:solidFill>
              <a:latin typeface="Century Gothic" panose="020B0502020202020204" charset="0"/>
            </a:endParaRPr>
          </a:p>
        </p:txBody>
      </p:sp>
      <p:sp>
        <p:nvSpPr>
          <p:cNvPr id="24578" name="文本框 4"/>
          <p:cNvSpPr txBox="1"/>
          <p:nvPr/>
        </p:nvSpPr>
        <p:spPr>
          <a:xfrm>
            <a:off x="868363" y="5517198"/>
            <a:ext cx="4591050" cy="368300"/>
          </a:xfrm>
          <a:prstGeom prst="rect">
            <a:avLst/>
          </a:prstGeom>
          <a:noFill/>
          <a:ln w="9525">
            <a:noFill/>
          </a:ln>
        </p:spPr>
        <p:txBody>
          <a:bodyPr wrap="square" anchor="t" anchorCtr="0">
            <a:spAutoFit/>
          </a:bodyPr>
          <a:p>
            <a:pPr algn="ctr"/>
            <a:r>
              <a:rPr lang="zh-CN" altLang="en-US" dirty="0">
                <a:solidFill>
                  <a:schemeClr val="bg1"/>
                </a:solidFill>
                <a:latin typeface="微软雅黑" panose="020B0503020204020204" charset="-122"/>
                <a:ea typeface="微软雅黑" panose="020B0503020204020204" charset="-122"/>
                <a:sym typeface="幼圆" panose="02010509060101010101" charset="-122"/>
              </a:rPr>
              <a:t>医用小回旋高频腔体</a:t>
            </a:r>
            <a:endParaRPr lang="zh-CN" altLang="en-US" dirty="0">
              <a:solidFill>
                <a:schemeClr val="bg1"/>
              </a:solidFill>
              <a:latin typeface="微软雅黑" panose="020B0503020204020204" charset="-122"/>
              <a:ea typeface="微软雅黑" panose="020B0503020204020204" charset="-122"/>
              <a:sym typeface="幼圆" panose="02010509060101010101" charset="-122"/>
            </a:endParaRPr>
          </a:p>
        </p:txBody>
      </p:sp>
      <p:pic>
        <p:nvPicPr>
          <p:cNvPr id="24579" name="图片 6"/>
          <p:cNvPicPr>
            <a:picLocks noChangeAspect="1"/>
          </p:cNvPicPr>
          <p:nvPr/>
        </p:nvPicPr>
        <p:blipFill>
          <a:blip r:embed="rId1"/>
          <a:stretch>
            <a:fillRect/>
          </a:stretch>
        </p:blipFill>
        <p:spPr>
          <a:xfrm>
            <a:off x="6870700" y="1508125"/>
            <a:ext cx="4062413" cy="4533900"/>
          </a:xfrm>
          <a:prstGeom prst="rect">
            <a:avLst/>
          </a:prstGeom>
          <a:noFill/>
          <a:ln w="9525">
            <a:noFill/>
          </a:ln>
        </p:spPr>
      </p:pic>
      <p:sp>
        <p:nvSpPr>
          <p:cNvPr id="24580" name="文本框 7"/>
          <p:cNvSpPr txBox="1"/>
          <p:nvPr/>
        </p:nvSpPr>
        <p:spPr>
          <a:xfrm>
            <a:off x="6635750" y="6183313"/>
            <a:ext cx="3951288" cy="368300"/>
          </a:xfrm>
          <a:prstGeom prst="rect">
            <a:avLst/>
          </a:prstGeom>
          <a:noFill/>
          <a:ln w="9525">
            <a:noFill/>
          </a:ln>
        </p:spPr>
        <p:txBody>
          <a:bodyPr wrap="square" anchor="t" anchorCtr="0">
            <a:spAutoFit/>
          </a:bodyPr>
          <a:p>
            <a:pPr algn="ctr"/>
            <a:r>
              <a:rPr lang="en-US" altLang="zh-CN" dirty="0" err="1">
                <a:solidFill>
                  <a:schemeClr val="bg1"/>
                </a:solidFill>
                <a:latin typeface="微软雅黑" panose="020B0503020204020204" charset="-122"/>
                <a:ea typeface="微软雅黑" panose="020B0503020204020204" charset="-122"/>
                <a:cs typeface="微软雅黑" panose="020B0503020204020204" charset="-122"/>
              </a:rPr>
              <a:t>Debuancher</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高频腔体</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p:txBody>
      </p:sp>
      <p:pic>
        <p:nvPicPr>
          <p:cNvPr id="24581" name="Picture 4" descr="IMG_20130704_184124"/>
          <p:cNvPicPr/>
          <p:nvPr/>
        </p:nvPicPr>
        <p:blipFill>
          <a:blip r:embed="rId2"/>
          <a:stretch>
            <a:fillRect/>
          </a:stretch>
        </p:blipFill>
        <p:spPr>
          <a:xfrm>
            <a:off x="771525" y="1509713"/>
            <a:ext cx="5207000" cy="3859212"/>
          </a:xfrm>
          <a:prstGeom prst="rect">
            <a:avLst/>
          </a:prstGeom>
          <a:noFill/>
          <a:ln w="9525">
            <a:noFill/>
          </a:ln>
        </p:spPr>
      </p:pic>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7"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panose="020F0502020204030204" charset="0"/>
                <a:ea typeface="宋体" panose="02010600030101010101" pitchFamily="2"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5" name="图片 4"/>
          <p:cNvPicPr>
            <a:picLocks noChangeAspect="1"/>
          </p:cNvPicPr>
          <p:nvPr/>
        </p:nvPicPr>
        <p:blipFill>
          <a:blip r:embed="rId4" cstate="print"/>
          <a:stretch>
            <a:fillRect/>
          </a:stretch>
        </p:blipFill>
        <p:spPr>
          <a:xfrm>
            <a:off x="11028680" y="54610"/>
            <a:ext cx="1033145" cy="49276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6625" name="文本框 1"/>
          <p:cNvSpPr txBox="1"/>
          <p:nvPr/>
        </p:nvSpPr>
        <p:spPr>
          <a:xfrm>
            <a:off x="2145665" y="111443"/>
            <a:ext cx="9391650" cy="1198880"/>
          </a:xfrm>
          <a:prstGeom prst="rect">
            <a:avLst/>
          </a:prstGeom>
          <a:noFill/>
          <a:ln w="9525">
            <a:noFill/>
          </a:ln>
        </p:spPr>
        <p:txBody>
          <a:bodyPr wrap="square" anchor="t" anchorCtr="0">
            <a:spAutoFit/>
          </a:bodyPr>
          <a:p>
            <a:pPr algn="ctr"/>
            <a:r>
              <a:rPr lang="zh-CN" altLang="en-US" sz="2400" b="1" dirty="0">
                <a:solidFill>
                  <a:schemeClr val="bg1"/>
                </a:solidFill>
                <a:latin typeface="微软雅黑" panose="020B0503020204020204" charset="-122"/>
                <a:ea typeface="微软雅黑" panose="020B0503020204020204" charset="-122"/>
                <a:sym typeface="幼圆" panose="02010509060101010101" charset="-122"/>
              </a:rPr>
              <a:t>沈阳慧宇真空为医用重离子治癌装置研制的诊断元件</a:t>
            </a:r>
            <a:endParaRPr lang="zh-CN" altLang="en-US" sz="2400" b="1" dirty="0">
              <a:solidFill>
                <a:schemeClr val="bg1"/>
              </a:solidFill>
              <a:latin typeface="微软雅黑" panose="020B0503020204020204" charset="-122"/>
              <a:ea typeface="微软雅黑" panose="020B0503020204020204" charset="-122"/>
            </a:endParaRPr>
          </a:p>
          <a:p>
            <a:pPr algn="ctr"/>
            <a:endParaRPr lang="zh-CN" altLang="en-US" dirty="0">
              <a:solidFill>
                <a:schemeClr val="bg1"/>
              </a:solidFill>
              <a:latin typeface="微软雅黑" panose="020B0503020204020204" charset="-122"/>
              <a:ea typeface="微软雅黑" panose="020B0503020204020204" charset="-122"/>
            </a:endParaRPr>
          </a:p>
          <a:p>
            <a:endParaRPr lang="zh-CN" altLang="en-US" sz="3000" dirty="0">
              <a:solidFill>
                <a:schemeClr val="bg1"/>
              </a:solidFill>
              <a:latin typeface="微软雅黑" panose="020B0503020204020204" charset="-122"/>
              <a:ea typeface="微软雅黑" panose="020B0503020204020204" charset="-122"/>
            </a:endParaRPr>
          </a:p>
        </p:txBody>
      </p:sp>
      <p:pic>
        <p:nvPicPr>
          <p:cNvPr id="26626" name="Picture 4" descr="DSC_1568"/>
          <p:cNvPicPr>
            <a:picLocks noChangeAspect="1"/>
          </p:cNvPicPr>
          <p:nvPr/>
        </p:nvPicPr>
        <p:blipFill>
          <a:blip r:embed="rId1"/>
          <a:stretch>
            <a:fillRect/>
          </a:stretch>
        </p:blipFill>
        <p:spPr>
          <a:xfrm>
            <a:off x="2706688" y="4171950"/>
            <a:ext cx="3773487" cy="2305050"/>
          </a:xfrm>
          <a:prstGeom prst="rect">
            <a:avLst/>
          </a:prstGeom>
          <a:noFill/>
          <a:ln w="9525">
            <a:noFill/>
          </a:ln>
        </p:spPr>
      </p:pic>
      <p:pic>
        <p:nvPicPr>
          <p:cNvPr id="26627" name="Picture 5" descr="法拉第筒"/>
          <p:cNvPicPr>
            <a:picLocks noChangeAspect="1"/>
          </p:cNvPicPr>
          <p:nvPr/>
        </p:nvPicPr>
        <p:blipFill>
          <a:blip r:embed="rId2"/>
          <a:stretch>
            <a:fillRect/>
          </a:stretch>
        </p:blipFill>
        <p:spPr>
          <a:xfrm>
            <a:off x="1752600" y="1492250"/>
            <a:ext cx="3343275" cy="2070100"/>
          </a:xfrm>
          <a:prstGeom prst="rect">
            <a:avLst/>
          </a:prstGeom>
          <a:noFill/>
          <a:ln w="9525">
            <a:noFill/>
          </a:ln>
        </p:spPr>
      </p:pic>
      <p:pic>
        <p:nvPicPr>
          <p:cNvPr id="26628" name="Picture 2" descr="图片3"/>
          <p:cNvPicPr>
            <a:picLocks noChangeAspect="1"/>
          </p:cNvPicPr>
          <p:nvPr/>
        </p:nvPicPr>
        <p:blipFill>
          <a:blip r:embed="rId3"/>
          <a:stretch>
            <a:fillRect/>
          </a:stretch>
        </p:blipFill>
        <p:spPr>
          <a:xfrm>
            <a:off x="6543675" y="1560513"/>
            <a:ext cx="3613150" cy="2317750"/>
          </a:xfrm>
          <a:prstGeom prst="rect">
            <a:avLst/>
          </a:prstGeom>
          <a:noFill/>
          <a:ln w="9525">
            <a:noFill/>
          </a:ln>
        </p:spPr>
      </p:pic>
      <p:sp>
        <p:nvSpPr>
          <p:cNvPr id="26629" name="文本框 11"/>
          <p:cNvSpPr txBox="1"/>
          <p:nvPr/>
        </p:nvSpPr>
        <p:spPr>
          <a:xfrm>
            <a:off x="7050088" y="5060950"/>
            <a:ext cx="3244850" cy="645160"/>
          </a:xfrm>
          <a:prstGeom prst="rect">
            <a:avLst/>
          </a:prstGeom>
          <a:noFill/>
          <a:ln w="9525">
            <a:noFill/>
          </a:ln>
        </p:spPr>
        <p:txBody>
          <a:bodyPr wrap="square" anchor="t" anchorCtr="0">
            <a:spAutoFit/>
          </a:bodyPr>
          <a:p>
            <a:r>
              <a:rPr lang="zh-CN" altLang="en-US" dirty="0">
                <a:solidFill>
                  <a:schemeClr val="bg1"/>
                </a:solidFill>
                <a:latin typeface="微软雅黑" panose="020B0503020204020204" charset="-122"/>
                <a:ea typeface="微软雅黑" panose="020B0503020204020204" charset="-122"/>
                <a:sym typeface="幼圆" panose="02010509060101010101" charset="-122"/>
              </a:rPr>
              <a:t>为中国首台医用重离子治癌装置提供的诊断探针</a:t>
            </a:r>
            <a:endParaRPr lang="zh-CN" altLang="en-US" dirty="0">
              <a:solidFill>
                <a:schemeClr val="bg1"/>
              </a:solidFill>
              <a:latin typeface="微软雅黑" panose="020B0503020204020204" charset="-122"/>
              <a:ea typeface="微软雅黑" panose="020B0503020204020204" charset="-122"/>
              <a:sym typeface="幼圆" panose="02010509060101010101" charset="-122"/>
            </a:endParaRPr>
          </a:p>
        </p:txBody>
      </p:sp>
      <p:sp>
        <p:nvSpPr>
          <p:cNvPr id="26630" name="文本框 13"/>
          <p:cNvSpPr txBox="1"/>
          <p:nvPr/>
        </p:nvSpPr>
        <p:spPr>
          <a:xfrm>
            <a:off x="10650538" y="1492250"/>
            <a:ext cx="1049337" cy="2030413"/>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cs typeface="微软雅黑" panose="020B0503020204020204" charset="-122"/>
              </a:rPr>
              <a:t>为中国 首台医用重离子治癌装置提供的空气探针</a:t>
            </a:r>
            <a:endParaRPr lang="zh-CN" altLang="en-US">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26631" name="文本框 3"/>
          <p:cNvSpPr txBox="1"/>
          <p:nvPr/>
        </p:nvSpPr>
        <p:spPr>
          <a:xfrm>
            <a:off x="633413" y="1196975"/>
            <a:ext cx="1001712" cy="2584450"/>
          </a:xfrm>
          <a:prstGeom prst="rect">
            <a:avLst/>
          </a:prstGeom>
          <a:noFill/>
          <a:ln w="9525">
            <a:noFill/>
          </a:ln>
        </p:spPr>
        <p:txBody>
          <a:bodyPr wrap="square" anchor="t" anchorCtr="0">
            <a:spAutoFit/>
          </a:bodyPr>
          <a:p>
            <a:r>
              <a:rPr lang="zh-CN" altLang="en-US">
                <a:solidFill>
                  <a:schemeClr val="bg1"/>
                </a:solidFill>
                <a:latin typeface="微软雅黑" panose="020B0503020204020204" charset="-122"/>
                <a:ea typeface="微软雅黑" panose="020B0503020204020204" charset="-122"/>
              </a:rPr>
              <a:t>为中国首台医用重离子治癌装置提供的法拉第筒诊断元件</a:t>
            </a:r>
            <a:endParaRPr lang="zh-CN" altLang="en-US">
              <a:solidFill>
                <a:schemeClr val="bg1"/>
              </a:solidFill>
              <a:latin typeface="微软雅黑" panose="020B0503020204020204" charset="-122"/>
              <a:ea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7"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5" name="图片 4"/>
          <p:cNvPicPr>
            <a:picLocks noChangeAspect="1"/>
          </p:cNvPicPr>
          <p:nvPr/>
        </p:nvPicPr>
        <p:blipFill>
          <a:blip r:embed="rId5" cstate="print"/>
          <a:stretch>
            <a:fillRect/>
          </a:stretch>
        </p:blipFill>
        <p:spPr>
          <a:xfrm>
            <a:off x="11038205" y="54610"/>
            <a:ext cx="1033145" cy="49276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8673" name="文本框 1"/>
          <p:cNvSpPr txBox="1"/>
          <p:nvPr/>
        </p:nvSpPr>
        <p:spPr>
          <a:xfrm>
            <a:off x="3228975" y="141605"/>
            <a:ext cx="10985500" cy="1322070"/>
          </a:xfrm>
          <a:prstGeom prst="rect">
            <a:avLst/>
          </a:prstGeom>
          <a:noFill/>
          <a:ln w="9525">
            <a:noFill/>
          </a:ln>
        </p:spPr>
        <p:txBody>
          <a:bodyPr wrap="square" anchor="t" anchorCtr="0">
            <a:spAutoFit/>
          </a:bodyPr>
          <a:p>
            <a:r>
              <a:rPr lang="zh-CN" altLang="zh-CN" sz="2000" b="1">
                <a:solidFill>
                  <a:schemeClr val="bg1"/>
                </a:solidFill>
                <a:latin typeface="微软雅黑" panose="020B0503020204020204" charset="-122"/>
                <a:ea typeface="微软雅黑" panose="020B0503020204020204" charset="-122"/>
                <a:sym typeface="幼圆" panose="02010509060101010101" charset="-122"/>
              </a:rPr>
              <a:t>沈阳慧宇真空为中国首台</a:t>
            </a:r>
            <a:r>
              <a:rPr lang="zh-CN" altLang="zh-CN" sz="2000" b="1">
                <a:solidFill>
                  <a:schemeClr val="bg1"/>
                </a:solidFill>
                <a:latin typeface="微软雅黑" panose="020B0503020204020204" charset="-122"/>
                <a:ea typeface="微软雅黑" panose="020B0503020204020204" charset="-122"/>
                <a:sym typeface="+mn-ea"/>
              </a:rPr>
              <a:t>医用重离子治癌装置</a:t>
            </a:r>
            <a:r>
              <a:rPr lang="zh-CN" altLang="zh-CN" sz="2000" b="1">
                <a:solidFill>
                  <a:schemeClr val="bg1"/>
                </a:solidFill>
                <a:latin typeface="微软雅黑" panose="020B0503020204020204" charset="-122"/>
                <a:ea typeface="微软雅黑" panose="020B0503020204020204" charset="-122"/>
                <a:sym typeface="幼圆" panose="02010509060101010101" charset="-122"/>
              </a:rPr>
              <a:t>研制的</a:t>
            </a:r>
            <a:r>
              <a:rPr lang="zh-CN" altLang="zh-CN" sz="2000" b="1">
                <a:solidFill>
                  <a:schemeClr val="bg1"/>
                </a:solidFill>
                <a:latin typeface="微软雅黑" panose="020B0503020204020204" charset="-122"/>
                <a:ea typeface="微软雅黑" panose="020B0503020204020204" charset="-122"/>
                <a:sym typeface="+mn-ea"/>
              </a:rPr>
              <a:t>束流调制设备</a:t>
            </a:r>
            <a:endParaRPr lang="zh-CN" altLang="en-US" sz="2000" b="1" dirty="0">
              <a:solidFill>
                <a:schemeClr val="bg1"/>
              </a:solidFill>
              <a:latin typeface="微软雅黑" panose="020B0503020204020204" charset="-122"/>
              <a:ea typeface="微软雅黑" panose="020B0503020204020204" charset="-122"/>
            </a:endParaRPr>
          </a:p>
          <a:p>
            <a:endParaRPr lang="zh-CN" altLang="en-US" sz="3000" dirty="0">
              <a:solidFill>
                <a:schemeClr val="bg1"/>
              </a:solidFill>
              <a:latin typeface="微软雅黑" panose="020B0503020204020204" charset="-122"/>
              <a:ea typeface="微软雅黑" panose="020B0503020204020204" charset="-122"/>
            </a:endParaRPr>
          </a:p>
          <a:p>
            <a:endParaRPr lang="zh-CN" altLang="en-US" sz="3000" dirty="0">
              <a:solidFill>
                <a:schemeClr val="bg1"/>
              </a:solidFill>
              <a:latin typeface="微软雅黑" panose="020B0503020204020204" charset="-122"/>
              <a:ea typeface="微软雅黑" panose="020B0503020204020204" charset="-122"/>
            </a:endParaRPr>
          </a:p>
        </p:txBody>
      </p:sp>
      <p:pic>
        <p:nvPicPr>
          <p:cNvPr id="3" name="图片 2"/>
          <p:cNvPicPr>
            <a:picLocks noChangeAspect="1"/>
          </p:cNvPicPr>
          <p:nvPr/>
        </p:nvPicPr>
        <p:blipFill>
          <a:blip r:embed="rId1"/>
          <a:stretch>
            <a:fillRect/>
          </a:stretch>
        </p:blipFill>
        <p:spPr>
          <a:xfrm>
            <a:off x="154305" y="1846580"/>
            <a:ext cx="6012815" cy="2334895"/>
          </a:xfrm>
          <a:prstGeom prst="rect">
            <a:avLst/>
          </a:prstGeom>
        </p:spPr>
      </p:pic>
      <p:sp>
        <p:nvSpPr>
          <p:cNvPr id="4" name="文本框 3"/>
          <p:cNvSpPr txBox="1"/>
          <p:nvPr/>
        </p:nvSpPr>
        <p:spPr>
          <a:xfrm>
            <a:off x="4280535" y="1080135"/>
            <a:ext cx="3630930" cy="368300"/>
          </a:xfrm>
          <a:prstGeom prst="rect">
            <a:avLst/>
          </a:prstGeom>
          <a:noFill/>
        </p:spPr>
        <p:txBody>
          <a:bodyPr wrap="none" rtlCol="0">
            <a:spAutoFit/>
          </a:bodyPr>
          <a:p>
            <a:pPr algn="ctr"/>
            <a:r>
              <a:rPr lang="zh-CN" altLang="en-US" b="1">
                <a:solidFill>
                  <a:schemeClr val="bg1"/>
                </a:solidFill>
                <a:latin typeface="微软雅黑" panose="020B0503020204020204" charset="-122"/>
                <a:ea typeface="微软雅黑" panose="020B0503020204020204" charset="-122"/>
              </a:rPr>
              <a:t>医用重离子治癌装置束流调制设备</a:t>
            </a:r>
            <a:endParaRPr lang="zh-CN" altLang="en-US" b="1">
              <a:solidFill>
                <a:schemeClr val="bg1"/>
              </a:solidFill>
              <a:latin typeface="微软雅黑" panose="020B0503020204020204" charset="-122"/>
              <a:ea typeface="微软雅黑" panose="020B0503020204020204" charset="-122"/>
            </a:endParaRPr>
          </a:p>
        </p:txBody>
      </p:sp>
      <p:sp>
        <p:nvSpPr>
          <p:cNvPr id="5" name="文本框 4"/>
          <p:cNvSpPr txBox="1"/>
          <p:nvPr/>
        </p:nvSpPr>
        <p:spPr>
          <a:xfrm>
            <a:off x="6791960" y="2098675"/>
            <a:ext cx="4983480" cy="1198880"/>
          </a:xfrm>
          <a:prstGeom prst="rect">
            <a:avLst/>
          </a:prstGeom>
          <a:noFill/>
        </p:spPr>
        <p:txBody>
          <a:bodyPr wrap="none" rtlCol="0">
            <a:spAutoFit/>
          </a:bodyPr>
          <a:p>
            <a:pPr algn="l"/>
            <a:r>
              <a:rPr lang="zh-CN" altLang="en-US">
                <a:solidFill>
                  <a:schemeClr val="bg1"/>
                </a:solidFill>
                <a:latin typeface="微软雅黑" panose="020B0503020204020204" charset="-122"/>
                <a:ea typeface="微软雅黑" panose="020B0503020204020204" charset="-122"/>
                <a:cs typeface="微软雅黑" panose="020B0503020204020204" charset="-122"/>
              </a:rPr>
              <a:t>脊形过滤器是对单能束流尖锐Bragg峰按需要的</a:t>
            </a:r>
            <a:endParaRPr lang="zh-CN" altLang="en-US">
              <a:solidFill>
                <a:schemeClr val="bg1"/>
              </a:solidFill>
              <a:latin typeface="微软雅黑" panose="020B0503020204020204" charset="-122"/>
              <a:ea typeface="微软雅黑" panose="020B0503020204020204" charset="-122"/>
              <a:cs typeface="微软雅黑" panose="020B0503020204020204" charset="-122"/>
            </a:endParaRPr>
          </a:p>
          <a:p>
            <a:pPr algn="l"/>
            <a:r>
              <a:rPr lang="zh-CN" altLang="en-US">
                <a:solidFill>
                  <a:schemeClr val="bg1"/>
                </a:solidFill>
                <a:latin typeface="微软雅黑" panose="020B0503020204020204" charset="-122"/>
                <a:ea typeface="微软雅黑" panose="020B0503020204020204" charset="-122"/>
                <a:cs typeface="微软雅黑" panose="020B0503020204020204" charset="-122"/>
              </a:rPr>
              <a:t>剂量分布进行扩展的设备，对脊形过滤器的不同</a:t>
            </a:r>
            <a:endParaRPr lang="zh-CN" altLang="en-US">
              <a:solidFill>
                <a:schemeClr val="bg1"/>
              </a:solidFill>
              <a:latin typeface="微软雅黑" panose="020B0503020204020204" charset="-122"/>
              <a:ea typeface="微软雅黑" panose="020B0503020204020204" charset="-122"/>
              <a:cs typeface="微软雅黑" panose="020B0503020204020204" charset="-122"/>
            </a:endParaRPr>
          </a:p>
          <a:p>
            <a:pPr algn="l"/>
            <a:r>
              <a:rPr lang="zh-CN" altLang="en-US">
                <a:solidFill>
                  <a:schemeClr val="bg1"/>
                </a:solidFill>
                <a:latin typeface="微软雅黑" panose="020B0503020204020204" charset="-122"/>
                <a:ea typeface="微软雅黑" panose="020B0503020204020204" charset="-122"/>
                <a:cs typeface="微软雅黑" panose="020B0503020204020204" charset="-122"/>
              </a:rPr>
              <a:t>设计可实现两维适形、两维分层和三维适形等照</a:t>
            </a:r>
            <a:endParaRPr lang="zh-CN" altLang="en-US">
              <a:solidFill>
                <a:schemeClr val="bg1"/>
              </a:solidFill>
              <a:latin typeface="微软雅黑" panose="020B0503020204020204" charset="-122"/>
              <a:ea typeface="微软雅黑" panose="020B0503020204020204" charset="-122"/>
              <a:cs typeface="微软雅黑" panose="020B0503020204020204" charset="-122"/>
            </a:endParaRPr>
          </a:p>
          <a:p>
            <a:pPr algn="l"/>
            <a:r>
              <a:rPr lang="zh-CN" altLang="en-US">
                <a:solidFill>
                  <a:schemeClr val="bg1"/>
                </a:solidFill>
                <a:latin typeface="微软雅黑" panose="020B0503020204020204" charset="-122"/>
                <a:ea typeface="微软雅黑" panose="020B0503020204020204" charset="-122"/>
                <a:cs typeface="微软雅黑" panose="020B0503020204020204" charset="-122"/>
              </a:rPr>
              <a:t>射治疗方式。</a:t>
            </a:r>
            <a:endParaRPr lang="zh-CN" altLang="en-US">
              <a:solidFill>
                <a:schemeClr val="bg1"/>
              </a:solidFill>
              <a:latin typeface="微软雅黑" panose="020B0503020204020204" charset="-122"/>
              <a:ea typeface="微软雅黑" panose="020B0503020204020204" charset="-122"/>
              <a:cs typeface="微软雅黑" panose="020B0503020204020204" charset="-122"/>
            </a:endParaRPr>
          </a:p>
        </p:txBody>
      </p:sp>
      <p:pic>
        <p:nvPicPr>
          <p:cNvPr id="6" name="图片 5"/>
          <p:cNvPicPr>
            <a:picLocks noChangeAspect="1"/>
          </p:cNvPicPr>
          <p:nvPr/>
        </p:nvPicPr>
        <p:blipFill>
          <a:blip r:embed="rId2"/>
          <a:stretch>
            <a:fillRect/>
          </a:stretch>
        </p:blipFill>
        <p:spPr>
          <a:xfrm>
            <a:off x="5972175" y="3756660"/>
            <a:ext cx="6091555" cy="2566670"/>
          </a:xfrm>
          <a:prstGeom prst="rect">
            <a:avLst/>
          </a:prstGeom>
        </p:spPr>
      </p:pic>
      <p:sp>
        <p:nvSpPr>
          <p:cNvPr id="8" name="文本框 7"/>
          <p:cNvSpPr txBox="1"/>
          <p:nvPr/>
        </p:nvSpPr>
        <p:spPr>
          <a:xfrm>
            <a:off x="785495" y="4827270"/>
            <a:ext cx="4439920" cy="922020"/>
          </a:xfrm>
          <a:prstGeom prst="rect">
            <a:avLst/>
          </a:prstGeom>
          <a:noFill/>
        </p:spPr>
        <p:txBody>
          <a:bodyPr wrap="square" rtlCol="0">
            <a:spAutoFit/>
          </a:bodyPr>
          <a:p>
            <a:pPr algn="l"/>
            <a:r>
              <a:rPr lang="zh-CN" altLang="en-US">
                <a:solidFill>
                  <a:schemeClr val="bg1"/>
                </a:solidFill>
                <a:latin typeface="微软雅黑" panose="020B0503020204020204" charset="-122"/>
                <a:ea typeface="微软雅黑" panose="020B0503020204020204" charset="-122"/>
                <a:cs typeface="微软雅黑" panose="020B0503020204020204" charset="-122"/>
                <a:sym typeface="+mn-ea"/>
              </a:rPr>
              <a:t>射程移位器用于对束流能量进行被动改变，从而调节束流在组织中的入射深度，改变束流在患者体内 Bragg峰位的深度位置。</a:t>
            </a:r>
            <a:endParaRPr lang="zh-CN" altLang="en-US">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10" name="左箭头 9"/>
          <p:cNvSpPr/>
          <p:nvPr/>
        </p:nvSpPr>
        <p:spPr>
          <a:xfrm>
            <a:off x="6344285" y="2589530"/>
            <a:ext cx="356870" cy="217170"/>
          </a:xfrm>
          <a:prstGeom prst="leftArrow">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charset="-122"/>
              <a:ea typeface="微软雅黑" panose="020B0503020204020204" charset="-122"/>
            </a:endParaRPr>
          </a:p>
        </p:txBody>
      </p:sp>
      <p:sp>
        <p:nvSpPr>
          <p:cNvPr id="11" name="右箭头 10"/>
          <p:cNvSpPr/>
          <p:nvPr/>
        </p:nvSpPr>
        <p:spPr>
          <a:xfrm>
            <a:off x="5318760" y="5174615"/>
            <a:ext cx="367665" cy="227330"/>
          </a:xfrm>
          <a:prstGeom prst="rightArrow">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charset="-122"/>
              <a:ea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7"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2" name="直接连接符 1"/>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4" cstate="print"/>
          <a:stretch>
            <a:fillRect/>
          </a:stretch>
        </p:blipFill>
        <p:spPr>
          <a:xfrm>
            <a:off x="11028680" y="54610"/>
            <a:ext cx="1033145" cy="49276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31745" name="图片 1"/>
          <p:cNvPicPr>
            <a:picLocks noChangeAspect="1"/>
          </p:cNvPicPr>
          <p:nvPr/>
        </p:nvPicPr>
        <p:blipFill>
          <a:blip r:embed="rId1"/>
          <a:stretch>
            <a:fillRect/>
          </a:stretch>
        </p:blipFill>
        <p:spPr>
          <a:xfrm>
            <a:off x="1112838" y="1062038"/>
            <a:ext cx="5310187" cy="3351212"/>
          </a:xfrm>
          <a:prstGeom prst="rect">
            <a:avLst/>
          </a:prstGeom>
          <a:noFill/>
          <a:ln w="9525">
            <a:noFill/>
          </a:ln>
        </p:spPr>
      </p:pic>
      <p:pic>
        <p:nvPicPr>
          <p:cNvPr id="31746" name="图片 2"/>
          <p:cNvPicPr>
            <a:picLocks noChangeAspect="1"/>
          </p:cNvPicPr>
          <p:nvPr/>
        </p:nvPicPr>
        <p:blipFill>
          <a:blip r:embed="rId2"/>
          <a:stretch>
            <a:fillRect/>
          </a:stretch>
        </p:blipFill>
        <p:spPr>
          <a:xfrm>
            <a:off x="7034213" y="1189038"/>
            <a:ext cx="3036887" cy="2009775"/>
          </a:xfrm>
          <a:prstGeom prst="rect">
            <a:avLst/>
          </a:prstGeom>
          <a:noFill/>
          <a:ln w="9525">
            <a:noFill/>
          </a:ln>
        </p:spPr>
      </p:pic>
      <p:pic>
        <p:nvPicPr>
          <p:cNvPr id="31747" name="图片 3"/>
          <p:cNvPicPr>
            <a:picLocks noChangeAspect="1"/>
          </p:cNvPicPr>
          <p:nvPr/>
        </p:nvPicPr>
        <p:blipFill>
          <a:blip r:embed="rId3"/>
          <a:stretch>
            <a:fillRect/>
          </a:stretch>
        </p:blipFill>
        <p:spPr>
          <a:xfrm>
            <a:off x="4043363" y="4548188"/>
            <a:ext cx="3036887" cy="1989137"/>
          </a:xfrm>
          <a:prstGeom prst="rect">
            <a:avLst/>
          </a:prstGeom>
          <a:noFill/>
          <a:ln w="9525">
            <a:noFill/>
          </a:ln>
        </p:spPr>
      </p:pic>
      <p:pic>
        <p:nvPicPr>
          <p:cNvPr id="31748" name="图片 5"/>
          <p:cNvPicPr>
            <a:picLocks noChangeAspect="1"/>
          </p:cNvPicPr>
          <p:nvPr/>
        </p:nvPicPr>
        <p:blipFill>
          <a:blip r:embed="rId4"/>
          <a:stretch>
            <a:fillRect/>
          </a:stretch>
        </p:blipFill>
        <p:spPr>
          <a:xfrm>
            <a:off x="1006475" y="4548188"/>
            <a:ext cx="3036888" cy="1965325"/>
          </a:xfrm>
          <a:prstGeom prst="rect">
            <a:avLst/>
          </a:prstGeom>
          <a:noFill/>
          <a:ln w="9525">
            <a:noFill/>
          </a:ln>
        </p:spPr>
      </p:pic>
      <p:sp>
        <p:nvSpPr>
          <p:cNvPr id="31749" name="矩形 6"/>
          <p:cNvSpPr/>
          <p:nvPr/>
        </p:nvSpPr>
        <p:spPr>
          <a:xfrm>
            <a:off x="3268028" y="124143"/>
            <a:ext cx="7663180" cy="521970"/>
          </a:xfrm>
          <a:prstGeom prst="rect">
            <a:avLst/>
          </a:prstGeom>
          <a:noFill/>
          <a:ln w="9525">
            <a:noFill/>
          </a:ln>
        </p:spPr>
        <p:txBody>
          <a:bodyPr wrap="none" anchor="t" anchorCtr="0">
            <a:spAutoFit/>
          </a:bodyPr>
          <a:p>
            <a:r>
              <a:rPr lang="zh-CN" altLang="en-US" sz="2800" b="1" dirty="0">
                <a:solidFill>
                  <a:schemeClr val="bg1"/>
                </a:solidFill>
                <a:latin typeface="微软雅黑" panose="020B0503020204020204" charset="-122"/>
                <a:ea typeface="微软雅黑" panose="020B0503020204020204" charset="-122"/>
                <a:cs typeface="微软雅黑" panose="020B0503020204020204" charset="-122"/>
              </a:rPr>
              <a:t>沈阳慧宇真空参与100Mev质子回旋加速器建设</a:t>
            </a:r>
            <a:endParaRPr lang="zh-CN" altLang="en-US" sz="2800" b="1" dirty="0">
              <a:solidFill>
                <a:schemeClr val="bg1"/>
              </a:solidFill>
              <a:latin typeface="微软雅黑" panose="020B0503020204020204" charset="-122"/>
              <a:ea typeface="微软雅黑" panose="020B0503020204020204" charset="-122"/>
              <a:cs typeface="微软雅黑" panose="020B0503020204020204" charset="-122"/>
            </a:endParaRPr>
          </a:p>
        </p:txBody>
      </p:sp>
      <p:pic>
        <p:nvPicPr>
          <p:cNvPr id="31750" name="图片 7"/>
          <p:cNvPicPr>
            <a:picLocks noChangeAspect="1"/>
          </p:cNvPicPr>
          <p:nvPr/>
        </p:nvPicPr>
        <p:blipFill>
          <a:blip r:embed="rId5"/>
          <a:stretch>
            <a:fillRect/>
          </a:stretch>
        </p:blipFill>
        <p:spPr>
          <a:xfrm>
            <a:off x="8174038" y="4137025"/>
            <a:ext cx="3003550" cy="2008188"/>
          </a:xfrm>
          <a:prstGeom prst="rect">
            <a:avLst/>
          </a:prstGeom>
          <a:noFill/>
          <a:ln w="9525">
            <a:noFill/>
          </a:ln>
        </p:spPr>
      </p:pic>
      <p:sp>
        <p:nvSpPr>
          <p:cNvPr id="31751" name="文本框 8"/>
          <p:cNvSpPr txBox="1"/>
          <p:nvPr/>
        </p:nvSpPr>
        <p:spPr>
          <a:xfrm>
            <a:off x="7183438" y="3357563"/>
            <a:ext cx="3036887" cy="369887"/>
          </a:xfrm>
          <a:prstGeom prst="rect">
            <a:avLst/>
          </a:prstGeom>
          <a:noFill/>
          <a:ln w="9525">
            <a:noFill/>
          </a:ln>
        </p:spPr>
        <p:txBody>
          <a:bodyPr wrap="square" anchor="t" anchorCtr="0">
            <a:spAutoFit/>
          </a:bodyPr>
          <a:p>
            <a:pPr algn="ctr"/>
            <a:r>
              <a:rPr lang="zh-CN" altLang="en-US" dirty="0">
                <a:solidFill>
                  <a:schemeClr val="bg1"/>
                </a:solidFill>
                <a:latin typeface="微软雅黑" panose="020B0503020204020204" charset="-122"/>
                <a:ea typeface="微软雅黑" panose="020B0503020204020204" charset="-122"/>
              </a:rPr>
              <a:t>双丝探测器</a:t>
            </a:r>
            <a:endParaRPr lang="zh-CN" altLang="en-US" dirty="0">
              <a:solidFill>
                <a:schemeClr val="bg1"/>
              </a:solidFill>
              <a:latin typeface="微软雅黑" panose="020B0503020204020204" charset="-122"/>
              <a:ea typeface="微软雅黑" panose="020B0503020204020204" charset="-122"/>
            </a:endParaRPr>
          </a:p>
        </p:txBody>
      </p:sp>
      <p:sp>
        <p:nvSpPr>
          <p:cNvPr id="31752" name="文本框 9"/>
          <p:cNvSpPr txBox="1"/>
          <p:nvPr/>
        </p:nvSpPr>
        <p:spPr>
          <a:xfrm>
            <a:off x="8313738" y="6208713"/>
            <a:ext cx="3006725" cy="369887"/>
          </a:xfrm>
          <a:prstGeom prst="rect">
            <a:avLst/>
          </a:prstGeom>
          <a:noFill/>
          <a:ln w="9525">
            <a:noFill/>
          </a:ln>
        </p:spPr>
        <p:txBody>
          <a:bodyPr wrap="square" anchor="t" anchorCtr="0">
            <a:spAutoFit/>
          </a:bodyPr>
          <a:p>
            <a:pPr algn="ctr"/>
            <a:r>
              <a:rPr lang="zh-CN" altLang="en-US" dirty="0">
                <a:solidFill>
                  <a:schemeClr val="bg1"/>
                </a:solidFill>
                <a:latin typeface="微软雅黑" panose="020B0503020204020204" charset="-122"/>
                <a:ea typeface="微软雅黑" panose="020B0503020204020204" charset="-122"/>
              </a:rPr>
              <a:t>多功率法拉第筒</a:t>
            </a:r>
            <a:endParaRPr lang="zh-CN" altLang="en-US" dirty="0">
              <a:solidFill>
                <a:schemeClr val="bg1"/>
              </a:solidFill>
              <a:latin typeface="微软雅黑" panose="020B0503020204020204" charset="-122"/>
              <a:ea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6"/>
            <a:stretch>
              <a:fillRect/>
            </a:stretch>
          </a:blipFill>
        </p:grpSpPr>
        <p:sp>
          <p:nvSpPr>
            <p:cNvPr id="3"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7" cstate="print"/>
          <a:stretch>
            <a:fillRect/>
          </a:stretch>
        </p:blipFill>
        <p:spPr>
          <a:xfrm>
            <a:off x="11038205" y="54610"/>
            <a:ext cx="1033145" cy="49276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32771" name="文本框 3"/>
          <p:cNvSpPr txBox="1"/>
          <p:nvPr/>
        </p:nvSpPr>
        <p:spPr>
          <a:xfrm>
            <a:off x="2722880" y="124460"/>
            <a:ext cx="7713345" cy="521970"/>
          </a:xfrm>
          <a:prstGeom prst="rect">
            <a:avLst/>
          </a:prstGeom>
          <a:noFill/>
          <a:ln w="9525">
            <a:noFill/>
          </a:ln>
        </p:spPr>
        <p:txBody>
          <a:bodyPr wrap="square" anchor="t" anchorCtr="0">
            <a:spAutoFit/>
          </a:bodyPr>
          <a:p>
            <a:pPr algn="ctr"/>
            <a:r>
              <a:rPr lang="zh-CN" altLang="en-US" sz="2800" b="1" dirty="0">
                <a:solidFill>
                  <a:schemeClr val="bg1"/>
                </a:solidFill>
                <a:latin typeface="微软雅黑" panose="020B0503020204020204" charset="-122"/>
                <a:ea typeface="微软雅黑" panose="020B0503020204020204" charset="-122"/>
              </a:rPr>
              <a:t>沈阳慧宇真空为用户研制的大型辐射装置</a:t>
            </a:r>
            <a:endParaRPr lang="zh-CN" altLang="en-US" sz="2800" b="1" dirty="0">
              <a:solidFill>
                <a:schemeClr val="bg1"/>
              </a:solidFill>
              <a:latin typeface="微软雅黑" panose="020B0503020204020204" charset="-122"/>
              <a:ea typeface="微软雅黑" panose="020B0503020204020204" charset="-122"/>
            </a:endParaRPr>
          </a:p>
        </p:txBody>
      </p:sp>
      <p:pic>
        <p:nvPicPr>
          <p:cNvPr id="2" name="图片 1" descr="IMG_2016"/>
          <p:cNvPicPr>
            <a:picLocks noChangeAspect="1"/>
          </p:cNvPicPr>
          <p:nvPr>
            <p:custDataLst>
              <p:tags r:id="rId1"/>
            </p:custDataLst>
          </p:nvPr>
        </p:nvPicPr>
        <p:blipFill>
          <a:blip r:embed="rId2"/>
          <a:stretch>
            <a:fillRect/>
          </a:stretch>
        </p:blipFill>
        <p:spPr>
          <a:xfrm>
            <a:off x="368300" y="1271270"/>
            <a:ext cx="5848985" cy="3899535"/>
          </a:xfrm>
          <a:prstGeom prst="rect">
            <a:avLst/>
          </a:prstGeom>
        </p:spPr>
      </p:pic>
      <p:pic>
        <p:nvPicPr>
          <p:cNvPr id="3" name="图片 2"/>
          <p:cNvPicPr>
            <a:picLocks noChangeAspect="1"/>
          </p:cNvPicPr>
          <p:nvPr/>
        </p:nvPicPr>
        <p:blipFill>
          <a:blip r:embed="rId3"/>
          <a:stretch>
            <a:fillRect/>
          </a:stretch>
        </p:blipFill>
        <p:spPr>
          <a:xfrm>
            <a:off x="6223000" y="2746375"/>
            <a:ext cx="5848350" cy="3900170"/>
          </a:xfrm>
          <a:prstGeom prst="rect">
            <a:avLst/>
          </a:prstGeom>
        </p:spPr>
      </p:pic>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32769" name="图片 1"/>
          <p:cNvPicPr>
            <a:picLocks noChangeAspect="1"/>
          </p:cNvPicPr>
          <p:nvPr/>
        </p:nvPicPr>
        <p:blipFill>
          <a:blip r:embed="rId1"/>
          <a:stretch>
            <a:fillRect/>
          </a:stretch>
        </p:blipFill>
        <p:spPr>
          <a:xfrm>
            <a:off x="572453" y="1106805"/>
            <a:ext cx="5910262" cy="4432300"/>
          </a:xfrm>
          <a:prstGeom prst="rect">
            <a:avLst/>
          </a:prstGeom>
          <a:noFill/>
          <a:ln w="9525">
            <a:noFill/>
          </a:ln>
        </p:spPr>
      </p:pic>
      <p:pic>
        <p:nvPicPr>
          <p:cNvPr id="32770" name="图片 2"/>
          <p:cNvPicPr>
            <a:picLocks noChangeAspect="1"/>
          </p:cNvPicPr>
          <p:nvPr/>
        </p:nvPicPr>
        <p:blipFill>
          <a:blip r:embed="rId2"/>
          <a:stretch>
            <a:fillRect/>
          </a:stretch>
        </p:blipFill>
        <p:spPr>
          <a:xfrm>
            <a:off x="6061393" y="2359025"/>
            <a:ext cx="5616575" cy="4213225"/>
          </a:xfrm>
          <a:prstGeom prst="rect">
            <a:avLst/>
          </a:prstGeom>
          <a:noFill/>
          <a:ln w="9525">
            <a:noFill/>
          </a:ln>
        </p:spPr>
      </p:pic>
      <p:sp>
        <p:nvSpPr>
          <p:cNvPr id="32771" name="文本框 3"/>
          <p:cNvSpPr txBox="1"/>
          <p:nvPr/>
        </p:nvSpPr>
        <p:spPr>
          <a:xfrm>
            <a:off x="2596515" y="177165"/>
            <a:ext cx="8968105" cy="460375"/>
          </a:xfrm>
          <a:prstGeom prst="rect">
            <a:avLst/>
          </a:prstGeom>
          <a:noFill/>
          <a:ln w="9525">
            <a:noFill/>
          </a:ln>
        </p:spPr>
        <p:txBody>
          <a:bodyPr wrap="square" anchor="t" anchorCtr="0">
            <a:spAutoFit/>
          </a:bodyPr>
          <a:p>
            <a:pPr algn="ctr"/>
            <a:r>
              <a:rPr lang="zh-CN" altLang="en-US" sz="2400" b="1" dirty="0">
                <a:solidFill>
                  <a:schemeClr val="bg1"/>
                </a:solidFill>
                <a:latin typeface="微软雅黑" panose="020B0503020204020204" charset="-122"/>
                <a:ea typeface="微软雅黑" panose="020B0503020204020204" charset="-122"/>
              </a:rPr>
              <a:t>沈阳慧宇公司为用户研制的发射度、法拉第筒探针系统</a:t>
            </a:r>
            <a:endParaRPr lang="zh-CN" altLang="en-US" sz="2400" b="1" dirty="0">
              <a:solidFill>
                <a:schemeClr val="bg1"/>
              </a:solidFill>
              <a:latin typeface="微软雅黑" panose="020B0503020204020204" charset="-122"/>
              <a:ea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4" cstate="print"/>
          <a:stretch>
            <a:fillRect/>
          </a:stretch>
        </p:blipFill>
        <p:spPr>
          <a:xfrm>
            <a:off x="11038205" y="54610"/>
            <a:ext cx="1033145" cy="49276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37890" name="Picture 4" descr="DSC07642"/>
          <p:cNvPicPr>
            <a:picLocks noChangeAspect="1"/>
          </p:cNvPicPr>
          <p:nvPr/>
        </p:nvPicPr>
        <p:blipFill>
          <a:blip r:embed="rId1"/>
          <a:stretch>
            <a:fillRect/>
          </a:stretch>
        </p:blipFill>
        <p:spPr>
          <a:xfrm>
            <a:off x="115570" y="950913"/>
            <a:ext cx="6378575" cy="3938587"/>
          </a:xfrm>
          <a:prstGeom prst="rect">
            <a:avLst/>
          </a:prstGeom>
          <a:noFill/>
          <a:ln w="9525">
            <a:noFill/>
          </a:ln>
        </p:spPr>
      </p:pic>
      <p:pic>
        <p:nvPicPr>
          <p:cNvPr id="37891" name="Picture 4" descr="DSC00095"/>
          <p:cNvPicPr>
            <a:picLocks noChangeAspect="1"/>
          </p:cNvPicPr>
          <p:nvPr/>
        </p:nvPicPr>
        <p:blipFill>
          <a:blip r:embed="rId2"/>
          <a:stretch>
            <a:fillRect/>
          </a:stretch>
        </p:blipFill>
        <p:spPr>
          <a:xfrm>
            <a:off x="5621338" y="2722880"/>
            <a:ext cx="6450012" cy="3933825"/>
          </a:xfrm>
          <a:prstGeom prst="rect">
            <a:avLst/>
          </a:prstGeom>
          <a:noFill/>
          <a:ln w="9525">
            <a:noFill/>
          </a:ln>
        </p:spPr>
      </p:pic>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4" cstate="print"/>
          <a:stretch>
            <a:fillRect/>
          </a:stretch>
        </p:blipFill>
        <p:spPr>
          <a:xfrm>
            <a:off x="11038205" y="54610"/>
            <a:ext cx="1033145" cy="492760"/>
          </a:xfrm>
          <a:prstGeom prst="rect">
            <a:avLst/>
          </a:prstGeom>
        </p:spPr>
      </p:pic>
      <p:sp>
        <p:nvSpPr>
          <p:cNvPr id="7" name="文本框 6"/>
          <p:cNvSpPr txBox="1"/>
          <p:nvPr/>
        </p:nvSpPr>
        <p:spPr>
          <a:xfrm>
            <a:off x="3204210" y="97155"/>
            <a:ext cx="7705090" cy="521970"/>
          </a:xfrm>
          <a:prstGeom prst="rect">
            <a:avLst/>
          </a:prstGeom>
          <a:noFill/>
        </p:spPr>
        <p:txBody>
          <a:bodyPr wrap="square" rtlCol="0">
            <a:spAutoFit/>
          </a:bodyPr>
          <a:p>
            <a:pPr marL="0" marR="0" indent="0" algn="ctr" defTabSz="457200" rtl="0" eaLnBrk="1" fontAlgn="auto" latinLnBrk="0" hangingPunct="1">
              <a:lnSpc>
                <a:spcPct val="100000"/>
              </a:lnSpc>
              <a:spcBef>
                <a:spcPct val="0"/>
              </a:spcBef>
              <a:spcAft>
                <a:spcPct val="0"/>
              </a:spcAft>
              <a:buClrTx/>
              <a:buSzTx/>
              <a:buFontTx/>
              <a:buNone/>
            </a:pPr>
            <a:r>
              <a:rPr lang="zh-CN" altLang="en-US" sz="2800" b="1">
                <a:solidFill>
                  <a:schemeClr val="bg1"/>
                </a:solidFill>
                <a:latin typeface="微软雅黑" panose="020B0503020204020204" charset="-122"/>
                <a:ea typeface="微软雅黑" panose="020B0503020204020204" charset="-122"/>
              </a:rPr>
              <a:t>沈阳</a:t>
            </a:r>
            <a:r>
              <a:rPr lang="zh-CN" altLang="en-US" sz="2800" b="1"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Arial" panose="020B0604020202020204" pitchFamily="34" charset="0"/>
              </a:rPr>
              <a:t>慧宇公司为用户研制的</a:t>
            </a:r>
            <a:r>
              <a:rPr lang="zh-CN" altLang="en-US" sz="2800" b="1"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γ探测阵列支架系统</a:t>
            </a:r>
            <a:endParaRPr lang="zh-CN" altLang="en-US" sz="2800" b="1">
              <a:solidFill>
                <a:schemeClr val="bg1"/>
              </a:solidFill>
              <a:latin typeface="微软雅黑" panose="020B0503020204020204" charset="-122"/>
              <a:ea typeface="微软雅黑" panose="020B0503020204020204" charset="-122"/>
            </a:endParaRPr>
          </a:p>
        </p:txBody>
      </p:sp>
    </p:spTree>
  </p:cSld>
  <p:clrMapOvr>
    <a:masterClrMapping/>
  </p:clrMapOvr>
  <p:transition>
    <p:wedge/>
  </p:transition>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39937" name="Rectangle 2"/>
          <p:cNvSpPr>
            <a:spLocks noGrp="1" noRot="1"/>
          </p:cNvSpPr>
          <p:nvPr/>
        </p:nvSpPr>
        <p:spPr>
          <a:xfrm>
            <a:off x="5950585" y="1637030"/>
            <a:ext cx="4025265" cy="434975"/>
          </a:xfrm>
          <a:prstGeom prst="rect">
            <a:avLst/>
          </a:prstGeom>
          <a:noFill/>
          <a:ln w="9525">
            <a:noFill/>
          </a:ln>
        </p:spPr>
        <p:txBody>
          <a:bodyPr anchor="ctr" anchorCtr="0"/>
          <a:p>
            <a:pPr algn="ctr" eaLnBrk="0" hangingPunct="0"/>
            <a:r>
              <a:rPr lang="zh-CN" altLang="en-US" sz="1800" dirty="0">
                <a:solidFill>
                  <a:schemeClr val="bg1"/>
                </a:solidFill>
                <a:latin typeface="微软雅黑" panose="020B0503020204020204" charset="-122"/>
                <a:ea typeface="微软雅黑" panose="020B0503020204020204" charset="-122"/>
                <a:sym typeface="幼圆" panose="02010509060101010101" charset="-122"/>
              </a:rPr>
              <a:t>慧宇公司为用户研制的原子物理平台</a:t>
            </a:r>
            <a:endParaRPr lang="zh-CN" altLang="en-US" sz="1800" dirty="0">
              <a:solidFill>
                <a:schemeClr val="bg1"/>
              </a:solidFill>
              <a:latin typeface="微软雅黑" panose="020B0503020204020204" charset="-122"/>
              <a:ea typeface="微软雅黑" panose="020B0503020204020204" charset="-122"/>
              <a:sym typeface="幼圆" panose="02010509060101010101" charset="-122"/>
            </a:endParaRPr>
          </a:p>
        </p:txBody>
      </p:sp>
      <p:pic>
        <p:nvPicPr>
          <p:cNvPr id="39938" name="Picture 3" descr="为兰州重离子加速器国家实验室研制的光束线"/>
          <p:cNvPicPr>
            <a:picLocks noChangeAspect="1"/>
          </p:cNvPicPr>
          <p:nvPr/>
        </p:nvPicPr>
        <p:blipFill>
          <a:blip r:embed="rId1"/>
          <a:stretch>
            <a:fillRect/>
          </a:stretch>
        </p:blipFill>
        <p:spPr>
          <a:xfrm>
            <a:off x="363855" y="1015365"/>
            <a:ext cx="5430520" cy="3303270"/>
          </a:xfrm>
          <a:prstGeom prst="rect">
            <a:avLst/>
          </a:prstGeom>
          <a:noFill/>
          <a:ln w="9525">
            <a:noFill/>
          </a:ln>
        </p:spPr>
      </p:pic>
      <p:sp>
        <p:nvSpPr>
          <p:cNvPr id="39939" name="Text Box 5"/>
          <p:cNvSpPr txBox="1"/>
          <p:nvPr/>
        </p:nvSpPr>
        <p:spPr>
          <a:xfrm>
            <a:off x="8763000" y="152400"/>
            <a:ext cx="249238" cy="369888"/>
          </a:xfrm>
          <a:prstGeom prst="rect">
            <a:avLst/>
          </a:prstGeom>
          <a:noFill/>
          <a:ln w="9525">
            <a:noFill/>
          </a:ln>
        </p:spPr>
        <p:txBody>
          <a:bodyPr wrap="none" anchor="t" anchorCtr="0">
            <a:spAutoFit/>
          </a:bodyPr>
          <a:p>
            <a:r>
              <a:rPr lang="zh-CN" altLang="en-US" b="1">
                <a:solidFill>
                  <a:schemeClr val="bg1"/>
                </a:solidFill>
                <a:latin typeface="微软雅黑" panose="020B0503020204020204" charset="-122"/>
                <a:ea typeface="微软雅黑" panose="020B0503020204020204" charset="-122"/>
              </a:rPr>
              <a:t> </a:t>
            </a:r>
            <a:endParaRPr lang="zh-CN" altLang="en-US" b="1">
              <a:solidFill>
                <a:schemeClr val="bg1"/>
              </a:solidFill>
              <a:latin typeface="微软雅黑" panose="020B0503020204020204" charset="-122"/>
              <a:ea typeface="微软雅黑" panose="020B0503020204020204" charset="-122"/>
            </a:endParaRPr>
          </a:p>
        </p:txBody>
      </p:sp>
      <p:pic>
        <p:nvPicPr>
          <p:cNvPr id="36866" name="Picture 4" descr="100_3032"/>
          <p:cNvPicPr>
            <a:picLocks noGrp="1" noChangeAspect="1"/>
          </p:cNvPicPr>
          <p:nvPr/>
        </p:nvPicPr>
        <p:blipFill>
          <a:blip r:embed="rId2"/>
          <a:stretch>
            <a:fillRect/>
          </a:stretch>
        </p:blipFill>
        <p:spPr>
          <a:xfrm>
            <a:off x="5794375" y="2885440"/>
            <a:ext cx="5429885" cy="3406775"/>
          </a:xfrm>
          <a:prstGeom prst="rect">
            <a:avLst/>
          </a:prstGeom>
          <a:noFill/>
          <a:ln w="9525">
            <a:noFill/>
          </a:ln>
        </p:spPr>
      </p:pic>
      <p:sp>
        <p:nvSpPr>
          <p:cNvPr id="3" name="文本框 2"/>
          <p:cNvSpPr txBox="1"/>
          <p:nvPr/>
        </p:nvSpPr>
        <p:spPr>
          <a:xfrm>
            <a:off x="1694815" y="4979035"/>
            <a:ext cx="3994150" cy="645160"/>
          </a:xfrm>
          <a:prstGeom prst="rect">
            <a:avLst/>
          </a:prstGeom>
          <a:noFill/>
        </p:spPr>
        <p:txBody>
          <a:bodyPr wrap="square" rtlCol="0" anchor="t">
            <a:spAutoFit/>
          </a:bodyPr>
          <a:p>
            <a:r>
              <a:rPr lang="zh-CN" altLang="en-US" dirty="0">
                <a:solidFill>
                  <a:schemeClr val="bg1"/>
                </a:solidFill>
                <a:latin typeface="微软雅黑" panose="020B0503020204020204" charset="-122"/>
                <a:ea typeface="微软雅黑" panose="020B0503020204020204" charset="-122"/>
                <a:sym typeface="宋体" panose="02010600030101010101" pitchFamily="2" charset="-122"/>
              </a:rPr>
              <a:t>慧宇公司为国家同步辐射实验室研制的光束线系统</a:t>
            </a:r>
            <a:endParaRPr lang="zh-CN" altLang="en-US" dirty="0">
              <a:solidFill>
                <a:schemeClr val="bg1"/>
              </a:solidFill>
              <a:latin typeface="微软雅黑" panose="020B0503020204020204" charset="-122"/>
              <a:ea typeface="微软雅黑" panose="020B0503020204020204" charset="-122"/>
              <a:sym typeface="宋体" panose="02010600030101010101" pitchFamily="2" charset="-122"/>
            </a:endParaRPr>
          </a:p>
        </p:txBody>
      </p:sp>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4" cstate="print"/>
          <a:stretch>
            <a:fillRect/>
          </a:stretch>
        </p:blipFill>
        <p:spPr>
          <a:xfrm>
            <a:off x="11038205" y="54610"/>
            <a:ext cx="1033145" cy="492760"/>
          </a:xfrm>
          <a:prstGeom prst="rect">
            <a:avLst/>
          </a:prstGeom>
        </p:spPr>
      </p:pic>
      <p:sp>
        <p:nvSpPr>
          <p:cNvPr id="7" name="文本框 6"/>
          <p:cNvSpPr txBox="1"/>
          <p:nvPr/>
        </p:nvSpPr>
        <p:spPr>
          <a:xfrm>
            <a:off x="3434080" y="97155"/>
            <a:ext cx="406400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沈阳慧宇真空产品介绍</a:t>
            </a:r>
            <a:endParaRPr lang="zh-CN" altLang="en-US" sz="2800" b="1">
              <a:solidFill>
                <a:schemeClr val="bg1"/>
              </a:solidFill>
              <a:latin typeface="微软雅黑" panose="020B0503020204020204" charset="-122"/>
              <a:ea typeface="微软雅黑" panose="020B0503020204020204" charset="-122"/>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99329" name="Rectangle 2"/>
          <p:cNvSpPr>
            <a:spLocks noGrp="1" noChangeArrowheads="1"/>
          </p:cNvSpPr>
          <p:nvPr>
            <p:ph type="title" idx="4294967295"/>
          </p:nvPr>
        </p:nvSpPr>
        <p:spPr>
          <a:xfrm>
            <a:off x="3063240" y="951865"/>
            <a:ext cx="9793605" cy="650875"/>
          </a:xfrm>
        </p:spPr>
        <p:txBody>
          <a:bodyPr>
            <a:noAutofit/>
          </a:bodyPr>
          <a:lstStyle/>
          <a:p>
            <a:pPr marL="0" marR="0" indent="0" algn="l" defTabSz="457200" rtl="0" eaLnBrk="1" fontAlgn="auto" latinLnBrk="0" hangingPunct="1">
              <a:lnSpc>
                <a:spcPct val="100000"/>
              </a:lnSpc>
              <a:spcBef>
                <a:spcPct val="0"/>
              </a:spcBef>
              <a:spcAft>
                <a:spcPct val="0"/>
              </a:spcAft>
              <a:buClrTx/>
              <a:buSzTx/>
              <a:buFontTx/>
              <a:buNone/>
            </a:pPr>
            <a:r>
              <a:rPr kumimoji="0" lang="zh-CN" altLang="en-US" sz="2400" b="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rPr>
              <a:t>公司为国际热核聚变实验堆研制的</a:t>
            </a:r>
            <a:r>
              <a:rPr kumimoji="0" lang="en-US" altLang="zh-CN" sz="2400" b="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rPr>
              <a:t>GDC</a:t>
            </a:r>
            <a:r>
              <a:rPr kumimoji="0" lang="zh-CN" altLang="en-US" sz="2400" b="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rPr>
              <a:t>实验平台</a:t>
            </a:r>
            <a:endParaRPr kumimoji="0" lang="zh-CN" altLang="en-US" sz="2400" b="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endParaRPr>
          </a:p>
        </p:txBody>
      </p:sp>
      <p:pic>
        <p:nvPicPr>
          <p:cNvPr id="44034" name="Picture 6" descr="P1000637"/>
          <p:cNvPicPr>
            <a:picLocks noChangeAspect="1"/>
          </p:cNvPicPr>
          <p:nvPr/>
        </p:nvPicPr>
        <p:blipFill>
          <a:blip r:embed="rId1"/>
          <a:srcRect l="4630" t="4846" r="3271" b="673"/>
          <a:stretch>
            <a:fillRect/>
          </a:stretch>
        </p:blipFill>
        <p:spPr>
          <a:xfrm>
            <a:off x="2305685" y="1690053"/>
            <a:ext cx="7715250" cy="4830762"/>
          </a:xfrm>
          <a:prstGeom prst="rect">
            <a:avLst/>
          </a:prstGeom>
          <a:noFill/>
          <a:ln w="9525">
            <a:noFill/>
          </a:ln>
        </p:spPr>
      </p:pic>
      <p:grpSp>
        <p:nvGrpSpPr>
          <p:cNvPr id="30729" name="组合 7"/>
          <p:cNvGrpSpPr/>
          <p:nvPr/>
        </p:nvGrpSpPr>
        <p:grpSpPr>
          <a:xfrm>
            <a:off x="5080" y="26035"/>
            <a:ext cx="12182475" cy="620395"/>
            <a:chOff x="0" y="283464"/>
            <a:chExt cx="12182856" cy="621792"/>
          </a:xfrm>
          <a:blipFill rotWithShape="1">
            <a:blip r:embed="rId2"/>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7" name="文本框 6"/>
          <p:cNvSpPr txBox="1"/>
          <p:nvPr/>
        </p:nvSpPr>
        <p:spPr>
          <a:xfrm>
            <a:off x="3434080" y="97155"/>
            <a:ext cx="406400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沈阳慧宇真空产品介绍</a:t>
            </a:r>
            <a:endParaRPr lang="zh-CN" altLang="en-US" sz="2800" b="1">
              <a:solidFill>
                <a:schemeClr val="bg1"/>
              </a:solidFill>
              <a:latin typeface="微软雅黑" panose="020B0503020204020204" charset="-122"/>
              <a:ea typeface="微软雅黑" panose="020B0503020204020204" charset="-122"/>
            </a:endParaRPr>
          </a:p>
        </p:txBody>
      </p:sp>
      <p:pic>
        <p:nvPicPr>
          <p:cNvPr id="9" name="图片 8"/>
          <p:cNvPicPr>
            <a:picLocks noChangeAspect="1"/>
          </p:cNvPicPr>
          <p:nvPr/>
        </p:nvPicPr>
        <p:blipFill>
          <a:blip r:embed="rId3" cstate="print"/>
          <a:stretch>
            <a:fillRect/>
          </a:stretch>
        </p:blipFill>
        <p:spPr>
          <a:xfrm>
            <a:off x="11038205" y="54610"/>
            <a:ext cx="1033145" cy="492760"/>
          </a:xfrm>
          <a:prstGeom prst="rect">
            <a:avLst/>
          </a:prstGeom>
        </p:spPr>
      </p:pic>
    </p:spTree>
  </p:cSld>
  <p:clrMapOvr>
    <a:masterClrMapping/>
  </p:clrMapOvr>
  <p:transition>
    <p:wedge/>
  </p:transition>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08545" name="Rectangle 2"/>
          <p:cNvSpPr>
            <a:spLocks noGrp="1" noChangeArrowheads="1"/>
          </p:cNvSpPr>
          <p:nvPr>
            <p:ph type="title" idx="4294967295"/>
          </p:nvPr>
        </p:nvSpPr>
        <p:spPr>
          <a:xfrm>
            <a:off x="2273300" y="843915"/>
            <a:ext cx="7138035" cy="828675"/>
          </a:xfrm>
        </p:spPr>
        <p:txBody>
          <a:bodyPr>
            <a:noAutofit/>
          </a:bodyPr>
          <a:lstStyle/>
          <a:p>
            <a:pPr marL="0" marR="0" indent="0" algn="ctr" defTabSz="457200" rtl="0" eaLnBrk="1" fontAlgn="auto" latinLnBrk="0" hangingPunct="1">
              <a:lnSpc>
                <a:spcPct val="100000"/>
              </a:lnSpc>
              <a:spcBef>
                <a:spcPct val="0"/>
              </a:spcBef>
              <a:spcAft>
                <a:spcPct val="0"/>
              </a:spcAft>
              <a:buClrTx/>
              <a:buSzTx/>
              <a:buFontTx/>
              <a:buNone/>
            </a:pPr>
            <a:r>
              <a:rPr kumimoji="0" lang="en-US" altLang="zh-CN" sz="2400" b="1" i="0" u="none" strike="noStrike" kern="1200" cap="all" spc="0" normalizeH="0" baseline="0" noProof="1" dirty="0">
                <a:ln w="3175" cmpd="sng">
                  <a:noFill/>
                </a:ln>
                <a:solidFill>
                  <a:schemeClr val="bg1"/>
                </a:solidFill>
                <a:effectLst/>
                <a:latin typeface="+mj-ea"/>
                <a:ea typeface="+mj-ea"/>
                <a:cs typeface="+mj-cs"/>
              </a:rPr>
              <a:t> </a:t>
            </a:r>
            <a:r>
              <a:rPr kumimoji="0" lang="zh-CN" altLang="en-US" sz="2400" b="1" i="0" u="none" strike="noStrike" kern="1200" cap="all" spc="0" normalizeH="0" baseline="0" noProof="1" dirty="0">
                <a:ln w="3175" cmpd="sng">
                  <a:noFill/>
                </a:ln>
                <a:solidFill>
                  <a:schemeClr val="bg1"/>
                </a:solidFill>
                <a:effectLst/>
                <a:latin typeface="+mj-ea"/>
                <a:ea typeface="+mj-ea"/>
                <a:cs typeface="+mj-cs"/>
              </a:rPr>
              <a:t>慧宇公司为核工业</a:t>
            </a:r>
            <a:r>
              <a:rPr kumimoji="0" lang="zh-CN" altLang="en-US" sz="2400" b="1" i="0" u="none" strike="noStrike" kern="1200" cap="all" spc="0" normalizeH="0" baseline="0" noProof="1" dirty="0">
                <a:ln w="3175" cmpd="sng">
                  <a:noFill/>
                </a:ln>
                <a:solidFill>
                  <a:schemeClr val="bg1"/>
                </a:solidFill>
                <a:effectLst/>
                <a:latin typeface="+mj-ea"/>
                <a:ea typeface="+mj-ea"/>
                <a:cs typeface="+mj-cs"/>
                <a:sym typeface="Arial" panose="020B0604020202020204" pitchFamily="34" charset="0"/>
              </a:rPr>
              <a:t>西南物理研究院</a:t>
            </a:r>
            <a:r>
              <a:rPr kumimoji="0" lang="zh-CN" altLang="en-US" sz="2400" b="1" i="0" u="none" strike="noStrike" kern="1200" cap="all" spc="0" normalizeH="0" baseline="0" noProof="1" dirty="0">
                <a:ln w="3175" cmpd="sng">
                  <a:noFill/>
                </a:ln>
                <a:solidFill>
                  <a:schemeClr val="bg1"/>
                </a:solidFill>
                <a:effectLst/>
                <a:latin typeface="+mj-ea"/>
                <a:ea typeface="+mj-ea"/>
                <a:cs typeface="+mj-cs"/>
              </a:rPr>
              <a:t>研制</a:t>
            </a:r>
            <a:r>
              <a:rPr kumimoji="0" lang="zh-CN" altLang="en-US" sz="2400" b="1" i="0" u="none" strike="noStrike" kern="1200" cap="all" spc="0" normalizeH="0" baseline="0" noProof="1" dirty="0" smtClean="0">
                <a:ln w="3175" cmpd="sng">
                  <a:noFill/>
                </a:ln>
                <a:solidFill>
                  <a:schemeClr val="bg1"/>
                </a:solidFill>
                <a:effectLst/>
                <a:latin typeface="+mj-ea"/>
                <a:ea typeface="+mj-ea"/>
                <a:cs typeface="+mj-cs"/>
              </a:rPr>
              <a:t>的</a:t>
            </a:r>
            <a:br>
              <a:rPr lang="en-US" altLang="zh-CN" sz="2400" b="1" dirty="0" smtClean="0">
                <a:solidFill>
                  <a:schemeClr val="bg1"/>
                </a:solidFill>
                <a:latin typeface="+mj-ea"/>
              </a:rPr>
            </a:br>
            <a:r>
              <a:rPr kumimoji="0" lang="zh-CN" altLang="en-US" sz="2400" b="1" i="0" u="none" strike="noStrike" kern="1200" cap="all" spc="0" normalizeH="0" baseline="0" noProof="1" dirty="0" smtClean="0">
                <a:ln w="3175" cmpd="sng">
                  <a:noFill/>
                </a:ln>
                <a:solidFill>
                  <a:schemeClr val="bg1"/>
                </a:solidFill>
                <a:effectLst/>
                <a:latin typeface="+mj-ea"/>
                <a:ea typeface="+mj-ea"/>
                <a:cs typeface="+mj-cs"/>
              </a:rPr>
              <a:t>高温</a:t>
            </a:r>
            <a:r>
              <a:rPr kumimoji="0" lang="zh-CN" altLang="en-US" sz="2400" b="1" i="0" u="none" strike="noStrike" kern="1200" cap="all" spc="0" normalizeH="0" baseline="0" noProof="1" dirty="0">
                <a:ln w="3175" cmpd="sng">
                  <a:noFill/>
                </a:ln>
                <a:solidFill>
                  <a:schemeClr val="bg1"/>
                </a:solidFill>
                <a:effectLst/>
                <a:latin typeface="+mj-ea"/>
                <a:ea typeface="+mj-ea"/>
                <a:cs typeface="+mj-cs"/>
              </a:rPr>
              <a:t>高真空材料动态蠕变试验设备</a:t>
            </a:r>
            <a:endParaRPr kumimoji="0" lang="zh-CN" altLang="en-US" sz="2400" b="1" i="0" u="none" strike="noStrike" kern="1200" cap="all" spc="0" normalizeH="0" baseline="0" noProof="1" dirty="0">
              <a:ln w="3175" cmpd="sng">
                <a:noFill/>
              </a:ln>
              <a:solidFill>
                <a:schemeClr val="bg1"/>
              </a:solidFill>
              <a:effectLst/>
              <a:latin typeface="+mj-ea"/>
              <a:ea typeface="+mj-ea"/>
              <a:cs typeface="+mj-cs"/>
            </a:endParaRPr>
          </a:p>
        </p:txBody>
      </p:sp>
      <p:pic>
        <p:nvPicPr>
          <p:cNvPr id="47106" name="Picture 5" descr="DSC06229"/>
          <p:cNvPicPr>
            <a:picLocks noChangeAspect="1"/>
          </p:cNvPicPr>
          <p:nvPr/>
        </p:nvPicPr>
        <p:blipFill>
          <a:blip r:embed="rId1"/>
          <a:stretch>
            <a:fillRect/>
          </a:stretch>
        </p:blipFill>
        <p:spPr>
          <a:xfrm>
            <a:off x="1098550" y="1897063"/>
            <a:ext cx="6945313" cy="4249737"/>
          </a:xfrm>
          <a:prstGeom prst="rect">
            <a:avLst/>
          </a:prstGeom>
          <a:noFill/>
          <a:ln w="9525">
            <a:noFill/>
          </a:ln>
        </p:spPr>
      </p:pic>
      <p:pic>
        <p:nvPicPr>
          <p:cNvPr id="47107" name="Picture 5" descr="图片1"/>
          <p:cNvPicPr>
            <a:picLocks noChangeAspect="1"/>
          </p:cNvPicPr>
          <p:nvPr/>
        </p:nvPicPr>
        <p:blipFill>
          <a:blip r:embed="rId2"/>
          <a:stretch>
            <a:fillRect/>
          </a:stretch>
        </p:blipFill>
        <p:spPr>
          <a:xfrm>
            <a:off x="7815263" y="1628775"/>
            <a:ext cx="3962400" cy="4953000"/>
          </a:xfrm>
          <a:prstGeom prst="rect">
            <a:avLst/>
          </a:prstGeom>
          <a:noFill/>
          <a:ln w="9525">
            <a:noFill/>
          </a:ln>
          <a:effectLst>
            <a:prstShdw prst="shdw17" dist="17961" dir="13499999">
              <a:schemeClr val="bg1"/>
            </a:prstShdw>
          </a:effectLst>
        </p:spPr>
      </p:pic>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4" cstate="print"/>
          <a:stretch>
            <a:fillRect/>
          </a:stretch>
        </p:blipFill>
        <p:spPr>
          <a:xfrm>
            <a:off x="11038205" y="54610"/>
            <a:ext cx="1033145" cy="492760"/>
          </a:xfrm>
          <a:prstGeom prst="rect">
            <a:avLst/>
          </a:prstGeom>
        </p:spPr>
      </p:pic>
      <p:sp>
        <p:nvSpPr>
          <p:cNvPr id="7" name="文本框 6"/>
          <p:cNvSpPr txBox="1"/>
          <p:nvPr/>
        </p:nvSpPr>
        <p:spPr>
          <a:xfrm>
            <a:off x="3434080" y="97155"/>
            <a:ext cx="501269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沈阳慧宇真空产品介绍</a:t>
            </a:r>
            <a:endParaRPr lang="zh-CN" altLang="en-US" sz="2800" b="1">
              <a:solidFill>
                <a:schemeClr val="bg1"/>
              </a:solidFill>
              <a:latin typeface="微软雅黑" panose="020B0503020204020204" charset="-122"/>
              <a:ea typeface="微软雅黑" panose="020B0503020204020204" charset="-122"/>
            </a:endParaRPr>
          </a:p>
        </p:txBody>
      </p:sp>
    </p:spTree>
  </p:cSld>
  <p:clrMapOvr>
    <a:masterClrMapping/>
  </p:clrMapOvr>
  <p:transition>
    <p:wedge/>
  </p:transition>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48129" name="图片 5"/>
          <p:cNvPicPr>
            <a:picLocks noChangeAspect="1"/>
          </p:cNvPicPr>
          <p:nvPr/>
        </p:nvPicPr>
        <p:blipFill>
          <a:blip r:embed="rId1"/>
          <a:stretch>
            <a:fillRect/>
          </a:stretch>
        </p:blipFill>
        <p:spPr>
          <a:xfrm>
            <a:off x="668338" y="720725"/>
            <a:ext cx="6510337" cy="5416550"/>
          </a:xfrm>
          <a:prstGeom prst="rect">
            <a:avLst/>
          </a:prstGeom>
          <a:noFill/>
          <a:ln w="9525">
            <a:noFill/>
          </a:ln>
        </p:spPr>
      </p:pic>
      <p:pic>
        <p:nvPicPr>
          <p:cNvPr id="48130" name="图片 4"/>
          <p:cNvPicPr>
            <a:picLocks noChangeAspect="1"/>
          </p:cNvPicPr>
          <p:nvPr/>
        </p:nvPicPr>
        <p:blipFill>
          <a:blip r:embed="rId2"/>
          <a:stretch>
            <a:fillRect/>
          </a:stretch>
        </p:blipFill>
        <p:spPr>
          <a:xfrm>
            <a:off x="5218113" y="4057650"/>
            <a:ext cx="3497262" cy="2622550"/>
          </a:xfrm>
          <a:prstGeom prst="rect">
            <a:avLst/>
          </a:prstGeom>
          <a:noFill/>
          <a:ln w="9525">
            <a:noFill/>
          </a:ln>
        </p:spPr>
      </p:pic>
      <p:pic>
        <p:nvPicPr>
          <p:cNvPr id="48131" name="图片 6"/>
          <p:cNvPicPr>
            <a:picLocks noChangeAspect="1"/>
          </p:cNvPicPr>
          <p:nvPr/>
        </p:nvPicPr>
        <p:blipFill>
          <a:blip r:embed="rId3"/>
          <a:stretch>
            <a:fillRect/>
          </a:stretch>
        </p:blipFill>
        <p:spPr>
          <a:xfrm>
            <a:off x="8715375" y="896938"/>
            <a:ext cx="3162300" cy="4216400"/>
          </a:xfrm>
          <a:prstGeom prst="rect">
            <a:avLst/>
          </a:prstGeom>
          <a:noFill/>
          <a:ln w="9525">
            <a:noFill/>
          </a:ln>
        </p:spPr>
      </p:pic>
      <p:sp>
        <p:nvSpPr>
          <p:cNvPr id="48132" name="文本框 7"/>
          <p:cNvSpPr txBox="1"/>
          <p:nvPr/>
        </p:nvSpPr>
        <p:spPr>
          <a:xfrm>
            <a:off x="9050338" y="5261610"/>
            <a:ext cx="3141662" cy="368300"/>
          </a:xfrm>
          <a:prstGeom prst="rect">
            <a:avLst/>
          </a:prstGeom>
          <a:noFill/>
          <a:ln w="9525">
            <a:noFill/>
          </a:ln>
        </p:spPr>
        <p:txBody>
          <a:bodyPr wrap="square" anchor="t" anchorCtr="0">
            <a:spAutoFit/>
          </a:bodyPr>
          <a:p>
            <a:pPr algn="ctr"/>
            <a:r>
              <a:rPr lang="en-US" altLang="zh-CN" dirty="0">
                <a:solidFill>
                  <a:schemeClr val="bg1"/>
                </a:solidFill>
                <a:latin typeface="微软雅黑" panose="020B0503020204020204" charset="-122"/>
                <a:ea typeface="微软雅黑" panose="020B0503020204020204" charset="-122"/>
                <a:cs typeface="微软雅黑" panose="020B0503020204020204" charset="-122"/>
              </a:rPr>
              <a:t>ADS</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电磁提升装置</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8133" name="文本框 8"/>
          <p:cNvSpPr txBox="1"/>
          <p:nvPr/>
        </p:nvSpPr>
        <p:spPr>
          <a:xfrm>
            <a:off x="2431415" y="6220460"/>
            <a:ext cx="1787525" cy="368300"/>
          </a:xfrm>
          <a:prstGeom prst="rect">
            <a:avLst/>
          </a:prstGeom>
          <a:noFill/>
          <a:ln w="9525">
            <a:noFill/>
          </a:ln>
        </p:spPr>
        <p:txBody>
          <a:bodyPr wrap="square" anchor="t" anchorCtr="0">
            <a:spAutoFit/>
          </a:bodyPr>
          <a:p>
            <a:r>
              <a:rPr lang="en-US" altLang="zh-CN">
                <a:solidFill>
                  <a:schemeClr val="bg1"/>
                </a:solidFill>
                <a:latin typeface="微软雅黑" panose="020B0503020204020204" charset="-122"/>
                <a:ea typeface="微软雅黑" panose="020B0503020204020204" charset="-122"/>
                <a:cs typeface="微软雅黑" panose="020B0503020204020204" charset="-122"/>
              </a:rPr>
              <a:t>ADS</a:t>
            </a:r>
            <a:r>
              <a:rPr lang="zh-CN" altLang="en-US">
                <a:solidFill>
                  <a:schemeClr val="bg1"/>
                </a:solidFill>
                <a:latin typeface="微软雅黑" panose="020B0503020204020204" charset="-122"/>
                <a:ea typeface="微软雅黑" panose="020B0503020204020204" charset="-122"/>
                <a:cs typeface="微软雅黑" panose="020B0503020204020204" charset="-122"/>
              </a:rPr>
              <a:t>实验平台</a:t>
            </a:r>
            <a:endParaRPr lang="zh-CN" altLang="en-US">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48134" name="文本框 9"/>
          <p:cNvSpPr txBox="1"/>
          <p:nvPr/>
        </p:nvSpPr>
        <p:spPr>
          <a:xfrm>
            <a:off x="3328670" y="74930"/>
            <a:ext cx="6042025" cy="521970"/>
          </a:xfrm>
          <a:prstGeom prst="rect">
            <a:avLst/>
          </a:prstGeom>
          <a:noFill/>
          <a:ln w="9525">
            <a:noFill/>
          </a:ln>
        </p:spPr>
        <p:txBody>
          <a:bodyPr wrap="square" anchor="t" anchorCtr="0">
            <a:spAutoFit/>
          </a:bodyPr>
          <a:p>
            <a:r>
              <a:rPr lang="zh-CN" altLang="en-US" sz="2800" b="1">
                <a:solidFill>
                  <a:schemeClr val="bg1"/>
                </a:solidFill>
                <a:latin typeface="微软雅黑" panose="020B0503020204020204" charset="-122"/>
                <a:ea typeface="微软雅黑" panose="020B0503020204020204" charset="-122"/>
                <a:cs typeface="微软雅黑" panose="020B0503020204020204" charset="-122"/>
              </a:rPr>
              <a:t>沈阳慧宇真空承接的</a:t>
            </a:r>
            <a:r>
              <a:rPr lang="en-US" altLang="zh-CN" sz="2800" b="1">
                <a:solidFill>
                  <a:schemeClr val="bg1"/>
                </a:solidFill>
                <a:latin typeface="微软雅黑" panose="020B0503020204020204" charset="-122"/>
                <a:ea typeface="微软雅黑" panose="020B0503020204020204" charset="-122"/>
                <a:cs typeface="微软雅黑" panose="020B0503020204020204" charset="-122"/>
              </a:rPr>
              <a:t>ADS</a:t>
            </a:r>
            <a:r>
              <a:rPr lang="zh-CN" altLang="en-US" sz="2800" b="1">
                <a:solidFill>
                  <a:schemeClr val="bg1"/>
                </a:solidFill>
                <a:latin typeface="微软雅黑" panose="020B0503020204020204" charset="-122"/>
                <a:ea typeface="微软雅黑" panose="020B0503020204020204" charset="-122"/>
                <a:cs typeface="微软雅黑" panose="020B0503020204020204" charset="-122"/>
              </a:rPr>
              <a:t>大型项目</a:t>
            </a:r>
            <a:endParaRPr lang="zh-CN" altLang="en-US" sz="2800" b="1">
              <a:solidFill>
                <a:schemeClr val="bg1"/>
              </a:solidFill>
              <a:latin typeface="微软雅黑" panose="020B0503020204020204" charset="-122"/>
              <a:ea typeface="微软雅黑" panose="020B0503020204020204" charset="-122"/>
              <a:cs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50177" name="图片 1"/>
          <p:cNvPicPr>
            <a:picLocks noChangeAspect="1"/>
          </p:cNvPicPr>
          <p:nvPr/>
        </p:nvPicPr>
        <p:blipFill>
          <a:blip r:embed="rId1"/>
          <a:stretch>
            <a:fillRect/>
          </a:stretch>
        </p:blipFill>
        <p:spPr>
          <a:xfrm>
            <a:off x="326073" y="1055370"/>
            <a:ext cx="5403850" cy="3908425"/>
          </a:xfrm>
          <a:prstGeom prst="rect">
            <a:avLst/>
          </a:prstGeom>
          <a:noFill/>
          <a:ln w="9525">
            <a:noFill/>
          </a:ln>
        </p:spPr>
      </p:pic>
      <p:pic>
        <p:nvPicPr>
          <p:cNvPr id="50178" name="图片 2"/>
          <p:cNvPicPr>
            <a:picLocks noChangeAspect="1"/>
          </p:cNvPicPr>
          <p:nvPr/>
        </p:nvPicPr>
        <p:blipFill>
          <a:blip r:embed="rId2"/>
          <a:stretch>
            <a:fillRect/>
          </a:stretch>
        </p:blipFill>
        <p:spPr>
          <a:xfrm>
            <a:off x="6096000" y="2738438"/>
            <a:ext cx="5975350" cy="3576637"/>
          </a:xfrm>
          <a:prstGeom prst="rect">
            <a:avLst/>
          </a:prstGeom>
          <a:noFill/>
          <a:ln w="9525">
            <a:noFill/>
          </a:ln>
        </p:spPr>
      </p:pic>
      <p:sp>
        <p:nvSpPr>
          <p:cNvPr id="50179" name="文本框 3"/>
          <p:cNvSpPr txBox="1"/>
          <p:nvPr/>
        </p:nvSpPr>
        <p:spPr>
          <a:xfrm>
            <a:off x="6310313" y="2230438"/>
            <a:ext cx="5830887" cy="368300"/>
          </a:xfrm>
          <a:prstGeom prst="rect">
            <a:avLst/>
          </a:prstGeom>
          <a:noFill/>
          <a:ln w="9525">
            <a:noFill/>
          </a:ln>
        </p:spPr>
        <p:txBody>
          <a:bodyPr wrap="square" anchor="t" anchorCtr="0">
            <a:spAutoFit/>
          </a:bodyPr>
          <a:p>
            <a:pPr algn="ctr"/>
            <a:r>
              <a:rPr lang="zh-CN" altLang="en-US" dirty="0">
                <a:solidFill>
                  <a:schemeClr val="bg1"/>
                </a:solidFill>
                <a:latin typeface="微软雅黑" panose="020B0503020204020204" charset="-122"/>
                <a:ea typeface="微软雅黑" panose="020B0503020204020204" charset="-122"/>
                <a:cs typeface="微软雅黑" panose="020B0503020204020204" charset="-122"/>
              </a:rPr>
              <a:t>液态铅铋合金（LBE)中氧含量控制装置 </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50180" name="文本框 4"/>
          <p:cNvSpPr txBox="1"/>
          <p:nvPr/>
        </p:nvSpPr>
        <p:spPr>
          <a:xfrm>
            <a:off x="1097915" y="5082540"/>
            <a:ext cx="3861435" cy="368300"/>
          </a:xfrm>
          <a:prstGeom prst="rect">
            <a:avLst/>
          </a:prstGeom>
          <a:noFill/>
          <a:ln w="9525">
            <a:noFill/>
          </a:ln>
        </p:spPr>
        <p:txBody>
          <a:bodyPr wrap="square" anchor="t" anchorCtr="0">
            <a:spAutoFit/>
          </a:bodyPr>
          <a:p>
            <a:pPr algn="ctr"/>
            <a:r>
              <a:rPr lang="en-US" altLang="zh-CN" dirty="0">
                <a:solidFill>
                  <a:schemeClr val="bg1"/>
                </a:solidFill>
                <a:latin typeface="微软雅黑" panose="020B0503020204020204" charset="-122"/>
                <a:ea typeface="微软雅黑" panose="020B0503020204020204" charset="-122"/>
                <a:cs typeface="微软雅黑" panose="020B0503020204020204" charset="-122"/>
              </a:rPr>
              <a:t>ADS</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高温辐照蠕变研究装置</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4"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7" name="文本框 6"/>
          <p:cNvSpPr txBox="1"/>
          <p:nvPr/>
        </p:nvSpPr>
        <p:spPr>
          <a:xfrm>
            <a:off x="3434080" y="97155"/>
            <a:ext cx="406400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沈阳慧宇真空产品介绍</a:t>
            </a:r>
            <a:endParaRPr lang="zh-CN" altLang="en-US" sz="2800" b="1">
              <a:solidFill>
                <a:schemeClr val="bg1"/>
              </a:solidFill>
              <a:latin typeface="微软雅黑" panose="020B0503020204020204" charset="-122"/>
              <a:ea typeface="微软雅黑" panose="020B0503020204020204" charset="-122"/>
            </a:endParaRPr>
          </a:p>
        </p:txBody>
      </p:sp>
      <p:pic>
        <p:nvPicPr>
          <p:cNvPr id="9" name="图片 8"/>
          <p:cNvPicPr>
            <a:picLocks noChangeAspect="1"/>
          </p:cNvPicPr>
          <p:nvPr/>
        </p:nvPicPr>
        <p:blipFill>
          <a:blip r:embed="rId4" cstate="print"/>
          <a:stretch>
            <a:fillRect/>
          </a:stretch>
        </p:blipFill>
        <p:spPr>
          <a:xfrm>
            <a:off x="11038205" y="54610"/>
            <a:ext cx="1033145" cy="49276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51201" name="图片 1"/>
          <p:cNvPicPr>
            <a:picLocks noChangeAspect="1"/>
          </p:cNvPicPr>
          <p:nvPr/>
        </p:nvPicPr>
        <p:blipFill>
          <a:blip r:embed="rId1"/>
          <a:stretch>
            <a:fillRect/>
          </a:stretch>
        </p:blipFill>
        <p:spPr>
          <a:xfrm>
            <a:off x="5868988" y="2039938"/>
            <a:ext cx="2398712" cy="3621087"/>
          </a:xfrm>
          <a:prstGeom prst="rect">
            <a:avLst/>
          </a:prstGeom>
          <a:noFill/>
          <a:ln w="9525">
            <a:noFill/>
          </a:ln>
        </p:spPr>
      </p:pic>
      <p:pic>
        <p:nvPicPr>
          <p:cNvPr id="51202" name="图片 2"/>
          <p:cNvPicPr>
            <a:picLocks noChangeAspect="1"/>
          </p:cNvPicPr>
          <p:nvPr/>
        </p:nvPicPr>
        <p:blipFill>
          <a:blip r:embed="rId2"/>
          <a:stretch>
            <a:fillRect/>
          </a:stretch>
        </p:blipFill>
        <p:spPr>
          <a:xfrm>
            <a:off x="8689975" y="1144588"/>
            <a:ext cx="2938463" cy="3919537"/>
          </a:xfrm>
          <a:prstGeom prst="rect">
            <a:avLst/>
          </a:prstGeom>
          <a:noFill/>
          <a:ln w="9525">
            <a:noFill/>
          </a:ln>
        </p:spPr>
      </p:pic>
      <p:sp>
        <p:nvSpPr>
          <p:cNvPr id="51203" name="文本框 4"/>
          <p:cNvSpPr txBox="1"/>
          <p:nvPr/>
        </p:nvSpPr>
        <p:spPr>
          <a:xfrm>
            <a:off x="5127625" y="5810250"/>
            <a:ext cx="3400425" cy="368300"/>
          </a:xfrm>
          <a:prstGeom prst="rect">
            <a:avLst/>
          </a:prstGeom>
          <a:noFill/>
          <a:ln w="9525">
            <a:noFill/>
          </a:ln>
        </p:spPr>
        <p:txBody>
          <a:bodyPr wrap="square" anchor="t" anchorCtr="0">
            <a:spAutoFit/>
          </a:bodyPr>
          <a:p>
            <a:pPr algn="ctr"/>
            <a:r>
              <a:rPr lang="en-US" altLang="zh-CN" dirty="0">
                <a:solidFill>
                  <a:schemeClr val="bg1"/>
                </a:solidFill>
                <a:latin typeface="微软雅黑" panose="020B0503020204020204" charset="-122"/>
                <a:ea typeface="微软雅黑" panose="020B0503020204020204" charset="-122"/>
                <a:cs typeface="微软雅黑" panose="020B0503020204020204" charset="-122"/>
              </a:rPr>
              <a:t>320KV</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高温辐照材料实验装置</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51204" name="矩形 5"/>
          <p:cNvSpPr/>
          <p:nvPr/>
        </p:nvSpPr>
        <p:spPr>
          <a:xfrm>
            <a:off x="8528050" y="5165725"/>
            <a:ext cx="3533775" cy="644525"/>
          </a:xfrm>
          <a:prstGeom prst="rect">
            <a:avLst/>
          </a:prstGeom>
          <a:noFill/>
          <a:ln w="9525">
            <a:noFill/>
          </a:ln>
        </p:spPr>
        <p:txBody>
          <a:bodyPr wrap="none" anchor="t" anchorCtr="0">
            <a:spAutoFit/>
          </a:bodyPr>
          <a:p>
            <a:r>
              <a:rPr lang="zh-CN" altLang="en-US" dirty="0">
                <a:solidFill>
                  <a:schemeClr val="bg1"/>
                </a:solidFill>
                <a:latin typeface="微软雅黑" panose="020B0503020204020204" charset="-122"/>
                <a:ea typeface="微软雅黑" panose="020B0503020204020204" charset="-122"/>
                <a:cs typeface="微软雅黑" panose="020B0503020204020204" charset="-122"/>
              </a:rPr>
              <a:t>320KV高压平台高温环境离子束</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a:p>
            <a:r>
              <a:rPr lang="zh-CN" altLang="en-US" dirty="0">
                <a:solidFill>
                  <a:schemeClr val="bg1"/>
                </a:solidFill>
                <a:latin typeface="微软雅黑" panose="020B0503020204020204" charset="-122"/>
                <a:ea typeface="微软雅黑" panose="020B0503020204020204" charset="-122"/>
                <a:cs typeface="微软雅黑" panose="020B0503020204020204" charset="-122"/>
              </a:rPr>
              <a:t>辐照功能提升系统</a:t>
            </a:r>
            <a:endParaRPr lang="zh-CN" altLang="en-US" dirty="0">
              <a:solidFill>
                <a:schemeClr val="bg1"/>
              </a:solidFill>
              <a:latin typeface="微软雅黑" panose="020B0503020204020204" charset="-122"/>
              <a:ea typeface="微软雅黑" panose="020B0503020204020204" charset="-122"/>
              <a:cs typeface="微软雅黑" panose="020B0503020204020204" charset="-122"/>
            </a:endParaRPr>
          </a:p>
        </p:txBody>
      </p:sp>
      <p:pic>
        <p:nvPicPr>
          <p:cNvPr id="51206" name="Picture 4"/>
          <p:cNvPicPr>
            <a:picLocks noGrp="1" noChangeAspect="1"/>
          </p:cNvPicPr>
          <p:nvPr/>
        </p:nvPicPr>
        <p:blipFill>
          <a:blip r:embed="rId3"/>
          <a:stretch>
            <a:fillRect/>
          </a:stretch>
        </p:blipFill>
        <p:spPr>
          <a:xfrm>
            <a:off x="352425" y="1498600"/>
            <a:ext cx="5095875" cy="3962400"/>
          </a:xfrm>
          <a:prstGeom prst="rect">
            <a:avLst/>
          </a:prstGeom>
          <a:noFill/>
          <a:ln w="9525">
            <a:noFill/>
          </a:ln>
        </p:spPr>
      </p:pic>
      <p:sp>
        <p:nvSpPr>
          <p:cNvPr id="51207" name="文本框 3"/>
          <p:cNvSpPr txBox="1"/>
          <p:nvPr/>
        </p:nvSpPr>
        <p:spPr>
          <a:xfrm>
            <a:off x="1504950" y="5724525"/>
            <a:ext cx="1798955" cy="368300"/>
          </a:xfrm>
          <a:prstGeom prst="rect">
            <a:avLst/>
          </a:prstGeom>
          <a:noFill/>
          <a:ln w="9525">
            <a:noFill/>
          </a:ln>
        </p:spPr>
        <p:txBody>
          <a:bodyPr wrap="none" anchor="t" anchorCtr="0">
            <a:spAutoFit/>
          </a:bodyPr>
          <a:p>
            <a:r>
              <a:rPr lang="zh-CN" altLang="en-US" dirty="0">
                <a:solidFill>
                  <a:schemeClr val="bg1"/>
                </a:solidFill>
                <a:latin typeface="微软雅黑" panose="020B0503020204020204" charset="-122"/>
                <a:ea typeface="微软雅黑" panose="020B0503020204020204" charset="-122"/>
                <a:cs typeface="微软雅黑" panose="020B0503020204020204" charset="-122"/>
                <a:sym typeface="幼圆" panose="02010509060101010101" charset="-122"/>
              </a:rPr>
              <a:t>320KV试验平台</a:t>
            </a:r>
            <a:endParaRPr lang="zh-CN" altLang="en-US" dirty="0">
              <a:solidFill>
                <a:schemeClr val="bg1"/>
              </a:solidFill>
              <a:latin typeface="微软雅黑" panose="020B0503020204020204" charset="-122"/>
              <a:ea typeface="微软雅黑" panose="020B0503020204020204" charset="-122"/>
              <a:cs typeface="微软雅黑" panose="020B0503020204020204" charset="-122"/>
              <a:sym typeface="幼圆" panose="02010509060101010101" charset="-122"/>
            </a:endParaRPr>
          </a:p>
        </p:txBody>
      </p:sp>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2"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7" name="文本框 6"/>
          <p:cNvSpPr txBox="1"/>
          <p:nvPr/>
        </p:nvSpPr>
        <p:spPr>
          <a:xfrm>
            <a:off x="3434080" y="97155"/>
            <a:ext cx="680466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a:t>
            </a:r>
            <a:r>
              <a:rPr lang="zh-CN" altLang="en-US" sz="2800" b="1" dirty="0">
                <a:solidFill>
                  <a:schemeClr val="bg1"/>
                </a:solidFill>
                <a:latin typeface="微软雅黑" panose="020B0503020204020204" charset="-122"/>
                <a:ea typeface="微软雅黑" panose="020B0503020204020204" charset="-122"/>
                <a:sym typeface="Arial" panose="020B0604020202020204" pitchFamily="34" charset="0"/>
              </a:rPr>
              <a:t>慧宇真空为客户研制生产的大型设备</a:t>
            </a:r>
            <a:endParaRPr lang="zh-CN" altLang="en-US" sz="2800" b="1">
              <a:solidFill>
                <a:schemeClr val="bg1"/>
              </a:solidFill>
              <a:latin typeface="微软雅黑" panose="020B0503020204020204" charset="-122"/>
              <a:ea typeface="微软雅黑" panose="020B0503020204020204" charset="-122"/>
            </a:endParaRPr>
          </a:p>
        </p:txBody>
      </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13665" name="Rectangle 2"/>
          <p:cNvSpPr>
            <a:spLocks noGrp="1" noRot="1" noChangeArrowheads="1"/>
          </p:cNvSpPr>
          <p:nvPr>
            <p:ph type="title" idx="4294967295"/>
          </p:nvPr>
        </p:nvSpPr>
        <p:spPr>
          <a:xfrm>
            <a:off x="3627438" y="849630"/>
            <a:ext cx="6392863" cy="552450"/>
          </a:xfrm>
        </p:spPr>
        <p:txBody>
          <a:bodyPr anchor="ctr">
            <a:normAutofit/>
          </a:bodyPr>
          <a:lstStyle/>
          <a:p>
            <a:pPr marL="0" marR="0" indent="0" algn="l" defTabSz="457200" rtl="0" eaLnBrk="1" fontAlgn="auto" latinLnBrk="0" hangingPunct="1">
              <a:lnSpc>
                <a:spcPct val="100000"/>
              </a:lnSpc>
              <a:spcBef>
                <a:spcPct val="0"/>
              </a:spcBef>
              <a:spcAft>
                <a:spcPct val="0"/>
              </a:spcAft>
              <a:buClrTx/>
              <a:buSzTx/>
              <a:buFontTx/>
              <a:buNone/>
            </a:pPr>
            <a:r>
              <a:rPr kumimoji="0" lang="zh-CN" altLang="en-US" sz="2400" b="0" i="0" u="none" strike="noStrike" kern="1200" cap="all" spc="0" normalizeH="0" baseline="0" noProof="1">
                <a:ln w="3175" cmpd="sng">
                  <a:noFill/>
                </a:ln>
                <a:solidFill>
                  <a:schemeClr val="bg1"/>
                </a:solidFill>
                <a:effectLst/>
                <a:latin typeface="微软雅黑" panose="020B0503020204020204" charset="-122"/>
                <a:ea typeface="微软雅黑" panose="020B0503020204020204" charset="-122"/>
                <a:cs typeface="微软雅黑" panose="020B0503020204020204" charset="-122"/>
              </a:rPr>
              <a:t>                                                                               </a:t>
            </a:r>
            <a:endParaRPr kumimoji="0" lang="zh-CN" altLang="en-US" sz="2800" i="0" u="none" strike="noStrike" kern="1200" cap="all" spc="0" normalizeH="0" baseline="0" noProof="1">
              <a:ln w="3175" cmpd="sng">
                <a:noFill/>
              </a:ln>
              <a:solidFill>
                <a:schemeClr val="bg1"/>
              </a:solidFill>
              <a:effectLst/>
              <a:latin typeface="微软雅黑" panose="020B0503020204020204" charset="-122"/>
              <a:ea typeface="微软雅黑" panose="020B0503020204020204" charset="-122"/>
              <a:cs typeface="微软雅黑" panose="020B0503020204020204" charset="-122"/>
            </a:endParaRPr>
          </a:p>
        </p:txBody>
      </p:sp>
      <p:pic>
        <p:nvPicPr>
          <p:cNvPr id="53250" name="Picture 3" descr="有机小分子材料梯度升华提纯装置"/>
          <p:cNvPicPr>
            <a:picLocks noChangeAspect="1"/>
          </p:cNvPicPr>
          <p:nvPr/>
        </p:nvPicPr>
        <p:blipFill>
          <a:blip r:embed="rId1"/>
          <a:stretch>
            <a:fillRect/>
          </a:stretch>
        </p:blipFill>
        <p:spPr>
          <a:xfrm>
            <a:off x="1179513" y="1733868"/>
            <a:ext cx="6921500" cy="4521200"/>
          </a:xfrm>
          <a:prstGeom prst="rect">
            <a:avLst/>
          </a:prstGeom>
          <a:noFill/>
          <a:ln w="9525">
            <a:noFill/>
          </a:ln>
        </p:spPr>
      </p:pic>
      <p:pic>
        <p:nvPicPr>
          <p:cNvPr id="53251" name="图片 1" descr="图片00000001"/>
          <p:cNvPicPr>
            <a:picLocks noChangeAspect="1"/>
          </p:cNvPicPr>
          <p:nvPr/>
        </p:nvPicPr>
        <p:blipFill>
          <a:blip r:embed="rId2"/>
          <a:stretch>
            <a:fillRect/>
          </a:stretch>
        </p:blipFill>
        <p:spPr>
          <a:xfrm>
            <a:off x="8661400" y="1954530"/>
            <a:ext cx="2154238" cy="3489325"/>
          </a:xfrm>
          <a:prstGeom prst="rect">
            <a:avLst/>
          </a:prstGeom>
          <a:noFill/>
          <a:ln w="9525">
            <a:noFill/>
          </a:ln>
        </p:spPr>
      </p:pic>
      <p:sp>
        <p:nvSpPr>
          <p:cNvPr id="53252" name="文本框 5"/>
          <p:cNvSpPr txBox="1"/>
          <p:nvPr/>
        </p:nvSpPr>
        <p:spPr>
          <a:xfrm>
            <a:off x="8326438" y="5635308"/>
            <a:ext cx="3436937" cy="521970"/>
          </a:xfrm>
          <a:prstGeom prst="rect">
            <a:avLst/>
          </a:prstGeom>
          <a:noFill/>
          <a:ln w="9525">
            <a:noFill/>
          </a:ln>
        </p:spPr>
        <p:txBody>
          <a:bodyPr wrap="square" anchor="t" anchorCtr="0">
            <a:spAutoFit/>
          </a:bodyPr>
          <a:p>
            <a:r>
              <a:rPr lang="zh-CN" altLang="en-US" sz="1400" dirty="0">
                <a:solidFill>
                  <a:schemeClr val="bg1"/>
                </a:solidFill>
                <a:latin typeface="微软雅黑" panose="020B0503020204020204" charset="-122"/>
                <a:ea typeface="微软雅黑" panose="020B0503020204020204" charset="-122"/>
              </a:rPr>
              <a:t>三层石英管结构、触摸屏人机智能控制，低驱动电压、宽视角、高亮度、低成本</a:t>
            </a:r>
            <a:r>
              <a:rPr lang="zh-CN" altLang="en-US" sz="1400" b="1" dirty="0">
                <a:solidFill>
                  <a:schemeClr val="bg1"/>
                </a:solidFill>
                <a:latin typeface="微软雅黑" panose="020B0503020204020204" charset="-122"/>
                <a:ea typeface="微软雅黑" panose="020B0503020204020204" charset="-122"/>
              </a:rPr>
              <a:t>。</a:t>
            </a:r>
            <a:endParaRPr lang="zh-CN" altLang="en-US" sz="1400" b="1" dirty="0">
              <a:solidFill>
                <a:schemeClr val="bg1"/>
              </a:solidFill>
              <a:latin typeface="微软雅黑" panose="020B0503020204020204" charset="-122"/>
              <a:ea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2"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4" cstate="print"/>
          <a:stretch>
            <a:fillRect/>
          </a:stretch>
        </p:blipFill>
        <p:spPr>
          <a:xfrm>
            <a:off x="11038205" y="54610"/>
            <a:ext cx="1033145" cy="492760"/>
          </a:xfrm>
          <a:prstGeom prst="rect">
            <a:avLst/>
          </a:prstGeom>
        </p:spPr>
      </p:pic>
      <p:sp>
        <p:nvSpPr>
          <p:cNvPr id="7" name="文本框 6"/>
          <p:cNvSpPr txBox="1"/>
          <p:nvPr/>
        </p:nvSpPr>
        <p:spPr>
          <a:xfrm>
            <a:off x="3194685" y="97155"/>
            <a:ext cx="7620635" cy="460375"/>
          </a:xfrm>
          <a:prstGeom prst="rect">
            <a:avLst/>
          </a:prstGeom>
          <a:noFill/>
        </p:spPr>
        <p:txBody>
          <a:bodyPr wrap="square" rtlCol="0">
            <a:spAutoFit/>
          </a:bodyPr>
          <a:p>
            <a:r>
              <a:rPr lang="zh-CN" altLang="en-US" sz="2400" b="1">
                <a:solidFill>
                  <a:schemeClr val="bg1"/>
                </a:solidFill>
                <a:latin typeface="微软雅黑" panose="020B0503020204020204" charset="-122"/>
                <a:ea typeface="微软雅黑" panose="020B0503020204020204" charset="-122"/>
              </a:rPr>
              <a:t>沈阳慧宇真空</a:t>
            </a:r>
            <a:r>
              <a:rPr lang="zh-CN" altLang="en-US" sz="2400" b="1" cap="all">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为用户研制的有机小分子提纯设备</a:t>
            </a:r>
            <a:endParaRPr lang="zh-CN" altLang="en-US" sz="2400" b="1">
              <a:solidFill>
                <a:schemeClr val="bg1"/>
              </a:solidFill>
              <a:latin typeface="微软雅黑" panose="020B0503020204020204" charset="-122"/>
              <a:ea typeface="微软雅黑" panose="020B0503020204020204" charset="-122"/>
            </a:endParaRP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58369" name="图片 1"/>
          <p:cNvPicPr>
            <a:picLocks noChangeAspect="1"/>
          </p:cNvPicPr>
          <p:nvPr/>
        </p:nvPicPr>
        <p:blipFill>
          <a:blip r:embed="rId1"/>
          <a:stretch>
            <a:fillRect/>
          </a:stretch>
        </p:blipFill>
        <p:spPr>
          <a:xfrm>
            <a:off x="276860" y="3135948"/>
            <a:ext cx="4286250" cy="3209925"/>
          </a:xfrm>
          <a:prstGeom prst="rect">
            <a:avLst/>
          </a:prstGeom>
          <a:noFill/>
          <a:ln w="9525">
            <a:noFill/>
          </a:ln>
        </p:spPr>
      </p:pic>
      <p:pic>
        <p:nvPicPr>
          <p:cNvPr id="58370" name="图片 2"/>
          <p:cNvPicPr>
            <a:picLocks noChangeAspect="1"/>
          </p:cNvPicPr>
          <p:nvPr/>
        </p:nvPicPr>
        <p:blipFill>
          <a:blip r:embed="rId2"/>
          <a:stretch>
            <a:fillRect/>
          </a:stretch>
        </p:blipFill>
        <p:spPr>
          <a:xfrm>
            <a:off x="4785043" y="1268413"/>
            <a:ext cx="3846512" cy="2867025"/>
          </a:xfrm>
          <a:prstGeom prst="rect">
            <a:avLst/>
          </a:prstGeom>
          <a:noFill/>
          <a:ln w="9525">
            <a:noFill/>
          </a:ln>
        </p:spPr>
      </p:pic>
      <p:sp>
        <p:nvSpPr>
          <p:cNvPr id="58371" name="文本框 3"/>
          <p:cNvSpPr txBox="1"/>
          <p:nvPr/>
        </p:nvSpPr>
        <p:spPr>
          <a:xfrm>
            <a:off x="-13970" y="2326640"/>
            <a:ext cx="4707890" cy="368300"/>
          </a:xfrm>
          <a:prstGeom prst="rect">
            <a:avLst/>
          </a:prstGeom>
          <a:noFill/>
          <a:ln w="9525">
            <a:noFill/>
          </a:ln>
        </p:spPr>
        <p:txBody>
          <a:bodyPr wrap="square" anchor="t" anchorCtr="0">
            <a:spAutoFit/>
          </a:bodyPr>
          <a:p>
            <a:pPr algn="ctr"/>
            <a:r>
              <a:rPr lang="zh-CN" altLang="en-US" sz="1800" dirty="0">
                <a:solidFill>
                  <a:schemeClr val="bg1"/>
                </a:solidFill>
                <a:latin typeface="微软雅黑" panose="020B0503020204020204" charset="-122"/>
                <a:ea typeface="微软雅黑" panose="020B0503020204020204" charset="-122"/>
              </a:rPr>
              <a:t>慧宇公司为用户研制的高温高压真空烧结炉</a:t>
            </a:r>
            <a:endParaRPr lang="zh-CN" altLang="en-US" sz="1800" dirty="0">
              <a:solidFill>
                <a:schemeClr val="bg1"/>
              </a:solidFill>
              <a:latin typeface="微软雅黑" panose="020B0503020204020204" charset="-122"/>
              <a:ea typeface="微软雅黑" panose="020B0503020204020204" charset="-122"/>
            </a:endParaRPr>
          </a:p>
        </p:txBody>
      </p:sp>
      <p:sp>
        <p:nvSpPr>
          <p:cNvPr id="58372" name="文本框 4"/>
          <p:cNvSpPr txBox="1"/>
          <p:nvPr/>
        </p:nvSpPr>
        <p:spPr>
          <a:xfrm>
            <a:off x="4635500" y="4324350"/>
            <a:ext cx="4243070" cy="368300"/>
          </a:xfrm>
          <a:prstGeom prst="rect">
            <a:avLst/>
          </a:prstGeom>
          <a:noFill/>
          <a:ln w="9525">
            <a:noFill/>
          </a:ln>
        </p:spPr>
        <p:txBody>
          <a:bodyPr wrap="square" anchor="t" anchorCtr="0">
            <a:spAutoFit/>
          </a:bodyPr>
          <a:p>
            <a:pPr algn="ctr"/>
            <a:r>
              <a:rPr lang="zh-CN" altLang="en-US" sz="1800" dirty="0">
                <a:solidFill>
                  <a:schemeClr val="bg1"/>
                </a:solidFill>
                <a:latin typeface="微软雅黑" panose="020B0503020204020204" charset="-122"/>
                <a:ea typeface="微软雅黑" panose="020B0503020204020204" charset="-122"/>
                <a:sym typeface="幼圆" panose="02010509060101010101" charset="-122"/>
              </a:rPr>
              <a:t>慧宇公司为用户研制的</a:t>
            </a:r>
            <a:r>
              <a:rPr lang="zh-CN" altLang="en-US" sz="1800" dirty="0">
                <a:solidFill>
                  <a:schemeClr val="bg1"/>
                </a:solidFill>
                <a:latin typeface="微软雅黑" panose="020B0503020204020204" charset="-122"/>
                <a:ea typeface="微软雅黑" panose="020B0503020204020204" charset="-122"/>
              </a:rPr>
              <a:t>高温真空管式炉</a:t>
            </a:r>
            <a:endParaRPr lang="zh-CN" altLang="en-US" sz="1800" dirty="0">
              <a:solidFill>
                <a:schemeClr val="bg1"/>
              </a:solidFill>
              <a:latin typeface="微软雅黑" panose="020B0503020204020204" charset="-122"/>
              <a:ea typeface="微软雅黑" panose="020B0503020204020204" charset="-122"/>
            </a:endParaRPr>
          </a:p>
        </p:txBody>
      </p:sp>
      <p:pic>
        <p:nvPicPr>
          <p:cNvPr id="57345" name="图片 1"/>
          <p:cNvPicPr>
            <a:picLocks noChangeAspect="1"/>
          </p:cNvPicPr>
          <p:nvPr/>
        </p:nvPicPr>
        <p:blipFill>
          <a:blip r:embed="rId3"/>
          <a:stretch>
            <a:fillRect/>
          </a:stretch>
        </p:blipFill>
        <p:spPr>
          <a:xfrm>
            <a:off x="8950960" y="2326640"/>
            <a:ext cx="2986405" cy="4364355"/>
          </a:xfrm>
          <a:prstGeom prst="rect">
            <a:avLst/>
          </a:prstGeom>
          <a:noFill/>
          <a:ln w="9525">
            <a:noFill/>
          </a:ln>
        </p:spPr>
      </p:pic>
      <p:sp>
        <p:nvSpPr>
          <p:cNvPr id="2" name="文本框 1"/>
          <p:cNvSpPr txBox="1"/>
          <p:nvPr/>
        </p:nvSpPr>
        <p:spPr>
          <a:xfrm>
            <a:off x="8861425" y="1750695"/>
            <a:ext cx="3154680" cy="368300"/>
          </a:xfrm>
          <a:prstGeom prst="rect">
            <a:avLst/>
          </a:prstGeom>
          <a:noFill/>
        </p:spPr>
        <p:txBody>
          <a:bodyPr wrap="none" rtlCol="0">
            <a:spAutoFit/>
          </a:bodyPr>
          <a:p>
            <a:pPr algn="ctr"/>
            <a:r>
              <a:rPr lang="zh-CN" altLang="en-US" dirty="0">
                <a:solidFill>
                  <a:schemeClr val="bg1"/>
                </a:solidFill>
                <a:latin typeface="微软雅黑" panose="020B0503020204020204" charset="-122"/>
                <a:ea typeface="微软雅黑" panose="020B0503020204020204" charset="-122"/>
                <a:sym typeface="+mn-ea"/>
              </a:rPr>
              <a:t>难熔金属真空钨极电弧熔炼炉</a:t>
            </a:r>
            <a:endParaRPr lang="zh-CN" altLang="en-US" dirty="0">
              <a:solidFill>
                <a:schemeClr val="bg1"/>
              </a:solidFill>
              <a:latin typeface="微软雅黑" panose="020B0503020204020204" charset="-122"/>
              <a:ea typeface="微软雅黑" panose="020B0503020204020204" charset="-122"/>
              <a:sym typeface="+mn-ea"/>
            </a:endParaRPr>
          </a:p>
        </p:txBody>
      </p:sp>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3"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
        <p:nvSpPr>
          <p:cNvPr id="7" name="文本框 6"/>
          <p:cNvSpPr txBox="1"/>
          <p:nvPr/>
        </p:nvSpPr>
        <p:spPr>
          <a:xfrm>
            <a:off x="3434080" y="97155"/>
            <a:ext cx="406400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沈阳慧宇真空产品介绍</a:t>
            </a:r>
            <a:endParaRPr lang="zh-CN" altLang="en-US" sz="2800" b="1">
              <a:solidFill>
                <a:schemeClr val="bg1"/>
              </a:solidFill>
              <a:latin typeface="微软雅黑" panose="020B0503020204020204" charset="-122"/>
              <a:ea typeface="微软雅黑" panose="020B0503020204020204"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59394" name="文本框 1"/>
          <p:cNvSpPr txBox="1"/>
          <p:nvPr/>
        </p:nvSpPr>
        <p:spPr>
          <a:xfrm>
            <a:off x="2722245" y="782955"/>
            <a:ext cx="6747510" cy="368300"/>
          </a:xfrm>
          <a:prstGeom prst="rect">
            <a:avLst/>
          </a:prstGeom>
          <a:noFill/>
          <a:ln w="9525">
            <a:noFill/>
          </a:ln>
        </p:spPr>
        <p:txBody>
          <a:bodyPr wrap="square" anchor="t" anchorCtr="0">
            <a:spAutoFit/>
          </a:bodyPr>
          <a:p>
            <a:pPr algn="ctr"/>
            <a:r>
              <a:rPr lang="zh-CN" altLang="en-US" sz="1800" dirty="0">
                <a:solidFill>
                  <a:schemeClr val="bg1"/>
                </a:solidFill>
                <a:latin typeface="微软雅黑" panose="020B0503020204020204" charset="-122"/>
                <a:ea typeface="微软雅黑" panose="020B0503020204020204" charset="-122"/>
                <a:sym typeface="幼圆" panose="02010509060101010101" charset="-122"/>
              </a:rPr>
              <a:t>慧宇公司为用户</a:t>
            </a:r>
            <a:r>
              <a:rPr lang="zh-CN" altLang="en-US" sz="1800" dirty="0">
                <a:solidFill>
                  <a:schemeClr val="bg1"/>
                </a:solidFill>
                <a:latin typeface="微软雅黑" panose="020B0503020204020204" charset="-122"/>
                <a:ea typeface="微软雅黑" panose="020B0503020204020204" charset="-122"/>
                <a:sym typeface="Arial" panose="020B0604020202020204" pitchFamily="34" charset="0"/>
              </a:rPr>
              <a:t>研制的带钢连续模拟退火实验装置</a:t>
            </a:r>
            <a:endParaRPr lang="zh-CN" altLang="en-US" sz="1800" dirty="0">
              <a:solidFill>
                <a:schemeClr val="bg1"/>
              </a:solidFill>
              <a:latin typeface="微软雅黑" panose="020B0503020204020204" charset="-122"/>
              <a:ea typeface="微软雅黑" panose="020B0503020204020204" charset="-122"/>
              <a:sym typeface="Arial" panose="020B0604020202020204" pitchFamily="34" charset="0"/>
            </a:endParaRPr>
          </a:p>
        </p:txBody>
      </p:sp>
      <p:pic>
        <p:nvPicPr>
          <p:cNvPr id="2" name="图片 1"/>
          <p:cNvPicPr>
            <a:picLocks noChangeAspect="1"/>
          </p:cNvPicPr>
          <p:nvPr/>
        </p:nvPicPr>
        <p:blipFill>
          <a:blip r:embed="rId1"/>
          <a:stretch>
            <a:fillRect/>
          </a:stretch>
        </p:blipFill>
        <p:spPr>
          <a:xfrm>
            <a:off x="3816350" y="1285875"/>
            <a:ext cx="4425950" cy="2337435"/>
          </a:xfrm>
          <a:prstGeom prst="rect">
            <a:avLst/>
          </a:prstGeom>
        </p:spPr>
      </p:pic>
      <p:pic>
        <p:nvPicPr>
          <p:cNvPr id="60418" name="Picture 3" descr="带钢"/>
          <p:cNvPicPr>
            <a:picLocks noChangeAspect="1"/>
          </p:cNvPicPr>
          <p:nvPr/>
        </p:nvPicPr>
        <p:blipFill>
          <a:blip r:embed="rId2"/>
          <a:stretch>
            <a:fillRect/>
          </a:stretch>
        </p:blipFill>
        <p:spPr>
          <a:xfrm>
            <a:off x="1537970" y="3843655"/>
            <a:ext cx="4295140" cy="2564130"/>
          </a:xfrm>
          <a:prstGeom prst="rect">
            <a:avLst/>
          </a:prstGeom>
          <a:noFill/>
          <a:ln w="9525">
            <a:noFill/>
          </a:ln>
        </p:spPr>
      </p:pic>
      <p:pic>
        <p:nvPicPr>
          <p:cNvPr id="61442" name="Picture 3" descr="照片 023"/>
          <p:cNvPicPr>
            <a:picLocks noChangeAspect="1"/>
          </p:cNvPicPr>
          <p:nvPr/>
        </p:nvPicPr>
        <p:blipFill>
          <a:blip r:embed="rId3"/>
          <a:stretch>
            <a:fillRect/>
          </a:stretch>
        </p:blipFill>
        <p:spPr>
          <a:xfrm>
            <a:off x="6184900" y="3843655"/>
            <a:ext cx="4445635" cy="2584450"/>
          </a:xfrm>
          <a:prstGeom prst="rect">
            <a:avLst/>
          </a:prstGeom>
          <a:noFill/>
          <a:ln w="9525">
            <a:noFill/>
          </a:ln>
        </p:spPr>
      </p:pic>
      <p:sp>
        <p:nvSpPr>
          <p:cNvPr id="3" name="文本框 2"/>
          <p:cNvSpPr txBox="1"/>
          <p:nvPr/>
        </p:nvSpPr>
        <p:spPr>
          <a:xfrm>
            <a:off x="746760" y="2975610"/>
            <a:ext cx="309880" cy="645160"/>
          </a:xfrm>
          <a:prstGeom prst="rect">
            <a:avLst/>
          </a:prstGeom>
          <a:noFill/>
        </p:spPr>
        <p:txBody>
          <a:bodyPr wrap="none" rtlCol="0">
            <a:spAutoFit/>
          </a:bodyPr>
          <a:p>
            <a:pPr algn="l" eaLnBrk="0" fontAlgn="t" hangingPunct="0"/>
            <a:endParaRPr lang="zh-CN" altLang="en-US" b="1" dirty="0">
              <a:solidFill>
                <a:schemeClr val="bg1"/>
              </a:solidFill>
              <a:latin typeface="微软雅黑" panose="020B0503020204020204" charset="-122"/>
              <a:ea typeface="微软雅黑" panose="020B0503020204020204" charset="-122"/>
              <a:sym typeface="幼圆" panose="02010509060101010101" charset="-122"/>
            </a:endParaRPr>
          </a:p>
          <a:p>
            <a:pPr algn="l" eaLnBrk="0" fontAlgn="t" hangingPunct="0"/>
            <a:endParaRPr lang="zh-CN" altLang="en-US" b="1" dirty="0">
              <a:solidFill>
                <a:schemeClr val="bg1"/>
              </a:solidFill>
              <a:latin typeface="微软雅黑" panose="020B0503020204020204" charset="-122"/>
              <a:ea typeface="微软雅黑" panose="020B0503020204020204" charset="-122"/>
              <a:sym typeface="幼圆" panose="02010509060101010101" charset="-122"/>
            </a:endParaRPr>
          </a:p>
        </p:txBody>
      </p:sp>
      <p:sp>
        <p:nvSpPr>
          <p:cNvPr id="4" name="文本框 3"/>
          <p:cNvSpPr txBox="1"/>
          <p:nvPr/>
        </p:nvSpPr>
        <p:spPr>
          <a:xfrm>
            <a:off x="631825" y="3666490"/>
            <a:ext cx="736600" cy="2861945"/>
          </a:xfrm>
          <a:prstGeom prst="rect">
            <a:avLst/>
          </a:prstGeom>
          <a:noFill/>
        </p:spPr>
        <p:txBody>
          <a:bodyPr vert="eaVert" wrap="square" rtlCol="0">
            <a:spAutoFit/>
          </a:bodyPr>
          <a:p>
            <a:pPr algn="l"/>
            <a:r>
              <a:rPr lang="zh-CN" altLang="en-US" dirty="0">
                <a:solidFill>
                  <a:schemeClr val="bg1"/>
                </a:solidFill>
                <a:latin typeface="微软雅黑" panose="020B0503020204020204" charset="-122"/>
                <a:ea typeface="微软雅黑" panose="020B0503020204020204" charset="-122"/>
                <a:sym typeface="+mn-ea"/>
              </a:rPr>
              <a:t>带钢连续模拟退火实验装置</a:t>
            </a:r>
            <a:endParaRPr lang="zh-CN" altLang="en-US" b="1" dirty="0">
              <a:solidFill>
                <a:schemeClr val="bg1"/>
              </a:solidFill>
              <a:latin typeface="微软雅黑" panose="020B0503020204020204" charset="-122"/>
              <a:ea typeface="微软雅黑" panose="020B0503020204020204" charset="-122"/>
            </a:endParaRPr>
          </a:p>
          <a:p>
            <a:endParaRPr lang="zh-CN" altLang="en-US" b="1" dirty="0">
              <a:solidFill>
                <a:schemeClr val="bg1"/>
              </a:solidFill>
              <a:latin typeface="微软雅黑" panose="020B0503020204020204" charset="-122"/>
              <a:ea typeface="微软雅黑" panose="020B0503020204020204" charset="-122"/>
            </a:endParaRPr>
          </a:p>
        </p:txBody>
      </p:sp>
      <p:sp>
        <p:nvSpPr>
          <p:cNvPr id="7" name="文本框 6"/>
          <p:cNvSpPr txBox="1"/>
          <p:nvPr/>
        </p:nvSpPr>
        <p:spPr>
          <a:xfrm>
            <a:off x="10839450" y="3860165"/>
            <a:ext cx="459740" cy="2630170"/>
          </a:xfrm>
          <a:prstGeom prst="rect">
            <a:avLst/>
          </a:prstGeom>
          <a:noFill/>
        </p:spPr>
        <p:txBody>
          <a:bodyPr vert="eaVert" wrap="none" rtlCol="0">
            <a:spAutoFit/>
          </a:bodyPr>
          <a:p>
            <a:pPr algn="l"/>
            <a:r>
              <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复合型CVD材料生长系统</a:t>
            </a:r>
            <a:endPar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endParaRPr>
          </a:p>
        </p:txBody>
      </p:sp>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5"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
        <p:nvSpPr>
          <p:cNvPr id="6" name="文本框 5"/>
          <p:cNvSpPr txBox="1"/>
          <p:nvPr/>
        </p:nvSpPr>
        <p:spPr>
          <a:xfrm>
            <a:off x="3434080" y="97155"/>
            <a:ext cx="406400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沈阳慧宇公司主要产品</a:t>
            </a:r>
            <a:endParaRPr lang="zh-CN" altLang="en-US" sz="2800" b="1">
              <a:solidFill>
                <a:schemeClr val="bg1"/>
              </a:solidFill>
              <a:latin typeface="微软雅黑" panose="020B0503020204020204" charset="-122"/>
              <a:ea typeface="微软雅黑" panose="020B0503020204020204" charset="-122"/>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18785" name="Rectangle 2"/>
          <p:cNvSpPr>
            <a:spLocks noGrp="1" noRot="1" noChangeArrowheads="1"/>
          </p:cNvSpPr>
          <p:nvPr>
            <p:ph type="title" idx="4294967295"/>
          </p:nvPr>
        </p:nvSpPr>
        <p:spPr>
          <a:xfrm>
            <a:off x="217170" y="1021715"/>
            <a:ext cx="6413500" cy="612775"/>
          </a:xfrm>
        </p:spPr>
        <p:txBody>
          <a:bodyPr anchor="ctr"/>
          <a:lstStyle/>
          <a:p>
            <a:pPr marL="0" marR="0" indent="0" algn="l" defTabSz="457200" rtl="0" eaLnBrk="1" fontAlgn="auto" latinLnBrk="0" hangingPunct="1">
              <a:lnSpc>
                <a:spcPct val="100000"/>
              </a:lnSpc>
              <a:spcBef>
                <a:spcPct val="0"/>
              </a:spcBef>
              <a:spcAft>
                <a:spcPct val="0"/>
              </a:spcAft>
              <a:buClrTx/>
              <a:buSzTx/>
              <a:buFontTx/>
              <a:buNone/>
            </a:pPr>
            <a:r>
              <a:rPr kumimoji="0" lang="zh-CN" altLang="en-US" sz="180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mj-cs"/>
              </a:rPr>
              <a:t>太阳能电池多腔体高真空薄膜沉积系统</a:t>
            </a:r>
            <a:endParaRPr kumimoji="0" lang="zh-CN" altLang="en-US" sz="180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mj-cs"/>
            </a:endParaRPr>
          </a:p>
        </p:txBody>
      </p:sp>
      <p:pic>
        <p:nvPicPr>
          <p:cNvPr id="62466" name="Picture 3" descr="1"/>
          <p:cNvPicPr>
            <a:picLocks noChangeAspect="1"/>
          </p:cNvPicPr>
          <p:nvPr/>
        </p:nvPicPr>
        <p:blipFill>
          <a:blip r:embed="rId1"/>
          <a:srcRect t="17068"/>
          <a:stretch>
            <a:fillRect/>
          </a:stretch>
        </p:blipFill>
        <p:spPr>
          <a:xfrm>
            <a:off x="217170" y="1814830"/>
            <a:ext cx="5823585" cy="3441065"/>
          </a:xfrm>
          <a:prstGeom prst="rect">
            <a:avLst/>
          </a:prstGeom>
          <a:noFill/>
          <a:ln w="9525">
            <a:noFill/>
          </a:ln>
        </p:spPr>
      </p:pic>
      <p:pic>
        <p:nvPicPr>
          <p:cNvPr id="70658" name="Picture 4" descr="DSC_0598"/>
          <p:cNvPicPr>
            <a:picLocks noChangeAspect="1"/>
          </p:cNvPicPr>
          <p:nvPr/>
        </p:nvPicPr>
        <p:blipFill>
          <a:blip r:embed="rId2"/>
          <a:stretch>
            <a:fillRect/>
          </a:stretch>
        </p:blipFill>
        <p:spPr>
          <a:xfrm>
            <a:off x="5777230" y="2656840"/>
            <a:ext cx="5965825" cy="3905250"/>
          </a:xfrm>
          <a:prstGeom prst="rect">
            <a:avLst/>
          </a:prstGeom>
          <a:noFill/>
          <a:ln w="9525">
            <a:noFill/>
          </a:ln>
        </p:spPr>
      </p:pic>
      <p:sp>
        <p:nvSpPr>
          <p:cNvPr id="2" name="文本框 1"/>
          <p:cNvSpPr txBox="1"/>
          <p:nvPr/>
        </p:nvSpPr>
        <p:spPr>
          <a:xfrm>
            <a:off x="7614920" y="2094230"/>
            <a:ext cx="3069590" cy="368300"/>
          </a:xfrm>
          <a:prstGeom prst="rect">
            <a:avLst/>
          </a:prstGeom>
          <a:noFill/>
        </p:spPr>
        <p:txBody>
          <a:bodyPr wrap="none" rtlCol="0" anchor="t">
            <a:spAutoFit/>
          </a:bodyPr>
          <a:p>
            <a:r>
              <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PLD+磁控溅射联合镀膜系统</a:t>
            </a:r>
            <a:endPar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endParaRPr>
          </a:p>
        </p:txBody>
      </p:sp>
      <p:grpSp>
        <p:nvGrpSpPr>
          <p:cNvPr id="30729" name="组合 7"/>
          <p:cNvGrpSpPr/>
          <p:nvPr/>
        </p:nvGrpSpPr>
        <p:grpSpPr>
          <a:xfrm>
            <a:off x="5080" y="26035"/>
            <a:ext cx="12182475" cy="620395"/>
            <a:chOff x="0" y="283464"/>
            <a:chExt cx="12182856" cy="621792"/>
          </a:xfrm>
          <a:blipFill rotWithShape="1">
            <a:blip r:embed="rId3"/>
            <a:stretch>
              <a:fillRect/>
            </a:stretch>
          </a:blipFill>
        </p:grpSpPr>
        <p:sp>
          <p:nvSpPr>
            <p:cNvPr id="5"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4" cstate="print"/>
          <a:stretch>
            <a:fillRect/>
          </a:stretch>
        </p:blipFill>
        <p:spPr>
          <a:xfrm>
            <a:off x="11038205" y="54610"/>
            <a:ext cx="1033145" cy="492760"/>
          </a:xfrm>
          <a:prstGeom prst="rect">
            <a:avLst/>
          </a:prstGeom>
        </p:spPr>
      </p:pic>
      <p:sp>
        <p:nvSpPr>
          <p:cNvPr id="6" name="文本框 5"/>
          <p:cNvSpPr txBox="1"/>
          <p:nvPr/>
        </p:nvSpPr>
        <p:spPr>
          <a:xfrm>
            <a:off x="3434080" y="97155"/>
            <a:ext cx="512826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沈阳慧宇真空产品介绍</a:t>
            </a:r>
            <a:endParaRPr lang="zh-CN" altLang="en-US" sz="2800" b="1">
              <a:solidFill>
                <a:schemeClr val="bg1"/>
              </a:solidFill>
              <a:latin typeface="微软雅黑" panose="020B0503020204020204" charset="-122"/>
              <a:ea typeface="微软雅黑" panose="020B0503020204020204" charset="-122"/>
            </a:endParaRP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66561" name="图片 1"/>
          <p:cNvPicPr>
            <a:picLocks noChangeAspect="1"/>
          </p:cNvPicPr>
          <p:nvPr/>
        </p:nvPicPr>
        <p:blipFill>
          <a:blip r:embed="rId1"/>
          <a:stretch>
            <a:fillRect/>
          </a:stretch>
        </p:blipFill>
        <p:spPr>
          <a:xfrm>
            <a:off x="7240588" y="1551940"/>
            <a:ext cx="3152775" cy="2219325"/>
          </a:xfrm>
          <a:prstGeom prst="rect">
            <a:avLst/>
          </a:prstGeom>
          <a:noFill/>
          <a:ln w="9525">
            <a:noFill/>
          </a:ln>
        </p:spPr>
      </p:pic>
      <p:pic>
        <p:nvPicPr>
          <p:cNvPr id="66562" name="图片 3"/>
          <p:cNvPicPr>
            <a:picLocks noChangeAspect="1"/>
          </p:cNvPicPr>
          <p:nvPr/>
        </p:nvPicPr>
        <p:blipFill>
          <a:blip r:embed="rId2"/>
          <a:stretch>
            <a:fillRect/>
          </a:stretch>
        </p:blipFill>
        <p:spPr>
          <a:xfrm>
            <a:off x="736600" y="1551940"/>
            <a:ext cx="6010275" cy="4476750"/>
          </a:xfrm>
          <a:prstGeom prst="rect">
            <a:avLst/>
          </a:prstGeom>
          <a:noFill/>
          <a:ln w="9525">
            <a:noFill/>
          </a:ln>
        </p:spPr>
      </p:pic>
      <p:pic>
        <p:nvPicPr>
          <p:cNvPr id="66563" name="图片 4"/>
          <p:cNvPicPr>
            <a:picLocks noChangeAspect="1"/>
          </p:cNvPicPr>
          <p:nvPr/>
        </p:nvPicPr>
        <p:blipFill>
          <a:blip r:embed="rId3"/>
          <a:stretch>
            <a:fillRect/>
          </a:stretch>
        </p:blipFill>
        <p:spPr>
          <a:xfrm>
            <a:off x="7336473" y="4022725"/>
            <a:ext cx="2522537" cy="2411413"/>
          </a:xfrm>
          <a:prstGeom prst="rect">
            <a:avLst/>
          </a:prstGeom>
          <a:noFill/>
          <a:ln w="9525">
            <a:noFill/>
          </a:ln>
        </p:spPr>
      </p:pic>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5"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
        <p:nvSpPr>
          <p:cNvPr id="6" name="文本框 5"/>
          <p:cNvSpPr txBox="1"/>
          <p:nvPr/>
        </p:nvSpPr>
        <p:spPr>
          <a:xfrm>
            <a:off x="3232785" y="97155"/>
            <a:ext cx="7805420" cy="521970"/>
          </a:xfrm>
          <a:prstGeom prst="rect">
            <a:avLst/>
          </a:prstGeom>
          <a:noFill/>
        </p:spPr>
        <p:txBody>
          <a:bodyPr wrap="square" rtlCol="0">
            <a:spAutoFit/>
          </a:bodyPr>
          <a:p>
            <a:pPr algn="ctr"/>
            <a:r>
              <a:rPr lang="zh-CN" altLang="en-US" sz="2800" b="1">
                <a:solidFill>
                  <a:schemeClr val="bg1"/>
                </a:solidFill>
                <a:latin typeface="微软雅黑" panose="020B0503020204020204" charset="-122"/>
                <a:ea typeface="微软雅黑" panose="020B0503020204020204" charset="-122"/>
              </a:rPr>
              <a:t>沈阳慧宇</a:t>
            </a:r>
            <a:r>
              <a:rPr lang="zh-CN" altLang="en-US" sz="2800" b="1" dirty="0">
                <a:solidFill>
                  <a:schemeClr val="bg1"/>
                </a:solidFill>
                <a:latin typeface="微软雅黑" panose="020B0503020204020204" charset="-122"/>
                <a:ea typeface="微软雅黑" panose="020B0503020204020204" charset="-122"/>
                <a:sym typeface="+mn-ea"/>
              </a:rPr>
              <a:t>真空为用户研制的大型离子束刻蚀装置</a:t>
            </a:r>
            <a:endParaRPr lang="zh-CN" altLang="en-US" sz="2800" b="1">
              <a:solidFill>
                <a:schemeClr val="bg1"/>
              </a:solidFill>
              <a:latin typeface="微软雅黑" panose="020B0503020204020204" charset="-122"/>
              <a:ea typeface="微软雅黑" panose="020B0503020204020204" charset="-122"/>
            </a:endParaRPr>
          </a:p>
        </p:txBody>
      </p:sp>
      <p:sp>
        <p:nvSpPr>
          <p:cNvPr id="2" name="文本框 1"/>
          <p:cNvSpPr txBox="1"/>
          <p:nvPr/>
        </p:nvSpPr>
        <p:spPr>
          <a:xfrm>
            <a:off x="1360170" y="6313170"/>
            <a:ext cx="4064000" cy="368300"/>
          </a:xfrm>
          <a:prstGeom prst="rect">
            <a:avLst/>
          </a:prstGeom>
          <a:noFill/>
        </p:spPr>
        <p:txBody>
          <a:bodyPr wrap="square" rtlCol="0">
            <a:spAutoFit/>
          </a:bodyPr>
          <a:p>
            <a:r>
              <a:rPr lang="zh-CN" altLang="en-US" b="1" dirty="0">
                <a:solidFill>
                  <a:schemeClr val="bg1"/>
                </a:solidFill>
                <a:latin typeface="微软雅黑" panose="020B0503020204020204" charset="-122"/>
                <a:ea typeface="微软雅黑" panose="020B0503020204020204" charset="-122"/>
                <a:sym typeface="+mn-ea"/>
              </a:rPr>
              <a:t>慧宇公司研制的大型离子束刻蚀装置</a:t>
            </a:r>
            <a:endParaRPr lang="zh-CN"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67585" name="Picture 2" descr="P1020080"/>
          <p:cNvPicPr>
            <a:picLocks noChangeAspect="1"/>
          </p:cNvPicPr>
          <p:nvPr/>
        </p:nvPicPr>
        <p:blipFill>
          <a:blip r:embed="rId1"/>
          <a:stretch>
            <a:fillRect/>
          </a:stretch>
        </p:blipFill>
        <p:spPr>
          <a:xfrm>
            <a:off x="245745" y="2081530"/>
            <a:ext cx="5189855" cy="3376930"/>
          </a:xfrm>
          <a:prstGeom prst="rect">
            <a:avLst/>
          </a:prstGeom>
          <a:noFill/>
          <a:ln w="9525">
            <a:noFill/>
          </a:ln>
        </p:spPr>
      </p:pic>
      <p:sp>
        <p:nvSpPr>
          <p:cNvPr id="119810" name="Rectangle 3"/>
          <p:cNvSpPr>
            <a:spLocks noGrp="1" noRot="1" noChangeArrowheads="1"/>
          </p:cNvSpPr>
          <p:nvPr>
            <p:ph type="title" idx="4294967295"/>
          </p:nvPr>
        </p:nvSpPr>
        <p:spPr>
          <a:xfrm>
            <a:off x="75565" y="1298575"/>
            <a:ext cx="5360035" cy="533400"/>
          </a:xfrm>
        </p:spPr>
        <p:txBody>
          <a:bodyPr anchor="ctr">
            <a:normAutofit/>
          </a:bodyPr>
          <a:lstStyle/>
          <a:p>
            <a:pPr marL="0" marR="0" indent="0" algn="l" defTabSz="457200" rtl="0" eaLnBrk="1" fontAlgn="auto" latinLnBrk="0" hangingPunct="1">
              <a:lnSpc>
                <a:spcPct val="100000"/>
              </a:lnSpc>
              <a:spcBef>
                <a:spcPct val="0"/>
              </a:spcBef>
              <a:spcAft>
                <a:spcPct val="0"/>
              </a:spcAft>
              <a:buClrTx/>
              <a:buSzTx/>
              <a:buFontTx/>
              <a:buNone/>
            </a:pPr>
            <a:r>
              <a:rPr kumimoji="0" lang="zh-CN" altLang="en-US" sz="200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mj-cs"/>
              </a:rPr>
              <a:t>慧宇真空研制的多功能太阳能制膜系统</a:t>
            </a:r>
            <a:endParaRPr kumimoji="0" lang="zh-CN" altLang="en-US" sz="200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mj-cs"/>
            </a:endParaRPr>
          </a:p>
        </p:txBody>
      </p:sp>
      <p:pic>
        <p:nvPicPr>
          <p:cNvPr id="68610" name="Picture 3"/>
          <p:cNvPicPr>
            <a:picLocks noGrp="1" noRot="1" noChangeAspect="1"/>
          </p:cNvPicPr>
          <p:nvPr/>
        </p:nvPicPr>
        <p:blipFill>
          <a:blip r:embed="rId2"/>
          <a:stretch>
            <a:fillRect/>
          </a:stretch>
        </p:blipFill>
        <p:spPr>
          <a:xfrm>
            <a:off x="5763895" y="1298575"/>
            <a:ext cx="4239260" cy="2640330"/>
          </a:xfrm>
          <a:prstGeom prst="rect">
            <a:avLst/>
          </a:prstGeom>
          <a:noFill/>
          <a:ln w="9525">
            <a:noFill/>
          </a:ln>
        </p:spPr>
      </p:pic>
      <p:pic>
        <p:nvPicPr>
          <p:cNvPr id="69634" name="Picture 4" descr="1副本"/>
          <p:cNvPicPr>
            <a:picLocks noChangeAspect="1"/>
          </p:cNvPicPr>
          <p:nvPr/>
        </p:nvPicPr>
        <p:blipFill>
          <a:blip r:embed="rId3"/>
          <a:stretch>
            <a:fillRect/>
          </a:stretch>
        </p:blipFill>
        <p:spPr>
          <a:xfrm>
            <a:off x="6979920" y="4051935"/>
            <a:ext cx="4185920" cy="2607310"/>
          </a:xfrm>
          <a:prstGeom prst="rect">
            <a:avLst/>
          </a:prstGeom>
          <a:noFill/>
          <a:ln w="9525">
            <a:noFill/>
          </a:ln>
        </p:spPr>
      </p:pic>
      <p:sp>
        <p:nvSpPr>
          <p:cNvPr id="2" name="文本框 1"/>
          <p:cNvSpPr txBox="1"/>
          <p:nvPr/>
        </p:nvSpPr>
        <p:spPr>
          <a:xfrm>
            <a:off x="5908040" y="817245"/>
            <a:ext cx="3927475" cy="368300"/>
          </a:xfrm>
          <a:prstGeom prst="rect">
            <a:avLst/>
          </a:prstGeom>
          <a:noFill/>
        </p:spPr>
        <p:txBody>
          <a:bodyPr wrap="none" rtlCol="0">
            <a:spAutoFit/>
          </a:bodyPr>
          <a:p>
            <a:pPr algn="l"/>
            <a:r>
              <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为用户研制的ZD系列电子束镀膜设备</a:t>
            </a:r>
            <a:endPar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endParaRPr>
          </a:p>
        </p:txBody>
      </p:sp>
      <p:sp>
        <p:nvSpPr>
          <p:cNvPr id="3" name="文本框 2"/>
          <p:cNvSpPr txBox="1"/>
          <p:nvPr/>
        </p:nvSpPr>
        <p:spPr>
          <a:xfrm>
            <a:off x="2350770" y="5765165"/>
            <a:ext cx="4526280" cy="368300"/>
          </a:xfrm>
          <a:prstGeom prst="rect">
            <a:avLst/>
          </a:prstGeom>
          <a:noFill/>
        </p:spPr>
        <p:txBody>
          <a:bodyPr wrap="none" rtlCol="0" anchor="t">
            <a:spAutoFit/>
          </a:bodyPr>
          <a:p>
            <a:r>
              <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rPr>
              <a:t>为用户</a:t>
            </a:r>
            <a:r>
              <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Arial" panose="020B0604020202020204" pitchFamily="34" charset="0"/>
              </a:rPr>
              <a:t>研制的</a:t>
            </a:r>
            <a:r>
              <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rPr>
              <a:t>高真空功能薄膜材料制备系统</a:t>
            </a:r>
            <a:endPar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endParaRPr>
          </a:p>
        </p:txBody>
      </p:sp>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5"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
        <p:nvSpPr>
          <p:cNvPr id="6" name="文本框 5"/>
          <p:cNvSpPr txBox="1"/>
          <p:nvPr/>
        </p:nvSpPr>
        <p:spPr>
          <a:xfrm>
            <a:off x="3348355" y="97155"/>
            <a:ext cx="406400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沈阳慧宇真空产品介绍</a:t>
            </a:r>
            <a:endParaRPr lang="zh-CN" altLang="en-US" sz="2800" b="1">
              <a:solidFill>
                <a:schemeClr val="bg1"/>
              </a:solidFill>
              <a:latin typeface="微软雅黑" panose="020B0503020204020204" charset="-122"/>
              <a:ea typeface="微软雅黑" panose="020B0503020204020204" charset="-122"/>
            </a:endParaRP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23905" name="Rectangle 2"/>
          <p:cNvSpPr>
            <a:spLocks noGrp="1" noChangeArrowheads="1"/>
          </p:cNvSpPr>
          <p:nvPr>
            <p:ph type="title" idx="4294967295"/>
          </p:nvPr>
        </p:nvSpPr>
        <p:spPr>
          <a:xfrm>
            <a:off x="353695" y="998220"/>
            <a:ext cx="5589905" cy="609600"/>
          </a:xfrm>
        </p:spPr>
        <p:txBody>
          <a:bodyPr>
            <a:normAutofit/>
          </a:bodyPr>
          <a:lstStyle/>
          <a:p>
            <a:pPr marL="0" marR="0" indent="0" algn="l" defTabSz="457200" rtl="0" eaLnBrk="1" fontAlgn="auto" latinLnBrk="0" hangingPunct="1">
              <a:lnSpc>
                <a:spcPct val="100000"/>
              </a:lnSpc>
              <a:spcBef>
                <a:spcPct val="0"/>
              </a:spcBef>
              <a:spcAft>
                <a:spcPct val="0"/>
              </a:spcAft>
              <a:buClrTx/>
              <a:buSzTx/>
              <a:buFontTx/>
              <a:buNone/>
            </a:pPr>
            <a:r>
              <a:rPr kumimoji="0" lang="zh-CN" altLang="en-US" sz="200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mj-cs"/>
                <a:sym typeface="+mn-ea"/>
              </a:rPr>
              <a:t>慧宇公司为用户</a:t>
            </a:r>
            <a:r>
              <a:rPr kumimoji="0" lang="zh-CN" altLang="en-US" sz="2000"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mj-cs"/>
                <a:sym typeface="Arial" panose="020B0604020202020204" pitchFamily="34" charset="0"/>
              </a:rPr>
              <a:t>研制的</a:t>
            </a:r>
            <a:r>
              <a:rPr kumimoji="0" lang="zh-CN" altLang="en-US" sz="2000" i="0" u="none" strike="noStrike" kern="1200" cap="all" spc="0" normalizeH="0" baseline="0" noProof="1">
                <a:ln w="3175" cmpd="sng">
                  <a:noFill/>
                </a:ln>
                <a:solidFill>
                  <a:schemeClr val="bg1"/>
                </a:solidFill>
                <a:effectLst/>
                <a:latin typeface="微软雅黑" panose="020B0503020204020204" charset="-122"/>
                <a:ea typeface="微软雅黑" panose="020B0503020204020204" charset="-122"/>
                <a:cs typeface="+mj-cs"/>
              </a:rPr>
              <a:t>多功能有机蒸发镀膜系统</a:t>
            </a:r>
            <a:endParaRPr kumimoji="0" lang="zh-CN" altLang="en-US" sz="2000" i="0" u="none" strike="noStrike" kern="1200" cap="all" spc="0" normalizeH="0" baseline="0" noProof="1">
              <a:ln w="3175" cmpd="sng">
                <a:noFill/>
              </a:ln>
              <a:solidFill>
                <a:schemeClr val="bg1"/>
              </a:solidFill>
              <a:effectLst/>
              <a:latin typeface="微软雅黑" panose="020B0503020204020204" charset="-122"/>
              <a:ea typeface="微软雅黑" panose="020B0503020204020204" charset="-122"/>
              <a:cs typeface="+mj-cs"/>
            </a:endParaRPr>
          </a:p>
        </p:txBody>
      </p:sp>
      <p:pic>
        <p:nvPicPr>
          <p:cNvPr id="71682" name="Picture 4" descr="DSC_0079"/>
          <p:cNvPicPr>
            <a:picLocks noChangeAspect="1"/>
          </p:cNvPicPr>
          <p:nvPr/>
        </p:nvPicPr>
        <p:blipFill>
          <a:blip r:embed="rId1"/>
          <a:stretch>
            <a:fillRect/>
          </a:stretch>
        </p:blipFill>
        <p:spPr>
          <a:xfrm>
            <a:off x="353695" y="1691005"/>
            <a:ext cx="5589905" cy="3433445"/>
          </a:xfrm>
          <a:prstGeom prst="rect">
            <a:avLst/>
          </a:prstGeom>
          <a:noFill/>
          <a:ln w="9525">
            <a:noFill/>
          </a:ln>
        </p:spPr>
      </p:pic>
      <p:sp>
        <p:nvSpPr>
          <p:cNvPr id="71683" name="Text Box 5"/>
          <p:cNvSpPr txBox="1"/>
          <p:nvPr/>
        </p:nvSpPr>
        <p:spPr>
          <a:xfrm>
            <a:off x="8763000" y="152400"/>
            <a:ext cx="250825" cy="368300"/>
          </a:xfrm>
          <a:prstGeom prst="rect">
            <a:avLst/>
          </a:prstGeom>
          <a:noFill/>
          <a:ln w="9525">
            <a:noFill/>
          </a:ln>
        </p:spPr>
        <p:txBody>
          <a:bodyPr wrap="none" anchor="t" anchorCtr="0">
            <a:spAutoFit/>
          </a:bodyPr>
          <a:p>
            <a:r>
              <a:rPr lang="zh-CN" altLang="en-US">
                <a:solidFill>
                  <a:schemeClr val="bg1"/>
                </a:solidFill>
                <a:latin typeface="微软雅黑" panose="020B0503020204020204" charset="-122"/>
                <a:ea typeface="微软雅黑" panose="020B0503020204020204" charset="-122"/>
              </a:rPr>
              <a:t> </a:t>
            </a:r>
            <a:endParaRPr lang="zh-CN" altLang="en-US">
              <a:solidFill>
                <a:schemeClr val="bg1"/>
              </a:solidFill>
              <a:latin typeface="微软雅黑" panose="020B0503020204020204" charset="-122"/>
              <a:ea typeface="微软雅黑" panose="020B0503020204020204" charset="-122"/>
            </a:endParaRPr>
          </a:p>
        </p:txBody>
      </p:sp>
      <p:pic>
        <p:nvPicPr>
          <p:cNvPr id="72706" name="Picture 4" descr="DSC_0010"/>
          <p:cNvPicPr>
            <a:picLocks noChangeAspect="1"/>
          </p:cNvPicPr>
          <p:nvPr/>
        </p:nvPicPr>
        <p:blipFill>
          <a:blip r:embed="rId2"/>
          <a:stretch>
            <a:fillRect/>
          </a:stretch>
        </p:blipFill>
        <p:spPr>
          <a:xfrm>
            <a:off x="6200775" y="1254760"/>
            <a:ext cx="4489450" cy="2885440"/>
          </a:xfrm>
          <a:prstGeom prst="rect">
            <a:avLst/>
          </a:prstGeom>
          <a:noFill/>
          <a:ln w="9525" cap="flat" cmpd="sng">
            <a:solidFill>
              <a:schemeClr val="accent1"/>
            </a:solidFill>
            <a:prstDash val="solid"/>
            <a:miter/>
            <a:headEnd type="none" w="med" len="med"/>
            <a:tailEnd type="none" w="med" len="med"/>
          </a:ln>
        </p:spPr>
      </p:pic>
      <p:sp>
        <p:nvSpPr>
          <p:cNvPr id="2" name="文本框 1"/>
          <p:cNvSpPr txBox="1"/>
          <p:nvPr/>
        </p:nvSpPr>
        <p:spPr>
          <a:xfrm>
            <a:off x="6639560" y="703580"/>
            <a:ext cx="3611880" cy="368300"/>
          </a:xfrm>
          <a:prstGeom prst="rect">
            <a:avLst/>
          </a:prstGeom>
          <a:noFill/>
        </p:spPr>
        <p:txBody>
          <a:bodyPr wrap="none" rtlCol="0">
            <a:spAutoFit/>
          </a:bodyPr>
          <a:p>
            <a:pPr algn="l"/>
            <a:r>
              <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rPr>
              <a:t>激光沉积和磁控溅射联合镀膜系统</a:t>
            </a:r>
            <a:endPar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endParaRPr>
          </a:p>
        </p:txBody>
      </p:sp>
      <p:pic>
        <p:nvPicPr>
          <p:cNvPr id="3" name="图片 2"/>
          <p:cNvPicPr>
            <a:picLocks noChangeAspect="1"/>
          </p:cNvPicPr>
          <p:nvPr/>
        </p:nvPicPr>
        <p:blipFill>
          <a:blip r:embed="rId3"/>
          <a:stretch>
            <a:fillRect/>
          </a:stretch>
        </p:blipFill>
        <p:spPr>
          <a:xfrm>
            <a:off x="7317105" y="4140200"/>
            <a:ext cx="4529455" cy="2490470"/>
          </a:xfrm>
          <a:prstGeom prst="rect">
            <a:avLst/>
          </a:prstGeom>
        </p:spPr>
      </p:pic>
      <p:sp>
        <p:nvSpPr>
          <p:cNvPr id="4" name="文本框 3"/>
          <p:cNvSpPr txBox="1"/>
          <p:nvPr/>
        </p:nvSpPr>
        <p:spPr>
          <a:xfrm>
            <a:off x="2682875" y="5709285"/>
            <a:ext cx="4526280" cy="368300"/>
          </a:xfrm>
          <a:prstGeom prst="rect">
            <a:avLst/>
          </a:prstGeom>
          <a:noFill/>
        </p:spPr>
        <p:txBody>
          <a:bodyPr wrap="none" rtlCol="0">
            <a:spAutoFit/>
          </a:bodyPr>
          <a:p>
            <a:pPr algn="l"/>
            <a:r>
              <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rPr>
              <a:t>为用户</a:t>
            </a:r>
            <a:r>
              <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Arial" panose="020B0604020202020204" pitchFamily="34" charset="0"/>
              </a:rPr>
              <a:t>研制的</a:t>
            </a:r>
            <a:r>
              <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rPr>
              <a:t>超高真空多功能薄膜制样系统</a:t>
            </a:r>
            <a:endPar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endParaRPr>
          </a:p>
        </p:txBody>
      </p:sp>
      <p:grpSp>
        <p:nvGrpSpPr>
          <p:cNvPr id="30729" name="组合 7"/>
          <p:cNvGrpSpPr/>
          <p:nvPr/>
        </p:nvGrpSpPr>
        <p:grpSpPr>
          <a:xfrm>
            <a:off x="5080" y="26035"/>
            <a:ext cx="12182475" cy="620395"/>
            <a:chOff x="0" y="283464"/>
            <a:chExt cx="12182856" cy="621792"/>
          </a:xfrm>
          <a:blipFill rotWithShape="1">
            <a:blip r:embed="rId4"/>
            <a:stretch>
              <a:fillRect/>
            </a:stretch>
          </a:blipFill>
        </p:grpSpPr>
        <p:sp>
          <p:nvSpPr>
            <p:cNvPr id="5"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6" name="文本框 5"/>
          <p:cNvSpPr txBox="1"/>
          <p:nvPr/>
        </p:nvSpPr>
        <p:spPr>
          <a:xfrm>
            <a:off x="3434080" y="97155"/>
            <a:ext cx="406400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rPr>
              <a:t>慧宇公司主要产品介绍</a:t>
            </a:r>
            <a:endParaRPr lang="zh-CN" altLang="en-US" sz="2800" b="1">
              <a:solidFill>
                <a:schemeClr val="bg1"/>
              </a:solidFill>
              <a:latin typeface="微软雅黑" panose="020B0503020204020204" charset="-122"/>
              <a:ea typeface="微软雅黑" panose="020B0503020204020204" charset="-122"/>
            </a:endParaRPr>
          </a:p>
        </p:txBody>
      </p:sp>
      <p:pic>
        <p:nvPicPr>
          <p:cNvPr id="9" name="图片 8"/>
          <p:cNvPicPr>
            <a:picLocks noChangeAspect="1"/>
          </p:cNvPicPr>
          <p:nvPr/>
        </p:nvPicPr>
        <p:blipFill>
          <a:blip r:embed="rId5" cstate="print"/>
          <a:stretch>
            <a:fillRect/>
          </a:stretch>
        </p:blipFill>
        <p:spPr>
          <a:xfrm>
            <a:off x="11038205" y="54610"/>
            <a:ext cx="1033145" cy="492760"/>
          </a:xfrm>
          <a:prstGeom prst="rect">
            <a:avLst/>
          </a:prstGeom>
        </p:spPr>
      </p:pic>
    </p:spTree>
  </p:cSld>
  <p:clrMapOvr>
    <a:masterClrMapping/>
  </p:clrMapOvr>
  <p:transition>
    <p:wedge/>
  </p:transition>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77825" name="图片 1"/>
          <p:cNvPicPr>
            <a:picLocks noChangeAspect="1"/>
          </p:cNvPicPr>
          <p:nvPr/>
        </p:nvPicPr>
        <p:blipFill>
          <a:blip r:embed="rId1"/>
          <a:stretch>
            <a:fillRect/>
          </a:stretch>
        </p:blipFill>
        <p:spPr>
          <a:xfrm>
            <a:off x="159703" y="1484313"/>
            <a:ext cx="11871325" cy="4926012"/>
          </a:xfrm>
          <a:prstGeom prst="rect">
            <a:avLst/>
          </a:prstGeom>
          <a:noFill/>
          <a:ln w="9525">
            <a:noFill/>
          </a:ln>
        </p:spPr>
      </p:pic>
      <p:sp>
        <p:nvSpPr>
          <p:cNvPr id="77826" name="文本框 2"/>
          <p:cNvSpPr txBox="1"/>
          <p:nvPr/>
        </p:nvSpPr>
        <p:spPr>
          <a:xfrm>
            <a:off x="2017395" y="1024255"/>
            <a:ext cx="7994650" cy="460375"/>
          </a:xfrm>
          <a:prstGeom prst="rect">
            <a:avLst/>
          </a:prstGeom>
          <a:noFill/>
          <a:ln w="9525">
            <a:noFill/>
          </a:ln>
        </p:spPr>
        <p:txBody>
          <a:bodyPr wrap="square" anchor="t" anchorCtr="0">
            <a:spAutoFit/>
          </a:bodyPr>
          <a:p>
            <a:pPr algn="ctr"/>
            <a:endParaRPr lang="zh-CN" altLang="en-US" sz="2400" dirty="0">
              <a:solidFill>
                <a:schemeClr val="bg1"/>
              </a:solidFill>
              <a:latin typeface="微软雅黑" panose="020B0503020204020204" charset="-122"/>
              <a:ea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2"/>
            <a:stretch>
              <a:fillRect/>
            </a:stretch>
          </a:blipFill>
        </p:grpSpPr>
        <p:sp>
          <p:nvSpPr>
            <p:cNvPr id="5"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8" name="直接连接符 7"/>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6" name="文本框 5"/>
          <p:cNvSpPr txBox="1"/>
          <p:nvPr/>
        </p:nvSpPr>
        <p:spPr>
          <a:xfrm>
            <a:off x="2964815" y="106045"/>
            <a:ext cx="8223250" cy="460375"/>
          </a:xfrm>
          <a:prstGeom prst="rect">
            <a:avLst/>
          </a:prstGeom>
          <a:noFill/>
        </p:spPr>
        <p:txBody>
          <a:bodyPr wrap="square" rtlCol="0">
            <a:spAutoFit/>
          </a:bodyPr>
          <a:p>
            <a:pPr algn="ctr"/>
            <a:r>
              <a:rPr lang="zh-CN" altLang="en-US" sz="2400" b="1" dirty="0">
                <a:solidFill>
                  <a:schemeClr val="bg1"/>
                </a:solidFill>
                <a:latin typeface="微软雅黑" panose="020B0503020204020204" charset="-122"/>
                <a:ea typeface="微软雅黑" panose="020B0503020204020204" charset="-122"/>
                <a:sym typeface="幼圆" panose="02010509060101010101" charset="-122"/>
              </a:rPr>
              <a:t>沈阳慧宇公司为用户</a:t>
            </a:r>
            <a:r>
              <a:rPr lang="zh-CN" altLang="en-US" sz="2400" b="1" dirty="0">
                <a:solidFill>
                  <a:schemeClr val="bg1"/>
                </a:solidFill>
                <a:latin typeface="微软雅黑" panose="020B0503020204020204" charset="-122"/>
                <a:ea typeface="微软雅黑" panose="020B0503020204020204" charset="-122"/>
                <a:sym typeface="Arial" panose="020B0604020202020204" pitchFamily="34" charset="0"/>
              </a:rPr>
              <a:t>研制的</a:t>
            </a:r>
            <a:r>
              <a:rPr lang="zh-CN" altLang="en-US" sz="2400" b="1" dirty="0">
                <a:solidFill>
                  <a:schemeClr val="bg1"/>
                </a:solidFill>
                <a:latin typeface="微软雅黑" panose="020B0503020204020204" charset="-122"/>
                <a:ea typeface="微软雅黑" panose="020B0503020204020204" charset="-122"/>
                <a:sym typeface="+mn-ea"/>
              </a:rPr>
              <a:t>高真空功能薄膜材料制备系统</a:t>
            </a:r>
            <a:endParaRPr lang="zh-CN" altLang="en-US" sz="2400" b="1">
              <a:solidFill>
                <a:schemeClr val="bg1"/>
              </a:solidFill>
              <a:latin typeface="微软雅黑" panose="020B0503020204020204" charset="-122"/>
              <a:ea typeface="微软雅黑" panose="020B0503020204020204" charset="-122"/>
            </a:endParaRPr>
          </a:p>
        </p:txBody>
      </p:sp>
      <p:pic>
        <p:nvPicPr>
          <p:cNvPr id="9" name="图片 8"/>
          <p:cNvPicPr>
            <a:picLocks noChangeAspect="1"/>
          </p:cNvPicPr>
          <p:nvPr/>
        </p:nvPicPr>
        <p:blipFill>
          <a:blip r:embed="rId3" cstate="print"/>
          <a:stretch>
            <a:fillRect/>
          </a:stretch>
        </p:blipFill>
        <p:spPr>
          <a:xfrm>
            <a:off x="11038205" y="54610"/>
            <a:ext cx="1033145" cy="49276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grpSp>
        <p:nvGrpSpPr>
          <p:cNvPr id="2" name="组合 1"/>
          <p:cNvGrpSpPr>
            <a:grpSpLocks noChangeAspect="1"/>
          </p:cNvGrpSpPr>
          <p:nvPr/>
        </p:nvGrpSpPr>
        <p:grpSpPr>
          <a:xfrm>
            <a:off x="4408170" y="1353185"/>
            <a:ext cx="3261360" cy="3223895"/>
            <a:chOff x="4625" y="4265"/>
            <a:chExt cx="2452" cy="2424"/>
          </a:xfrm>
        </p:grpSpPr>
        <p:sp>
          <p:nvSpPr>
            <p:cNvPr id="27652" name="Freeform 5"/>
            <p:cNvSpPr/>
            <p:nvPr/>
          </p:nvSpPr>
          <p:spPr>
            <a:xfrm>
              <a:off x="4625" y="4265"/>
              <a:ext cx="1920" cy="1540"/>
            </a:xfrm>
            <a:custGeom>
              <a:avLst/>
              <a:gdLst/>
              <a:ahLst/>
              <a:cxnLst>
                <a:cxn ang="0">
                  <a:pos x="578416" y="72682"/>
                </a:cxn>
                <a:cxn ang="0">
                  <a:pos x="1219200" y="178401"/>
                </a:cxn>
                <a:cxn ang="0">
                  <a:pos x="1113783" y="319910"/>
                </a:cxn>
                <a:cxn ang="0">
                  <a:pos x="632505" y="240621"/>
                </a:cxn>
                <a:cxn ang="0">
                  <a:pos x="288656" y="910174"/>
                </a:cxn>
                <a:cxn ang="0">
                  <a:pos x="291968" y="920085"/>
                </a:cxn>
                <a:cxn ang="0">
                  <a:pos x="125287" y="977900"/>
                </a:cxn>
                <a:cxn ang="0">
                  <a:pos x="120319" y="964135"/>
                </a:cxn>
                <a:cxn ang="0">
                  <a:pos x="578416" y="72682"/>
                </a:cxn>
              </a:cxnLst>
              <a:rect l="0" t="0" r="0" b="0"/>
              <a:pathLst>
                <a:path w="2209" h="1776">
                  <a:moveTo>
                    <a:pt x="1048" y="132"/>
                  </a:moveTo>
                  <a:cubicBezTo>
                    <a:pt x="1458" y="0"/>
                    <a:pt x="1887" y="85"/>
                    <a:pt x="2209" y="324"/>
                  </a:cubicBezTo>
                  <a:lnTo>
                    <a:pt x="2018" y="581"/>
                  </a:lnTo>
                  <a:cubicBezTo>
                    <a:pt x="1776" y="402"/>
                    <a:pt x="1454" y="338"/>
                    <a:pt x="1146" y="437"/>
                  </a:cubicBezTo>
                  <a:cubicBezTo>
                    <a:pt x="639" y="601"/>
                    <a:pt x="360" y="1145"/>
                    <a:pt x="523" y="1653"/>
                  </a:cubicBezTo>
                  <a:cubicBezTo>
                    <a:pt x="525" y="1659"/>
                    <a:pt x="527" y="1665"/>
                    <a:pt x="529" y="1671"/>
                  </a:cubicBezTo>
                  <a:lnTo>
                    <a:pt x="227" y="1776"/>
                  </a:lnTo>
                  <a:cubicBezTo>
                    <a:pt x="224" y="1767"/>
                    <a:pt x="221" y="1759"/>
                    <a:pt x="218" y="1751"/>
                  </a:cubicBezTo>
                  <a:cubicBezTo>
                    <a:pt x="0" y="1075"/>
                    <a:pt x="372" y="350"/>
                    <a:pt x="1048" y="132"/>
                  </a:cubicBezTo>
                  <a:close/>
                </a:path>
              </a:pathLst>
            </a:custGeom>
            <a:gradFill>
              <a:gsLst>
                <a:gs pos="0">
                  <a:srgbClr val="E30000"/>
                </a:gs>
                <a:gs pos="100000">
                  <a:srgbClr val="760303"/>
                </a:gs>
              </a:gsLst>
              <a:lin scaled="0"/>
            </a:gradFill>
            <a:ln w="9525">
              <a:noFill/>
            </a:ln>
          </p:spPr>
          <p:txBody>
            <a:bodyPr/>
            <a:p>
              <a:endParaRPr lang="zh-CN" altLang="en-US">
                <a:solidFill>
                  <a:schemeClr val="bg1"/>
                </a:solidFill>
                <a:latin typeface="微软雅黑" panose="020B0503020204020204" charset="-122"/>
                <a:ea typeface="微软雅黑" panose="020B0503020204020204" charset="-122"/>
              </a:endParaRPr>
            </a:p>
          </p:txBody>
        </p:sp>
        <p:sp>
          <p:nvSpPr>
            <p:cNvPr id="27653" name="Freeform 6"/>
            <p:cNvSpPr/>
            <p:nvPr/>
          </p:nvSpPr>
          <p:spPr>
            <a:xfrm>
              <a:off x="6403" y="4545"/>
              <a:ext cx="675" cy="1538"/>
            </a:xfrm>
            <a:custGeom>
              <a:avLst/>
              <a:gdLst/>
              <a:ahLst/>
              <a:cxnLst>
                <a:cxn ang="0">
                  <a:pos x="105363" y="0"/>
                </a:cxn>
                <a:cxn ang="0">
                  <a:pos x="358015" y="351517"/>
                </a:cxn>
                <a:cxn ang="0">
                  <a:pos x="263133" y="976313"/>
                </a:cxn>
                <a:cxn ang="0">
                  <a:pos x="118603" y="874935"/>
                </a:cxn>
                <a:cxn ang="0">
                  <a:pos x="189764" y="405511"/>
                </a:cxn>
                <a:cxn ang="0">
                  <a:pos x="0" y="141598"/>
                </a:cxn>
                <a:cxn ang="0">
                  <a:pos x="105363" y="0"/>
                </a:cxn>
              </a:cxnLst>
              <a:rect l="0" t="0" r="0" b="0"/>
              <a:pathLst>
                <a:path w="777" h="1772">
                  <a:moveTo>
                    <a:pt x="191" y="0"/>
                  </a:moveTo>
                  <a:cubicBezTo>
                    <a:pt x="399" y="154"/>
                    <a:pt x="563" y="373"/>
                    <a:pt x="649" y="638"/>
                  </a:cubicBezTo>
                  <a:cubicBezTo>
                    <a:pt x="777" y="1037"/>
                    <a:pt x="700" y="1453"/>
                    <a:pt x="477" y="1772"/>
                  </a:cubicBezTo>
                  <a:lnTo>
                    <a:pt x="215" y="1588"/>
                  </a:lnTo>
                  <a:cubicBezTo>
                    <a:pt x="383" y="1348"/>
                    <a:pt x="440" y="1036"/>
                    <a:pt x="344" y="736"/>
                  </a:cubicBezTo>
                  <a:cubicBezTo>
                    <a:pt x="279" y="537"/>
                    <a:pt x="157" y="373"/>
                    <a:pt x="0" y="257"/>
                  </a:cubicBezTo>
                  <a:lnTo>
                    <a:pt x="191" y="0"/>
                  </a:lnTo>
                  <a:close/>
                </a:path>
              </a:pathLst>
            </a:custGeom>
            <a:gradFill>
              <a:gsLst>
                <a:gs pos="0">
                  <a:srgbClr val="FECF40"/>
                </a:gs>
                <a:gs pos="100000">
                  <a:srgbClr val="846C21"/>
                </a:gs>
              </a:gsLst>
              <a:lin scaled="0"/>
            </a:gradFill>
            <a:ln w="9525">
              <a:noFill/>
            </a:ln>
          </p:spPr>
          <p:txBody>
            <a:bodyPr/>
            <a:p>
              <a:endParaRPr lang="zh-CN" altLang="en-US">
                <a:solidFill>
                  <a:schemeClr val="bg1"/>
                </a:solidFill>
                <a:latin typeface="微软雅黑" panose="020B0503020204020204" charset="-122"/>
                <a:ea typeface="微软雅黑" panose="020B0503020204020204" charset="-122"/>
              </a:endParaRPr>
            </a:p>
          </p:txBody>
        </p:sp>
        <p:sp>
          <p:nvSpPr>
            <p:cNvPr id="27654" name="Freeform 7"/>
            <p:cNvSpPr/>
            <p:nvPr/>
          </p:nvSpPr>
          <p:spPr>
            <a:xfrm>
              <a:off x="4823" y="5715"/>
              <a:ext cx="1970" cy="975"/>
            </a:xfrm>
            <a:custGeom>
              <a:avLst/>
              <a:gdLst/>
              <a:ahLst/>
              <a:cxnLst>
                <a:cxn ang="0">
                  <a:pos x="1250950" y="233892"/>
                </a:cxn>
                <a:cxn ang="0">
                  <a:pos x="888020" y="500803"/>
                </a:cxn>
                <a:cxn ang="0">
                  <a:pos x="0" y="57785"/>
                </a:cxn>
                <a:cxn ang="0">
                  <a:pos x="166573" y="0"/>
                </a:cxn>
                <a:cxn ang="0">
                  <a:pos x="833967" y="332952"/>
                </a:cxn>
                <a:cxn ang="0">
                  <a:pos x="1106440" y="132630"/>
                </a:cxn>
                <a:cxn ang="0">
                  <a:pos x="1250950" y="233892"/>
                </a:cxn>
              </a:cxnLst>
              <a:rect l="0" t="0" r="0" b="0"/>
              <a:pathLst>
                <a:path w="2268" h="1125">
                  <a:moveTo>
                    <a:pt x="2268" y="425"/>
                  </a:moveTo>
                  <a:cubicBezTo>
                    <a:pt x="2113" y="646"/>
                    <a:pt x="1887" y="820"/>
                    <a:pt x="1610" y="910"/>
                  </a:cubicBezTo>
                  <a:cubicBezTo>
                    <a:pt x="942" y="1125"/>
                    <a:pt x="227" y="765"/>
                    <a:pt x="0" y="105"/>
                  </a:cubicBezTo>
                  <a:lnTo>
                    <a:pt x="302" y="0"/>
                  </a:lnTo>
                  <a:cubicBezTo>
                    <a:pt x="473" y="496"/>
                    <a:pt x="1010" y="766"/>
                    <a:pt x="1512" y="605"/>
                  </a:cubicBezTo>
                  <a:cubicBezTo>
                    <a:pt x="1720" y="538"/>
                    <a:pt x="1889" y="407"/>
                    <a:pt x="2006" y="241"/>
                  </a:cubicBezTo>
                  <a:lnTo>
                    <a:pt x="2268" y="425"/>
                  </a:lnTo>
                  <a:close/>
                </a:path>
              </a:pathLst>
            </a:custGeom>
            <a:gradFill>
              <a:gsLst>
                <a:gs pos="0">
                  <a:srgbClr val="7B32B2"/>
                </a:gs>
                <a:gs pos="100000">
                  <a:srgbClr val="401A5D"/>
                </a:gs>
              </a:gsLst>
              <a:lin scaled="0"/>
            </a:gradFill>
            <a:ln w="9525">
              <a:noFill/>
            </a:ln>
          </p:spPr>
          <p:txBody>
            <a:bodyPr/>
            <a:p>
              <a:endParaRPr lang="zh-CN" altLang="en-US">
                <a:solidFill>
                  <a:schemeClr val="bg1"/>
                </a:solidFill>
                <a:latin typeface="微软雅黑" panose="020B0503020204020204" charset="-122"/>
                <a:ea typeface="微软雅黑" panose="020B0503020204020204" charset="-122"/>
              </a:endParaRPr>
            </a:p>
          </p:txBody>
        </p:sp>
      </p:grpSp>
      <p:cxnSp>
        <p:nvCxnSpPr>
          <p:cNvPr id="27664" name="直接连接符 16"/>
          <p:cNvCxnSpPr/>
          <p:nvPr/>
        </p:nvCxnSpPr>
        <p:spPr>
          <a:xfrm>
            <a:off x="3642995" y="1684020"/>
            <a:ext cx="1073150" cy="766445"/>
          </a:xfrm>
          <a:prstGeom prst="line">
            <a:avLst/>
          </a:prstGeom>
          <a:ln w="9525" cap="flat" cmpd="sng">
            <a:solidFill>
              <a:schemeClr val="accent1"/>
            </a:solidFill>
            <a:prstDash val="solid"/>
            <a:headEnd type="none" w="med" len="med"/>
            <a:tailEnd type="none" w="med" len="med"/>
          </a:ln>
        </p:spPr>
      </p:cxnSp>
      <p:cxnSp>
        <p:nvCxnSpPr>
          <p:cNvPr id="27665" name="直接连接符 17"/>
          <p:cNvCxnSpPr/>
          <p:nvPr/>
        </p:nvCxnSpPr>
        <p:spPr>
          <a:xfrm>
            <a:off x="7613016" y="3281680"/>
            <a:ext cx="1252537" cy="0"/>
          </a:xfrm>
          <a:prstGeom prst="line">
            <a:avLst/>
          </a:prstGeom>
          <a:ln w="9525" cap="flat" cmpd="sng">
            <a:solidFill>
              <a:schemeClr val="accent1"/>
            </a:solidFill>
            <a:prstDash val="solid"/>
            <a:headEnd type="none" w="med" len="med"/>
            <a:tailEnd type="none" w="med" len="med"/>
          </a:ln>
        </p:spPr>
      </p:cxnSp>
      <p:cxnSp>
        <p:nvCxnSpPr>
          <p:cNvPr id="27666" name="直接连接符 18"/>
          <p:cNvCxnSpPr/>
          <p:nvPr/>
        </p:nvCxnSpPr>
        <p:spPr>
          <a:xfrm flipH="1">
            <a:off x="6094730" y="4374515"/>
            <a:ext cx="3810" cy="565785"/>
          </a:xfrm>
          <a:prstGeom prst="line">
            <a:avLst/>
          </a:prstGeom>
          <a:ln w="9525" cap="flat" cmpd="sng">
            <a:solidFill>
              <a:schemeClr val="accent1"/>
            </a:solidFill>
            <a:prstDash val="solid"/>
            <a:headEnd type="none" w="med" len="med"/>
            <a:tailEnd type="none" w="med" len="med"/>
          </a:ln>
        </p:spPr>
      </p:cxnSp>
      <p:pic>
        <p:nvPicPr>
          <p:cNvPr id="84993" name="Picture 4" descr="三靶磁控溅射系统"/>
          <p:cNvPicPr>
            <a:picLocks noGrp="1" noChangeAspect="1"/>
          </p:cNvPicPr>
          <p:nvPr/>
        </p:nvPicPr>
        <p:blipFill>
          <a:blip r:embed="rId1"/>
          <a:srcRect t="6912"/>
          <a:stretch>
            <a:fillRect/>
          </a:stretch>
        </p:blipFill>
        <p:spPr>
          <a:xfrm>
            <a:off x="719455" y="876935"/>
            <a:ext cx="2923540" cy="2044700"/>
          </a:xfrm>
          <a:prstGeom prst="rect">
            <a:avLst/>
          </a:prstGeom>
          <a:noFill/>
          <a:ln w="9525">
            <a:solidFill>
              <a:schemeClr val="bg1"/>
            </a:solidFill>
            <a:miter/>
          </a:ln>
        </p:spPr>
      </p:pic>
      <p:sp>
        <p:nvSpPr>
          <p:cNvPr id="11" name="文本框 10"/>
          <p:cNvSpPr txBox="1"/>
          <p:nvPr/>
        </p:nvSpPr>
        <p:spPr>
          <a:xfrm>
            <a:off x="1008063" y="3097530"/>
            <a:ext cx="2308225" cy="368300"/>
          </a:xfrm>
          <a:prstGeom prst="rect">
            <a:avLst/>
          </a:prstGeom>
          <a:noFill/>
        </p:spPr>
        <p:txBody>
          <a:bodyPr wrap="none" rtlCol="0">
            <a:spAutoFit/>
          </a:bodyPr>
          <a:p>
            <a:pPr marL="0" marR="0" indent="0" algn="ctr" defTabSz="457200" rtl="0" eaLnBrk="1" fontAlgn="auto" latinLnBrk="0" hangingPunct="1">
              <a:lnSpc>
                <a:spcPct val="100000"/>
              </a:lnSpc>
              <a:spcBef>
                <a:spcPct val="0"/>
              </a:spcBef>
              <a:spcAft>
                <a:spcPct val="0"/>
              </a:spcAft>
              <a:buClrTx/>
              <a:buSzTx/>
              <a:buFontTx/>
              <a:buNone/>
            </a:pPr>
            <a:r>
              <a:rPr lang="zh-CN" altLang="en-US" cap="all" dirty="0" smtClean="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高真空</a:t>
            </a:r>
            <a:r>
              <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rPr>
              <a:t>磁控溅射设备 </a:t>
            </a:r>
            <a:endParaRPr lang="zh-CN" altLang="en-US" cap="all"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83970" name="Picture 4" descr="四靶超高真空磁控溅射设备"/>
          <p:cNvPicPr>
            <a:picLocks noGrp="1" noChangeAspect="1"/>
          </p:cNvPicPr>
          <p:nvPr/>
        </p:nvPicPr>
        <p:blipFill>
          <a:blip r:embed="rId2"/>
          <a:srcRect t="4308" b="5122"/>
          <a:stretch>
            <a:fillRect/>
          </a:stretch>
        </p:blipFill>
        <p:spPr>
          <a:xfrm>
            <a:off x="8870950" y="2016125"/>
            <a:ext cx="2734310" cy="2924175"/>
          </a:xfrm>
          <a:prstGeom prst="rect">
            <a:avLst/>
          </a:prstGeom>
          <a:noFill/>
          <a:ln w="9525">
            <a:solidFill>
              <a:schemeClr val="accent1"/>
            </a:solidFill>
            <a:miter/>
          </a:ln>
        </p:spPr>
      </p:pic>
      <p:pic>
        <p:nvPicPr>
          <p:cNvPr id="83971" name="Picture 4" descr="DSC_0041"/>
          <p:cNvPicPr>
            <a:picLocks noChangeAspect="1"/>
          </p:cNvPicPr>
          <p:nvPr/>
        </p:nvPicPr>
        <p:blipFill>
          <a:blip r:embed="rId3"/>
          <a:stretch>
            <a:fillRect/>
          </a:stretch>
        </p:blipFill>
        <p:spPr>
          <a:xfrm>
            <a:off x="9727565" y="819150"/>
            <a:ext cx="2162175" cy="1369060"/>
          </a:xfrm>
          <a:prstGeom prst="rect">
            <a:avLst/>
          </a:prstGeom>
          <a:noFill/>
          <a:ln w="9525">
            <a:noFill/>
          </a:ln>
        </p:spPr>
      </p:pic>
      <p:sp>
        <p:nvSpPr>
          <p:cNvPr id="14" name="文本框 13"/>
          <p:cNvSpPr txBox="1"/>
          <p:nvPr/>
        </p:nvSpPr>
        <p:spPr>
          <a:xfrm>
            <a:off x="9295765" y="5182870"/>
            <a:ext cx="2011680" cy="368300"/>
          </a:xfrm>
          <a:prstGeom prst="rect">
            <a:avLst/>
          </a:prstGeom>
          <a:noFill/>
        </p:spPr>
        <p:txBody>
          <a:bodyPr wrap="none" rtlCol="0">
            <a:spAutoFit/>
          </a:bodyPr>
          <a:p>
            <a:pPr algn="l"/>
            <a:r>
              <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rPr>
              <a:t>四靶磁控溅射系统</a:t>
            </a:r>
            <a:endParaRPr lang="zh-CN" altLang="en-US" cap="all" dirty="0">
              <a:ln w="3175" cmpd="sng">
                <a:noFill/>
              </a:ln>
              <a:solidFill>
                <a:schemeClr val="bg1"/>
              </a:solidFill>
              <a:effectLst/>
              <a:latin typeface="微软雅黑" panose="020B0503020204020204" charset="-122"/>
              <a:ea typeface="微软雅黑" panose="020B0503020204020204" charset="-122"/>
              <a:cs typeface="+mj-cs"/>
              <a:sym typeface="+mn-ea"/>
            </a:endParaRPr>
          </a:p>
        </p:txBody>
      </p:sp>
      <p:pic>
        <p:nvPicPr>
          <p:cNvPr id="16" name="图片 15"/>
          <p:cNvPicPr>
            <a:picLocks noChangeAspect="1"/>
          </p:cNvPicPr>
          <p:nvPr/>
        </p:nvPicPr>
        <p:blipFill>
          <a:blip r:embed="rId4"/>
          <a:stretch>
            <a:fillRect/>
          </a:stretch>
        </p:blipFill>
        <p:spPr>
          <a:xfrm>
            <a:off x="4300220" y="4678680"/>
            <a:ext cx="3590925" cy="2039620"/>
          </a:xfrm>
          <a:prstGeom prst="rect">
            <a:avLst/>
          </a:prstGeom>
        </p:spPr>
      </p:pic>
      <p:sp>
        <p:nvSpPr>
          <p:cNvPr id="17" name="文本框 16"/>
          <p:cNvSpPr txBox="1"/>
          <p:nvPr/>
        </p:nvSpPr>
        <p:spPr>
          <a:xfrm>
            <a:off x="3379470" y="4773295"/>
            <a:ext cx="459740" cy="1691640"/>
          </a:xfrm>
          <a:prstGeom prst="rect">
            <a:avLst/>
          </a:prstGeom>
          <a:noFill/>
        </p:spPr>
        <p:txBody>
          <a:bodyPr vert="eaVert" wrap="none" rtlCol="0">
            <a:spAutoFit/>
          </a:bodyPr>
          <a:p>
            <a:pPr algn="l"/>
            <a:r>
              <a:rPr lang="zh-CN" altLang="en-US" cap="all">
                <a:ln w="3175" cmpd="sng">
                  <a:noFill/>
                </a:ln>
                <a:solidFill>
                  <a:schemeClr val="bg1"/>
                </a:solidFill>
                <a:effectLst/>
                <a:latin typeface="微软雅黑" panose="020B0503020204020204" charset="-122"/>
                <a:ea typeface="微软雅黑" panose="020B0503020204020204" charset="-122"/>
                <a:cs typeface="+mj-cs"/>
                <a:sym typeface="+mn-ea"/>
              </a:rPr>
              <a:t>场发射测试装置</a:t>
            </a:r>
            <a:endParaRPr lang="zh-CN" altLang="en-US" cap="all">
              <a:ln w="3175" cmpd="sng">
                <a:noFill/>
              </a:ln>
              <a:solidFill>
                <a:schemeClr val="bg1"/>
              </a:solidFill>
              <a:effectLst/>
              <a:latin typeface="微软雅黑" panose="020B0503020204020204" charset="-122"/>
              <a:ea typeface="微软雅黑" panose="020B0503020204020204" charset="-122"/>
              <a:cs typeface="+mj-cs"/>
              <a:sym typeface="+mn-ea"/>
            </a:endParaRPr>
          </a:p>
        </p:txBody>
      </p:sp>
      <p:sp>
        <p:nvSpPr>
          <p:cNvPr id="20" name="文本框 19"/>
          <p:cNvSpPr txBox="1"/>
          <p:nvPr/>
        </p:nvSpPr>
        <p:spPr>
          <a:xfrm>
            <a:off x="5635625" y="1969770"/>
            <a:ext cx="921385" cy="1920240"/>
          </a:xfrm>
          <a:prstGeom prst="rect">
            <a:avLst/>
          </a:prstGeom>
          <a:noFill/>
        </p:spPr>
        <p:txBody>
          <a:bodyPr vert="eaVert" wrap="none" rtlCol="0">
            <a:spAutoFit/>
          </a:bodyPr>
          <a:p>
            <a:pPr algn="ctr"/>
            <a:r>
              <a:rPr lang="zh-CN" altLang="en-US" sz="2400" b="1" cap="all" dirty="0">
                <a:ln w="3175" cmpd="sng">
                  <a:noFill/>
                </a:ln>
                <a:solidFill>
                  <a:schemeClr val="bg1"/>
                </a:solidFill>
                <a:effectLst/>
                <a:latin typeface="微软雅黑" panose="020B0503020204020204" charset="-122"/>
                <a:ea typeface="微软雅黑" panose="020B0503020204020204" charset="-122"/>
                <a:cs typeface="+mj-cs"/>
                <a:sym typeface="+mn-ea"/>
              </a:rPr>
              <a:t>慧宇真空为</a:t>
            </a:r>
            <a:endParaRPr lang="zh-CN" altLang="en-US" sz="2400" b="1" cap="all" dirty="0">
              <a:ln w="3175" cmpd="sng">
                <a:noFill/>
              </a:ln>
              <a:solidFill>
                <a:schemeClr val="bg1"/>
              </a:solidFill>
              <a:effectLst/>
              <a:latin typeface="微软雅黑" panose="020B0503020204020204" charset="-122"/>
              <a:ea typeface="微软雅黑" panose="020B0503020204020204" charset="-122"/>
              <a:cs typeface="+mj-cs"/>
              <a:sym typeface="+mn-ea"/>
            </a:endParaRPr>
          </a:p>
          <a:p>
            <a:pPr algn="ctr"/>
            <a:r>
              <a:rPr lang="zh-CN" altLang="en-US" sz="2400" b="1" cap="all" dirty="0">
                <a:ln w="3175" cmpd="sng">
                  <a:noFill/>
                </a:ln>
                <a:solidFill>
                  <a:schemeClr val="bg1"/>
                </a:solidFill>
                <a:effectLst/>
                <a:latin typeface="微软雅黑" panose="020B0503020204020204" charset="-122"/>
                <a:ea typeface="微软雅黑" panose="020B0503020204020204" charset="-122"/>
                <a:cs typeface="+mj-cs"/>
                <a:sym typeface="+mn-ea"/>
              </a:rPr>
              <a:t>用户专业定制</a:t>
            </a:r>
            <a:endParaRPr lang="zh-CN" altLang="en-US" sz="2400" b="1" cap="all" dirty="0">
              <a:ln w="3175" cmpd="sng">
                <a:noFill/>
              </a:ln>
              <a:solidFill>
                <a:schemeClr val="bg1"/>
              </a:solidFill>
              <a:effectLst/>
              <a:latin typeface="微软雅黑" panose="020B0503020204020204" charset="-122"/>
              <a:ea typeface="微软雅黑" panose="020B0503020204020204" charset="-122"/>
              <a:cs typeface="+mj-cs"/>
              <a:sym typeface="+mn-ea"/>
            </a:endParaRPr>
          </a:p>
        </p:txBody>
      </p:sp>
      <p:grpSp>
        <p:nvGrpSpPr>
          <p:cNvPr id="30729" name="组合 7"/>
          <p:cNvGrpSpPr/>
          <p:nvPr/>
        </p:nvGrpSpPr>
        <p:grpSpPr>
          <a:xfrm>
            <a:off x="5080" y="26035"/>
            <a:ext cx="12182475" cy="620395"/>
            <a:chOff x="0" y="283464"/>
            <a:chExt cx="12182856" cy="621792"/>
          </a:xfrm>
          <a:blipFill rotWithShape="1">
            <a:blip r:embed="rId5"/>
            <a:stretch>
              <a:fillRect/>
            </a:stretch>
          </a:blipFill>
        </p:grpSpPr>
        <p:sp>
          <p:nvSpPr>
            <p:cNvPr id="5"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3" name="直接连接符 2"/>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sp>
        <p:nvSpPr>
          <p:cNvPr id="6" name="文本框 5"/>
          <p:cNvSpPr txBox="1"/>
          <p:nvPr/>
        </p:nvSpPr>
        <p:spPr>
          <a:xfrm>
            <a:off x="3434080" y="97155"/>
            <a:ext cx="4064000" cy="521970"/>
          </a:xfrm>
          <a:prstGeom prst="rect">
            <a:avLst/>
          </a:prstGeom>
          <a:noFill/>
        </p:spPr>
        <p:txBody>
          <a:bodyPr wrap="square" rtlCol="0">
            <a:spAutoFit/>
          </a:bodyPr>
          <a:p>
            <a:r>
              <a:rPr lang="zh-CN" altLang="en-US" sz="2800" b="1">
                <a:solidFill>
                  <a:schemeClr val="bg1"/>
                </a:solidFill>
                <a:latin typeface="微软雅黑" panose="020B0503020204020204" charset="-122"/>
                <a:ea typeface="微软雅黑" panose="020B0503020204020204" charset="-122"/>
                <a:sym typeface="+mn-ea"/>
              </a:rPr>
              <a:t>沈阳慧宇真空产品介绍</a:t>
            </a:r>
            <a:endParaRPr lang="zh-CN" altLang="en-US" sz="2800" b="1">
              <a:solidFill>
                <a:schemeClr val="bg1"/>
              </a:solidFill>
              <a:latin typeface="微软雅黑" panose="020B0503020204020204" charset="-122"/>
              <a:ea typeface="微软雅黑" panose="020B0503020204020204" charset="-122"/>
            </a:endParaRPr>
          </a:p>
        </p:txBody>
      </p:sp>
      <p:pic>
        <p:nvPicPr>
          <p:cNvPr id="9" name="图片 8"/>
          <p:cNvPicPr>
            <a:picLocks noChangeAspect="1"/>
          </p:cNvPicPr>
          <p:nvPr/>
        </p:nvPicPr>
        <p:blipFill>
          <a:blip r:embed="rId6" cstate="print"/>
          <a:stretch>
            <a:fillRect/>
          </a:stretch>
        </p:blipFill>
        <p:spPr>
          <a:xfrm>
            <a:off x="11038205" y="54610"/>
            <a:ext cx="1033145" cy="49276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7664"/>
                                        </p:tgtEl>
                                        <p:attrNameLst>
                                          <p:attrName>style.visibility</p:attrName>
                                        </p:attrNameLst>
                                      </p:cBhvr>
                                      <p:to>
                                        <p:strVal val="visible"/>
                                      </p:to>
                                    </p:set>
                                    <p:animEffect transition="in" filter="wipe(down)">
                                      <p:cBhvr>
                                        <p:cTn id="7" dur="500"/>
                                        <p:tgtEl>
                                          <p:spTgt spid="2766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7665"/>
                                        </p:tgtEl>
                                        <p:attrNameLst>
                                          <p:attrName>style.visibility</p:attrName>
                                        </p:attrNameLst>
                                      </p:cBhvr>
                                      <p:to>
                                        <p:strVal val="visible"/>
                                      </p:to>
                                    </p:set>
                                    <p:animEffect transition="in" filter="wipe(left)">
                                      <p:cBhvr>
                                        <p:cTn id="11" dur="500"/>
                                        <p:tgtEl>
                                          <p:spTgt spid="27665"/>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7666"/>
                                        </p:tgtEl>
                                        <p:attrNameLst>
                                          <p:attrName>style.visibility</p:attrName>
                                        </p:attrNameLst>
                                      </p:cBhvr>
                                      <p:to>
                                        <p:strVal val="visible"/>
                                      </p:to>
                                    </p:set>
                                    <p:animEffect transition="in" filter="wipe(up)">
                                      <p:cBhvr>
                                        <p:cTn id="15" dur="500"/>
                                        <p:tgtEl>
                                          <p:spTgt spid="276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37217" name="Rectangle 2"/>
          <p:cNvSpPr>
            <a:spLocks noGrp="1" noChangeArrowheads="1"/>
          </p:cNvSpPr>
          <p:nvPr>
            <p:ph type="title" idx="4294967295"/>
          </p:nvPr>
        </p:nvSpPr>
        <p:spPr>
          <a:xfrm>
            <a:off x="3294380" y="-66675"/>
            <a:ext cx="1483360" cy="893445"/>
          </a:xfrm>
        </p:spPr>
        <p:txBody>
          <a:bodyPr/>
          <a:lstStyle/>
          <a:p>
            <a:pPr marL="0" marR="0" indent="0" algn="ctr" defTabSz="457200" rtl="0" eaLnBrk="1" fontAlgn="auto" latinLnBrk="0" hangingPunct="1">
              <a:lnSpc>
                <a:spcPct val="100000"/>
              </a:lnSpc>
              <a:spcBef>
                <a:spcPct val="0"/>
              </a:spcBef>
              <a:spcAft>
                <a:spcPct val="0"/>
              </a:spcAft>
              <a:buClrTx/>
              <a:buSzTx/>
              <a:buFontTx/>
              <a:buNone/>
            </a:pPr>
            <a:r>
              <a:rPr kumimoji="0" lang="zh-CN" altLang="en-US" sz="3600" b="0" i="0" u="none" strike="noStrike" kern="1200" cap="all" spc="0" normalizeH="0" baseline="0" noProof="1" dirty="0" smtClean="0">
                <a:ln w="3175" cmpd="sng">
                  <a:noFill/>
                </a:ln>
                <a:solidFill>
                  <a:schemeClr val="bg1"/>
                </a:solidFill>
                <a:effectLst/>
                <a:latin typeface="微软雅黑" panose="020B0503020204020204" charset="-122"/>
                <a:ea typeface="微软雅黑" panose="020B0503020204020204" charset="-122"/>
                <a:cs typeface="微软雅黑" panose="020B0503020204020204" charset="-122"/>
              </a:rPr>
              <a:t> </a:t>
            </a:r>
            <a:r>
              <a:rPr kumimoji="0" lang="zh-CN" altLang="en-US" sz="2800" b="1"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rPr>
              <a:t>结束语</a:t>
            </a:r>
            <a:endParaRPr kumimoji="0" lang="zh-CN" altLang="en-US" sz="2800" b="1" i="0" u="none" strike="noStrike" kern="1200" cap="all" spc="0" normalizeH="0" baseline="0" noProof="1" dirty="0">
              <a:ln w="3175" cmpd="sng">
                <a:noFill/>
              </a:ln>
              <a:solidFill>
                <a:schemeClr val="bg1"/>
              </a:solidFill>
              <a:effectLst/>
              <a:latin typeface="微软雅黑" panose="020B0503020204020204" charset="-122"/>
              <a:ea typeface="微软雅黑" panose="020B0503020204020204" charset="-122"/>
              <a:cs typeface="微软雅黑" panose="020B0503020204020204" charset="-122"/>
            </a:endParaRPr>
          </a:p>
        </p:txBody>
      </p:sp>
      <p:sp>
        <p:nvSpPr>
          <p:cNvPr id="137218" name="Rectangle 3"/>
          <p:cNvSpPr>
            <a:spLocks noGrp="1" noChangeArrowheads="1"/>
          </p:cNvSpPr>
          <p:nvPr>
            <p:ph idx="4294967295"/>
          </p:nvPr>
        </p:nvSpPr>
        <p:spPr>
          <a:xfrm>
            <a:off x="1603375" y="1236980"/>
            <a:ext cx="8229600" cy="4784725"/>
          </a:xfrm>
        </p:spPr>
        <p:txBody>
          <a:bodyPr/>
          <a:lstStyle/>
          <a:p>
            <a:pPr marL="285750" marR="0" indent="-285750" algn="l" defTabSz="457200" rtl="0" eaLnBrk="1" fontAlgn="auto" latinLnBrk="0" hangingPunct="1">
              <a:lnSpc>
                <a:spcPct val="100000"/>
              </a:lnSpc>
              <a:spcBef>
                <a:spcPct val="20000"/>
              </a:spcBef>
              <a:spcAft>
                <a:spcPts val="600"/>
              </a:spcAft>
              <a:buClr>
                <a:schemeClr val="tx1"/>
              </a:buClr>
              <a:buSzPct val="80000"/>
              <a:buFont typeface="Wingdings 2" panose="05020102010507070707" pitchFamily="18" charset="2"/>
              <a:buNone/>
            </a:pPr>
            <a:r>
              <a:rPr kumimoji="0" lang="en-US" altLang="zh-CN" sz="2000" b="0" i="0" u="none" strike="noStrike" kern="1200" cap="none" spc="0" normalizeH="0" baseline="0" noProof="1" smtClean="0">
                <a:solidFill>
                  <a:schemeClr val="bg1"/>
                </a:solidFill>
                <a:effectLst/>
                <a:latin typeface="微软雅黑" panose="020B0503020204020204" charset="-122"/>
                <a:ea typeface="微软雅黑" panose="020B0503020204020204" charset="-122"/>
                <a:cs typeface="微软雅黑" panose="020B0503020204020204" charset="-122"/>
              </a:rPr>
              <a:t>             </a:t>
            </a:r>
            <a:endParaRPr kumimoji="0" lang="en-US" altLang="zh-CN" sz="2000" b="0" i="0" u="none" strike="noStrike" kern="1200" cap="none" spc="0" normalizeH="0" baseline="0" noProof="1" smtClean="0">
              <a:solidFill>
                <a:schemeClr val="bg1"/>
              </a:solidFill>
              <a:effectLst/>
              <a:latin typeface="微软雅黑" panose="020B0503020204020204" charset="-122"/>
              <a:ea typeface="微软雅黑" panose="020B0503020204020204" charset="-122"/>
              <a:cs typeface="微软雅黑" panose="020B0503020204020204" charset="-122"/>
            </a:endParaRPr>
          </a:p>
          <a:p>
            <a:pPr marL="285750" marR="0" indent="-285750" algn="l" defTabSz="457200" rtl="0" eaLnBrk="1" fontAlgn="auto" latinLnBrk="0" hangingPunct="1">
              <a:lnSpc>
                <a:spcPct val="100000"/>
              </a:lnSpc>
              <a:spcBef>
                <a:spcPct val="20000"/>
              </a:spcBef>
              <a:spcAft>
                <a:spcPts val="600"/>
              </a:spcAft>
              <a:buClr>
                <a:schemeClr val="tx1"/>
              </a:buClr>
              <a:buSzPct val="80000"/>
              <a:buFont typeface="Wingdings 2" panose="05020102010507070707" pitchFamily="18" charset="2"/>
              <a:buNone/>
            </a:pPr>
            <a:r>
              <a:rPr kumimoji="0" lang="zh-CN" altLang="en-US" sz="2000" b="0" i="0" u="none" strike="noStrike" kern="1200" cap="none" spc="0" normalizeH="0" baseline="0" noProof="1" smtClean="0">
                <a:solidFill>
                  <a:schemeClr val="bg1"/>
                </a:solidFill>
                <a:effectLst/>
                <a:latin typeface="微软雅黑" panose="020B0503020204020204" charset="-122"/>
                <a:ea typeface="微软雅黑" panose="020B0503020204020204" charset="-122"/>
                <a:cs typeface="微软雅黑" panose="020B0503020204020204" charset="-122"/>
              </a:rPr>
              <a:t>  </a:t>
            </a:r>
            <a:r>
              <a:rPr kumimoji="0" lang="zh-CN" altLang="en-US" sz="2400" b="0" i="0" u="none" strike="noStrike" kern="1200" cap="none" spc="0" normalizeH="0" baseline="0" noProof="1">
                <a:solidFill>
                  <a:schemeClr val="bg1"/>
                </a:solidFill>
                <a:effectLst/>
                <a:latin typeface="微软雅黑" panose="020B0503020204020204" charset="-122"/>
                <a:ea typeface="微软雅黑" panose="020B0503020204020204" charset="-122"/>
                <a:cs typeface="微软雅黑" panose="020B0503020204020204" charset="-122"/>
              </a:rPr>
              <a:t>      </a:t>
            </a:r>
            <a:r>
              <a:rPr kumimoji="0" lang="zh-CN" altLang="en-US" sz="2400" b="0" i="0" u="none" strike="noStrike" kern="1200" cap="none" spc="0" normalizeH="0" baseline="0" noProof="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 </a:t>
            </a:r>
            <a:r>
              <a:rPr kumimoji="0" lang="zh-CN" altLang="en-US" sz="3600" b="0" i="0" u="none" strike="noStrike" kern="1200" cap="none" spc="0" normalizeH="0" baseline="0" noProof="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沈阳慧宇真空技术有限公司将抓住机遇，不断地学习掌握真空领域相关知识和技术，培养人才，增加技术储备，提高管理水平，践行中国制造</a:t>
            </a:r>
            <a:r>
              <a:rPr kumimoji="0" lang="en-US" altLang="zh-CN" sz="3600" b="0" i="0" u="none" strike="noStrike" kern="1200" cap="none" spc="0" normalizeH="0" baseline="0" noProof="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2025</a:t>
            </a:r>
            <a:r>
              <a:rPr kumimoji="0" lang="zh-CN" altLang="en-US" sz="3600" b="0" i="0" u="none" strike="noStrike" kern="1200" cap="none" spc="0" normalizeH="0" baseline="0" noProof="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，为中国的科技发展做出更大贡献！</a:t>
            </a:r>
            <a:endParaRPr kumimoji="0" lang="zh-CN" altLang="en-US" sz="3600" b="0" i="0" u="none" strike="noStrike" kern="1200" cap="none" spc="0" normalizeH="0" baseline="0" noProof="1">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endParaRPr>
          </a:p>
        </p:txBody>
      </p:sp>
      <p:grpSp>
        <p:nvGrpSpPr>
          <p:cNvPr id="30729" name="组合 7"/>
          <p:cNvGrpSpPr/>
          <p:nvPr/>
        </p:nvGrpSpPr>
        <p:grpSpPr>
          <a:xfrm>
            <a:off x="5080" y="26035"/>
            <a:ext cx="12182475" cy="620395"/>
            <a:chOff x="0" y="283464"/>
            <a:chExt cx="12182856" cy="621792"/>
          </a:xfrm>
          <a:blipFill rotWithShape="1">
            <a:blip r:embed="rId1"/>
            <a:stretch>
              <a:fillRect/>
            </a:stretch>
          </a:blipFill>
        </p:grpSpPr>
        <p:sp>
          <p:nvSpPr>
            <p:cNvPr id="5" name="矩形 3"/>
            <p:cNvSpPr/>
            <p:nvPr/>
          </p:nvSpPr>
          <p:spPr>
            <a:xfrm>
              <a:off x="0" y="283464"/>
              <a:ext cx="3438144" cy="621792"/>
            </a:xfrm>
            <a:custGeom>
              <a:avLst/>
              <a:gdLst>
                <a:gd name="connsiteX0" fmla="*/ 0 w 3337560"/>
                <a:gd name="connsiteY0" fmla="*/ 0 h 612648"/>
                <a:gd name="connsiteX1" fmla="*/ 3337560 w 3337560"/>
                <a:gd name="connsiteY1" fmla="*/ 0 h 612648"/>
                <a:gd name="connsiteX2" fmla="*/ 3337560 w 3337560"/>
                <a:gd name="connsiteY2" fmla="*/ 612648 h 612648"/>
                <a:gd name="connsiteX3" fmla="*/ 0 w 3337560"/>
                <a:gd name="connsiteY3" fmla="*/ 612648 h 612648"/>
                <a:gd name="connsiteX4" fmla="*/ 0 w 3337560"/>
                <a:gd name="connsiteY4" fmla="*/ 0 h 612648"/>
                <a:gd name="connsiteX0-1" fmla="*/ 0 w 3337560"/>
                <a:gd name="connsiteY0-2" fmla="*/ 9144 h 621792"/>
                <a:gd name="connsiteX1-3" fmla="*/ 2862072 w 3337560"/>
                <a:gd name="connsiteY1-4" fmla="*/ 0 h 621792"/>
                <a:gd name="connsiteX2-5" fmla="*/ 3337560 w 3337560"/>
                <a:gd name="connsiteY2-6" fmla="*/ 621792 h 621792"/>
                <a:gd name="connsiteX3-7" fmla="*/ 0 w 3337560"/>
                <a:gd name="connsiteY3-8" fmla="*/ 621792 h 621792"/>
                <a:gd name="connsiteX4-9" fmla="*/ 0 w 3337560"/>
                <a:gd name="connsiteY4-10" fmla="*/ 9144 h 6217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37560" h="621792">
                  <a:moveTo>
                    <a:pt x="0" y="9144"/>
                  </a:moveTo>
                  <a:lnTo>
                    <a:pt x="2862072" y="0"/>
                  </a:lnTo>
                  <a:lnTo>
                    <a:pt x="3337560" y="621792"/>
                  </a:lnTo>
                  <a:lnTo>
                    <a:pt x="0" y="621792"/>
                  </a:lnTo>
                  <a:lnTo>
                    <a:pt x="0" y="9144"/>
                  </a:lnTo>
                  <a:close/>
                </a:path>
              </a:pathLst>
            </a:custGeom>
            <a:grpFill/>
            <a:ln w="12700" cap="flat" cmpd="sng" algn="ctr">
              <a:noFill/>
              <a:prstDash val="solid"/>
              <a:miter lim="800000"/>
            </a:ln>
            <a:effectLst/>
          </p:spPr>
          <p:txBody>
            <a:bodyPr rtlCol="0" anchor="ctr"/>
            <a:p>
              <a:pPr marL="0" marR="0" lvl="0" indent="0" algn="ctr" defTabSz="914400" rtl="0" eaLnBrk="1" latinLnBrk="0" hangingPunct="1">
                <a:spcBef>
                  <a:spcPts val="0"/>
                </a:spcBef>
                <a:spcAft>
                  <a:spcPts val="0"/>
                </a:spcAft>
                <a:buClrTx/>
                <a:buSzTx/>
                <a:buFontTx/>
                <a:buNone/>
                <a:defRPr/>
              </a:pPr>
              <a:endParaRPr kumimoji="0" lang="zh-CN" altLang="en-US" sz="2800"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cs typeface="+mn-ea"/>
              </a:endParaRPr>
            </a:p>
          </p:txBody>
        </p:sp>
        <p:cxnSp>
          <p:nvCxnSpPr>
            <p:cNvPr id="3" name="直接连接符 2"/>
            <p:cNvCxnSpPr/>
            <p:nvPr/>
          </p:nvCxnSpPr>
          <p:spPr>
            <a:xfrm flipV="1">
              <a:off x="3429000" y="877824"/>
              <a:ext cx="8753856" cy="18288"/>
            </a:xfrm>
            <a:prstGeom prst="line">
              <a:avLst/>
            </a:prstGeom>
            <a:grpFill/>
            <a:ln w="6350" cap="flat" cmpd="sng" algn="ctr">
              <a:solidFill>
                <a:srgbClr val="231F20"/>
              </a:solidFill>
              <a:prstDash val="solid"/>
              <a:miter lim="800000"/>
            </a:ln>
            <a:effectLst/>
          </p:spPr>
        </p:cxnSp>
      </p:grpSp>
      <p:pic>
        <p:nvPicPr>
          <p:cNvPr id="9" name="图片 8"/>
          <p:cNvPicPr>
            <a:picLocks noChangeAspect="1"/>
          </p:cNvPicPr>
          <p:nvPr/>
        </p:nvPicPr>
        <p:blipFill>
          <a:blip r:embed="rId2" cstate="print"/>
          <a:stretch>
            <a:fillRect/>
          </a:stretch>
        </p:blipFill>
        <p:spPr>
          <a:xfrm>
            <a:off x="11038205" y="54610"/>
            <a:ext cx="1033145" cy="492760"/>
          </a:xfrm>
          <a:prstGeom prst="rect">
            <a:avLst/>
          </a:prstGeom>
        </p:spPr>
      </p:pic>
      <p:pic>
        <p:nvPicPr>
          <p:cNvPr id="2" name="图片 1"/>
          <p:cNvPicPr>
            <a:picLocks noChangeAspect="1"/>
          </p:cNvPicPr>
          <p:nvPr/>
        </p:nvPicPr>
        <p:blipFill>
          <a:blip r:embed="rId3"/>
          <a:stretch>
            <a:fillRect/>
          </a:stretch>
        </p:blipFill>
        <p:spPr>
          <a:xfrm>
            <a:off x="10274300" y="3048000"/>
            <a:ext cx="1162050" cy="1162050"/>
          </a:xfrm>
          <a:prstGeom prst="rect">
            <a:avLst/>
          </a:prstGeom>
        </p:spPr>
      </p:pic>
      <p:sp>
        <p:nvSpPr>
          <p:cNvPr id="4" name="文本框 3"/>
          <p:cNvSpPr txBox="1"/>
          <p:nvPr/>
        </p:nvSpPr>
        <p:spPr>
          <a:xfrm>
            <a:off x="10456545" y="4270375"/>
            <a:ext cx="1146175" cy="275590"/>
          </a:xfrm>
          <a:prstGeom prst="rect">
            <a:avLst/>
          </a:prstGeom>
          <a:noFill/>
        </p:spPr>
        <p:txBody>
          <a:bodyPr wrap="square" rtlCol="0" anchor="t">
            <a:spAutoFit/>
          </a:bodyPr>
          <a:p>
            <a:r>
              <a:rPr lang="zh-CN" altLang="en-US" sz="1200" b="1">
                <a:solidFill>
                  <a:schemeClr val="bg1"/>
                </a:solidFill>
                <a:sym typeface="+mn-ea"/>
              </a:rPr>
              <a:t>手机官网</a:t>
            </a:r>
            <a:endParaRPr lang="zh-CN" altLang="en-US" sz="1200" b="1">
              <a:solidFill>
                <a:schemeClr val="bg1"/>
              </a:solidFill>
              <a:sym typeface="+mn-ea"/>
            </a:endParaRPr>
          </a:p>
        </p:txBody>
      </p:sp>
    </p:spTree>
  </p:cSld>
  <p:clrMapOvr>
    <a:masterClrMapping/>
  </p:clrMapOvr>
  <p:transition>
    <p:wedge/>
  </p:transition>
</p:sld>
</file>

<file path=ppt/tags/tag1.xml><?xml version="1.0" encoding="utf-8"?>
<p:tagLst xmlns:p="http://schemas.openxmlformats.org/presentationml/2006/main">
  <p:tag name="KSO_WM_UNIT_PLACING_PICTURE_USER_VIEWPORT" val="{&quot;height&quot;:10800,&quot;width&quot;:16200}"/>
</p:tagLst>
</file>

<file path=ppt/tags/tag2.xml><?xml version="1.0" encoding="utf-8"?>
<p:tagLst xmlns:p="http://schemas.openxmlformats.org/presentationml/2006/main">
  <p:tag name="KSO_WPP_MARK_KEY" val="afeef00e-ad0b-4605-af3f-28908885841b"/>
  <p:tag name="COMMONDATA" val="eyJoZGlkIjoiMjdiNmZhNTY3ODcyNTM3OGRhOGEzZjIxMmJhNDQ1Y2YifQ=="/>
</p:tagLst>
</file>

<file path=ppt/theme/theme1.xml><?xml version="1.0" encoding="utf-8"?>
<a:theme xmlns:a="http://schemas.openxmlformats.org/drawingml/2006/main" name="切片">
  <a:themeElements>
    <a:clrScheme name="切片">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切片">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切片">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切片">
  <a:themeElements>
    <a:clrScheme name="切片">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切片">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切片">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0</TotalTime>
  <Words>2443</Words>
  <Application>WPS 演示</Application>
  <PresentationFormat>宽屏</PresentationFormat>
  <Paragraphs>238</Paragraphs>
  <Slides>30</Slides>
  <Notes>0</Notes>
  <HiddenSlides>0</HiddenSlides>
  <MMClips>0</MMClips>
  <ScaleCrop>false</ScaleCrop>
  <HeadingPairs>
    <vt:vector size="8" baseType="variant">
      <vt:variant>
        <vt:lpstr>已用的字体</vt:lpstr>
      </vt:variant>
      <vt:variant>
        <vt:i4>12</vt:i4>
      </vt:variant>
      <vt:variant>
        <vt:lpstr>主题</vt:lpstr>
      </vt:variant>
      <vt:variant>
        <vt:i4>2</vt:i4>
      </vt:variant>
      <vt:variant>
        <vt:lpstr>嵌入 OLE 服务器</vt:lpstr>
      </vt:variant>
      <vt:variant>
        <vt:i4>2</vt:i4>
      </vt:variant>
      <vt:variant>
        <vt:lpstr>幻灯片标题</vt:lpstr>
      </vt:variant>
      <vt:variant>
        <vt:i4>30</vt:i4>
      </vt:variant>
    </vt:vector>
  </HeadingPairs>
  <TitlesOfParts>
    <vt:vector size="46" baseType="lpstr">
      <vt:lpstr>Arial</vt:lpstr>
      <vt:lpstr>宋体</vt:lpstr>
      <vt:lpstr>Wingdings</vt:lpstr>
      <vt:lpstr>Century Gothic</vt:lpstr>
      <vt:lpstr>Wingdings 3</vt:lpstr>
      <vt:lpstr>微软雅黑</vt:lpstr>
      <vt:lpstr>Calibri</vt:lpstr>
      <vt:lpstr>黑体</vt:lpstr>
      <vt:lpstr>Wingdings</vt:lpstr>
      <vt:lpstr>幼圆</vt:lpstr>
      <vt:lpstr>Arial Unicode MS</vt:lpstr>
      <vt:lpstr>Wingdings 2</vt:lpstr>
      <vt:lpstr>切片</vt:lpstr>
      <vt:lpstr>1_切片</vt:lpstr>
      <vt:lpstr>Paint.Picture</vt:lpstr>
      <vt:lpstr>Paint.Picture</vt:lpstr>
      <vt:lpstr>沈阳慧宇真空技术有限公司</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公司为国际热核聚变实验堆研制的GDC实验平台</vt:lpstr>
      <vt:lpstr> 慧宇公司为核工业西南物理研究院研制的 高温高真空材料动态蠕变试验设备</vt:lpstr>
      <vt:lpstr>PowerPoint 演示文稿</vt:lpstr>
      <vt:lpstr>PowerPoint 演示文稿</vt:lpstr>
      <vt:lpstr>PowerPoint 演示文稿</vt:lpstr>
      <vt:lpstr>                                                                               </vt:lpstr>
      <vt:lpstr>PowerPoint 演示文稿</vt:lpstr>
      <vt:lpstr>PowerPoint 演示文稿</vt:lpstr>
      <vt:lpstr>太阳能电池多腔体高真空薄膜沉积系统</vt:lpstr>
      <vt:lpstr>PowerPoint 演示文稿</vt:lpstr>
      <vt:lpstr>慧宇真空研制的多功能太阳能制膜系统</vt:lpstr>
      <vt:lpstr>慧宇公司为用户研制的多功能有机蒸发镀膜系统</vt:lpstr>
      <vt:lpstr>PowerPoint 演示文稿</vt:lpstr>
      <vt:lpstr>PowerPoint 演示文稿</vt:lpstr>
      <vt:lpstr> 结束语</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沈阳慧宇真空技术有限公司 SHENYANG HUIYU VACUUM TECHNICS CO.,LTD</dc:title>
  <dc:creator>HP</dc:creator>
  <cp:lastModifiedBy>Administrator</cp:lastModifiedBy>
  <cp:revision>174</cp:revision>
  <dcterms:created xsi:type="dcterms:W3CDTF">2018-04-10T06:03:00Z</dcterms:created>
  <dcterms:modified xsi:type="dcterms:W3CDTF">2022-10-24T01:48:24Z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2052-11.1.0.12598</vt:lpwstr>
  </property>
  <property fmtid="{D5CDD505-2E9C-101B-9397-08002B2CF9AE}" pid="3" name="ICV">
    <vt:lpwstr>7F03A8B15F094C739B6C43C1E6A37197</vt:lpwstr>
  </property>
</Properties>
</file>