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8" r:id="rId3"/>
    <p:sldId id="259" r:id="rId4"/>
    <p:sldId id="260" r:id="rId5"/>
    <p:sldId id="261" r:id="rId6"/>
    <p:sldId id="262" r:id="rId7"/>
    <p:sldId id="263" r:id="rId8"/>
    <p:sldId id="264"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91"/>
    <p:restoredTop sz="94663"/>
  </p:normalViewPr>
  <p:slideViewPr>
    <p:cSldViewPr snapToGrid="0">
      <p:cViewPr>
        <p:scale>
          <a:sx n="33" d="100"/>
          <a:sy n="33" d="100"/>
        </p:scale>
        <p:origin x="2808" y="19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1143000" y="685800"/>
            <a:ext cx="4572000" cy="3429000"/>
          </a:xfrm>
          <a:prstGeom prst="rect">
            <a:avLst/>
          </a:prstGeom>
        </p:spPr>
        <p:txBody>
          <a:bodyPr/>
          <a:lstStyle/>
          <a:p>
            <a:endParaRPr/>
          </a:p>
        </p:txBody>
      </p:sp>
      <p:sp>
        <p:nvSpPr>
          <p:cNvPr id="147" name="Shape 14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rPr lang="en-US" dirty="0"/>
              <a:t>Quan Zou</a:t>
            </a:r>
            <a:r>
              <a:rPr dirty="0"/>
              <a:t> and </a:t>
            </a:r>
            <a:r>
              <a:rPr lang="en-US" dirty="0"/>
              <a:t>27/10/2022</a:t>
            </a:r>
            <a:endParaRPr dirty="0"/>
          </a:p>
        </p:txBody>
      </p:sp>
      <p:sp>
        <p:nvSpPr>
          <p:cNvPr id="12" name="Slide Number"/>
          <p:cNvSpPr txBox="1">
            <a:spLocks noGrp="1"/>
          </p:cNvSpPr>
          <p:nvPr>
            <p:ph type="sldNum" sz="quarter" idx="2"/>
          </p:nvPr>
        </p:nvSpPr>
        <p:spPr>
          <a:xfrm>
            <a:off x="11916765" y="12907466"/>
            <a:ext cx="537973" cy="548133"/>
          </a:xfrm>
          <a:prstGeom prst="rect">
            <a:avLst/>
          </a:prstGeom>
        </p:spPr>
        <p:txBody>
          <a:bodyPr/>
          <a:lstStyle>
            <a:lvl1pPr>
              <a:defRPr sz="30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6"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4"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5"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3"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4"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2"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3"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4"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2"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19"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0"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1"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2"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0"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1"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2"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0" name="Slide Title"/>
          <p:cNvSpPr txBox="1">
            <a:spLocks noGrp="1"/>
          </p:cNvSpPr>
          <p:nvPr>
            <p:ph type="title" hasCustomPrompt="1"/>
          </p:nvPr>
        </p:nvSpPr>
        <p:spPr>
          <a:prstGeom prst="rect">
            <a:avLst/>
          </a:prstGeom>
        </p:spPr>
        <p:txBody>
          <a:bodyPr/>
          <a:lstStyle/>
          <a:p>
            <a:r>
              <a:t>Slide Title</a:t>
            </a:r>
          </a:p>
        </p:txBody>
      </p:sp>
      <p:sp>
        <p:nvSpPr>
          <p:cNvPr id="4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0"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58"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59"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0"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1"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69"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0"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7"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78"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7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6"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7"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88"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slideLayout" Target="../slideLayouts/slideLayout1.xml"/><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Line"/>
          <p:cNvSpPr/>
          <p:nvPr/>
        </p:nvSpPr>
        <p:spPr>
          <a:xfrm>
            <a:off x="377869" y="5846288"/>
            <a:ext cx="15788235" cy="1"/>
          </a:xfrm>
          <a:prstGeom prst="line">
            <a:avLst/>
          </a:prstGeom>
          <a:ln w="50800">
            <a:solidFill>
              <a:schemeClr val="accent1">
                <a:lumOff val="-13575"/>
              </a:schemeClr>
            </a:solidFill>
            <a:miter lim="400000"/>
          </a:ln>
        </p:spPr>
        <p:txBody>
          <a:bodyPr lIns="50800" tIns="50800" rIns="50800" bIns="50800" anchor="ctr"/>
          <a:lstStyle/>
          <a:p>
            <a:endParaRPr/>
          </a:p>
        </p:txBody>
      </p:sp>
      <p:pic>
        <p:nvPicPr>
          <p:cNvPr id="150" name="Screen Shot 2021-04-27 at 2.05.44 PM.png" descr="Screen Shot 2021-04-27 at 2.05.44 PM.png"/>
          <p:cNvPicPr>
            <a:picLocks noChangeAspect="1"/>
          </p:cNvPicPr>
          <p:nvPr/>
        </p:nvPicPr>
        <p:blipFill>
          <a:blip r:embed="rId2"/>
          <a:stretch>
            <a:fillRect/>
          </a:stretch>
        </p:blipFill>
        <p:spPr>
          <a:xfrm>
            <a:off x="1823439" y="10353664"/>
            <a:ext cx="12782910" cy="1762056"/>
          </a:xfrm>
          <a:prstGeom prst="rect">
            <a:avLst/>
          </a:prstGeom>
          <a:ln w="12700">
            <a:miter lim="400000"/>
          </a:ln>
        </p:spPr>
      </p:pic>
      <p:sp>
        <p:nvSpPr>
          <p:cNvPr id="151" name="Quan Zou (邹全)1 on behalf of the LHCb UT upgrade team…"/>
          <p:cNvSpPr txBox="1"/>
          <p:nvPr/>
        </p:nvSpPr>
        <p:spPr>
          <a:xfrm>
            <a:off x="2096364" y="7460646"/>
            <a:ext cx="15904999" cy="37740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spcBef>
                <a:spcPts val="900"/>
              </a:spcBef>
              <a:defRPr sz="4600">
                <a:latin typeface="Arial"/>
                <a:ea typeface="Arial"/>
                <a:cs typeface="Arial"/>
                <a:sym typeface="Arial"/>
              </a:defRPr>
            </a:pPr>
            <a:r>
              <a:rPr dirty="0"/>
              <a:t>Quan Zou (</a:t>
            </a:r>
            <a:r>
              <a:rPr dirty="0" err="1"/>
              <a:t>邹全</a:t>
            </a:r>
            <a:r>
              <a:rPr dirty="0"/>
              <a:t>)</a:t>
            </a:r>
            <a:r>
              <a:rPr baseline="31999" dirty="0"/>
              <a:t>1 </a:t>
            </a:r>
            <a:r>
              <a:rPr sz="3400" dirty="0"/>
              <a:t>on behalf of the </a:t>
            </a:r>
            <a:r>
              <a:rPr sz="3400" dirty="0" err="1"/>
              <a:t>LHCb</a:t>
            </a:r>
            <a:r>
              <a:rPr sz="3400" dirty="0"/>
              <a:t> UT upgrade team </a:t>
            </a:r>
          </a:p>
          <a:p>
            <a:pPr>
              <a:spcBef>
                <a:spcPts val="900"/>
              </a:spcBef>
            </a:pPr>
            <a:r>
              <a:rPr dirty="0"/>
              <a:t>CEPC Workshop </a:t>
            </a:r>
          </a:p>
          <a:p>
            <a:pPr>
              <a:spcBef>
                <a:spcPts val="900"/>
              </a:spcBef>
            </a:pPr>
            <a:r>
              <a:rPr dirty="0"/>
              <a:t>24-28, October, 2022</a:t>
            </a:r>
            <a:endParaRPr sz="1200" dirty="0">
              <a:latin typeface="Times Roman"/>
              <a:ea typeface="Times Roman"/>
              <a:cs typeface="Times Roman"/>
              <a:sym typeface="Times Roman"/>
            </a:endParaRPr>
          </a:p>
          <a:p>
            <a:pPr>
              <a:spcBef>
                <a:spcPts val="900"/>
              </a:spcBef>
            </a:pPr>
            <a:endParaRPr sz="1200" dirty="0">
              <a:latin typeface="Times Roman"/>
              <a:ea typeface="Times Roman"/>
              <a:cs typeface="Times Roman"/>
              <a:sym typeface="Times Roman"/>
            </a:endParaRPr>
          </a:p>
          <a:p>
            <a:pPr>
              <a:spcBef>
                <a:spcPts val="900"/>
              </a:spcBef>
            </a:pPr>
            <a:endParaRPr sz="1200" dirty="0"/>
          </a:p>
        </p:txBody>
      </p:sp>
      <p:sp>
        <p:nvSpPr>
          <p:cNvPr id="152" name="MAPS-based Upstream Tracker at LHCb Upgrade II"/>
          <p:cNvSpPr txBox="1">
            <a:spLocks noGrp="1"/>
          </p:cNvSpPr>
          <p:nvPr>
            <p:ph type="ctrTitle" idx="4294967295"/>
          </p:nvPr>
        </p:nvSpPr>
        <p:spPr>
          <a:xfrm>
            <a:off x="663269" y="3417026"/>
            <a:ext cx="16634587" cy="2272379"/>
          </a:xfrm>
          <a:prstGeom prst="rect">
            <a:avLst/>
          </a:prstGeom>
        </p:spPr>
        <p:txBody>
          <a:bodyPr anchor="b"/>
          <a:lstStyle>
            <a:lvl1pPr defTabSz="2096971">
              <a:defRPr sz="7740" b="0" spc="-154">
                <a:latin typeface="AppleGothic 일반체"/>
                <a:ea typeface="AppleGothic 일반체"/>
                <a:cs typeface="AppleGothic 일반체"/>
                <a:sym typeface="AppleGothic 일반체"/>
              </a:defRPr>
            </a:lvl1pPr>
          </a:lstStyle>
          <a:p>
            <a:r>
              <a:t>MAPS-based Upstream Tracker at LHCb Upgrade II </a:t>
            </a:r>
            <a:endParaRPr sz="1032" spc="-20">
              <a:latin typeface="Times Roman"/>
              <a:ea typeface="Times Roman"/>
              <a:cs typeface="Times Roman"/>
              <a:sym typeface="Times Roman"/>
            </a:endParaRPr>
          </a:p>
        </p:txBody>
      </p:sp>
      <p:grpSp>
        <p:nvGrpSpPr>
          <p:cNvPr id="4205" name="Group 4204">
            <a:extLst>
              <a:ext uri="{FF2B5EF4-FFF2-40B4-BE49-F238E27FC236}">
                <a16:creationId xmlns:a16="http://schemas.microsoft.com/office/drawing/2014/main" id="{212515C5-157A-DE1C-FA19-3A721B489971}"/>
              </a:ext>
            </a:extLst>
          </p:cNvPr>
          <p:cNvGrpSpPr/>
          <p:nvPr/>
        </p:nvGrpSpPr>
        <p:grpSpPr>
          <a:xfrm>
            <a:off x="19050651" y="2799186"/>
            <a:ext cx="2857626" cy="8688086"/>
            <a:chOff x="9277658" y="961873"/>
            <a:chExt cx="1793458" cy="5440680"/>
          </a:xfrm>
        </p:grpSpPr>
        <p:grpSp>
          <p:nvGrpSpPr>
            <p:cNvPr id="2142" name="Group 2141">
              <a:extLst>
                <a:ext uri="{FF2B5EF4-FFF2-40B4-BE49-F238E27FC236}">
                  <a16:creationId xmlns:a16="http://schemas.microsoft.com/office/drawing/2014/main" id="{92476A3D-56A9-2AD1-DAEC-EEAE603A8CF9}"/>
                </a:ext>
              </a:extLst>
            </p:cNvPr>
            <p:cNvGrpSpPr>
              <a:grpSpLocks noChangeAspect="1"/>
            </p:cNvGrpSpPr>
            <p:nvPr/>
          </p:nvGrpSpPr>
          <p:grpSpPr>
            <a:xfrm>
              <a:off x="10017935" y="5448529"/>
              <a:ext cx="914400" cy="817808"/>
              <a:chOff x="4658576" y="3781729"/>
              <a:chExt cx="2596896" cy="2322576"/>
            </a:xfrm>
          </p:grpSpPr>
          <p:sp>
            <p:nvSpPr>
              <p:cNvPr id="2143" name="Rectangle 2142">
                <a:extLst>
                  <a:ext uri="{FF2B5EF4-FFF2-40B4-BE49-F238E27FC236}">
                    <a16:creationId xmlns:a16="http://schemas.microsoft.com/office/drawing/2014/main" id="{123B2E45-6515-D589-2267-45F023CA0AB3}"/>
                  </a:ext>
                </a:extLst>
              </p:cNvPr>
              <p:cNvSpPr/>
              <p:nvPr/>
            </p:nvSpPr>
            <p:spPr>
              <a:xfrm>
                <a:off x="4658576" y="3781729"/>
                <a:ext cx="2596896" cy="2322576"/>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144" name="Group 2143">
                <a:extLst>
                  <a:ext uri="{FF2B5EF4-FFF2-40B4-BE49-F238E27FC236}">
                    <a16:creationId xmlns:a16="http://schemas.microsoft.com/office/drawing/2014/main" id="{5D2F071B-6381-7F00-FD74-EFCC8FC19866}"/>
                  </a:ext>
                </a:extLst>
              </p:cNvPr>
              <p:cNvGrpSpPr/>
              <p:nvPr/>
            </p:nvGrpSpPr>
            <p:grpSpPr>
              <a:xfrm>
                <a:off x="4676864" y="3818305"/>
                <a:ext cx="365760" cy="861046"/>
                <a:chOff x="4114800" y="1883664"/>
                <a:chExt cx="365760" cy="861046"/>
              </a:xfrm>
            </p:grpSpPr>
            <p:grpSp>
              <p:nvGrpSpPr>
                <p:cNvPr id="2342" name="Group 2341">
                  <a:extLst>
                    <a:ext uri="{FF2B5EF4-FFF2-40B4-BE49-F238E27FC236}">
                      <a16:creationId xmlns:a16="http://schemas.microsoft.com/office/drawing/2014/main" id="{72D04E88-BE41-DB80-49BB-98E492F5F0BD}"/>
                    </a:ext>
                  </a:extLst>
                </p:cNvPr>
                <p:cNvGrpSpPr/>
                <p:nvPr/>
              </p:nvGrpSpPr>
              <p:grpSpPr>
                <a:xfrm>
                  <a:off x="4114800" y="1883664"/>
                  <a:ext cx="365760" cy="429489"/>
                  <a:chOff x="4114800" y="1883664"/>
                  <a:chExt cx="365760" cy="429489"/>
                </a:xfrm>
              </p:grpSpPr>
              <p:sp>
                <p:nvSpPr>
                  <p:cNvPr id="2350" name="Rectangle 2349">
                    <a:extLst>
                      <a:ext uri="{FF2B5EF4-FFF2-40B4-BE49-F238E27FC236}">
                        <a16:creationId xmlns:a16="http://schemas.microsoft.com/office/drawing/2014/main" id="{6F9226AA-BBFD-4C89-D16F-8FA1A6A2F5B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51" name="Rectangle 2350">
                    <a:extLst>
                      <a:ext uri="{FF2B5EF4-FFF2-40B4-BE49-F238E27FC236}">
                        <a16:creationId xmlns:a16="http://schemas.microsoft.com/office/drawing/2014/main" id="{53BCC98B-D619-ADA6-529A-710FC7FD2F99}"/>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52" name="Rectangle 2351">
                    <a:extLst>
                      <a:ext uri="{FF2B5EF4-FFF2-40B4-BE49-F238E27FC236}">
                        <a16:creationId xmlns:a16="http://schemas.microsoft.com/office/drawing/2014/main" id="{AC5793CC-BD36-E149-405F-9A8356299611}"/>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53" name="Freeform 2352">
                    <a:extLst>
                      <a:ext uri="{FF2B5EF4-FFF2-40B4-BE49-F238E27FC236}">
                        <a16:creationId xmlns:a16="http://schemas.microsoft.com/office/drawing/2014/main" id="{439AB54B-E109-1BBB-24CC-6AF19233EE44}"/>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54" name="Freeform 2353">
                    <a:extLst>
                      <a:ext uri="{FF2B5EF4-FFF2-40B4-BE49-F238E27FC236}">
                        <a16:creationId xmlns:a16="http://schemas.microsoft.com/office/drawing/2014/main" id="{623D1F8A-94AD-A1C0-93CF-7CB5D9235B6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55" name="Freeform 2354">
                    <a:extLst>
                      <a:ext uri="{FF2B5EF4-FFF2-40B4-BE49-F238E27FC236}">
                        <a16:creationId xmlns:a16="http://schemas.microsoft.com/office/drawing/2014/main" id="{67DAEE73-D361-B679-6D82-4BE1FBB2EF0D}"/>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343" name="Group 2342">
                  <a:extLst>
                    <a:ext uri="{FF2B5EF4-FFF2-40B4-BE49-F238E27FC236}">
                      <a16:creationId xmlns:a16="http://schemas.microsoft.com/office/drawing/2014/main" id="{1EEF1218-DB39-3F0A-F354-7F5E82377A07}"/>
                    </a:ext>
                  </a:extLst>
                </p:cNvPr>
                <p:cNvGrpSpPr/>
                <p:nvPr/>
              </p:nvGrpSpPr>
              <p:grpSpPr>
                <a:xfrm>
                  <a:off x="4114800" y="2313153"/>
                  <a:ext cx="365760" cy="431557"/>
                  <a:chOff x="4114800" y="2313153"/>
                  <a:chExt cx="365760" cy="431557"/>
                </a:xfrm>
              </p:grpSpPr>
              <p:sp>
                <p:nvSpPr>
                  <p:cNvPr id="2344" name="Rectangle 2343">
                    <a:extLst>
                      <a:ext uri="{FF2B5EF4-FFF2-40B4-BE49-F238E27FC236}">
                        <a16:creationId xmlns:a16="http://schemas.microsoft.com/office/drawing/2014/main" id="{A02E7FEC-23E4-92B3-D884-C67F07E0F81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45" name="Rectangle 2344">
                    <a:extLst>
                      <a:ext uri="{FF2B5EF4-FFF2-40B4-BE49-F238E27FC236}">
                        <a16:creationId xmlns:a16="http://schemas.microsoft.com/office/drawing/2014/main" id="{FEF7F1B4-3CDF-9FE1-79AC-602A59517C3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46" name="Rectangle 2345">
                    <a:extLst>
                      <a:ext uri="{FF2B5EF4-FFF2-40B4-BE49-F238E27FC236}">
                        <a16:creationId xmlns:a16="http://schemas.microsoft.com/office/drawing/2014/main" id="{1BE92BE8-C9ED-7555-4C2B-A9765FC3924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47" name="Freeform 2346">
                    <a:extLst>
                      <a:ext uri="{FF2B5EF4-FFF2-40B4-BE49-F238E27FC236}">
                        <a16:creationId xmlns:a16="http://schemas.microsoft.com/office/drawing/2014/main" id="{D8399793-360D-757F-B191-F8B542F6C2FF}"/>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48" name="Freeform 2347">
                    <a:extLst>
                      <a:ext uri="{FF2B5EF4-FFF2-40B4-BE49-F238E27FC236}">
                        <a16:creationId xmlns:a16="http://schemas.microsoft.com/office/drawing/2014/main" id="{2C202D4A-529E-C8AA-43D1-D1D63A0CCC8D}"/>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49" name="Freeform 2348">
                    <a:extLst>
                      <a:ext uri="{FF2B5EF4-FFF2-40B4-BE49-F238E27FC236}">
                        <a16:creationId xmlns:a16="http://schemas.microsoft.com/office/drawing/2014/main" id="{311EE11B-535A-E742-B8A8-E762457CA8E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2145" name="Flowchart: Stored Data 5909">
                <a:extLst>
                  <a:ext uri="{FF2B5EF4-FFF2-40B4-BE49-F238E27FC236}">
                    <a16:creationId xmlns:a16="http://schemas.microsoft.com/office/drawing/2014/main" id="{26FA30BF-9A72-F052-9EDF-646E0ABE59A1}"/>
                  </a:ext>
                </a:extLst>
              </p:cNvPr>
              <p:cNvSpPr/>
              <p:nvPr/>
            </p:nvSpPr>
            <p:spPr>
              <a:xfrm rot="10800000">
                <a:off x="4951184" y="4898065"/>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146" name="Group 2145">
                <a:extLst>
                  <a:ext uri="{FF2B5EF4-FFF2-40B4-BE49-F238E27FC236}">
                    <a16:creationId xmlns:a16="http://schemas.microsoft.com/office/drawing/2014/main" id="{FC56CA83-3D28-2D0B-167F-F73FDE6D2FC9}"/>
                  </a:ext>
                </a:extLst>
              </p:cNvPr>
              <p:cNvGrpSpPr/>
              <p:nvPr/>
            </p:nvGrpSpPr>
            <p:grpSpPr>
              <a:xfrm>
                <a:off x="4676864" y="5208193"/>
                <a:ext cx="365760" cy="861046"/>
                <a:chOff x="4114800" y="1883664"/>
                <a:chExt cx="365760" cy="861046"/>
              </a:xfrm>
            </p:grpSpPr>
            <p:grpSp>
              <p:nvGrpSpPr>
                <p:cNvPr id="2328" name="Group 2327">
                  <a:extLst>
                    <a:ext uri="{FF2B5EF4-FFF2-40B4-BE49-F238E27FC236}">
                      <a16:creationId xmlns:a16="http://schemas.microsoft.com/office/drawing/2014/main" id="{9D0F159E-B959-1DF8-CFE5-5B56C4C2BBAC}"/>
                    </a:ext>
                  </a:extLst>
                </p:cNvPr>
                <p:cNvGrpSpPr/>
                <p:nvPr/>
              </p:nvGrpSpPr>
              <p:grpSpPr>
                <a:xfrm>
                  <a:off x="4114800" y="1883664"/>
                  <a:ext cx="365760" cy="429489"/>
                  <a:chOff x="4114800" y="1883664"/>
                  <a:chExt cx="365760" cy="429489"/>
                </a:xfrm>
              </p:grpSpPr>
              <p:sp>
                <p:nvSpPr>
                  <p:cNvPr id="2336" name="Rectangle 2335">
                    <a:extLst>
                      <a:ext uri="{FF2B5EF4-FFF2-40B4-BE49-F238E27FC236}">
                        <a16:creationId xmlns:a16="http://schemas.microsoft.com/office/drawing/2014/main" id="{30A84A73-509E-EFED-85D7-1A9EEA6A2ED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37" name="Rectangle 2336">
                    <a:extLst>
                      <a:ext uri="{FF2B5EF4-FFF2-40B4-BE49-F238E27FC236}">
                        <a16:creationId xmlns:a16="http://schemas.microsoft.com/office/drawing/2014/main" id="{C0EAA386-C0DB-3E05-E66D-456C7D74D4C9}"/>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38" name="Rectangle 2337">
                    <a:extLst>
                      <a:ext uri="{FF2B5EF4-FFF2-40B4-BE49-F238E27FC236}">
                        <a16:creationId xmlns:a16="http://schemas.microsoft.com/office/drawing/2014/main" id="{A5B2D5E4-6C59-6CDE-7329-FEB9956C746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39" name="Freeform 2338">
                    <a:extLst>
                      <a:ext uri="{FF2B5EF4-FFF2-40B4-BE49-F238E27FC236}">
                        <a16:creationId xmlns:a16="http://schemas.microsoft.com/office/drawing/2014/main" id="{A9FFCDCB-40BC-C1E3-9E8C-FAAF3AFB926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40" name="Freeform 2339">
                    <a:extLst>
                      <a:ext uri="{FF2B5EF4-FFF2-40B4-BE49-F238E27FC236}">
                        <a16:creationId xmlns:a16="http://schemas.microsoft.com/office/drawing/2014/main" id="{851DBD2B-1AD0-F559-0758-CA4E200C4A9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41" name="Freeform 2340">
                    <a:extLst>
                      <a:ext uri="{FF2B5EF4-FFF2-40B4-BE49-F238E27FC236}">
                        <a16:creationId xmlns:a16="http://schemas.microsoft.com/office/drawing/2014/main" id="{42992E7B-00D3-4A11-400B-3DD195027329}"/>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329" name="Group 2328">
                  <a:extLst>
                    <a:ext uri="{FF2B5EF4-FFF2-40B4-BE49-F238E27FC236}">
                      <a16:creationId xmlns:a16="http://schemas.microsoft.com/office/drawing/2014/main" id="{5BA20649-EB46-3D77-41A4-FC9A3E070361}"/>
                    </a:ext>
                  </a:extLst>
                </p:cNvPr>
                <p:cNvGrpSpPr/>
                <p:nvPr/>
              </p:nvGrpSpPr>
              <p:grpSpPr>
                <a:xfrm>
                  <a:off x="4114800" y="2313153"/>
                  <a:ext cx="365760" cy="431557"/>
                  <a:chOff x="4114800" y="2313153"/>
                  <a:chExt cx="365760" cy="431557"/>
                </a:xfrm>
              </p:grpSpPr>
              <p:sp>
                <p:nvSpPr>
                  <p:cNvPr id="2330" name="Rectangle 2329">
                    <a:extLst>
                      <a:ext uri="{FF2B5EF4-FFF2-40B4-BE49-F238E27FC236}">
                        <a16:creationId xmlns:a16="http://schemas.microsoft.com/office/drawing/2014/main" id="{9AE8D015-AEDC-AD80-071B-67B20C3BECE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31" name="Rectangle 2330">
                    <a:extLst>
                      <a:ext uri="{FF2B5EF4-FFF2-40B4-BE49-F238E27FC236}">
                        <a16:creationId xmlns:a16="http://schemas.microsoft.com/office/drawing/2014/main" id="{9B531676-98DE-9A77-9399-99FD22A95AD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32" name="Rectangle 2331">
                    <a:extLst>
                      <a:ext uri="{FF2B5EF4-FFF2-40B4-BE49-F238E27FC236}">
                        <a16:creationId xmlns:a16="http://schemas.microsoft.com/office/drawing/2014/main" id="{3B96CDA7-4497-7C96-155C-B975B87D90D7}"/>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33" name="Freeform 2332">
                    <a:extLst>
                      <a:ext uri="{FF2B5EF4-FFF2-40B4-BE49-F238E27FC236}">
                        <a16:creationId xmlns:a16="http://schemas.microsoft.com/office/drawing/2014/main" id="{4DC20083-839F-E97E-19DE-F65B6925C81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34" name="Freeform 2333">
                    <a:extLst>
                      <a:ext uri="{FF2B5EF4-FFF2-40B4-BE49-F238E27FC236}">
                        <a16:creationId xmlns:a16="http://schemas.microsoft.com/office/drawing/2014/main" id="{09E64319-1BF1-A63F-AC76-D54E2CAAC29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35" name="Freeform 2334">
                    <a:extLst>
                      <a:ext uri="{FF2B5EF4-FFF2-40B4-BE49-F238E27FC236}">
                        <a16:creationId xmlns:a16="http://schemas.microsoft.com/office/drawing/2014/main" id="{01BED0F8-74F7-F6E6-5CF8-61004321CB4B}"/>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47" name="Group 2146">
                <a:extLst>
                  <a:ext uri="{FF2B5EF4-FFF2-40B4-BE49-F238E27FC236}">
                    <a16:creationId xmlns:a16="http://schemas.microsoft.com/office/drawing/2014/main" id="{BA2BF9A4-14B8-B3F4-6937-9C8B19D3BC31}"/>
                  </a:ext>
                </a:extLst>
              </p:cNvPr>
              <p:cNvGrpSpPr/>
              <p:nvPr/>
            </p:nvGrpSpPr>
            <p:grpSpPr>
              <a:xfrm>
                <a:off x="5042624" y="5208193"/>
                <a:ext cx="365760" cy="861046"/>
                <a:chOff x="4114800" y="1883664"/>
                <a:chExt cx="365760" cy="861046"/>
              </a:xfrm>
            </p:grpSpPr>
            <p:grpSp>
              <p:nvGrpSpPr>
                <p:cNvPr id="2314" name="Group 2313">
                  <a:extLst>
                    <a:ext uri="{FF2B5EF4-FFF2-40B4-BE49-F238E27FC236}">
                      <a16:creationId xmlns:a16="http://schemas.microsoft.com/office/drawing/2014/main" id="{2E33F411-6873-FA73-A33C-BD060F52D536}"/>
                    </a:ext>
                  </a:extLst>
                </p:cNvPr>
                <p:cNvGrpSpPr/>
                <p:nvPr/>
              </p:nvGrpSpPr>
              <p:grpSpPr>
                <a:xfrm>
                  <a:off x="4114800" y="1883664"/>
                  <a:ext cx="365760" cy="429489"/>
                  <a:chOff x="4114800" y="1883664"/>
                  <a:chExt cx="365760" cy="429489"/>
                </a:xfrm>
              </p:grpSpPr>
              <p:sp>
                <p:nvSpPr>
                  <p:cNvPr id="2322" name="Rectangle 2321">
                    <a:extLst>
                      <a:ext uri="{FF2B5EF4-FFF2-40B4-BE49-F238E27FC236}">
                        <a16:creationId xmlns:a16="http://schemas.microsoft.com/office/drawing/2014/main" id="{F99553CE-726D-04CB-E44F-F899F57A673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23" name="Rectangle 2322">
                    <a:extLst>
                      <a:ext uri="{FF2B5EF4-FFF2-40B4-BE49-F238E27FC236}">
                        <a16:creationId xmlns:a16="http://schemas.microsoft.com/office/drawing/2014/main" id="{2120D887-81D3-3A54-0C15-574B1AF3633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24" name="Rectangle 2323">
                    <a:extLst>
                      <a:ext uri="{FF2B5EF4-FFF2-40B4-BE49-F238E27FC236}">
                        <a16:creationId xmlns:a16="http://schemas.microsoft.com/office/drawing/2014/main" id="{79ACCC64-6501-7685-9840-859CB1A6C975}"/>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25" name="Freeform 2324">
                    <a:extLst>
                      <a:ext uri="{FF2B5EF4-FFF2-40B4-BE49-F238E27FC236}">
                        <a16:creationId xmlns:a16="http://schemas.microsoft.com/office/drawing/2014/main" id="{C10FAD25-FF91-D6E8-51A8-97DC705EC3B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26" name="Freeform 2325">
                    <a:extLst>
                      <a:ext uri="{FF2B5EF4-FFF2-40B4-BE49-F238E27FC236}">
                        <a16:creationId xmlns:a16="http://schemas.microsoft.com/office/drawing/2014/main" id="{38CB4028-E998-6251-0640-C8587E9F14B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27" name="Freeform 2326">
                    <a:extLst>
                      <a:ext uri="{FF2B5EF4-FFF2-40B4-BE49-F238E27FC236}">
                        <a16:creationId xmlns:a16="http://schemas.microsoft.com/office/drawing/2014/main" id="{13E7F39B-AD5E-914A-28C9-9A4D6B81928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315" name="Group 2314">
                  <a:extLst>
                    <a:ext uri="{FF2B5EF4-FFF2-40B4-BE49-F238E27FC236}">
                      <a16:creationId xmlns:a16="http://schemas.microsoft.com/office/drawing/2014/main" id="{835D86F7-C6CC-94FA-F31C-234674B3750F}"/>
                    </a:ext>
                  </a:extLst>
                </p:cNvPr>
                <p:cNvGrpSpPr/>
                <p:nvPr/>
              </p:nvGrpSpPr>
              <p:grpSpPr>
                <a:xfrm>
                  <a:off x="4114800" y="2313153"/>
                  <a:ext cx="365760" cy="431557"/>
                  <a:chOff x="4114800" y="2313153"/>
                  <a:chExt cx="365760" cy="431557"/>
                </a:xfrm>
              </p:grpSpPr>
              <p:sp>
                <p:nvSpPr>
                  <p:cNvPr id="2316" name="Rectangle 2315">
                    <a:extLst>
                      <a:ext uri="{FF2B5EF4-FFF2-40B4-BE49-F238E27FC236}">
                        <a16:creationId xmlns:a16="http://schemas.microsoft.com/office/drawing/2014/main" id="{16DBEA59-40E0-CF35-3155-D2D2B470C0B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17" name="Rectangle 2316">
                    <a:extLst>
                      <a:ext uri="{FF2B5EF4-FFF2-40B4-BE49-F238E27FC236}">
                        <a16:creationId xmlns:a16="http://schemas.microsoft.com/office/drawing/2014/main" id="{3F1D344E-1E11-EDB9-85F6-50A12089243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18" name="Rectangle 2317">
                    <a:extLst>
                      <a:ext uri="{FF2B5EF4-FFF2-40B4-BE49-F238E27FC236}">
                        <a16:creationId xmlns:a16="http://schemas.microsoft.com/office/drawing/2014/main" id="{6427A730-88CD-33B4-F25B-78091889D30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19" name="Freeform 2318">
                    <a:extLst>
                      <a:ext uri="{FF2B5EF4-FFF2-40B4-BE49-F238E27FC236}">
                        <a16:creationId xmlns:a16="http://schemas.microsoft.com/office/drawing/2014/main" id="{F8FDB5BE-5A2D-3478-62FA-DFBC4E9006D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20" name="Freeform 2319">
                    <a:extLst>
                      <a:ext uri="{FF2B5EF4-FFF2-40B4-BE49-F238E27FC236}">
                        <a16:creationId xmlns:a16="http://schemas.microsoft.com/office/drawing/2014/main" id="{DEF7F1CF-D0D0-BE08-1F9E-D5671614BFD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21" name="Freeform 2320">
                    <a:extLst>
                      <a:ext uri="{FF2B5EF4-FFF2-40B4-BE49-F238E27FC236}">
                        <a16:creationId xmlns:a16="http://schemas.microsoft.com/office/drawing/2014/main" id="{A541B919-5FC1-AA48-DB93-EF89232CEA5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48" name="Group 2147">
                <a:extLst>
                  <a:ext uri="{FF2B5EF4-FFF2-40B4-BE49-F238E27FC236}">
                    <a16:creationId xmlns:a16="http://schemas.microsoft.com/office/drawing/2014/main" id="{EAB62A1D-73DD-37E8-F480-D6A074280FBC}"/>
                  </a:ext>
                </a:extLst>
              </p:cNvPr>
              <p:cNvGrpSpPr/>
              <p:nvPr/>
            </p:nvGrpSpPr>
            <p:grpSpPr>
              <a:xfrm>
                <a:off x="5408384" y="5208193"/>
                <a:ext cx="365760" cy="861046"/>
                <a:chOff x="4114800" y="1883664"/>
                <a:chExt cx="365760" cy="861046"/>
              </a:xfrm>
            </p:grpSpPr>
            <p:grpSp>
              <p:nvGrpSpPr>
                <p:cNvPr id="2300" name="Group 2299">
                  <a:extLst>
                    <a:ext uri="{FF2B5EF4-FFF2-40B4-BE49-F238E27FC236}">
                      <a16:creationId xmlns:a16="http://schemas.microsoft.com/office/drawing/2014/main" id="{ED6208A5-91B7-A1F5-9B69-F981608A793B}"/>
                    </a:ext>
                  </a:extLst>
                </p:cNvPr>
                <p:cNvGrpSpPr/>
                <p:nvPr/>
              </p:nvGrpSpPr>
              <p:grpSpPr>
                <a:xfrm>
                  <a:off x="4114800" y="1883664"/>
                  <a:ext cx="365760" cy="429489"/>
                  <a:chOff x="4114800" y="1883664"/>
                  <a:chExt cx="365760" cy="429489"/>
                </a:xfrm>
              </p:grpSpPr>
              <p:sp>
                <p:nvSpPr>
                  <p:cNvPr id="2308" name="Rectangle 2307">
                    <a:extLst>
                      <a:ext uri="{FF2B5EF4-FFF2-40B4-BE49-F238E27FC236}">
                        <a16:creationId xmlns:a16="http://schemas.microsoft.com/office/drawing/2014/main" id="{CEA14F98-E7EB-9D56-8645-993C94B4AB3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09" name="Rectangle 2308">
                    <a:extLst>
                      <a:ext uri="{FF2B5EF4-FFF2-40B4-BE49-F238E27FC236}">
                        <a16:creationId xmlns:a16="http://schemas.microsoft.com/office/drawing/2014/main" id="{46DF9783-7EF1-1900-3C6F-B47E10A7CF6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10" name="Rectangle 2309">
                    <a:extLst>
                      <a:ext uri="{FF2B5EF4-FFF2-40B4-BE49-F238E27FC236}">
                        <a16:creationId xmlns:a16="http://schemas.microsoft.com/office/drawing/2014/main" id="{AC236A14-4637-7F99-3BAB-6E222DDF7CA0}"/>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11" name="Freeform 2310">
                    <a:extLst>
                      <a:ext uri="{FF2B5EF4-FFF2-40B4-BE49-F238E27FC236}">
                        <a16:creationId xmlns:a16="http://schemas.microsoft.com/office/drawing/2014/main" id="{610A7800-178B-2E23-3C93-2395CF0E610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12" name="Freeform 2311">
                    <a:extLst>
                      <a:ext uri="{FF2B5EF4-FFF2-40B4-BE49-F238E27FC236}">
                        <a16:creationId xmlns:a16="http://schemas.microsoft.com/office/drawing/2014/main" id="{BAA5638F-3061-2D76-99D3-E29827592A8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13" name="Freeform 2312">
                    <a:extLst>
                      <a:ext uri="{FF2B5EF4-FFF2-40B4-BE49-F238E27FC236}">
                        <a16:creationId xmlns:a16="http://schemas.microsoft.com/office/drawing/2014/main" id="{EE3188F3-987E-60CA-A344-E56CD773730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301" name="Group 2300">
                  <a:extLst>
                    <a:ext uri="{FF2B5EF4-FFF2-40B4-BE49-F238E27FC236}">
                      <a16:creationId xmlns:a16="http://schemas.microsoft.com/office/drawing/2014/main" id="{B6F8A0C2-9A84-FAFA-0419-9BF41AB622C6}"/>
                    </a:ext>
                  </a:extLst>
                </p:cNvPr>
                <p:cNvGrpSpPr/>
                <p:nvPr/>
              </p:nvGrpSpPr>
              <p:grpSpPr>
                <a:xfrm>
                  <a:off x="4114800" y="2313153"/>
                  <a:ext cx="365760" cy="431557"/>
                  <a:chOff x="4114800" y="2313153"/>
                  <a:chExt cx="365760" cy="431557"/>
                </a:xfrm>
              </p:grpSpPr>
              <p:sp>
                <p:nvSpPr>
                  <p:cNvPr id="2302" name="Rectangle 2301">
                    <a:extLst>
                      <a:ext uri="{FF2B5EF4-FFF2-40B4-BE49-F238E27FC236}">
                        <a16:creationId xmlns:a16="http://schemas.microsoft.com/office/drawing/2014/main" id="{6E3E7E8D-1969-7845-93A8-D57013BB5815}"/>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03" name="Rectangle 2302">
                    <a:extLst>
                      <a:ext uri="{FF2B5EF4-FFF2-40B4-BE49-F238E27FC236}">
                        <a16:creationId xmlns:a16="http://schemas.microsoft.com/office/drawing/2014/main" id="{7ED51612-3AC3-C2A4-62A1-258E7195787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04" name="Rectangle 2303">
                    <a:extLst>
                      <a:ext uri="{FF2B5EF4-FFF2-40B4-BE49-F238E27FC236}">
                        <a16:creationId xmlns:a16="http://schemas.microsoft.com/office/drawing/2014/main" id="{74A13AB5-ADE1-E6F4-32F6-236C17A55F2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05" name="Freeform 2304">
                    <a:extLst>
                      <a:ext uri="{FF2B5EF4-FFF2-40B4-BE49-F238E27FC236}">
                        <a16:creationId xmlns:a16="http://schemas.microsoft.com/office/drawing/2014/main" id="{E5B65262-E217-3BCF-12B1-A80FD6679849}"/>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06" name="Freeform 2305">
                    <a:extLst>
                      <a:ext uri="{FF2B5EF4-FFF2-40B4-BE49-F238E27FC236}">
                        <a16:creationId xmlns:a16="http://schemas.microsoft.com/office/drawing/2014/main" id="{D3FD55A3-5381-5F53-758D-51B1C3FEDEF6}"/>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07" name="Freeform 2306">
                    <a:extLst>
                      <a:ext uri="{FF2B5EF4-FFF2-40B4-BE49-F238E27FC236}">
                        <a16:creationId xmlns:a16="http://schemas.microsoft.com/office/drawing/2014/main" id="{7E968CA7-A8A4-58E7-05D5-540FDCE19BC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49" name="Group 2148">
                <a:extLst>
                  <a:ext uri="{FF2B5EF4-FFF2-40B4-BE49-F238E27FC236}">
                    <a16:creationId xmlns:a16="http://schemas.microsoft.com/office/drawing/2014/main" id="{886A2A5B-4905-C16C-7E46-35F86BF7C471}"/>
                  </a:ext>
                </a:extLst>
              </p:cNvPr>
              <p:cNvGrpSpPr/>
              <p:nvPr/>
            </p:nvGrpSpPr>
            <p:grpSpPr>
              <a:xfrm>
                <a:off x="5774144" y="5208193"/>
                <a:ext cx="365760" cy="861046"/>
                <a:chOff x="4114800" y="1883664"/>
                <a:chExt cx="365760" cy="861046"/>
              </a:xfrm>
            </p:grpSpPr>
            <p:grpSp>
              <p:nvGrpSpPr>
                <p:cNvPr id="2286" name="Group 2285">
                  <a:extLst>
                    <a:ext uri="{FF2B5EF4-FFF2-40B4-BE49-F238E27FC236}">
                      <a16:creationId xmlns:a16="http://schemas.microsoft.com/office/drawing/2014/main" id="{0F61ADE0-8D54-743E-5330-61D43E19445E}"/>
                    </a:ext>
                  </a:extLst>
                </p:cNvPr>
                <p:cNvGrpSpPr/>
                <p:nvPr/>
              </p:nvGrpSpPr>
              <p:grpSpPr>
                <a:xfrm>
                  <a:off x="4114800" y="1883664"/>
                  <a:ext cx="365760" cy="429489"/>
                  <a:chOff x="4114800" y="1883664"/>
                  <a:chExt cx="365760" cy="429489"/>
                </a:xfrm>
              </p:grpSpPr>
              <p:sp>
                <p:nvSpPr>
                  <p:cNvPr id="2294" name="Rectangle 2293">
                    <a:extLst>
                      <a:ext uri="{FF2B5EF4-FFF2-40B4-BE49-F238E27FC236}">
                        <a16:creationId xmlns:a16="http://schemas.microsoft.com/office/drawing/2014/main" id="{F2CA1386-34F6-6945-81B7-64055861D70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95" name="Rectangle 2294">
                    <a:extLst>
                      <a:ext uri="{FF2B5EF4-FFF2-40B4-BE49-F238E27FC236}">
                        <a16:creationId xmlns:a16="http://schemas.microsoft.com/office/drawing/2014/main" id="{A16D9070-4253-719B-363F-2902E2FA9204}"/>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96" name="Rectangle 2295">
                    <a:extLst>
                      <a:ext uri="{FF2B5EF4-FFF2-40B4-BE49-F238E27FC236}">
                        <a16:creationId xmlns:a16="http://schemas.microsoft.com/office/drawing/2014/main" id="{F913CAA3-9BDC-5CA0-3B66-0015B01063C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97" name="Freeform 2296">
                    <a:extLst>
                      <a:ext uri="{FF2B5EF4-FFF2-40B4-BE49-F238E27FC236}">
                        <a16:creationId xmlns:a16="http://schemas.microsoft.com/office/drawing/2014/main" id="{1A01E88E-9D31-4046-8E31-940FC2A364F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98" name="Freeform 2297">
                    <a:extLst>
                      <a:ext uri="{FF2B5EF4-FFF2-40B4-BE49-F238E27FC236}">
                        <a16:creationId xmlns:a16="http://schemas.microsoft.com/office/drawing/2014/main" id="{DBB1F5CE-EFC2-AE0A-0EE1-FB90CA2DEAA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99" name="Freeform 2298">
                    <a:extLst>
                      <a:ext uri="{FF2B5EF4-FFF2-40B4-BE49-F238E27FC236}">
                        <a16:creationId xmlns:a16="http://schemas.microsoft.com/office/drawing/2014/main" id="{15F097A4-D9F4-EDD1-21A9-DFE90EA3329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287" name="Group 2286">
                  <a:extLst>
                    <a:ext uri="{FF2B5EF4-FFF2-40B4-BE49-F238E27FC236}">
                      <a16:creationId xmlns:a16="http://schemas.microsoft.com/office/drawing/2014/main" id="{B8F0D786-E573-A8E2-31BD-27851DCB74BE}"/>
                    </a:ext>
                  </a:extLst>
                </p:cNvPr>
                <p:cNvGrpSpPr/>
                <p:nvPr/>
              </p:nvGrpSpPr>
              <p:grpSpPr>
                <a:xfrm>
                  <a:off x="4114800" y="2313153"/>
                  <a:ext cx="365760" cy="431557"/>
                  <a:chOff x="4114800" y="2313153"/>
                  <a:chExt cx="365760" cy="431557"/>
                </a:xfrm>
              </p:grpSpPr>
              <p:sp>
                <p:nvSpPr>
                  <p:cNvPr id="2288" name="Rectangle 2287">
                    <a:extLst>
                      <a:ext uri="{FF2B5EF4-FFF2-40B4-BE49-F238E27FC236}">
                        <a16:creationId xmlns:a16="http://schemas.microsoft.com/office/drawing/2014/main" id="{AB10DD35-ED19-8FF9-1197-81DE2795C1A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89" name="Rectangle 2288">
                    <a:extLst>
                      <a:ext uri="{FF2B5EF4-FFF2-40B4-BE49-F238E27FC236}">
                        <a16:creationId xmlns:a16="http://schemas.microsoft.com/office/drawing/2014/main" id="{2A2418DA-6F74-AB9F-E747-8530B98FFA9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90" name="Rectangle 2289">
                    <a:extLst>
                      <a:ext uri="{FF2B5EF4-FFF2-40B4-BE49-F238E27FC236}">
                        <a16:creationId xmlns:a16="http://schemas.microsoft.com/office/drawing/2014/main" id="{BD2D6C04-992F-C9FE-AB70-7063587CB5ED}"/>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91" name="Freeform 2290">
                    <a:extLst>
                      <a:ext uri="{FF2B5EF4-FFF2-40B4-BE49-F238E27FC236}">
                        <a16:creationId xmlns:a16="http://schemas.microsoft.com/office/drawing/2014/main" id="{0A33DB22-782F-6750-1D82-137FEA256E8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92" name="Freeform 2291">
                    <a:extLst>
                      <a:ext uri="{FF2B5EF4-FFF2-40B4-BE49-F238E27FC236}">
                        <a16:creationId xmlns:a16="http://schemas.microsoft.com/office/drawing/2014/main" id="{0E310DF9-DD88-8228-A8CB-21B2372B9AF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93" name="Freeform 2292">
                    <a:extLst>
                      <a:ext uri="{FF2B5EF4-FFF2-40B4-BE49-F238E27FC236}">
                        <a16:creationId xmlns:a16="http://schemas.microsoft.com/office/drawing/2014/main" id="{69DABC8F-E857-71E4-1C2B-CE8640363A5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0" name="Group 2149">
                <a:extLst>
                  <a:ext uri="{FF2B5EF4-FFF2-40B4-BE49-F238E27FC236}">
                    <a16:creationId xmlns:a16="http://schemas.microsoft.com/office/drawing/2014/main" id="{DF8AC99E-E8C5-C491-5A0F-4DF45010F6DB}"/>
                  </a:ext>
                </a:extLst>
              </p:cNvPr>
              <p:cNvGrpSpPr/>
              <p:nvPr/>
            </p:nvGrpSpPr>
            <p:grpSpPr>
              <a:xfrm>
                <a:off x="6139904" y="5208193"/>
                <a:ext cx="365760" cy="861046"/>
                <a:chOff x="4114800" y="1883664"/>
                <a:chExt cx="365760" cy="861046"/>
              </a:xfrm>
            </p:grpSpPr>
            <p:grpSp>
              <p:nvGrpSpPr>
                <p:cNvPr id="2272" name="Group 2271">
                  <a:extLst>
                    <a:ext uri="{FF2B5EF4-FFF2-40B4-BE49-F238E27FC236}">
                      <a16:creationId xmlns:a16="http://schemas.microsoft.com/office/drawing/2014/main" id="{1B80CD87-18B5-0EE1-8E71-D0BDEB8AEAD9}"/>
                    </a:ext>
                  </a:extLst>
                </p:cNvPr>
                <p:cNvGrpSpPr/>
                <p:nvPr/>
              </p:nvGrpSpPr>
              <p:grpSpPr>
                <a:xfrm>
                  <a:off x="4114800" y="1883664"/>
                  <a:ext cx="365760" cy="429489"/>
                  <a:chOff x="4114800" y="1883664"/>
                  <a:chExt cx="365760" cy="429489"/>
                </a:xfrm>
              </p:grpSpPr>
              <p:sp>
                <p:nvSpPr>
                  <p:cNvPr id="2280" name="Rectangle 2279">
                    <a:extLst>
                      <a:ext uri="{FF2B5EF4-FFF2-40B4-BE49-F238E27FC236}">
                        <a16:creationId xmlns:a16="http://schemas.microsoft.com/office/drawing/2014/main" id="{09AD2F05-02B9-9997-4510-86537AD85D32}"/>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81" name="Rectangle 2280">
                    <a:extLst>
                      <a:ext uri="{FF2B5EF4-FFF2-40B4-BE49-F238E27FC236}">
                        <a16:creationId xmlns:a16="http://schemas.microsoft.com/office/drawing/2014/main" id="{A356DC51-64AC-E3BD-AB83-27F50B9AA423}"/>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82" name="Rectangle 2281">
                    <a:extLst>
                      <a:ext uri="{FF2B5EF4-FFF2-40B4-BE49-F238E27FC236}">
                        <a16:creationId xmlns:a16="http://schemas.microsoft.com/office/drawing/2014/main" id="{0AE7553C-3094-5DE5-0E10-1397A6256087}"/>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83" name="Freeform 2282">
                    <a:extLst>
                      <a:ext uri="{FF2B5EF4-FFF2-40B4-BE49-F238E27FC236}">
                        <a16:creationId xmlns:a16="http://schemas.microsoft.com/office/drawing/2014/main" id="{FD9C3E30-9D13-DB47-C254-551498D66C7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84" name="Freeform 2283">
                    <a:extLst>
                      <a:ext uri="{FF2B5EF4-FFF2-40B4-BE49-F238E27FC236}">
                        <a16:creationId xmlns:a16="http://schemas.microsoft.com/office/drawing/2014/main" id="{C707BC3D-14AD-BD4C-BCA0-F1C90C9DB876}"/>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85" name="Freeform 2284">
                    <a:extLst>
                      <a:ext uri="{FF2B5EF4-FFF2-40B4-BE49-F238E27FC236}">
                        <a16:creationId xmlns:a16="http://schemas.microsoft.com/office/drawing/2014/main" id="{292F3B03-6C0F-071A-6AC8-063141E39ED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273" name="Group 2272">
                  <a:extLst>
                    <a:ext uri="{FF2B5EF4-FFF2-40B4-BE49-F238E27FC236}">
                      <a16:creationId xmlns:a16="http://schemas.microsoft.com/office/drawing/2014/main" id="{71B9D1E4-BD27-64B3-9FBF-589389806495}"/>
                    </a:ext>
                  </a:extLst>
                </p:cNvPr>
                <p:cNvGrpSpPr/>
                <p:nvPr/>
              </p:nvGrpSpPr>
              <p:grpSpPr>
                <a:xfrm>
                  <a:off x="4114800" y="2313153"/>
                  <a:ext cx="365760" cy="431557"/>
                  <a:chOff x="4114800" y="2313153"/>
                  <a:chExt cx="365760" cy="431557"/>
                </a:xfrm>
              </p:grpSpPr>
              <p:sp>
                <p:nvSpPr>
                  <p:cNvPr id="2274" name="Rectangle 2273">
                    <a:extLst>
                      <a:ext uri="{FF2B5EF4-FFF2-40B4-BE49-F238E27FC236}">
                        <a16:creationId xmlns:a16="http://schemas.microsoft.com/office/drawing/2014/main" id="{6C291EDC-2BF6-7199-B17C-59D43923702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75" name="Rectangle 2274">
                    <a:extLst>
                      <a:ext uri="{FF2B5EF4-FFF2-40B4-BE49-F238E27FC236}">
                        <a16:creationId xmlns:a16="http://schemas.microsoft.com/office/drawing/2014/main" id="{CA9BFE16-EB15-1B67-5B4B-4C78A499CF2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76" name="Rectangle 2275">
                    <a:extLst>
                      <a:ext uri="{FF2B5EF4-FFF2-40B4-BE49-F238E27FC236}">
                        <a16:creationId xmlns:a16="http://schemas.microsoft.com/office/drawing/2014/main" id="{18503738-717C-A231-05B1-E78EF5045936}"/>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77" name="Freeform 2276">
                    <a:extLst>
                      <a:ext uri="{FF2B5EF4-FFF2-40B4-BE49-F238E27FC236}">
                        <a16:creationId xmlns:a16="http://schemas.microsoft.com/office/drawing/2014/main" id="{DB2AAC9A-53ED-02B4-3E59-976927C1B26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78" name="Freeform 2277">
                    <a:extLst>
                      <a:ext uri="{FF2B5EF4-FFF2-40B4-BE49-F238E27FC236}">
                        <a16:creationId xmlns:a16="http://schemas.microsoft.com/office/drawing/2014/main" id="{5F76FEB7-894D-74DA-9831-2FC27B37E231}"/>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79" name="Freeform 2278">
                    <a:extLst>
                      <a:ext uri="{FF2B5EF4-FFF2-40B4-BE49-F238E27FC236}">
                        <a16:creationId xmlns:a16="http://schemas.microsoft.com/office/drawing/2014/main" id="{0F61ED4F-A485-B104-8DED-D3235FD88DB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1" name="Group 2150">
                <a:extLst>
                  <a:ext uri="{FF2B5EF4-FFF2-40B4-BE49-F238E27FC236}">
                    <a16:creationId xmlns:a16="http://schemas.microsoft.com/office/drawing/2014/main" id="{A82E19E1-0E2D-1CAC-73E6-58DF1C06D143}"/>
                  </a:ext>
                </a:extLst>
              </p:cNvPr>
              <p:cNvGrpSpPr/>
              <p:nvPr/>
            </p:nvGrpSpPr>
            <p:grpSpPr>
              <a:xfrm>
                <a:off x="6505664" y="5208193"/>
                <a:ext cx="365760" cy="861046"/>
                <a:chOff x="4114800" y="1883664"/>
                <a:chExt cx="365760" cy="861046"/>
              </a:xfrm>
            </p:grpSpPr>
            <p:grpSp>
              <p:nvGrpSpPr>
                <p:cNvPr id="2258" name="Group 2257">
                  <a:extLst>
                    <a:ext uri="{FF2B5EF4-FFF2-40B4-BE49-F238E27FC236}">
                      <a16:creationId xmlns:a16="http://schemas.microsoft.com/office/drawing/2014/main" id="{1812C473-A297-4A47-B515-D7E67348EA51}"/>
                    </a:ext>
                  </a:extLst>
                </p:cNvPr>
                <p:cNvGrpSpPr/>
                <p:nvPr/>
              </p:nvGrpSpPr>
              <p:grpSpPr>
                <a:xfrm>
                  <a:off x="4114800" y="1883664"/>
                  <a:ext cx="365760" cy="429489"/>
                  <a:chOff x="4114800" y="1883664"/>
                  <a:chExt cx="365760" cy="429489"/>
                </a:xfrm>
              </p:grpSpPr>
              <p:sp>
                <p:nvSpPr>
                  <p:cNvPr id="2266" name="Rectangle 2265">
                    <a:extLst>
                      <a:ext uri="{FF2B5EF4-FFF2-40B4-BE49-F238E27FC236}">
                        <a16:creationId xmlns:a16="http://schemas.microsoft.com/office/drawing/2014/main" id="{FF5BDB87-746B-A67F-22D9-66D585CFAE26}"/>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67" name="Rectangle 2266">
                    <a:extLst>
                      <a:ext uri="{FF2B5EF4-FFF2-40B4-BE49-F238E27FC236}">
                        <a16:creationId xmlns:a16="http://schemas.microsoft.com/office/drawing/2014/main" id="{2FAF8BF1-21FD-192D-CF2B-DE50AA1DC16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68" name="Rectangle 2267">
                    <a:extLst>
                      <a:ext uri="{FF2B5EF4-FFF2-40B4-BE49-F238E27FC236}">
                        <a16:creationId xmlns:a16="http://schemas.microsoft.com/office/drawing/2014/main" id="{B1DF4C44-2273-3FCE-07FE-2D9F954CA2BD}"/>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69" name="Freeform 2268">
                    <a:extLst>
                      <a:ext uri="{FF2B5EF4-FFF2-40B4-BE49-F238E27FC236}">
                        <a16:creationId xmlns:a16="http://schemas.microsoft.com/office/drawing/2014/main" id="{6E2F0A67-6EEE-9224-5080-73CD1DC5A4B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70" name="Freeform 2269">
                    <a:extLst>
                      <a:ext uri="{FF2B5EF4-FFF2-40B4-BE49-F238E27FC236}">
                        <a16:creationId xmlns:a16="http://schemas.microsoft.com/office/drawing/2014/main" id="{83E3867D-7C69-FBF9-A4D3-3A81AE634E14}"/>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71" name="Freeform 2270">
                    <a:extLst>
                      <a:ext uri="{FF2B5EF4-FFF2-40B4-BE49-F238E27FC236}">
                        <a16:creationId xmlns:a16="http://schemas.microsoft.com/office/drawing/2014/main" id="{12EA89AF-6784-21D9-233D-0433621E878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259" name="Group 2258">
                  <a:extLst>
                    <a:ext uri="{FF2B5EF4-FFF2-40B4-BE49-F238E27FC236}">
                      <a16:creationId xmlns:a16="http://schemas.microsoft.com/office/drawing/2014/main" id="{C722EDFC-6A36-595B-EEC8-E3CA9FB74B96}"/>
                    </a:ext>
                  </a:extLst>
                </p:cNvPr>
                <p:cNvGrpSpPr/>
                <p:nvPr/>
              </p:nvGrpSpPr>
              <p:grpSpPr>
                <a:xfrm>
                  <a:off x="4114800" y="2313153"/>
                  <a:ext cx="365760" cy="431557"/>
                  <a:chOff x="4114800" y="2313153"/>
                  <a:chExt cx="365760" cy="431557"/>
                </a:xfrm>
              </p:grpSpPr>
              <p:sp>
                <p:nvSpPr>
                  <p:cNvPr id="2260" name="Rectangle 2259">
                    <a:extLst>
                      <a:ext uri="{FF2B5EF4-FFF2-40B4-BE49-F238E27FC236}">
                        <a16:creationId xmlns:a16="http://schemas.microsoft.com/office/drawing/2014/main" id="{B6A41FE3-AE32-0872-B0E8-FBDA83D6528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61" name="Rectangle 2260">
                    <a:extLst>
                      <a:ext uri="{FF2B5EF4-FFF2-40B4-BE49-F238E27FC236}">
                        <a16:creationId xmlns:a16="http://schemas.microsoft.com/office/drawing/2014/main" id="{2FEF2B48-368C-F5EC-825A-2C7CBFF389B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62" name="Rectangle 2261">
                    <a:extLst>
                      <a:ext uri="{FF2B5EF4-FFF2-40B4-BE49-F238E27FC236}">
                        <a16:creationId xmlns:a16="http://schemas.microsoft.com/office/drawing/2014/main" id="{BC1DDFF0-30D7-3930-4DA9-F998F961730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63" name="Freeform 2262">
                    <a:extLst>
                      <a:ext uri="{FF2B5EF4-FFF2-40B4-BE49-F238E27FC236}">
                        <a16:creationId xmlns:a16="http://schemas.microsoft.com/office/drawing/2014/main" id="{E123AE7A-1156-4E1D-8DFF-6DFCF77D8EB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64" name="Freeform 2263">
                    <a:extLst>
                      <a:ext uri="{FF2B5EF4-FFF2-40B4-BE49-F238E27FC236}">
                        <a16:creationId xmlns:a16="http://schemas.microsoft.com/office/drawing/2014/main" id="{CD7F7140-18C8-8EC0-AC4B-CAC3CE7DB82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65" name="Freeform 2264">
                    <a:extLst>
                      <a:ext uri="{FF2B5EF4-FFF2-40B4-BE49-F238E27FC236}">
                        <a16:creationId xmlns:a16="http://schemas.microsoft.com/office/drawing/2014/main" id="{F9C638F5-0C4E-E418-10D5-E3B30E36354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2" name="Group 2151">
                <a:extLst>
                  <a:ext uri="{FF2B5EF4-FFF2-40B4-BE49-F238E27FC236}">
                    <a16:creationId xmlns:a16="http://schemas.microsoft.com/office/drawing/2014/main" id="{FADED106-EC07-2B57-9DC3-6406BDBFA295}"/>
                  </a:ext>
                </a:extLst>
              </p:cNvPr>
              <p:cNvGrpSpPr/>
              <p:nvPr/>
            </p:nvGrpSpPr>
            <p:grpSpPr>
              <a:xfrm>
                <a:off x="6871424" y="5208193"/>
                <a:ext cx="365760" cy="861046"/>
                <a:chOff x="4114800" y="1883664"/>
                <a:chExt cx="365760" cy="861046"/>
              </a:xfrm>
            </p:grpSpPr>
            <p:grpSp>
              <p:nvGrpSpPr>
                <p:cNvPr id="2244" name="Group 2243">
                  <a:extLst>
                    <a:ext uri="{FF2B5EF4-FFF2-40B4-BE49-F238E27FC236}">
                      <a16:creationId xmlns:a16="http://schemas.microsoft.com/office/drawing/2014/main" id="{32A430E1-BAA9-E688-A413-306ECC24A23B}"/>
                    </a:ext>
                  </a:extLst>
                </p:cNvPr>
                <p:cNvGrpSpPr/>
                <p:nvPr/>
              </p:nvGrpSpPr>
              <p:grpSpPr>
                <a:xfrm>
                  <a:off x="4114800" y="1883664"/>
                  <a:ext cx="365760" cy="429489"/>
                  <a:chOff x="4114800" y="1883664"/>
                  <a:chExt cx="365760" cy="429489"/>
                </a:xfrm>
              </p:grpSpPr>
              <p:sp>
                <p:nvSpPr>
                  <p:cNvPr id="2252" name="Rectangle 2251">
                    <a:extLst>
                      <a:ext uri="{FF2B5EF4-FFF2-40B4-BE49-F238E27FC236}">
                        <a16:creationId xmlns:a16="http://schemas.microsoft.com/office/drawing/2014/main" id="{9DFFFAF1-3BE1-B2F3-72CD-AAD2DB1A19A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53" name="Rectangle 2252">
                    <a:extLst>
                      <a:ext uri="{FF2B5EF4-FFF2-40B4-BE49-F238E27FC236}">
                        <a16:creationId xmlns:a16="http://schemas.microsoft.com/office/drawing/2014/main" id="{409F5879-05C5-F67C-31C5-282184AC0D1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54" name="Rectangle 2253">
                    <a:extLst>
                      <a:ext uri="{FF2B5EF4-FFF2-40B4-BE49-F238E27FC236}">
                        <a16:creationId xmlns:a16="http://schemas.microsoft.com/office/drawing/2014/main" id="{9D0A26A5-3621-8692-DA6F-09D6CD09A19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55" name="Freeform 2254">
                    <a:extLst>
                      <a:ext uri="{FF2B5EF4-FFF2-40B4-BE49-F238E27FC236}">
                        <a16:creationId xmlns:a16="http://schemas.microsoft.com/office/drawing/2014/main" id="{BB8B8691-48BC-764D-D631-BCFBDA1E80D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56" name="Freeform 2255">
                    <a:extLst>
                      <a:ext uri="{FF2B5EF4-FFF2-40B4-BE49-F238E27FC236}">
                        <a16:creationId xmlns:a16="http://schemas.microsoft.com/office/drawing/2014/main" id="{50A70AA7-3137-283B-21A7-FA5848E4071B}"/>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57" name="Freeform 2256">
                    <a:extLst>
                      <a:ext uri="{FF2B5EF4-FFF2-40B4-BE49-F238E27FC236}">
                        <a16:creationId xmlns:a16="http://schemas.microsoft.com/office/drawing/2014/main" id="{9FCB5DC1-F2D9-495D-313D-BBAD6299FF1E}"/>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245" name="Group 2244">
                  <a:extLst>
                    <a:ext uri="{FF2B5EF4-FFF2-40B4-BE49-F238E27FC236}">
                      <a16:creationId xmlns:a16="http://schemas.microsoft.com/office/drawing/2014/main" id="{8F81AB6A-D44F-1A46-D206-FCFD47343C15}"/>
                    </a:ext>
                  </a:extLst>
                </p:cNvPr>
                <p:cNvGrpSpPr/>
                <p:nvPr/>
              </p:nvGrpSpPr>
              <p:grpSpPr>
                <a:xfrm>
                  <a:off x="4114800" y="2313153"/>
                  <a:ext cx="365760" cy="431557"/>
                  <a:chOff x="4114800" y="2313153"/>
                  <a:chExt cx="365760" cy="431557"/>
                </a:xfrm>
              </p:grpSpPr>
              <p:sp>
                <p:nvSpPr>
                  <p:cNvPr id="2246" name="Rectangle 2245">
                    <a:extLst>
                      <a:ext uri="{FF2B5EF4-FFF2-40B4-BE49-F238E27FC236}">
                        <a16:creationId xmlns:a16="http://schemas.microsoft.com/office/drawing/2014/main" id="{3220E1BC-BF60-F3F3-4DF2-D48F0754C0DE}"/>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47" name="Rectangle 2246">
                    <a:extLst>
                      <a:ext uri="{FF2B5EF4-FFF2-40B4-BE49-F238E27FC236}">
                        <a16:creationId xmlns:a16="http://schemas.microsoft.com/office/drawing/2014/main" id="{57192C36-546B-542B-3F0B-B4FECC78727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48" name="Rectangle 2247">
                    <a:extLst>
                      <a:ext uri="{FF2B5EF4-FFF2-40B4-BE49-F238E27FC236}">
                        <a16:creationId xmlns:a16="http://schemas.microsoft.com/office/drawing/2014/main" id="{F4083965-8466-6D65-D4A9-444E508EDA2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49" name="Freeform 2248">
                    <a:extLst>
                      <a:ext uri="{FF2B5EF4-FFF2-40B4-BE49-F238E27FC236}">
                        <a16:creationId xmlns:a16="http://schemas.microsoft.com/office/drawing/2014/main" id="{E0AF3886-B551-C26F-98FA-9DCDC8EA2A9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50" name="Freeform 2249">
                    <a:extLst>
                      <a:ext uri="{FF2B5EF4-FFF2-40B4-BE49-F238E27FC236}">
                        <a16:creationId xmlns:a16="http://schemas.microsoft.com/office/drawing/2014/main" id="{481848AB-7205-F51F-C762-B0752C7FF940}"/>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51" name="Freeform 2250">
                    <a:extLst>
                      <a:ext uri="{FF2B5EF4-FFF2-40B4-BE49-F238E27FC236}">
                        <a16:creationId xmlns:a16="http://schemas.microsoft.com/office/drawing/2014/main" id="{716C808E-F196-3E2F-6EE7-588D09259425}"/>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3" name="Group 2152">
                <a:extLst>
                  <a:ext uri="{FF2B5EF4-FFF2-40B4-BE49-F238E27FC236}">
                    <a16:creationId xmlns:a16="http://schemas.microsoft.com/office/drawing/2014/main" id="{9D073951-057E-BA91-CED6-3355A0E76EF0}"/>
                  </a:ext>
                </a:extLst>
              </p:cNvPr>
              <p:cNvGrpSpPr/>
              <p:nvPr/>
            </p:nvGrpSpPr>
            <p:grpSpPr>
              <a:xfrm>
                <a:off x="5042624" y="3818305"/>
                <a:ext cx="365760" cy="861046"/>
                <a:chOff x="4114800" y="1883664"/>
                <a:chExt cx="365760" cy="861046"/>
              </a:xfrm>
            </p:grpSpPr>
            <p:grpSp>
              <p:nvGrpSpPr>
                <p:cNvPr id="2230" name="Group 2229">
                  <a:extLst>
                    <a:ext uri="{FF2B5EF4-FFF2-40B4-BE49-F238E27FC236}">
                      <a16:creationId xmlns:a16="http://schemas.microsoft.com/office/drawing/2014/main" id="{F979D05D-ED3A-2916-F7F4-E9EDBCEBEF46}"/>
                    </a:ext>
                  </a:extLst>
                </p:cNvPr>
                <p:cNvGrpSpPr/>
                <p:nvPr/>
              </p:nvGrpSpPr>
              <p:grpSpPr>
                <a:xfrm>
                  <a:off x="4114800" y="1883664"/>
                  <a:ext cx="365760" cy="429489"/>
                  <a:chOff x="4114800" y="1883664"/>
                  <a:chExt cx="365760" cy="429489"/>
                </a:xfrm>
              </p:grpSpPr>
              <p:sp>
                <p:nvSpPr>
                  <p:cNvPr id="2238" name="Rectangle 2237">
                    <a:extLst>
                      <a:ext uri="{FF2B5EF4-FFF2-40B4-BE49-F238E27FC236}">
                        <a16:creationId xmlns:a16="http://schemas.microsoft.com/office/drawing/2014/main" id="{C2C6D7E1-9B3D-7610-9F40-7650EA537140}"/>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39" name="Rectangle 2238">
                    <a:extLst>
                      <a:ext uri="{FF2B5EF4-FFF2-40B4-BE49-F238E27FC236}">
                        <a16:creationId xmlns:a16="http://schemas.microsoft.com/office/drawing/2014/main" id="{81C4FF77-96BC-E16E-7CED-23CB11077F95}"/>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40" name="Rectangle 2239">
                    <a:extLst>
                      <a:ext uri="{FF2B5EF4-FFF2-40B4-BE49-F238E27FC236}">
                        <a16:creationId xmlns:a16="http://schemas.microsoft.com/office/drawing/2014/main" id="{A16758DD-357C-B575-1209-22BDF3B4DD1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41" name="Freeform 2240">
                    <a:extLst>
                      <a:ext uri="{FF2B5EF4-FFF2-40B4-BE49-F238E27FC236}">
                        <a16:creationId xmlns:a16="http://schemas.microsoft.com/office/drawing/2014/main" id="{C0094335-BF38-D2F1-F829-675463663D9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42" name="Freeform 2241">
                    <a:extLst>
                      <a:ext uri="{FF2B5EF4-FFF2-40B4-BE49-F238E27FC236}">
                        <a16:creationId xmlns:a16="http://schemas.microsoft.com/office/drawing/2014/main" id="{D1D94EE2-C046-60CC-F6A7-F8FE30A4196C}"/>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43" name="Freeform 2242">
                    <a:extLst>
                      <a:ext uri="{FF2B5EF4-FFF2-40B4-BE49-F238E27FC236}">
                        <a16:creationId xmlns:a16="http://schemas.microsoft.com/office/drawing/2014/main" id="{4A036B19-A10C-8EF0-0AA0-5A9E3591DE3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231" name="Group 2230">
                  <a:extLst>
                    <a:ext uri="{FF2B5EF4-FFF2-40B4-BE49-F238E27FC236}">
                      <a16:creationId xmlns:a16="http://schemas.microsoft.com/office/drawing/2014/main" id="{78C14710-FC70-8878-647E-2FD95E4A5A33}"/>
                    </a:ext>
                  </a:extLst>
                </p:cNvPr>
                <p:cNvGrpSpPr/>
                <p:nvPr/>
              </p:nvGrpSpPr>
              <p:grpSpPr>
                <a:xfrm>
                  <a:off x="4114800" y="2313153"/>
                  <a:ext cx="365760" cy="431557"/>
                  <a:chOff x="4114800" y="2313153"/>
                  <a:chExt cx="365760" cy="431557"/>
                </a:xfrm>
              </p:grpSpPr>
              <p:sp>
                <p:nvSpPr>
                  <p:cNvPr id="2232" name="Rectangle 2231">
                    <a:extLst>
                      <a:ext uri="{FF2B5EF4-FFF2-40B4-BE49-F238E27FC236}">
                        <a16:creationId xmlns:a16="http://schemas.microsoft.com/office/drawing/2014/main" id="{EBFA6097-FACF-DD74-5B04-5703607573D2}"/>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33" name="Rectangle 2232">
                    <a:extLst>
                      <a:ext uri="{FF2B5EF4-FFF2-40B4-BE49-F238E27FC236}">
                        <a16:creationId xmlns:a16="http://schemas.microsoft.com/office/drawing/2014/main" id="{1C977B46-6D31-DDE6-26E1-0B6EF310728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34" name="Rectangle 2233">
                    <a:extLst>
                      <a:ext uri="{FF2B5EF4-FFF2-40B4-BE49-F238E27FC236}">
                        <a16:creationId xmlns:a16="http://schemas.microsoft.com/office/drawing/2014/main" id="{3748ED6B-14A3-3F7D-7FE1-B3AEDB699CC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35" name="Freeform 2234">
                    <a:extLst>
                      <a:ext uri="{FF2B5EF4-FFF2-40B4-BE49-F238E27FC236}">
                        <a16:creationId xmlns:a16="http://schemas.microsoft.com/office/drawing/2014/main" id="{834D6435-A463-5486-32EA-690FBB82DA5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36" name="Freeform 2235">
                    <a:extLst>
                      <a:ext uri="{FF2B5EF4-FFF2-40B4-BE49-F238E27FC236}">
                        <a16:creationId xmlns:a16="http://schemas.microsoft.com/office/drawing/2014/main" id="{10CD3AF4-8177-9A22-5B35-6F34ED1347F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37" name="Freeform 2236">
                    <a:extLst>
                      <a:ext uri="{FF2B5EF4-FFF2-40B4-BE49-F238E27FC236}">
                        <a16:creationId xmlns:a16="http://schemas.microsoft.com/office/drawing/2014/main" id="{33CC5119-2147-F72E-BA45-BCB4CE56E589}"/>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4" name="Group 2153">
                <a:extLst>
                  <a:ext uri="{FF2B5EF4-FFF2-40B4-BE49-F238E27FC236}">
                    <a16:creationId xmlns:a16="http://schemas.microsoft.com/office/drawing/2014/main" id="{5347BFCF-41A7-76FE-37CA-97058F5F03E7}"/>
                  </a:ext>
                </a:extLst>
              </p:cNvPr>
              <p:cNvGrpSpPr/>
              <p:nvPr/>
            </p:nvGrpSpPr>
            <p:grpSpPr>
              <a:xfrm>
                <a:off x="5408384" y="3818305"/>
                <a:ext cx="365760" cy="861046"/>
                <a:chOff x="4114800" y="1883664"/>
                <a:chExt cx="365760" cy="861046"/>
              </a:xfrm>
            </p:grpSpPr>
            <p:grpSp>
              <p:nvGrpSpPr>
                <p:cNvPr id="2216" name="Group 2215">
                  <a:extLst>
                    <a:ext uri="{FF2B5EF4-FFF2-40B4-BE49-F238E27FC236}">
                      <a16:creationId xmlns:a16="http://schemas.microsoft.com/office/drawing/2014/main" id="{E470D8FE-4AFE-A02B-49CF-4450286ADC0F}"/>
                    </a:ext>
                  </a:extLst>
                </p:cNvPr>
                <p:cNvGrpSpPr/>
                <p:nvPr/>
              </p:nvGrpSpPr>
              <p:grpSpPr>
                <a:xfrm>
                  <a:off x="4114800" y="1883664"/>
                  <a:ext cx="365760" cy="429489"/>
                  <a:chOff x="4114800" y="1883664"/>
                  <a:chExt cx="365760" cy="429489"/>
                </a:xfrm>
              </p:grpSpPr>
              <p:sp>
                <p:nvSpPr>
                  <p:cNvPr id="2224" name="Rectangle 2223">
                    <a:extLst>
                      <a:ext uri="{FF2B5EF4-FFF2-40B4-BE49-F238E27FC236}">
                        <a16:creationId xmlns:a16="http://schemas.microsoft.com/office/drawing/2014/main" id="{55D6164A-8D43-243C-21F7-E932AB8BF39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25" name="Rectangle 2224">
                    <a:extLst>
                      <a:ext uri="{FF2B5EF4-FFF2-40B4-BE49-F238E27FC236}">
                        <a16:creationId xmlns:a16="http://schemas.microsoft.com/office/drawing/2014/main" id="{24248677-F6B3-D799-894E-C78C5001CAD4}"/>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26" name="Rectangle 2225">
                    <a:extLst>
                      <a:ext uri="{FF2B5EF4-FFF2-40B4-BE49-F238E27FC236}">
                        <a16:creationId xmlns:a16="http://schemas.microsoft.com/office/drawing/2014/main" id="{80865131-A4CA-F6A6-D7CD-1557F5509AC7}"/>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27" name="Freeform 2226">
                    <a:extLst>
                      <a:ext uri="{FF2B5EF4-FFF2-40B4-BE49-F238E27FC236}">
                        <a16:creationId xmlns:a16="http://schemas.microsoft.com/office/drawing/2014/main" id="{31E9101F-5537-FF15-AC8F-83CEE95CC17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28" name="Freeform 2227">
                    <a:extLst>
                      <a:ext uri="{FF2B5EF4-FFF2-40B4-BE49-F238E27FC236}">
                        <a16:creationId xmlns:a16="http://schemas.microsoft.com/office/drawing/2014/main" id="{B39CD7C2-4EB9-56A4-7354-1DAAD60BD97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29" name="Freeform 2228">
                    <a:extLst>
                      <a:ext uri="{FF2B5EF4-FFF2-40B4-BE49-F238E27FC236}">
                        <a16:creationId xmlns:a16="http://schemas.microsoft.com/office/drawing/2014/main" id="{CF38C1FA-E972-77E9-7130-CF6CEF52932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217" name="Group 2216">
                  <a:extLst>
                    <a:ext uri="{FF2B5EF4-FFF2-40B4-BE49-F238E27FC236}">
                      <a16:creationId xmlns:a16="http://schemas.microsoft.com/office/drawing/2014/main" id="{F04C3877-4679-8ABA-5EFC-3EE08B7F8C65}"/>
                    </a:ext>
                  </a:extLst>
                </p:cNvPr>
                <p:cNvGrpSpPr/>
                <p:nvPr/>
              </p:nvGrpSpPr>
              <p:grpSpPr>
                <a:xfrm>
                  <a:off x="4114800" y="2313153"/>
                  <a:ext cx="365760" cy="431557"/>
                  <a:chOff x="4114800" y="2313153"/>
                  <a:chExt cx="365760" cy="431557"/>
                </a:xfrm>
              </p:grpSpPr>
              <p:sp>
                <p:nvSpPr>
                  <p:cNvPr id="2218" name="Rectangle 2217">
                    <a:extLst>
                      <a:ext uri="{FF2B5EF4-FFF2-40B4-BE49-F238E27FC236}">
                        <a16:creationId xmlns:a16="http://schemas.microsoft.com/office/drawing/2014/main" id="{4A0B5DDE-084B-3E2C-3CA2-F87116083A4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19" name="Rectangle 2218">
                    <a:extLst>
                      <a:ext uri="{FF2B5EF4-FFF2-40B4-BE49-F238E27FC236}">
                        <a16:creationId xmlns:a16="http://schemas.microsoft.com/office/drawing/2014/main" id="{928528B5-D767-56BF-020A-97623A7D2E2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20" name="Rectangle 2219">
                    <a:extLst>
                      <a:ext uri="{FF2B5EF4-FFF2-40B4-BE49-F238E27FC236}">
                        <a16:creationId xmlns:a16="http://schemas.microsoft.com/office/drawing/2014/main" id="{23B77612-FBD9-E923-0C95-23E48C182DD5}"/>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21" name="Freeform 2220">
                    <a:extLst>
                      <a:ext uri="{FF2B5EF4-FFF2-40B4-BE49-F238E27FC236}">
                        <a16:creationId xmlns:a16="http://schemas.microsoft.com/office/drawing/2014/main" id="{2156CE99-161C-ADB6-13C0-148CC17C95F1}"/>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22" name="Freeform 2221">
                    <a:extLst>
                      <a:ext uri="{FF2B5EF4-FFF2-40B4-BE49-F238E27FC236}">
                        <a16:creationId xmlns:a16="http://schemas.microsoft.com/office/drawing/2014/main" id="{55EEEDBB-7970-E49C-7D55-CF08BB6B27F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23" name="Freeform 2222">
                    <a:extLst>
                      <a:ext uri="{FF2B5EF4-FFF2-40B4-BE49-F238E27FC236}">
                        <a16:creationId xmlns:a16="http://schemas.microsoft.com/office/drawing/2014/main" id="{020D38B8-225E-BA8E-6362-E1088FA14D28}"/>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5" name="Group 2154">
                <a:extLst>
                  <a:ext uri="{FF2B5EF4-FFF2-40B4-BE49-F238E27FC236}">
                    <a16:creationId xmlns:a16="http://schemas.microsoft.com/office/drawing/2014/main" id="{954E5EC5-48FC-11A6-9BF7-6777CEE6384A}"/>
                  </a:ext>
                </a:extLst>
              </p:cNvPr>
              <p:cNvGrpSpPr/>
              <p:nvPr/>
            </p:nvGrpSpPr>
            <p:grpSpPr>
              <a:xfrm>
                <a:off x="5774144" y="3818305"/>
                <a:ext cx="365760" cy="861046"/>
                <a:chOff x="4114800" y="1883664"/>
                <a:chExt cx="365760" cy="861046"/>
              </a:xfrm>
            </p:grpSpPr>
            <p:grpSp>
              <p:nvGrpSpPr>
                <p:cNvPr id="2202" name="Group 2201">
                  <a:extLst>
                    <a:ext uri="{FF2B5EF4-FFF2-40B4-BE49-F238E27FC236}">
                      <a16:creationId xmlns:a16="http://schemas.microsoft.com/office/drawing/2014/main" id="{42F79A0C-9FED-4AC1-A125-54F3F08765DC}"/>
                    </a:ext>
                  </a:extLst>
                </p:cNvPr>
                <p:cNvGrpSpPr/>
                <p:nvPr/>
              </p:nvGrpSpPr>
              <p:grpSpPr>
                <a:xfrm>
                  <a:off x="4114800" y="1883664"/>
                  <a:ext cx="365760" cy="429489"/>
                  <a:chOff x="4114800" y="1883664"/>
                  <a:chExt cx="365760" cy="429489"/>
                </a:xfrm>
              </p:grpSpPr>
              <p:sp>
                <p:nvSpPr>
                  <p:cNvPr id="2210" name="Rectangle 2209">
                    <a:extLst>
                      <a:ext uri="{FF2B5EF4-FFF2-40B4-BE49-F238E27FC236}">
                        <a16:creationId xmlns:a16="http://schemas.microsoft.com/office/drawing/2014/main" id="{A458E6DF-A116-4294-D959-D614907974D8}"/>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11" name="Rectangle 2210">
                    <a:extLst>
                      <a:ext uri="{FF2B5EF4-FFF2-40B4-BE49-F238E27FC236}">
                        <a16:creationId xmlns:a16="http://schemas.microsoft.com/office/drawing/2014/main" id="{B47D5619-2D67-B41A-45BE-140472B4D5C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12" name="Rectangle 2211">
                    <a:extLst>
                      <a:ext uri="{FF2B5EF4-FFF2-40B4-BE49-F238E27FC236}">
                        <a16:creationId xmlns:a16="http://schemas.microsoft.com/office/drawing/2014/main" id="{F7E84A67-96C3-154D-FC6C-626CB8EA8261}"/>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13" name="Freeform 2212">
                    <a:extLst>
                      <a:ext uri="{FF2B5EF4-FFF2-40B4-BE49-F238E27FC236}">
                        <a16:creationId xmlns:a16="http://schemas.microsoft.com/office/drawing/2014/main" id="{8738DE15-7AE5-833B-BC62-517FD708E3F1}"/>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14" name="Freeform 2213">
                    <a:extLst>
                      <a:ext uri="{FF2B5EF4-FFF2-40B4-BE49-F238E27FC236}">
                        <a16:creationId xmlns:a16="http://schemas.microsoft.com/office/drawing/2014/main" id="{2269877D-82A3-08F0-B45B-845E5035582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15" name="Freeform 2214">
                    <a:extLst>
                      <a:ext uri="{FF2B5EF4-FFF2-40B4-BE49-F238E27FC236}">
                        <a16:creationId xmlns:a16="http://schemas.microsoft.com/office/drawing/2014/main" id="{92FD933E-EFDA-6333-A52A-DDDED9C52257}"/>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203" name="Group 2202">
                  <a:extLst>
                    <a:ext uri="{FF2B5EF4-FFF2-40B4-BE49-F238E27FC236}">
                      <a16:creationId xmlns:a16="http://schemas.microsoft.com/office/drawing/2014/main" id="{6E119582-4836-8ADD-D45A-4947C15B3682}"/>
                    </a:ext>
                  </a:extLst>
                </p:cNvPr>
                <p:cNvGrpSpPr/>
                <p:nvPr/>
              </p:nvGrpSpPr>
              <p:grpSpPr>
                <a:xfrm>
                  <a:off x="4114800" y="2313153"/>
                  <a:ext cx="365760" cy="431557"/>
                  <a:chOff x="4114800" y="2313153"/>
                  <a:chExt cx="365760" cy="431557"/>
                </a:xfrm>
              </p:grpSpPr>
              <p:sp>
                <p:nvSpPr>
                  <p:cNvPr id="2204" name="Rectangle 2203">
                    <a:extLst>
                      <a:ext uri="{FF2B5EF4-FFF2-40B4-BE49-F238E27FC236}">
                        <a16:creationId xmlns:a16="http://schemas.microsoft.com/office/drawing/2014/main" id="{CEE4D567-B98C-7AC4-13F0-80C215AEE48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05" name="Rectangle 2204">
                    <a:extLst>
                      <a:ext uri="{FF2B5EF4-FFF2-40B4-BE49-F238E27FC236}">
                        <a16:creationId xmlns:a16="http://schemas.microsoft.com/office/drawing/2014/main" id="{5B24B1F1-C6F7-C07B-6094-326BD145D6BA}"/>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06" name="Rectangle 2205">
                    <a:extLst>
                      <a:ext uri="{FF2B5EF4-FFF2-40B4-BE49-F238E27FC236}">
                        <a16:creationId xmlns:a16="http://schemas.microsoft.com/office/drawing/2014/main" id="{1C1C64E4-E433-67FD-F257-A7514388D81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207" name="Freeform 2206">
                    <a:extLst>
                      <a:ext uri="{FF2B5EF4-FFF2-40B4-BE49-F238E27FC236}">
                        <a16:creationId xmlns:a16="http://schemas.microsoft.com/office/drawing/2014/main" id="{73EB4882-7A76-7067-04F8-CBA1BB6EA1E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08" name="Freeform 2207">
                    <a:extLst>
                      <a:ext uri="{FF2B5EF4-FFF2-40B4-BE49-F238E27FC236}">
                        <a16:creationId xmlns:a16="http://schemas.microsoft.com/office/drawing/2014/main" id="{E336476D-5FC6-23A1-6578-0A37827F4F5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09" name="Freeform 2208">
                    <a:extLst>
                      <a:ext uri="{FF2B5EF4-FFF2-40B4-BE49-F238E27FC236}">
                        <a16:creationId xmlns:a16="http://schemas.microsoft.com/office/drawing/2014/main" id="{87D619D4-EDAB-A7CC-B7A7-ADB3FA34DE2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6" name="Group 2155">
                <a:extLst>
                  <a:ext uri="{FF2B5EF4-FFF2-40B4-BE49-F238E27FC236}">
                    <a16:creationId xmlns:a16="http://schemas.microsoft.com/office/drawing/2014/main" id="{B2EA5A5A-26EE-AA42-291E-7CF72F054683}"/>
                  </a:ext>
                </a:extLst>
              </p:cNvPr>
              <p:cNvGrpSpPr/>
              <p:nvPr/>
            </p:nvGrpSpPr>
            <p:grpSpPr>
              <a:xfrm>
                <a:off x="6139904" y="3818305"/>
                <a:ext cx="365760" cy="861046"/>
                <a:chOff x="4114800" y="1883664"/>
                <a:chExt cx="365760" cy="861046"/>
              </a:xfrm>
            </p:grpSpPr>
            <p:grpSp>
              <p:nvGrpSpPr>
                <p:cNvPr id="2188" name="Group 2187">
                  <a:extLst>
                    <a:ext uri="{FF2B5EF4-FFF2-40B4-BE49-F238E27FC236}">
                      <a16:creationId xmlns:a16="http://schemas.microsoft.com/office/drawing/2014/main" id="{0641CCA7-9752-1B4E-F98F-C373C94421E8}"/>
                    </a:ext>
                  </a:extLst>
                </p:cNvPr>
                <p:cNvGrpSpPr/>
                <p:nvPr/>
              </p:nvGrpSpPr>
              <p:grpSpPr>
                <a:xfrm>
                  <a:off x="4114800" y="1883664"/>
                  <a:ext cx="365760" cy="429489"/>
                  <a:chOff x="4114800" y="1883664"/>
                  <a:chExt cx="365760" cy="429489"/>
                </a:xfrm>
              </p:grpSpPr>
              <p:sp>
                <p:nvSpPr>
                  <p:cNvPr id="2196" name="Rectangle 2195">
                    <a:extLst>
                      <a:ext uri="{FF2B5EF4-FFF2-40B4-BE49-F238E27FC236}">
                        <a16:creationId xmlns:a16="http://schemas.microsoft.com/office/drawing/2014/main" id="{724F4422-70A9-E9DD-5F74-EFDE79D1D4A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97" name="Rectangle 2196">
                    <a:extLst>
                      <a:ext uri="{FF2B5EF4-FFF2-40B4-BE49-F238E27FC236}">
                        <a16:creationId xmlns:a16="http://schemas.microsoft.com/office/drawing/2014/main" id="{0E205DCB-675F-1EEA-E7C8-B95AE5F182D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98" name="Rectangle 2197">
                    <a:extLst>
                      <a:ext uri="{FF2B5EF4-FFF2-40B4-BE49-F238E27FC236}">
                        <a16:creationId xmlns:a16="http://schemas.microsoft.com/office/drawing/2014/main" id="{74647259-9835-3751-3356-27457AEE684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99" name="Freeform 2198">
                    <a:extLst>
                      <a:ext uri="{FF2B5EF4-FFF2-40B4-BE49-F238E27FC236}">
                        <a16:creationId xmlns:a16="http://schemas.microsoft.com/office/drawing/2014/main" id="{1C5E219F-1B86-BB86-6E42-4DADE2308DD4}"/>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00" name="Freeform 2199">
                    <a:extLst>
                      <a:ext uri="{FF2B5EF4-FFF2-40B4-BE49-F238E27FC236}">
                        <a16:creationId xmlns:a16="http://schemas.microsoft.com/office/drawing/2014/main" id="{03700543-7F23-0002-13D9-41FFDAC17BD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201" name="Freeform 2200">
                    <a:extLst>
                      <a:ext uri="{FF2B5EF4-FFF2-40B4-BE49-F238E27FC236}">
                        <a16:creationId xmlns:a16="http://schemas.microsoft.com/office/drawing/2014/main" id="{6B24955D-0B5F-E431-A862-4D0FD81B805F}"/>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189" name="Group 2188">
                  <a:extLst>
                    <a:ext uri="{FF2B5EF4-FFF2-40B4-BE49-F238E27FC236}">
                      <a16:creationId xmlns:a16="http://schemas.microsoft.com/office/drawing/2014/main" id="{113C8B46-76E3-3DAA-AC59-80E68948BC7E}"/>
                    </a:ext>
                  </a:extLst>
                </p:cNvPr>
                <p:cNvGrpSpPr/>
                <p:nvPr/>
              </p:nvGrpSpPr>
              <p:grpSpPr>
                <a:xfrm>
                  <a:off x="4114800" y="2313153"/>
                  <a:ext cx="365760" cy="431557"/>
                  <a:chOff x="4114800" y="2313153"/>
                  <a:chExt cx="365760" cy="431557"/>
                </a:xfrm>
              </p:grpSpPr>
              <p:sp>
                <p:nvSpPr>
                  <p:cNvPr id="2190" name="Rectangle 2189">
                    <a:extLst>
                      <a:ext uri="{FF2B5EF4-FFF2-40B4-BE49-F238E27FC236}">
                        <a16:creationId xmlns:a16="http://schemas.microsoft.com/office/drawing/2014/main" id="{0B1573FD-D3D2-217F-617B-6A3EA9104D8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91" name="Rectangle 2190">
                    <a:extLst>
                      <a:ext uri="{FF2B5EF4-FFF2-40B4-BE49-F238E27FC236}">
                        <a16:creationId xmlns:a16="http://schemas.microsoft.com/office/drawing/2014/main" id="{20901B1A-0C9E-9FCF-75DD-822CF516565E}"/>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92" name="Rectangle 2191">
                    <a:extLst>
                      <a:ext uri="{FF2B5EF4-FFF2-40B4-BE49-F238E27FC236}">
                        <a16:creationId xmlns:a16="http://schemas.microsoft.com/office/drawing/2014/main" id="{405DBAF7-E367-F4EA-EEF0-A881E527E04D}"/>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93" name="Freeform 2192">
                    <a:extLst>
                      <a:ext uri="{FF2B5EF4-FFF2-40B4-BE49-F238E27FC236}">
                        <a16:creationId xmlns:a16="http://schemas.microsoft.com/office/drawing/2014/main" id="{B84629E4-B730-F386-B711-2AD31908CE4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94" name="Freeform 2193">
                    <a:extLst>
                      <a:ext uri="{FF2B5EF4-FFF2-40B4-BE49-F238E27FC236}">
                        <a16:creationId xmlns:a16="http://schemas.microsoft.com/office/drawing/2014/main" id="{22207871-CA22-F230-9AC3-06CC9D6B0D0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95" name="Freeform 2194">
                    <a:extLst>
                      <a:ext uri="{FF2B5EF4-FFF2-40B4-BE49-F238E27FC236}">
                        <a16:creationId xmlns:a16="http://schemas.microsoft.com/office/drawing/2014/main" id="{68CD69A4-9B37-7784-3F2F-20DA14F8FBA5}"/>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7" name="Group 2156">
                <a:extLst>
                  <a:ext uri="{FF2B5EF4-FFF2-40B4-BE49-F238E27FC236}">
                    <a16:creationId xmlns:a16="http://schemas.microsoft.com/office/drawing/2014/main" id="{800AA004-DD4B-8549-C027-59FBF2F14E9F}"/>
                  </a:ext>
                </a:extLst>
              </p:cNvPr>
              <p:cNvGrpSpPr/>
              <p:nvPr/>
            </p:nvGrpSpPr>
            <p:grpSpPr>
              <a:xfrm>
                <a:off x="6505664" y="3818305"/>
                <a:ext cx="365760" cy="861046"/>
                <a:chOff x="4114800" y="1883664"/>
                <a:chExt cx="365760" cy="861046"/>
              </a:xfrm>
            </p:grpSpPr>
            <p:grpSp>
              <p:nvGrpSpPr>
                <p:cNvPr id="2174" name="Group 2173">
                  <a:extLst>
                    <a:ext uri="{FF2B5EF4-FFF2-40B4-BE49-F238E27FC236}">
                      <a16:creationId xmlns:a16="http://schemas.microsoft.com/office/drawing/2014/main" id="{3B957906-DDD2-D666-2312-CCFF60BCC0EE}"/>
                    </a:ext>
                  </a:extLst>
                </p:cNvPr>
                <p:cNvGrpSpPr/>
                <p:nvPr/>
              </p:nvGrpSpPr>
              <p:grpSpPr>
                <a:xfrm>
                  <a:off x="4114800" y="1883664"/>
                  <a:ext cx="365760" cy="429489"/>
                  <a:chOff x="4114800" y="1883664"/>
                  <a:chExt cx="365760" cy="429489"/>
                </a:xfrm>
              </p:grpSpPr>
              <p:sp>
                <p:nvSpPr>
                  <p:cNvPr id="2182" name="Rectangle 2181">
                    <a:extLst>
                      <a:ext uri="{FF2B5EF4-FFF2-40B4-BE49-F238E27FC236}">
                        <a16:creationId xmlns:a16="http://schemas.microsoft.com/office/drawing/2014/main" id="{3FA0D3B7-4FC5-DA27-BC54-170B97C601F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83" name="Rectangle 2182">
                    <a:extLst>
                      <a:ext uri="{FF2B5EF4-FFF2-40B4-BE49-F238E27FC236}">
                        <a16:creationId xmlns:a16="http://schemas.microsoft.com/office/drawing/2014/main" id="{CE86CE03-9CB7-EEB6-B093-4D15C961267A}"/>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84" name="Rectangle 2183">
                    <a:extLst>
                      <a:ext uri="{FF2B5EF4-FFF2-40B4-BE49-F238E27FC236}">
                        <a16:creationId xmlns:a16="http://schemas.microsoft.com/office/drawing/2014/main" id="{CBFFA7E5-1CFC-1467-771F-3F0BD2EE8AA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85" name="Freeform 2184">
                    <a:extLst>
                      <a:ext uri="{FF2B5EF4-FFF2-40B4-BE49-F238E27FC236}">
                        <a16:creationId xmlns:a16="http://schemas.microsoft.com/office/drawing/2014/main" id="{B3D7483E-81DA-BAB4-F502-A6426DDC81B9}"/>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86" name="Freeform 2185">
                    <a:extLst>
                      <a:ext uri="{FF2B5EF4-FFF2-40B4-BE49-F238E27FC236}">
                        <a16:creationId xmlns:a16="http://schemas.microsoft.com/office/drawing/2014/main" id="{7398AE6B-8F9E-3905-3AAA-426ACB90E5BC}"/>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87" name="Freeform 2186">
                    <a:extLst>
                      <a:ext uri="{FF2B5EF4-FFF2-40B4-BE49-F238E27FC236}">
                        <a16:creationId xmlns:a16="http://schemas.microsoft.com/office/drawing/2014/main" id="{E23201D1-7202-A9D2-B26A-661D34D9C6A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175" name="Group 2174">
                  <a:extLst>
                    <a:ext uri="{FF2B5EF4-FFF2-40B4-BE49-F238E27FC236}">
                      <a16:creationId xmlns:a16="http://schemas.microsoft.com/office/drawing/2014/main" id="{3D2FC09E-7BDD-8FC9-F879-8A22CD311732}"/>
                    </a:ext>
                  </a:extLst>
                </p:cNvPr>
                <p:cNvGrpSpPr/>
                <p:nvPr/>
              </p:nvGrpSpPr>
              <p:grpSpPr>
                <a:xfrm>
                  <a:off x="4114800" y="2313153"/>
                  <a:ext cx="365760" cy="431557"/>
                  <a:chOff x="4114800" y="2313153"/>
                  <a:chExt cx="365760" cy="431557"/>
                </a:xfrm>
              </p:grpSpPr>
              <p:sp>
                <p:nvSpPr>
                  <p:cNvPr id="2176" name="Rectangle 2175">
                    <a:extLst>
                      <a:ext uri="{FF2B5EF4-FFF2-40B4-BE49-F238E27FC236}">
                        <a16:creationId xmlns:a16="http://schemas.microsoft.com/office/drawing/2014/main" id="{5E672793-B5FD-1423-4C46-E5089C89336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77" name="Rectangle 2176">
                    <a:extLst>
                      <a:ext uri="{FF2B5EF4-FFF2-40B4-BE49-F238E27FC236}">
                        <a16:creationId xmlns:a16="http://schemas.microsoft.com/office/drawing/2014/main" id="{F299180C-0835-DBD3-1811-D4FF3E1FCD4A}"/>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78" name="Rectangle 2177">
                    <a:extLst>
                      <a:ext uri="{FF2B5EF4-FFF2-40B4-BE49-F238E27FC236}">
                        <a16:creationId xmlns:a16="http://schemas.microsoft.com/office/drawing/2014/main" id="{5CAEA38E-D11A-87DF-87A5-B475490FC615}"/>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79" name="Freeform 2178">
                    <a:extLst>
                      <a:ext uri="{FF2B5EF4-FFF2-40B4-BE49-F238E27FC236}">
                        <a16:creationId xmlns:a16="http://schemas.microsoft.com/office/drawing/2014/main" id="{651A48BA-4F54-6771-717A-E5527401808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80" name="Freeform 2179">
                    <a:extLst>
                      <a:ext uri="{FF2B5EF4-FFF2-40B4-BE49-F238E27FC236}">
                        <a16:creationId xmlns:a16="http://schemas.microsoft.com/office/drawing/2014/main" id="{4E1D6246-7415-CEF4-15A4-D068DB86F4ED}"/>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81" name="Freeform 2180">
                    <a:extLst>
                      <a:ext uri="{FF2B5EF4-FFF2-40B4-BE49-F238E27FC236}">
                        <a16:creationId xmlns:a16="http://schemas.microsoft.com/office/drawing/2014/main" id="{2F58423D-41CE-81B2-1DD7-1F4D5F3A56A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158" name="Group 2157">
                <a:extLst>
                  <a:ext uri="{FF2B5EF4-FFF2-40B4-BE49-F238E27FC236}">
                    <a16:creationId xmlns:a16="http://schemas.microsoft.com/office/drawing/2014/main" id="{ACA562EA-238D-2C1C-A3E9-5689DFD92978}"/>
                  </a:ext>
                </a:extLst>
              </p:cNvPr>
              <p:cNvGrpSpPr/>
              <p:nvPr/>
            </p:nvGrpSpPr>
            <p:grpSpPr>
              <a:xfrm>
                <a:off x="6871424" y="3818305"/>
                <a:ext cx="365760" cy="861046"/>
                <a:chOff x="4114800" y="1883664"/>
                <a:chExt cx="365760" cy="861046"/>
              </a:xfrm>
            </p:grpSpPr>
            <p:grpSp>
              <p:nvGrpSpPr>
                <p:cNvPr id="2160" name="Group 2159">
                  <a:extLst>
                    <a:ext uri="{FF2B5EF4-FFF2-40B4-BE49-F238E27FC236}">
                      <a16:creationId xmlns:a16="http://schemas.microsoft.com/office/drawing/2014/main" id="{B1BE80BD-59D5-B92C-852C-41439B2297A9}"/>
                    </a:ext>
                  </a:extLst>
                </p:cNvPr>
                <p:cNvGrpSpPr/>
                <p:nvPr/>
              </p:nvGrpSpPr>
              <p:grpSpPr>
                <a:xfrm>
                  <a:off x="4114800" y="1883664"/>
                  <a:ext cx="365760" cy="429489"/>
                  <a:chOff x="4114800" y="1883664"/>
                  <a:chExt cx="365760" cy="429489"/>
                </a:xfrm>
              </p:grpSpPr>
              <p:sp>
                <p:nvSpPr>
                  <p:cNvPr id="2168" name="Rectangle 2167">
                    <a:extLst>
                      <a:ext uri="{FF2B5EF4-FFF2-40B4-BE49-F238E27FC236}">
                        <a16:creationId xmlns:a16="http://schemas.microsoft.com/office/drawing/2014/main" id="{8A00261C-7BDB-0BF9-EB64-3ABD73210D5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69" name="Rectangle 2168">
                    <a:extLst>
                      <a:ext uri="{FF2B5EF4-FFF2-40B4-BE49-F238E27FC236}">
                        <a16:creationId xmlns:a16="http://schemas.microsoft.com/office/drawing/2014/main" id="{CD40607B-525A-942C-1AB0-3D2C4EF520F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70" name="Rectangle 2169">
                    <a:extLst>
                      <a:ext uri="{FF2B5EF4-FFF2-40B4-BE49-F238E27FC236}">
                        <a16:creationId xmlns:a16="http://schemas.microsoft.com/office/drawing/2014/main" id="{46CDFD8A-A89F-6439-82FB-C9CB6E8ECB75}"/>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71" name="Freeform 2170">
                    <a:extLst>
                      <a:ext uri="{FF2B5EF4-FFF2-40B4-BE49-F238E27FC236}">
                        <a16:creationId xmlns:a16="http://schemas.microsoft.com/office/drawing/2014/main" id="{9DE59D64-F771-0BF6-3E53-1D7338230D1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72" name="Freeform 2171">
                    <a:extLst>
                      <a:ext uri="{FF2B5EF4-FFF2-40B4-BE49-F238E27FC236}">
                        <a16:creationId xmlns:a16="http://schemas.microsoft.com/office/drawing/2014/main" id="{945174BF-3F1A-BC28-044A-4FE6114ACFC5}"/>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73" name="Freeform 2172">
                    <a:extLst>
                      <a:ext uri="{FF2B5EF4-FFF2-40B4-BE49-F238E27FC236}">
                        <a16:creationId xmlns:a16="http://schemas.microsoft.com/office/drawing/2014/main" id="{FBDAA5DA-9CF7-15DF-E06E-4658CA5795F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161" name="Group 2160">
                  <a:extLst>
                    <a:ext uri="{FF2B5EF4-FFF2-40B4-BE49-F238E27FC236}">
                      <a16:creationId xmlns:a16="http://schemas.microsoft.com/office/drawing/2014/main" id="{993C0FDD-2BEB-6B5D-F852-AC7F41213271}"/>
                    </a:ext>
                  </a:extLst>
                </p:cNvPr>
                <p:cNvGrpSpPr/>
                <p:nvPr/>
              </p:nvGrpSpPr>
              <p:grpSpPr>
                <a:xfrm>
                  <a:off x="4114800" y="2313153"/>
                  <a:ext cx="365760" cy="431557"/>
                  <a:chOff x="4114800" y="2313153"/>
                  <a:chExt cx="365760" cy="431557"/>
                </a:xfrm>
              </p:grpSpPr>
              <p:sp>
                <p:nvSpPr>
                  <p:cNvPr id="2162" name="Rectangle 2161">
                    <a:extLst>
                      <a:ext uri="{FF2B5EF4-FFF2-40B4-BE49-F238E27FC236}">
                        <a16:creationId xmlns:a16="http://schemas.microsoft.com/office/drawing/2014/main" id="{465478EA-F7B4-3256-198B-AAA01CE2013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63" name="Rectangle 2162">
                    <a:extLst>
                      <a:ext uri="{FF2B5EF4-FFF2-40B4-BE49-F238E27FC236}">
                        <a16:creationId xmlns:a16="http://schemas.microsoft.com/office/drawing/2014/main" id="{B3FD4053-E28C-4BE0-1AFF-A91BA8A6EC7A}"/>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64" name="Rectangle 2163">
                    <a:extLst>
                      <a:ext uri="{FF2B5EF4-FFF2-40B4-BE49-F238E27FC236}">
                        <a16:creationId xmlns:a16="http://schemas.microsoft.com/office/drawing/2014/main" id="{E2621D23-973E-372C-2B81-B483AECE61FA}"/>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165" name="Freeform 2164">
                    <a:extLst>
                      <a:ext uri="{FF2B5EF4-FFF2-40B4-BE49-F238E27FC236}">
                        <a16:creationId xmlns:a16="http://schemas.microsoft.com/office/drawing/2014/main" id="{C58A4273-D40B-309B-2EC8-EBC3497A38E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66" name="Freeform 2165">
                    <a:extLst>
                      <a:ext uri="{FF2B5EF4-FFF2-40B4-BE49-F238E27FC236}">
                        <a16:creationId xmlns:a16="http://schemas.microsoft.com/office/drawing/2014/main" id="{3228C997-E322-8BF3-3548-B76CB5FA1401}"/>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167" name="Freeform 2166">
                    <a:extLst>
                      <a:ext uri="{FF2B5EF4-FFF2-40B4-BE49-F238E27FC236}">
                        <a16:creationId xmlns:a16="http://schemas.microsoft.com/office/drawing/2014/main" id="{677B8373-695C-3D32-A166-98D954DB3DC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2159" name="Rounded Rectangle 2158">
                <a:extLst>
                  <a:ext uri="{FF2B5EF4-FFF2-40B4-BE49-F238E27FC236}">
                    <a16:creationId xmlns:a16="http://schemas.microsoft.com/office/drawing/2014/main" id="{B519C7B5-86CB-8CB8-B23F-C66566BD7A47}"/>
                  </a:ext>
                </a:extLst>
              </p:cNvPr>
              <p:cNvSpPr/>
              <p:nvPr/>
            </p:nvSpPr>
            <p:spPr>
              <a:xfrm>
                <a:off x="5871934" y="4872469"/>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356" name="Group 2355">
              <a:extLst>
                <a:ext uri="{FF2B5EF4-FFF2-40B4-BE49-F238E27FC236}">
                  <a16:creationId xmlns:a16="http://schemas.microsoft.com/office/drawing/2014/main" id="{BEC42004-9D47-DF92-4BFD-E901F40CDB89}"/>
                </a:ext>
              </a:extLst>
            </p:cNvPr>
            <p:cNvGrpSpPr>
              <a:grpSpLocks noChangeAspect="1"/>
            </p:cNvGrpSpPr>
            <p:nvPr/>
          </p:nvGrpSpPr>
          <p:grpSpPr>
            <a:xfrm>
              <a:off x="10017935" y="1355501"/>
              <a:ext cx="914400" cy="817808"/>
              <a:chOff x="4658576" y="3781729"/>
              <a:chExt cx="2596896" cy="2322576"/>
            </a:xfrm>
          </p:grpSpPr>
          <p:sp>
            <p:nvSpPr>
              <p:cNvPr id="2357" name="Rectangle 2356">
                <a:extLst>
                  <a:ext uri="{FF2B5EF4-FFF2-40B4-BE49-F238E27FC236}">
                    <a16:creationId xmlns:a16="http://schemas.microsoft.com/office/drawing/2014/main" id="{92E0FB76-1688-2558-6CCA-3DDDE15F53B0}"/>
                  </a:ext>
                </a:extLst>
              </p:cNvPr>
              <p:cNvSpPr/>
              <p:nvPr/>
            </p:nvSpPr>
            <p:spPr>
              <a:xfrm>
                <a:off x="4658576" y="3781729"/>
                <a:ext cx="2596896" cy="2322576"/>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358" name="Group 2357">
                <a:extLst>
                  <a:ext uri="{FF2B5EF4-FFF2-40B4-BE49-F238E27FC236}">
                    <a16:creationId xmlns:a16="http://schemas.microsoft.com/office/drawing/2014/main" id="{00B579F2-CEC1-17F9-F6CA-E5B6C1157DE6}"/>
                  </a:ext>
                </a:extLst>
              </p:cNvPr>
              <p:cNvGrpSpPr/>
              <p:nvPr/>
            </p:nvGrpSpPr>
            <p:grpSpPr>
              <a:xfrm>
                <a:off x="4676864" y="3818305"/>
                <a:ext cx="365760" cy="861046"/>
                <a:chOff x="4114800" y="1883664"/>
                <a:chExt cx="365760" cy="861046"/>
              </a:xfrm>
            </p:grpSpPr>
            <p:grpSp>
              <p:nvGrpSpPr>
                <p:cNvPr id="2556" name="Group 2555">
                  <a:extLst>
                    <a:ext uri="{FF2B5EF4-FFF2-40B4-BE49-F238E27FC236}">
                      <a16:creationId xmlns:a16="http://schemas.microsoft.com/office/drawing/2014/main" id="{9B3AEE31-598B-B7D5-3126-E472654D42B3}"/>
                    </a:ext>
                  </a:extLst>
                </p:cNvPr>
                <p:cNvGrpSpPr/>
                <p:nvPr/>
              </p:nvGrpSpPr>
              <p:grpSpPr>
                <a:xfrm>
                  <a:off x="4114800" y="1883664"/>
                  <a:ext cx="365760" cy="429489"/>
                  <a:chOff x="4114800" y="1883664"/>
                  <a:chExt cx="365760" cy="429489"/>
                </a:xfrm>
              </p:grpSpPr>
              <p:sp>
                <p:nvSpPr>
                  <p:cNvPr id="2564" name="Rectangle 2563">
                    <a:extLst>
                      <a:ext uri="{FF2B5EF4-FFF2-40B4-BE49-F238E27FC236}">
                        <a16:creationId xmlns:a16="http://schemas.microsoft.com/office/drawing/2014/main" id="{703DFAD5-21FE-9032-DBFA-80749A3259E2}"/>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65" name="Rectangle 2564">
                    <a:extLst>
                      <a:ext uri="{FF2B5EF4-FFF2-40B4-BE49-F238E27FC236}">
                        <a16:creationId xmlns:a16="http://schemas.microsoft.com/office/drawing/2014/main" id="{75AE3FA4-2871-667A-1CE5-23F75A6C906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66" name="Rectangle 2565">
                    <a:extLst>
                      <a:ext uri="{FF2B5EF4-FFF2-40B4-BE49-F238E27FC236}">
                        <a16:creationId xmlns:a16="http://schemas.microsoft.com/office/drawing/2014/main" id="{D9858B49-E11E-495C-BAE7-8CADAAEF8DC8}"/>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67" name="Freeform 2566">
                    <a:extLst>
                      <a:ext uri="{FF2B5EF4-FFF2-40B4-BE49-F238E27FC236}">
                        <a16:creationId xmlns:a16="http://schemas.microsoft.com/office/drawing/2014/main" id="{155151EF-0D08-7E13-A84C-D22531426AE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68" name="Freeform 2567">
                    <a:extLst>
                      <a:ext uri="{FF2B5EF4-FFF2-40B4-BE49-F238E27FC236}">
                        <a16:creationId xmlns:a16="http://schemas.microsoft.com/office/drawing/2014/main" id="{C4797C97-2951-42C6-8602-BB31B077074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69" name="Freeform 2568">
                    <a:extLst>
                      <a:ext uri="{FF2B5EF4-FFF2-40B4-BE49-F238E27FC236}">
                        <a16:creationId xmlns:a16="http://schemas.microsoft.com/office/drawing/2014/main" id="{98D7070D-2693-1379-3478-A67A7E827537}"/>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557" name="Group 2556">
                  <a:extLst>
                    <a:ext uri="{FF2B5EF4-FFF2-40B4-BE49-F238E27FC236}">
                      <a16:creationId xmlns:a16="http://schemas.microsoft.com/office/drawing/2014/main" id="{60D0E03D-8BE3-3CBB-314F-1CBBA16ECB84}"/>
                    </a:ext>
                  </a:extLst>
                </p:cNvPr>
                <p:cNvGrpSpPr/>
                <p:nvPr/>
              </p:nvGrpSpPr>
              <p:grpSpPr>
                <a:xfrm>
                  <a:off x="4114800" y="2313153"/>
                  <a:ext cx="365760" cy="431557"/>
                  <a:chOff x="4114800" y="2313153"/>
                  <a:chExt cx="365760" cy="431557"/>
                </a:xfrm>
              </p:grpSpPr>
              <p:sp>
                <p:nvSpPr>
                  <p:cNvPr id="2558" name="Rectangle 2557">
                    <a:extLst>
                      <a:ext uri="{FF2B5EF4-FFF2-40B4-BE49-F238E27FC236}">
                        <a16:creationId xmlns:a16="http://schemas.microsoft.com/office/drawing/2014/main" id="{867F0FF5-EF08-1BC6-57F7-F8EA083FBC8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59" name="Rectangle 2558">
                    <a:extLst>
                      <a:ext uri="{FF2B5EF4-FFF2-40B4-BE49-F238E27FC236}">
                        <a16:creationId xmlns:a16="http://schemas.microsoft.com/office/drawing/2014/main" id="{BF4B509E-F434-EC88-29A2-369F6FC2025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60" name="Rectangle 2559">
                    <a:extLst>
                      <a:ext uri="{FF2B5EF4-FFF2-40B4-BE49-F238E27FC236}">
                        <a16:creationId xmlns:a16="http://schemas.microsoft.com/office/drawing/2014/main" id="{7E3E111C-BB0B-9E74-981D-12D4CA4EFB3D}"/>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61" name="Freeform 2560">
                    <a:extLst>
                      <a:ext uri="{FF2B5EF4-FFF2-40B4-BE49-F238E27FC236}">
                        <a16:creationId xmlns:a16="http://schemas.microsoft.com/office/drawing/2014/main" id="{B090ECD6-7E63-A9CA-29FF-4880DC52F8B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62" name="Freeform 2561">
                    <a:extLst>
                      <a:ext uri="{FF2B5EF4-FFF2-40B4-BE49-F238E27FC236}">
                        <a16:creationId xmlns:a16="http://schemas.microsoft.com/office/drawing/2014/main" id="{B754E92B-2A1F-049B-B100-439AAD12241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63" name="Freeform 2562">
                    <a:extLst>
                      <a:ext uri="{FF2B5EF4-FFF2-40B4-BE49-F238E27FC236}">
                        <a16:creationId xmlns:a16="http://schemas.microsoft.com/office/drawing/2014/main" id="{6A1DE688-8FED-6CB2-FFA4-90C7B09AB96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59" name="Group 2358">
                <a:extLst>
                  <a:ext uri="{FF2B5EF4-FFF2-40B4-BE49-F238E27FC236}">
                    <a16:creationId xmlns:a16="http://schemas.microsoft.com/office/drawing/2014/main" id="{977B0C7F-479F-8717-436D-5EC36614983A}"/>
                  </a:ext>
                </a:extLst>
              </p:cNvPr>
              <p:cNvGrpSpPr/>
              <p:nvPr/>
            </p:nvGrpSpPr>
            <p:grpSpPr>
              <a:xfrm>
                <a:off x="4676864" y="5208193"/>
                <a:ext cx="365760" cy="861046"/>
                <a:chOff x="4114800" y="1883664"/>
                <a:chExt cx="365760" cy="861046"/>
              </a:xfrm>
            </p:grpSpPr>
            <p:grpSp>
              <p:nvGrpSpPr>
                <p:cNvPr id="2542" name="Group 2541">
                  <a:extLst>
                    <a:ext uri="{FF2B5EF4-FFF2-40B4-BE49-F238E27FC236}">
                      <a16:creationId xmlns:a16="http://schemas.microsoft.com/office/drawing/2014/main" id="{2BC137BC-A180-CC64-C34E-A07924DC5B50}"/>
                    </a:ext>
                  </a:extLst>
                </p:cNvPr>
                <p:cNvGrpSpPr/>
                <p:nvPr/>
              </p:nvGrpSpPr>
              <p:grpSpPr>
                <a:xfrm>
                  <a:off x="4114800" y="1883664"/>
                  <a:ext cx="365760" cy="429489"/>
                  <a:chOff x="4114800" y="1883664"/>
                  <a:chExt cx="365760" cy="429489"/>
                </a:xfrm>
              </p:grpSpPr>
              <p:sp>
                <p:nvSpPr>
                  <p:cNvPr id="2550" name="Rectangle 2549">
                    <a:extLst>
                      <a:ext uri="{FF2B5EF4-FFF2-40B4-BE49-F238E27FC236}">
                        <a16:creationId xmlns:a16="http://schemas.microsoft.com/office/drawing/2014/main" id="{BBE12A2C-107E-0E10-2DEE-558325C79AAB}"/>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51" name="Rectangle 2550">
                    <a:extLst>
                      <a:ext uri="{FF2B5EF4-FFF2-40B4-BE49-F238E27FC236}">
                        <a16:creationId xmlns:a16="http://schemas.microsoft.com/office/drawing/2014/main" id="{AA08B7D3-8F17-130F-447C-F7DC69A93E5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52" name="Rectangle 2551">
                    <a:extLst>
                      <a:ext uri="{FF2B5EF4-FFF2-40B4-BE49-F238E27FC236}">
                        <a16:creationId xmlns:a16="http://schemas.microsoft.com/office/drawing/2014/main" id="{C8D2A8D6-61DD-A10E-ACC3-E934DA8C9AB0}"/>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53" name="Freeform 2552">
                    <a:extLst>
                      <a:ext uri="{FF2B5EF4-FFF2-40B4-BE49-F238E27FC236}">
                        <a16:creationId xmlns:a16="http://schemas.microsoft.com/office/drawing/2014/main" id="{62989590-79DA-982B-C42A-ABB99D6630F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54" name="Freeform 2553">
                    <a:extLst>
                      <a:ext uri="{FF2B5EF4-FFF2-40B4-BE49-F238E27FC236}">
                        <a16:creationId xmlns:a16="http://schemas.microsoft.com/office/drawing/2014/main" id="{7C0CF205-9A8E-B302-4BA3-68F8C53D0CF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55" name="Freeform 2554">
                    <a:extLst>
                      <a:ext uri="{FF2B5EF4-FFF2-40B4-BE49-F238E27FC236}">
                        <a16:creationId xmlns:a16="http://schemas.microsoft.com/office/drawing/2014/main" id="{92F406F9-7D86-347A-DE08-1EED7A912250}"/>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543" name="Group 2542">
                  <a:extLst>
                    <a:ext uri="{FF2B5EF4-FFF2-40B4-BE49-F238E27FC236}">
                      <a16:creationId xmlns:a16="http://schemas.microsoft.com/office/drawing/2014/main" id="{4AE3A6F0-8170-3E40-8477-0B85D3C9C576}"/>
                    </a:ext>
                  </a:extLst>
                </p:cNvPr>
                <p:cNvGrpSpPr/>
                <p:nvPr/>
              </p:nvGrpSpPr>
              <p:grpSpPr>
                <a:xfrm>
                  <a:off x="4114800" y="2313153"/>
                  <a:ext cx="365760" cy="431557"/>
                  <a:chOff x="4114800" y="2313153"/>
                  <a:chExt cx="365760" cy="431557"/>
                </a:xfrm>
              </p:grpSpPr>
              <p:sp>
                <p:nvSpPr>
                  <p:cNvPr id="2544" name="Rectangle 2543">
                    <a:extLst>
                      <a:ext uri="{FF2B5EF4-FFF2-40B4-BE49-F238E27FC236}">
                        <a16:creationId xmlns:a16="http://schemas.microsoft.com/office/drawing/2014/main" id="{F3A6D954-5DEB-5D87-FF0A-ADED21D1983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45" name="Rectangle 2544">
                    <a:extLst>
                      <a:ext uri="{FF2B5EF4-FFF2-40B4-BE49-F238E27FC236}">
                        <a16:creationId xmlns:a16="http://schemas.microsoft.com/office/drawing/2014/main" id="{BA078394-DB17-31BD-E314-C7A44834DF9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46" name="Rectangle 2545">
                    <a:extLst>
                      <a:ext uri="{FF2B5EF4-FFF2-40B4-BE49-F238E27FC236}">
                        <a16:creationId xmlns:a16="http://schemas.microsoft.com/office/drawing/2014/main" id="{B359253F-56DD-887F-AADD-36E0539C163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47" name="Freeform 2546">
                    <a:extLst>
                      <a:ext uri="{FF2B5EF4-FFF2-40B4-BE49-F238E27FC236}">
                        <a16:creationId xmlns:a16="http://schemas.microsoft.com/office/drawing/2014/main" id="{D2BBE257-2303-E76D-9518-D4661C87E38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48" name="Freeform 2547">
                    <a:extLst>
                      <a:ext uri="{FF2B5EF4-FFF2-40B4-BE49-F238E27FC236}">
                        <a16:creationId xmlns:a16="http://schemas.microsoft.com/office/drawing/2014/main" id="{3AFB32E9-671F-7F5E-FAC7-650CDC489D1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49" name="Freeform 2548">
                    <a:extLst>
                      <a:ext uri="{FF2B5EF4-FFF2-40B4-BE49-F238E27FC236}">
                        <a16:creationId xmlns:a16="http://schemas.microsoft.com/office/drawing/2014/main" id="{58D3E908-F9A7-8D6D-72EC-3960B05EEE9B}"/>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0" name="Group 2359">
                <a:extLst>
                  <a:ext uri="{FF2B5EF4-FFF2-40B4-BE49-F238E27FC236}">
                    <a16:creationId xmlns:a16="http://schemas.microsoft.com/office/drawing/2014/main" id="{6BC178CF-7A40-E9B7-B0E9-EA1B3B34102F}"/>
                  </a:ext>
                </a:extLst>
              </p:cNvPr>
              <p:cNvGrpSpPr/>
              <p:nvPr/>
            </p:nvGrpSpPr>
            <p:grpSpPr>
              <a:xfrm>
                <a:off x="5042624" y="5208193"/>
                <a:ext cx="365760" cy="861046"/>
                <a:chOff x="4114800" y="1883664"/>
                <a:chExt cx="365760" cy="861046"/>
              </a:xfrm>
            </p:grpSpPr>
            <p:grpSp>
              <p:nvGrpSpPr>
                <p:cNvPr id="2528" name="Group 2527">
                  <a:extLst>
                    <a:ext uri="{FF2B5EF4-FFF2-40B4-BE49-F238E27FC236}">
                      <a16:creationId xmlns:a16="http://schemas.microsoft.com/office/drawing/2014/main" id="{4E116E02-0E98-ADD3-CB16-13853E57F350}"/>
                    </a:ext>
                  </a:extLst>
                </p:cNvPr>
                <p:cNvGrpSpPr/>
                <p:nvPr/>
              </p:nvGrpSpPr>
              <p:grpSpPr>
                <a:xfrm>
                  <a:off x="4114800" y="1883664"/>
                  <a:ext cx="365760" cy="429489"/>
                  <a:chOff x="4114800" y="1883664"/>
                  <a:chExt cx="365760" cy="429489"/>
                </a:xfrm>
              </p:grpSpPr>
              <p:sp>
                <p:nvSpPr>
                  <p:cNvPr id="2536" name="Rectangle 2535">
                    <a:extLst>
                      <a:ext uri="{FF2B5EF4-FFF2-40B4-BE49-F238E27FC236}">
                        <a16:creationId xmlns:a16="http://schemas.microsoft.com/office/drawing/2014/main" id="{CE510D80-4A9F-669C-C9EE-E517C4E33EF2}"/>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37" name="Rectangle 2536">
                    <a:extLst>
                      <a:ext uri="{FF2B5EF4-FFF2-40B4-BE49-F238E27FC236}">
                        <a16:creationId xmlns:a16="http://schemas.microsoft.com/office/drawing/2014/main" id="{DFC24DB1-1F8F-6AB3-E5DB-52FA17EE7022}"/>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38" name="Rectangle 2537">
                    <a:extLst>
                      <a:ext uri="{FF2B5EF4-FFF2-40B4-BE49-F238E27FC236}">
                        <a16:creationId xmlns:a16="http://schemas.microsoft.com/office/drawing/2014/main" id="{B79B9BA5-A276-5D48-A022-D5C7CF513D5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39" name="Freeform 2538">
                    <a:extLst>
                      <a:ext uri="{FF2B5EF4-FFF2-40B4-BE49-F238E27FC236}">
                        <a16:creationId xmlns:a16="http://schemas.microsoft.com/office/drawing/2014/main" id="{1C0D515E-C05D-F63B-0E4D-8C00D8385235}"/>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40" name="Freeform 2539">
                    <a:extLst>
                      <a:ext uri="{FF2B5EF4-FFF2-40B4-BE49-F238E27FC236}">
                        <a16:creationId xmlns:a16="http://schemas.microsoft.com/office/drawing/2014/main" id="{709918AB-D1F9-7D43-AD50-EBBE8F23DDA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41" name="Freeform 2540">
                    <a:extLst>
                      <a:ext uri="{FF2B5EF4-FFF2-40B4-BE49-F238E27FC236}">
                        <a16:creationId xmlns:a16="http://schemas.microsoft.com/office/drawing/2014/main" id="{4F8F6366-03C5-8CDF-3616-183716460C6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529" name="Group 2528">
                  <a:extLst>
                    <a:ext uri="{FF2B5EF4-FFF2-40B4-BE49-F238E27FC236}">
                      <a16:creationId xmlns:a16="http://schemas.microsoft.com/office/drawing/2014/main" id="{DE1F1531-8222-5429-7806-EDCA5CB2289D}"/>
                    </a:ext>
                  </a:extLst>
                </p:cNvPr>
                <p:cNvGrpSpPr/>
                <p:nvPr/>
              </p:nvGrpSpPr>
              <p:grpSpPr>
                <a:xfrm>
                  <a:off x="4114800" y="2313153"/>
                  <a:ext cx="365760" cy="431557"/>
                  <a:chOff x="4114800" y="2313153"/>
                  <a:chExt cx="365760" cy="431557"/>
                </a:xfrm>
              </p:grpSpPr>
              <p:sp>
                <p:nvSpPr>
                  <p:cNvPr id="2530" name="Rectangle 2529">
                    <a:extLst>
                      <a:ext uri="{FF2B5EF4-FFF2-40B4-BE49-F238E27FC236}">
                        <a16:creationId xmlns:a16="http://schemas.microsoft.com/office/drawing/2014/main" id="{96ABA563-0AE6-521C-860C-DBA97064F6E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31" name="Rectangle 2530">
                    <a:extLst>
                      <a:ext uri="{FF2B5EF4-FFF2-40B4-BE49-F238E27FC236}">
                        <a16:creationId xmlns:a16="http://schemas.microsoft.com/office/drawing/2014/main" id="{47CD6B07-5D91-709A-8743-8ACE1E7154A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32" name="Rectangle 2531">
                    <a:extLst>
                      <a:ext uri="{FF2B5EF4-FFF2-40B4-BE49-F238E27FC236}">
                        <a16:creationId xmlns:a16="http://schemas.microsoft.com/office/drawing/2014/main" id="{B846E1E7-1793-B6F7-E74B-0CBAF1F5A0F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33" name="Freeform 2532">
                    <a:extLst>
                      <a:ext uri="{FF2B5EF4-FFF2-40B4-BE49-F238E27FC236}">
                        <a16:creationId xmlns:a16="http://schemas.microsoft.com/office/drawing/2014/main" id="{96F96950-466E-ACC8-3CE9-EF21B6CC5DA8}"/>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34" name="Freeform 2533">
                    <a:extLst>
                      <a:ext uri="{FF2B5EF4-FFF2-40B4-BE49-F238E27FC236}">
                        <a16:creationId xmlns:a16="http://schemas.microsoft.com/office/drawing/2014/main" id="{0FFFE165-004A-633D-2010-3E5F4FA9544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35" name="Freeform 2534">
                    <a:extLst>
                      <a:ext uri="{FF2B5EF4-FFF2-40B4-BE49-F238E27FC236}">
                        <a16:creationId xmlns:a16="http://schemas.microsoft.com/office/drawing/2014/main" id="{D85E8036-1EA8-B320-DDFB-CC91A37111BD}"/>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1" name="Group 2360">
                <a:extLst>
                  <a:ext uri="{FF2B5EF4-FFF2-40B4-BE49-F238E27FC236}">
                    <a16:creationId xmlns:a16="http://schemas.microsoft.com/office/drawing/2014/main" id="{869FC605-8FB4-3B82-4307-F00EAFBCE88B}"/>
                  </a:ext>
                </a:extLst>
              </p:cNvPr>
              <p:cNvGrpSpPr/>
              <p:nvPr/>
            </p:nvGrpSpPr>
            <p:grpSpPr>
              <a:xfrm>
                <a:off x="5408384" y="5208193"/>
                <a:ext cx="365760" cy="861046"/>
                <a:chOff x="4114800" y="1883664"/>
                <a:chExt cx="365760" cy="861046"/>
              </a:xfrm>
            </p:grpSpPr>
            <p:grpSp>
              <p:nvGrpSpPr>
                <p:cNvPr id="2514" name="Group 2513">
                  <a:extLst>
                    <a:ext uri="{FF2B5EF4-FFF2-40B4-BE49-F238E27FC236}">
                      <a16:creationId xmlns:a16="http://schemas.microsoft.com/office/drawing/2014/main" id="{F2484438-ED9C-A8D8-D687-BA6815FED8CB}"/>
                    </a:ext>
                  </a:extLst>
                </p:cNvPr>
                <p:cNvGrpSpPr/>
                <p:nvPr/>
              </p:nvGrpSpPr>
              <p:grpSpPr>
                <a:xfrm>
                  <a:off x="4114800" y="1883664"/>
                  <a:ext cx="365760" cy="429489"/>
                  <a:chOff x="4114800" y="1883664"/>
                  <a:chExt cx="365760" cy="429489"/>
                </a:xfrm>
              </p:grpSpPr>
              <p:sp>
                <p:nvSpPr>
                  <p:cNvPr id="2522" name="Rectangle 2521">
                    <a:extLst>
                      <a:ext uri="{FF2B5EF4-FFF2-40B4-BE49-F238E27FC236}">
                        <a16:creationId xmlns:a16="http://schemas.microsoft.com/office/drawing/2014/main" id="{88286215-9A6A-31F8-D6B6-2EED74EA45AB}"/>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23" name="Rectangle 2522">
                    <a:extLst>
                      <a:ext uri="{FF2B5EF4-FFF2-40B4-BE49-F238E27FC236}">
                        <a16:creationId xmlns:a16="http://schemas.microsoft.com/office/drawing/2014/main" id="{2ADB1329-C3D7-6693-1ADC-DB5CE43C63A2}"/>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24" name="Rectangle 2523">
                    <a:extLst>
                      <a:ext uri="{FF2B5EF4-FFF2-40B4-BE49-F238E27FC236}">
                        <a16:creationId xmlns:a16="http://schemas.microsoft.com/office/drawing/2014/main" id="{1E1A0FAB-6B4B-DB06-C4D8-7B90140C255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25" name="Freeform 2524">
                    <a:extLst>
                      <a:ext uri="{FF2B5EF4-FFF2-40B4-BE49-F238E27FC236}">
                        <a16:creationId xmlns:a16="http://schemas.microsoft.com/office/drawing/2014/main" id="{609E36FF-9075-F2C2-8FB4-F2F38C67003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26" name="Freeform 2525">
                    <a:extLst>
                      <a:ext uri="{FF2B5EF4-FFF2-40B4-BE49-F238E27FC236}">
                        <a16:creationId xmlns:a16="http://schemas.microsoft.com/office/drawing/2014/main" id="{B2A84137-FAD2-DB8B-639E-A412252CDDB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27" name="Freeform 2526">
                    <a:extLst>
                      <a:ext uri="{FF2B5EF4-FFF2-40B4-BE49-F238E27FC236}">
                        <a16:creationId xmlns:a16="http://schemas.microsoft.com/office/drawing/2014/main" id="{DAC04555-CF87-63FE-F55A-CF64F60A1C7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515" name="Group 2514">
                  <a:extLst>
                    <a:ext uri="{FF2B5EF4-FFF2-40B4-BE49-F238E27FC236}">
                      <a16:creationId xmlns:a16="http://schemas.microsoft.com/office/drawing/2014/main" id="{374D30F4-3C25-871C-6543-FBB7027D3A9E}"/>
                    </a:ext>
                  </a:extLst>
                </p:cNvPr>
                <p:cNvGrpSpPr/>
                <p:nvPr/>
              </p:nvGrpSpPr>
              <p:grpSpPr>
                <a:xfrm>
                  <a:off x="4114800" y="2313153"/>
                  <a:ext cx="365760" cy="431557"/>
                  <a:chOff x="4114800" y="2313153"/>
                  <a:chExt cx="365760" cy="431557"/>
                </a:xfrm>
              </p:grpSpPr>
              <p:sp>
                <p:nvSpPr>
                  <p:cNvPr id="2516" name="Rectangle 2515">
                    <a:extLst>
                      <a:ext uri="{FF2B5EF4-FFF2-40B4-BE49-F238E27FC236}">
                        <a16:creationId xmlns:a16="http://schemas.microsoft.com/office/drawing/2014/main" id="{232E1113-EF04-B273-4D9A-96A312BF544E}"/>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17" name="Rectangle 2516">
                    <a:extLst>
                      <a:ext uri="{FF2B5EF4-FFF2-40B4-BE49-F238E27FC236}">
                        <a16:creationId xmlns:a16="http://schemas.microsoft.com/office/drawing/2014/main" id="{94F8C898-4CDC-11BB-2AF7-FD5AFAF23C1B}"/>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18" name="Rectangle 2517">
                    <a:extLst>
                      <a:ext uri="{FF2B5EF4-FFF2-40B4-BE49-F238E27FC236}">
                        <a16:creationId xmlns:a16="http://schemas.microsoft.com/office/drawing/2014/main" id="{0F313415-573D-94A7-1DB3-08A5943CA93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19" name="Freeform 2518">
                    <a:extLst>
                      <a:ext uri="{FF2B5EF4-FFF2-40B4-BE49-F238E27FC236}">
                        <a16:creationId xmlns:a16="http://schemas.microsoft.com/office/drawing/2014/main" id="{A7D2E788-9F99-A9BE-3617-B19F2A4410A4}"/>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20" name="Freeform 2519">
                    <a:extLst>
                      <a:ext uri="{FF2B5EF4-FFF2-40B4-BE49-F238E27FC236}">
                        <a16:creationId xmlns:a16="http://schemas.microsoft.com/office/drawing/2014/main" id="{3BF3F4D9-B502-38D3-B041-A5D4C5293D8A}"/>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21" name="Freeform 2520">
                    <a:extLst>
                      <a:ext uri="{FF2B5EF4-FFF2-40B4-BE49-F238E27FC236}">
                        <a16:creationId xmlns:a16="http://schemas.microsoft.com/office/drawing/2014/main" id="{E388CC82-FAF2-1E85-4DF8-C0221C463FC0}"/>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2" name="Group 2361">
                <a:extLst>
                  <a:ext uri="{FF2B5EF4-FFF2-40B4-BE49-F238E27FC236}">
                    <a16:creationId xmlns:a16="http://schemas.microsoft.com/office/drawing/2014/main" id="{51A7EA9B-EA7D-38F7-1591-1728014C3968}"/>
                  </a:ext>
                </a:extLst>
              </p:cNvPr>
              <p:cNvGrpSpPr/>
              <p:nvPr/>
            </p:nvGrpSpPr>
            <p:grpSpPr>
              <a:xfrm>
                <a:off x="5774144" y="5208193"/>
                <a:ext cx="365760" cy="861046"/>
                <a:chOff x="4114800" y="1883664"/>
                <a:chExt cx="365760" cy="861046"/>
              </a:xfrm>
            </p:grpSpPr>
            <p:grpSp>
              <p:nvGrpSpPr>
                <p:cNvPr id="2500" name="Group 2499">
                  <a:extLst>
                    <a:ext uri="{FF2B5EF4-FFF2-40B4-BE49-F238E27FC236}">
                      <a16:creationId xmlns:a16="http://schemas.microsoft.com/office/drawing/2014/main" id="{95977D47-57EC-4C1F-3494-F6F87D2CA803}"/>
                    </a:ext>
                  </a:extLst>
                </p:cNvPr>
                <p:cNvGrpSpPr/>
                <p:nvPr/>
              </p:nvGrpSpPr>
              <p:grpSpPr>
                <a:xfrm>
                  <a:off x="4114800" y="1883664"/>
                  <a:ext cx="365760" cy="429489"/>
                  <a:chOff x="4114800" y="1883664"/>
                  <a:chExt cx="365760" cy="429489"/>
                </a:xfrm>
              </p:grpSpPr>
              <p:sp>
                <p:nvSpPr>
                  <p:cNvPr id="2508" name="Rectangle 2507">
                    <a:extLst>
                      <a:ext uri="{FF2B5EF4-FFF2-40B4-BE49-F238E27FC236}">
                        <a16:creationId xmlns:a16="http://schemas.microsoft.com/office/drawing/2014/main" id="{726D7C3A-301B-0700-AE44-35530CB2ECA2}"/>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09" name="Rectangle 2508">
                    <a:extLst>
                      <a:ext uri="{FF2B5EF4-FFF2-40B4-BE49-F238E27FC236}">
                        <a16:creationId xmlns:a16="http://schemas.microsoft.com/office/drawing/2014/main" id="{2A783E93-E0AB-2EFC-01A8-6DD6B3C09EF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10" name="Rectangle 2509">
                    <a:extLst>
                      <a:ext uri="{FF2B5EF4-FFF2-40B4-BE49-F238E27FC236}">
                        <a16:creationId xmlns:a16="http://schemas.microsoft.com/office/drawing/2014/main" id="{ED08A4EB-1EA9-DAD5-9249-FDAFC0BD2401}"/>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11" name="Freeform 2510">
                    <a:extLst>
                      <a:ext uri="{FF2B5EF4-FFF2-40B4-BE49-F238E27FC236}">
                        <a16:creationId xmlns:a16="http://schemas.microsoft.com/office/drawing/2014/main" id="{22631B08-CA99-F24E-AAE2-85FE1E28EAF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12" name="Freeform 2511">
                    <a:extLst>
                      <a:ext uri="{FF2B5EF4-FFF2-40B4-BE49-F238E27FC236}">
                        <a16:creationId xmlns:a16="http://schemas.microsoft.com/office/drawing/2014/main" id="{CD2ACCC7-FFB4-CA9F-0A34-960704426F7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13" name="Freeform 2512">
                    <a:extLst>
                      <a:ext uri="{FF2B5EF4-FFF2-40B4-BE49-F238E27FC236}">
                        <a16:creationId xmlns:a16="http://schemas.microsoft.com/office/drawing/2014/main" id="{925D4761-5912-A823-D3BA-4BCF7918E8F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501" name="Group 2500">
                  <a:extLst>
                    <a:ext uri="{FF2B5EF4-FFF2-40B4-BE49-F238E27FC236}">
                      <a16:creationId xmlns:a16="http://schemas.microsoft.com/office/drawing/2014/main" id="{5AC43FA5-7587-415E-6085-38639C9BC33E}"/>
                    </a:ext>
                  </a:extLst>
                </p:cNvPr>
                <p:cNvGrpSpPr/>
                <p:nvPr/>
              </p:nvGrpSpPr>
              <p:grpSpPr>
                <a:xfrm>
                  <a:off x="4114800" y="2313153"/>
                  <a:ext cx="365760" cy="431557"/>
                  <a:chOff x="4114800" y="2313153"/>
                  <a:chExt cx="365760" cy="431557"/>
                </a:xfrm>
              </p:grpSpPr>
              <p:sp>
                <p:nvSpPr>
                  <p:cNvPr id="2502" name="Rectangle 2501">
                    <a:extLst>
                      <a:ext uri="{FF2B5EF4-FFF2-40B4-BE49-F238E27FC236}">
                        <a16:creationId xmlns:a16="http://schemas.microsoft.com/office/drawing/2014/main" id="{C603583A-97B2-D85A-B5E7-4E2B9AFCB2B0}"/>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03" name="Rectangle 2502">
                    <a:extLst>
                      <a:ext uri="{FF2B5EF4-FFF2-40B4-BE49-F238E27FC236}">
                        <a16:creationId xmlns:a16="http://schemas.microsoft.com/office/drawing/2014/main" id="{80E585FF-9708-A88A-9FD0-8ABF4BE3C1D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04" name="Rectangle 2503">
                    <a:extLst>
                      <a:ext uri="{FF2B5EF4-FFF2-40B4-BE49-F238E27FC236}">
                        <a16:creationId xmlns:a16="http://schemas.microsoft.com/office/drawing/2014/main" id="{1A24DEE7-258F-F69E-AE6B-1E4427DB3A7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05" name="Freeform 2504">
                    <a:extLst>
                      <a:ext uri="{FF2B5EF4-FFF2-40B4-BE49-F238E27FC236}">
                        <a16:creationId xmlns:a16="http://schemas.microsoft.com/office/drawing/2014/main" id="{AF3CDC53-49A3-0AEA-3937-7CBBF769D2C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06" name="Freeform 2505">
                    <a:extLst>
                      <a:ext uri="{FF2B5EF4-FFF2-40B4-BE49-F238E27FC236}">
                        <a16:creationId xmlns:a16="http://schemas.microsoft.com/office/drawing/2014/main" id="{D72099CA-3498-5A3C-4998-9D1C11B41DDA}"/>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07" name="Freeform 2506">
                    <a:extLst>
                      <a:ext uri="{FF2B5EF4-FFF2-40B4-BE49-F238E27FC236}">
                        <a16:creationId xmlns:a16="http://schemas.microsoft.com/office/drawing/2014/main" id="{D5042AA8-A1F2-B156-8B89-68A075A5871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3" name="Group 2362">
                <a:extLst>
                  <a:ext uri="{FF2B5EF4-FFF2-40B4-BE49-F238E27FC236}">
                    <a16:creationId xmlns:a16="http://schemas.microsoft.com/office/drawing/2014/main" id="{55B7F94B-1D3F-6036-681E-0E6FE297AF17}"/>
                  </a:ext>
                </a:extLst>
              </p:cNvPr>
              <p:cNvGrpSpPr/>
              <p:nvPr/>
            </p:nvGrpSpPr>
            <p:grpSpPr>
              <a:xfrm>
                <a:off x="6139904" y="5208193"/>
                <a:ext cx="365760" cy="861046"/>
                <a:chOff x="4114800" y="1883664"/>
                <a:chExt cx="365760" cy="861046"/>
              </a:xfrm>
            </p:grpSpPr>
            <p:grpSp>
              <p:nvGrpSpPr>
                <p:cNvPr id="2486" name="Group 2485">
                  <a:extLst>
                    <a:ext uri="{FF2B5EF4-FFF2-40B4-BE49-F238E27FC236}">
                      <a16:creationId xmlns:a16="http://schemas.microsoft.com/office/drawing/2014/main" id="{74588925-8A8C-E469-52FD-504DB665910B}"/>
                    </a:ext>
                  </a:extLst>
                </p:cNvPr>
                <p:cNvGrpSpPr/>
                <p:nvPr/>
              </p:nvGrpSpPr>
              <p:grpSpPr>
                <a:xfrm>
                  <a:off x="4114800" y="1883664"/>
                  <a:ext cx="365760" cy="429489"/>
                  <a:chOff x="4114800" y="1883664"/>
                  <a:chExt cx="365760" cy="429489"/>
                </a:xfrm>
              </p:grpSpPr>
              <p:sp>
                <p:nvSpPr>
                  <p:cNvPr id="2494" name="Rectangle 2493">
                    <a:extLst>
                      <a:ext uri="{FF2B5EF4-FFF2-40B4-BE49-F238E27FC236}">
                        <a16:creationId xmlns:a16="http://schemas.microsoft.com/office/drawing/2014/main" id="{4A6F2F2C-6F51-21E4-7C19-26DCE7281EA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95" name="Rectangle 2494">
                    <a:extLst>
                      <a:ext uri="{FF2B5EF4-FFF2-40B4-BE49-F238E27FC236}">
                        <a16:creationId xmlns:a16="http://schemas.microsoft.com/office/drawing/2014/main" id="{C4D44946-4F38-7B80-01F5-355794888037}"/>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96" name="Rectangle 2495">
                    <a:extLst>
                      <a:ext uri="{FF2B5EF4-FFF2-40B4-BE49-F238E27FC236}">
                        <a16:creationId xmlns:a16="http://schemas.microsoft.com/office/drawing/2014/main" id="{7DE8C6B0-3F85-2C23-7B9C-40ACE688C0B7}"/>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97" name="Freeform 2496">
                    <a:extLst>
                      <a:ext uri="{FF2B5EF4-FFF2-40B4-BE49-F238E27FC236}">
                        <a16:creationId xmlns:a16="http://schemas.microsoft.com/office/drawing/2014/main" id="{C77112DC-26E9-60F2-23DE-3ECC0E7BBF0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98" name="Freeform 2497">
                    <a:extLst>
                      <a:ext uri="{FF2B5EF4-FFF2-40B4-BE49-F238E27FC236}">
                        <a16:creationId xmlns:a16="http://schemas.microsoft.com/office/drawing/2014/main" id="{5E75BCEE-4B65-C6F1-6788-8C9E6FDA0F86}"/>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99" name="Freeform 2498">
                    <a:extLst>
                      <a:ext uri="{FF2B5EF4-FFF2-40B4-BE49-F238E27FC236}">
                        <a16:creationId xmlns:a16="http://schemas.microsoft.com/office/drawing/2014/main" id="{71C0F5AC-D35C-387A-893D-F72469229D6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487" name="Group 2486">
                  <a:extLst>
                    <a:ext uri="{FF2B5EF4-FFF2-40B4-BE49-F238E27FC236}">
                      <a16:creationId xmlns:a16="http://schemas.microsoft.com/office/drawing/2014/main" id="{E279737E-6EEE-AF36-AAAC-82E3D2B351D6}"/>
                    </a:ext>
                  </a:extLst>
                </p:cNvPr>
                <p:cNvGrpSpPr/>
                <p:nvPr/>
              </p:nvGrpSpPr>
              <p:grpSpPr>
                <a:xfrm>
                  <a:off x="4114800" y="2313153"/>
                  <a:ext cx="365760" cy="431557"/>
                  <a:chOff x="4114800" y="2313153"/>
                  <a:chExt cx="365760" cy="431557"/>
                </a:xfrm>
              </p:grpSpPr>
              <p:sp>
                <p:nvSpPr>
                  <p:cNvPr id="2488" name="Rectangle 2487">
                    <a:extLst>
                      <a:ext uri="{FF2B5EF4-FFF2-40B4-BE49-F238E27FC236}">
                        <a16:creationId xmlns:a16="http://schemas.microsoft.com/office/drawing/2014/main" id="{64771BBA-E276-5F24-C6EB-1D9CF7862BB5}"/>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89" name="Rectangle 2488">
                    <a:extLst>
                      <a:ext uri="{FF2B5EF4-FFF2-40B4-BE49-F238E27FC236}">
                        <a16:creationId xmlns:a16="http://schemas.microsoft.com/office/drawing/2014/main" id="{0408DB62-A1C3-0BF4-32E9-D6FAA4325F62}"/>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90" name="Rectangle 2489">
                    <a:extLst>
                      <a:ext uri="{FF2B5EF4-FFF2-40B4-BE49-F238E27FC236}">
                        <a16:creationId xmlns:a16="http://schemas.microsoft.com/office/drawing/2014/main" id="{3C4B449E-7D02-1829-DCAA-5725649B985F}"/>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91" name="Freeform 2490">
                    <a:extLst>
                      <a:ext uri="{FF2B5EF4-FFF2-40B4-BE49-F238E27FC236}">
                        <a16:creationId xmlns:a16="http://schemas.microsoft.com/office/drawing/2014/main" id="{2B89C3FB-7946-D7A3-FBAB-47FF3554EB6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92" name="Freeform 2491">
                    <a:extLst>
                      <a:ext uri="{FF2B5EF4-FFF2-40B4-BE49-F238E27FC236}">
                        <a16:creationId xmlns:a16="http://schemas.microsoft.com/office/drawing/2014/main" id="{4CC35F9E-3FBF-62D4-8611-A5CD3B838CBA}"/>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93" name="Freeform 2492">
                    <a:extLst>
                      <a:ext uri="{FF2B5EF4-FFF2-40B4-BE49-F238E27FC236}">
                        <a16:creationId xmlns:a16="http://schemas.microsoft.com/office/drawing/2014/main" id="{E23D0C76-3A71-2A5E-BFCD-B04BF48BCF5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4" name="Group 2363">
                <a:extLst>
                  <a:ext uri="{FF2B5EF4-FFF2-40B4-BE49-F238E27FC236}">
                    <a16:creationId xmlns:a16="http://schemas.microsoft.com/office/drawing/2014/main" id="{A5AB3893-842C-8226-4519-00C383CC16D4}"/>
                  </a:ext>
                </a:extLst>
              </p:cNvPr>
              <p:cNvGrpSpPr/>
              <p:nvPr/>
            </p:nvGrpSpPr>
            <p:grpSpPr>
              <a:xfrm>
                <a:off x="6505664" y="5208193"/>
                <a:ext cx="365760" cy="861046"/>
                <a:chOff x="4114800" y="1883664"/>
                <a:chExt cx="365760" cy="861046"/>
              </a:xfrm>
            </p:grpSpPr>
            <p:grpSp>
              <p:nvGrpSpPr>
                <p:cNvPr id="2472" name="Group 2471">
                  <a:extLst>
                    <a:ext uri="{FF2B5EF4-FFF2-40B4-BE49-F238E27FC236}">
                      <a16:creationId xmlns:a16="http://schemas.microsoft.com/office/drawing/2014/main" id="{FF1254F4-24D5-5F71-C08E-B30E079CFBDE}"/>
                    </a:ext>
                  </a:extLst>
                </p:cNvPr>
                <p:cNvGrpSpPr/>
                <p:nvPr/>
              </p:nvGrpSpPr>
              <p:grpSpPr>
                <a:xfrm>
                  <a:off x="4114800" y="1883664"/>
                  <a:ext cx="365760" cy="429489"/>
                  <a:chOff x="4114800" y="1883664"/>
                  <a:chExt cx="365760" cy="429489"/>
                </a:xfrm>
              </p:grpSpPr>
              <p:sp>
                <p:nvSpPr>
                  <p:cNvPr id="2480" name="Rectangle 2479">
                    <a:extLst>
                      <a:ext uri="{FF2B5EF4-FFF2-40B4-BE49-F238E27FC236}">
                        <a16:creationId xmlns:a16="http://schemas.microsoft.com/office/drawing/2014/main" id="{6900C410-59E2-8338-831E-A9922F48DA8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81" name="Rectangle 2480">
                    <a:extLst>
                      <a:ext uri="{FF2B5EF4-FFF2-40B4-BE49-F238E27FC236}">
                        <a16:creationId xmlns:a16="http://schemas.microsoft.com/office/drawing/2014/main" id="{B1EE4C29-BB5C-1231-D2E2-550EC3D17644}"/>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82" name="Rectangle 2481">
                    <a:extLst>
                      <a:ext uri="{FF2B5EF4-FFF2-40B4-BE49-F238E27FC236}">
                        <a16:creationId xmlns:a16="http://schemas.microsoft.com/office/drawing/2014/main" id="{FA1F739B-1BDB-1431-579F-838AFBD15476}"/>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83" name="Freeform 2482">
                    <a:extLst>
                      <a:ext uri="{FF2B5EF4-FFF2-40B4-BE49-F238E27FC236}">
                        <a16:creationId xmlns:a16="http://schemas.microsoft.com/office/drawing/2014/main" id="{95E595F0-B839-8DBF-10F5-BDFE8228797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84" name="Freeform 2483">
                    <a:extLst>
                      <a:ext uri="{FF2B5EF4-FFF2-40B4-BE49-F238E27FC236}">
                        <a16:creationId xmlns:a16="http://schemas.microsoft.com/office/drawing/2014/main" id="{12BD71DA-2083-C10C-0A00-434BE4F616E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85" name="Freeform 2484">
                    <a:extLst>
                      <a:ext uri="{FF2B5EF4-FFF2-40B4-BE49-F238E27FC236}">
                        <a16:creationId xmlns:a16="http://schemas.microsoft.com/office/drawing/2014/main" id="{52135DCA-F13F-8CA9-B15C-AF7FB24765C5}"/>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473" name="Group 2472">
                  <a:extLst>
                    <a:ext uri="{FF2B5EF4-FFF2-40B4-BE49-F238E27FC236}">
                      <a16:creationId xmlns:a16="http://schemas.microsoft.com/office/drawing/2014/main" id="{65C89B31-63B0-E87A-F32F-53BD496213B7}"/>
                    </a:ext>
                  </a:extLst>
                </p:cNvPr>
                <p:cNvGrpSpPr/>
                <p:nvPr/>
              </p:nvGrpSpPr>
              <p:grpSpPr>
                <a:xfrm>
                  <a:off x="4114800" y="2313153"/>
                  <a:ext cx="365760" cy="431557"/>
                  <a:chOff x="4114800" y="2313153"/>
                  <a:chExt cx="365760" cy="431557"/>
                </a:xfrm>
              </p:grpSpPr>
              <p:sp>
                <p:nvSpPr>
                  <p:cNvPr id="2474" name="Rectangle 2473">
                    <a:extLst>
                      <a:ext uri="{FF2B5EF4-FFF2-40B4-BE49-F238E27FC236}">
                        <a16:creationId xmlns:a16="http://schemas.microsoft.com/office/drawing/2014/main" id="{8217A822-F0CF-4B83-CBD7-3872DF038B02}"/>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75" name="Rectangle 2474">
                    <a:extLst>
                      <a:ext uri="{FF2B5EF4-FFF2-40B4-BE49-F238E27FC236}">
                        <a16:creationId xmlns:a16="http://schemas.microsoft.com/office/drawing/2014/main" id="{79744336-79E8-278C-8970-3BF0CFF1E76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76" name="Rectangle 2475">
                    <a:extLst>
                      <a:ext uri="{FF2B5EF4-FFF2-40B4-BE49-F238E27FC236}">
                        <a16:creationId xmlns:a16="http://schemas.microsoft.com/office/drawing/2014/main" id="{DE12F35D-B3A0-C665-77D8-340C525942C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77" name="Freeform 2476">
                    <a:extLst>
                      <a:ext uri="{FF2B5EF4-FFF2-40B4-BE49-F238E27FC236}">
                        <a16:creationId xmlns:a16="http://schemas.microsoft.com/office/drawing/2014/main" id="{597047AB-34E9-300C-A8F4-3C842BBA36B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78" name="Freeform 2477">
                    <a:extLst>
                      <a:ext uri="{FF2B5EF4-FFF2-40B4-BE49-F238E27FC236}">
                        <a16:creationId xmlns:a16="http://schemas.microsoft.com/office/drawing/2014/main" id="{744354DD-0E79-F3AB-8238-E6F4003E636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79" name="Freeform 2478">
                    <a:extLst>
                      <a:ext uri="{FF2B5EF4-FFF2-40B4-BE49-F238E27FC236}">
                        <a16:creationId xmlns:a16="http://schemas.microsoft.com/office/drawing/2014/main" id="{B538D893-E7DE-EF25-448D-E223860A75F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5" name="Group 2364">
                <a:extLst>
                  <a:ext uri="{FF2B5EF4-FFF2-40B4-BE49-F238E27FC236}">
                    <a16:creationId xmlns:a16="http://schemas.microsoft.com/office/drawing/2014/main" id="{56743E27-A926-58B3-24C6-DD4E51C33BD6}"/>
                  </a:ext>
                </a:extLst>
              </p:cNvPr>
              <p:cNvGrpSpPr/>
              <p:nvPr/>
            </p:nvGrpSpPr>
            <p:grpSpPr>
              <a:xfrm>
                <a:off x="6871424" y="5208193"/>
                <a:ext cx="365760" cy="861046"/>
                <a:chOff x="4114800" y="1883664"/>
                <a:chExt cx="365760" cy="861046"/>
              </a:xfrm>
            </p:grpSpPr>
            <p:grpSp>
              <p:nvGrpSpPr>
                <p:cNvPr id="2458" name="Group 2457">
                  <a:extLst>
                    <a:ext uri="{FF2B5EF4-FFF2-40B4-BE49-F238E27FC236}">
                      <a16:creationId xmlns:a16="http://schemas.microsoft.com/office/drawing/2014/main" id="{47ED898E-2018-A3E6-16D0-66E2B7278EAF}"/>
                    </a:ext>
                  </a:extLst>
                </p:cNvPr>
                <p:cNvGrpSpPr/>
                <p:nvPr/>
              </p:nvGrpSpPr>
              <p:grpSpPr>
                <a:xfrm>
                  <a:off x="4114800" y="1883664"/>
                  <a:ext cx="365760" cy="429489"/>
                  <a:chOff x="4114800" y="1883664"/>
                  <a:chExt cx="365760" cy="429489"/>
                </a:xfrm>
              </p:grpSpPr>
              <p:sp>
                <p:nvSpPr>
                  <p:cNvPr id="2466" name="Rectangle 2465">
                    <a:extLst>
                      <a:ext uri="{FF2B5EF4-FFF2-40B4-BE49-F238E27FC236}">
                        <a16:creationId xmlns:a16="http://schemas.microsoft.com/office/drawing/2014/main" id="{02713315-9D19-F933-49D4-B3BFEAD9334F}"/>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67" name="Rectangle 2466">
                    <a:extLst>
                      <a:ext uri="{FF2B5EF4-FFF2-40B4-BE49-F238E27FC236}">
                        <a16:creationId xmlns:a16="http://schemas.microsoft.com/office/drawing/2014/main" id="{C64E82C4-F504-E549-67E5-615A19A2F1C3}"/>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68" name="Rectangle 2467">
                    <a:extLst>
                      <a:ext uri="{FF2B5EF4-FFF2-40B4-BE49-F238E27FC236}">
                        <a16:creationId xmlns:a16="http://schemas.microsoft.com/office/drawing/2014/main" id="{55F7905F-34B8-7A49-707C-E2F13D3E30D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69" name="Freeform 2468">
                    <a:extLst>
                      <a:ext uri="{FF2B5EF4-FFF2-40B4-BE49-F238E27FC236}">
                        <a16:creationId xmlns:a16="http://schemas.microsoft.com/office/drawing/2014/main" id="{CF82F231-CDA7-15AB-EF4A-BCCEBA080785}"/>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70" name="Freeform 2469">
                    <a:extLst>
                      <a:ext uri="{FF2B5EF4-FFF2-40B4-BE49-F238E27FC236}">
                        <a16:creationId xmlns:a16="http://schemas.microsoft.com/office/drawing/2014/main" id="{A82BD6A0-70FE-90E8-DF17-521ED75EFCA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71" name="Freeform 2470">
                    <a:extLst>
                      <a:ext uri="{FF2B5EF4-FFF2-40B4-BE49-F238E27FC236}">
                        <a16:creationId xmlns:a16="http://schemas.microsoft.com/office/drawing/2014/main" id="{32A35C70-4237-0B0C-4D64-B96D1E9787A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459" name="Group 2458">
                  <a:extLst>
                    <a:ext uri="{FF2B5EF4-FFF2-40B4-BE49-F238E27FC236}">
                      <a16:creationId xmlns:a16="http://schemas.microsoft.com/office/drawing/2014/main" id="{BC210745-8C94-95B9-DAD6-F8F03BE7BE25}"/>
                    </a:ext>
                  </a:extLst>
                </p:cNvPr>
                <p:cNvGrpSpPr/>
                <p:nvPr/>
              </p:nvGrpSpPr>
              <p:grpSpPr>
                <a:xfrm>
                  <a:off x="4114800" y="2313153"/>
                  <a:ext cx="365760" cy="431557"/>
                  <a:chOff x="4114800" y="2313153"/>
                  <a:chExt cx="365760" cy="431557"/>
                </a:xfrm>
              </p:grpSpPr>
              <p:sp>
                <p:nvSpPr>
                  <p:cNvPr id="2460" name="Rectangle 2459">
                    <a:extLst>
                      <a:ext uri="{FF2B5EF4-FFF2-40B4-BE49-F238E27FC236}">
                        <a16:creationId xmlns:a16="http://schemas.microsoft.com/office/drawing/2014/main" id="{E01F5273-898C-FCE7-1BC3-F5DF5FF62A29}"/>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61" name="Rectangle 2460">
                    <a:extLst>
                      <a:ext uri="{FF2B5EF4-FFF2-40B4-BE49-F238E27FC236}">
                        <a16:creationId xmlns:a16="http://schemas.microsoft.com/office/drawing/2014/main" id="{8196DD9C-54D6-B9DF-8433-B4EF98CD6FB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62" name="Rectangle 2461">
                    <a:extLst>
                      <a:ext uri="{FF2B5EF4-FFF2-40B4-BE49-F238E27FC236}">
                        <a16:creationId xmlns:a16="http://schemas.microsoft.com/office/drawing/2014/main" id="{BA3CEA18-AB6D-9EA9-9187-DB5317E2391F}"/>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63" name="Freeform 2462">
                    <a:extLst>
                      <a:ext uri="{FF2B5EF4-FFF2-40B4-BE49-F238E27FC236}">
                        <a16:creationId xmlns:a16="http://schemas.microsoft.com/office/drawing/2014/main" id="{04B9C9CA-BE1A-8358-D9F5-50A1DCFA46E9}"/>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64" name="Freeform 2463">
                    <a:extLst>
                      <a:ext uri="{FF2B5EF4-FFF2-40B4-BE49-F238E27FC236}">
                        <a16:creationId xmlns:a16="http://schemas.microsoft.com/office/drawing/2014/main" id="{17E8FC82-D865-2D4F-5066-869B85B2F8E1}"/>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65" name="Freeform 2464">
                    <a:extLst>
                      <a:ext uri="{FF2B5EF4-FFF2-40B4-BE49-F238E27FC236}">
                        <a16:creationId xmlns:a16="http://schemas.microsoft.com/office/drawing/2014/main" id="{DF4E314D-7DFA-F43C-8B6D-8FF6E8C05549}"/>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6" name="Group 2365">
                <a:extLst>
                  <a:ext uri="{FF2B5EF4-FFF2-40B4-BE49-F238E27FC236}">
                    <a16:creationId xmlns:a16="http://schemas.microsoft.com/office/drawing/2014/main" id="{FD04D67E-D48C-095F-3FEE-B698CED857B5}"/>
                  </a:ext>
                </a:extLst>
              </p:cNvPr>
              <p:cNvGrpSpPr/>
              <p:nvPr/>
            </p:nvGrpSpPr>
            <p:grpSpPr>
              <a:xfrm>
                <a:off x="5042624" y="3818305"/>
                <a:ext cx="365760" cy="861046"/>
                <a:chOff x="4114800" y="1883664"/>
                <a:chExt cx="365760" cy="861046"/>
              </a:xfrm>
            </p:grpSpPr>
            <p:grpSp>
              <p:nvGrpSpPr>
                <p:cNvPr id="2444" name="Group 2443">
                  <a:extLst>
                    <a:ext uri="{FF2B5EF4-FFF2-40B4-BE49-F238E27FC236}">
                      <a16:creationId xmlns:a16="http://schemas.microsoft.com/office/drawing/2014/main" id="{C497E7BD-AD05-1D3F-10B2-1B151D88D964}"/>
                    </a:ext>
                  </a:extLst>
                </p:cNvPr>
                <p:cNvGrpSpPr/>
                <p:nvPr/>
              </p:nvGrpSpPr>
              <p:grpSpPr>
                <a:xfrm>
                  <a:off x="4114800" y="1883664"/>
                  <a:ext cx="365760" cy="429489"/>
                  <a:chOff x="4114800" y="1883664"/>
                  <a:chExt cx="365760" cy="429489"/>
                </a:xfrm>
              </p:grpSpPr>
              <p:sp>
                <p:nvSpPr>
                  <p:cNvPr id="2452" name="Rectangle 2451">
                    <a:extLst>
                      <a:ext uri="{FF2B5EF4-FFF2-40B4-BE49-F238E27FC236}">
                        <a16:creationId xmlns:a16="http://schemas.microsoft.com/office/drawing/2014/main" id="{F891DFD6-AFBF-024D-492B-FB0AF13720EA}"/>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53" name="Rectangle 2452">
                    <a:extLst>
                      <a:ext uri="{FF2B5EF4-FFF2-40B4-BE49-F238E27FC236}">
                        <a16:creationId xmlns:a16="http://schemas.microsoft.com/office/drawing/2014/main" id="{4C30F569-2893-A931-8C81-44350B42BFE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54" name="Rectangle 2453">
                    <a:extLst>
                      <a:ext uri="{FF2B5EF4-FFF2-40B4-BE49-F238E27FC236}">
                        <a16:creationId xmlns:a16="http://schemas.microsoft.com/office/drawing/2014/main" id="{2BFC37DF-B0EA-92A0-24E5-FD148DC50BB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55" name="Freeform 2454">
                    <a:extLst>
                      <a:ext uri="{FF2B5EF4-FFF2-40B4-BE49-F238E27FC236}">
                        <a16:creationId xmlns:a16="http://schemas.microsoft.com/office/drawing/2014/main" id="{159C8752-9D35-36FC-E891-6828656E1AD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56" name="Freeform 2455">
                    <a:extLst>
                      <a:ext uri="{FF2B5EF4-FFF2-40B4-BE49-F238E27FC236}">
                        <a16:creationId xmlns:a16="http://schemas.microsoft.com/office/drawing/2014/main" id="{084C59C5-FE0D-A030-392F-AC228E5B6696}"/>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57" name="Freeform 2456">
                    <a:extLst>
                      <a:ext uri="{FF2B5EF4-FFF2-40B4-BE49-F238E27FC236}">
                        <a16:creationId xmlns:a16="http://schemas.microsoft.com/office/drawing/2014/main" id="{336931C9-EBDD-3769-C3AA-7C9D886F9BE9}"/>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445" name="Group 2444">
                  <a:extLst>
                    <a:ext uri="{FF2B5EF4-FFF2-40B4-BE49-F238E27FC236}">
                      <a16:creationId xmlns:a16="http://schemas.microsoft.com/office/drawing/2014/main" id="{1A0D214E-F55E-F49F-8B32-3B0A6EEF7029}"/>
                    </a:ext>
                  </a:extLst>
                </p:cNvPr>
                <p:cNvGrpSpPr/>
                <p:nvPr/>
              </p:nvGrpSpPr>
              <p:grpSpPr>
                <a:xfrm>
                  <a:off x="4114800" y="2313153"/>
                  <a:ext cx="365760" cy="431557"/>
                  <a:chOff x="4114800" y="2313153"/>
                  <a:chExt cx="365760" cy="431557"/>
                </a:xfrm>
              </p:grpSpPr>
              <p:sp>
                <p:nvSpPr>
                  <p:cNvPr id="2446" name="Rectangle 2445">
                    <a:extLst>
                      <a:ext uri="{FF2B5EF4-FFF2-40B4-BE49-F238E27FC236}">
                        <a16:creationId xmlns:a16="http://schemas.microsoft.com/office/drawing/2014/main" id="{CF14D709-D152-ECD1-B551-80EDB16325EC}"/>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47" name="Rectangle 2446">
                    <a:extLst>
                      <a:ext uri="{FF2B5EF4-FFF2-40B4-BE49-F238E27FC236}">
                        <a16:creationId xmlns:a16="http://schemas.microsoft.com/office/drawing/2014/main" id="{E1B93CFD-C494-FD06-6418-06041A4D7CE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48" name="Rectangle 2447">
                    <a:extLst>
                      <a:ext uri="{FF2B5EF4-FFF2-40B4-BE49-F238E27FC236}">
                        <a16:creationId xmlns:a16="http://schemas.microsoft.com/office/drawing/2014/main" id="{47F23E25-84CD-A5A1-E379-48C41684C75D}"/>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49" name="Freeform 2448">
                    <a:extLst>
                      <a:ext uri="{FF2B5EF4-FFF2-40B4-BE49-F238E27FC236}">
                        <a16:creationId xmlns:a16="http://schemas.microsoft.com/office/drawing/2014/main" id="{FCF13A5E-018E-F08A-04B4-A84B786AB3BB}"/>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50" name="Freeform 2449">
                    <a:extLst>
                      <a:ext uri="{FF2B5EF4-FFF2-40B4-BE49-F238E27FC236}">
                        <a16:creationId xmlns:a16="http://schemas.microsoft.com/office/drawing/2014/main" id="{8A41E411-582A-57A1-8CA2-1E52488C715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51" name="Freeform 2450">
                    <a:extLst>
                      <a:ext uri="{FF2B5EF4-FFF2-40B4-BE49-F238E27FC236}">
                        <a16:creationId xmlns:a16="http://schemas.microsoft.com/office/drawing/2014/main" id="{D371A80C-6849-E3AF-E8A1-50E2821776C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7" name="Group 2366">
                <a:extLst>
                  <a:ext uri="{FF2B5EF4-FFF2-40B4-BE49-F238E27FC236}">
                    <a16:creationId xmlns:a16="http://schemas.microsoft.com/office/drawing/2014/main" id="{48D5EC63-9ADC-2002-499D-59241B3AAADB}"/>
                  </a:ext>
                </a:extLst>
              </p:cNvPr>
              <p:cNvGrpSpPr/>
              <p:nvPr/>
            </p:nvGrpSpPr>
            <p:grpSpPr>
              <a:xfrm>
                <a:off x="5408384" y="3818305"/>
                <a:ext cx="365760" cy="861046"/>
                <a:chOff x="4114800" y="1883664"/>
                <a:chExt cx="365760" cy="861046"/>
              </a:xfrm>
            </p:grpSpPr>
            <p:grpSp>
              <p:nvGrpSpPr>
                <p:cNvPr id="2430" name="Group 2429">
                  <a:extLst>
                    <a:ext uri="{FF2B5EF4-FFF2-40B4-BE49-F238E27FC236}">
                      <a16:creationId xmlns:a16="http://schemas.microsoft.com/office/drawing/2014/main" id="{D73C0912-40B6-299D-8588-E1ED2D65A81E}"/>
                    </a:ext>
                  </a:extLst>
                </p:cNvPr>
                <p:cNvGrpSpPr/>
                <p:nvPr/>
              </p:nvGrpSpPr>
              <p:grpSpPr>
                <a:xfrm>
                  <a:off x="4114800" y="1883664"/>
                  <a:ext cx="365760" cy="429489"/>
                  <a:chOff x="4114800" y="1883664"/>
                  <a:chExt cx="365760" cy="429489"/>
                </a:xfrm>
              </p:grpSpPr>
              <p:sp>
                <p:nvSpPr>
                  <p:cNvPr id="2438" name="Rectangle 2437">
                    <a:extLst>
                      <a:ext uri="{FF2B5EF4-FFF2-40B4-BE49-F238E27FC236}">
                        <a16:creationId xmlns:a16="http://schemas.microsoft.com/office/drawing/2014/main" id="{BBB30BBA-F440-7C93-76AC-019B6C7112C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39" name="Rectangle 2438">
                    <a:extLst>
                      <a:ext uri="{FF2B5EF4-FFF2-40B4-BE49-F238E27FC236}">
                        <a16:creationId xmlns:a16="http://schemas.microsoft.com/office/drawing/2014/main" id="{64658E22-4BE3-D8A4-2098-AC77EC462D0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40" name="Rectangle 2439">
                    <a:extLst>
                      <a:ext uri="{FF2B5EF4-FFF2-40B4-BE49-F238E27FC236}">
                        <a16:creationId xmlns:a16="http://schemas.microsoft.com/office/drawing/2014/main" id="{7F566F5D-9492-86B6-1C08-B216EBB2B69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41" name="Freeform 2440">
                    <a:extLst>
                      <a:ext uri="{FF2B5EF4-FFF2-40B4-BE49-F238E27FC236}">
                        <a16:creationId xmlns:a16="http://schemas.microsoft.com/office/drawing/2014/main" id="{A199786C-7F36-6F7C-2380-445197E08A3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42" name="Freeform 2441">
                    <a:extLst>
                      <a:ext uri="{FF2B5EF4-FFF2-40B4-BE49-F238E27FC236}">
                        <a16:creationId xmlns:a16="http://schemas.microsoft.com/office/drawing/2014/main" id="{7CB83E01-EFC2-3BF8-8CBA-21A8627AA4A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43" name="Freeform 2442">
                    <a:extLst>
                      <a:ext uri="{FF2B5EF4-FFF2-40B4-BE49-F238E27FC236}">
                        <a16:creationId xmlns:a16="http://schemas.microsoft.com/office/drawing/2014/main" id="{9F3D5DEA-DA35-CEC2-3BA6-9E561A363A7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431" name="Group 2430">
                  <a:extLst>
                    <a:ext uri="{FF2B5EF4-FFF2-40B4-BE49-F238E27FC236}">
                      <a16:creationId xmlns:a16="http://schemas.microsoft.com/office/drawing/2014/main" id="{B01037AD-8FD3-3A43-316D-25A4A56B8351}"/>
                    </a:ext>
                  </a:extLst>
                </p:cNvPr>
                <p:cNvGrpSpPr/>
                <p:nvPr/>
              </p:nvGrpSpPr>
              <p:grpSpPr>
                <a:xfrm>
                  <a:off x="4114800" y="2313153"/>
                  <a:ext cx="365760" cy="431557"/>
                  <a:chOff x="4114800" y="2313153"/>
                  <a:chExt cx="365760" cy="431557"/>
                </a:xfrm>
              </p:grpSpPr>
              <p:sp>
                <p:nvSpPr>
                  <p:cNvPr id="2432" name="Rectangle 2431">
                    <a:extLst>
                      <a:ext uri="{FF2B5EF4-FFF2-40B4-BE49-F238E27FC236}">
                        <a16:creationId xmlns:a16="http://schemas.microsoft.com/office/drawing/2014/main" id="{A2F7AFA3-76C0-E195-BF95-32F25627250E}"/>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33" name="Rectangle 2432">
                    <a:extLst>
                      <a:ext uri="{FF2B5EF4-FFF2-40B4-BE49-F238E27FC236}">
                        <a16:creationId xmlns:a16="http://schemas.microsoft.com/office/drawing/2014/main" id="{8690E647-13D8-ED9A-3FFB-016D316F5FEA}"/>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34" name="Rectangle 2433">
                    <a:extLst>
                      <a:ext uri="{FF2B5EF4-FFF2-40B4-BE49-F238E27FC236}">
                        <a16:creationId xmlns:a16="http://schemas.microsoft.com/office/drawing/2014/main" id="{0E93F230-81C6-C0F0-5258-94351066AA43}"/>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35" name="Freeform 2434">
                    <a:extLst>
                      <a:ext uri="{FF2B5EF4-FFF2-40B4-BE49-F238E27FC236}">
                        <a16:creationId xmlns:a16="http://schemas.microsoft.com/office/drawing/2014/main" id="{E2C5EFC3-3864-15C3-0F50-E78AB018026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36" name="Freeform 2435">
                    <a:extLst>
                      <a:ext uri="{FF2B5EF4-FFF2-40B4-BE49-F238E27FC236}">
                        <a16:creationId xmlns:a16="http://schemas.microsoft.com/office/drawing/2014/main" id="{72356FCE-0D11-9F77-7C88-9846D4FA8AB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37" name="Freeform 2436">
                    <a:extLst>
                      <a:ext uri="{FF2B5EF4-FFF2-40B4-BE49-F238E27FC236}">
                        <a16:creationId xmlns:a16="http://schemas.microsoft.com/office/drawing/2014/main" id="{49FA677B-5411-5C5C-1149-AAB4EACB43F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8" name="Group 2367">
                <a:extLst>
                  <a:ext uri="{FF2B5EF4-FFF2-40B4-BE49-F238E27FC236}">
                    <a16:creationId xmlns:a16="http://schemas.microsoft.com/office/drawing/2014/main" id="{225ECE8B-F135-0B9C-131D-9B7738A2A0B2}"/>
                  </a:ext>
                </a:extLst>
              </p:cNvPr>
              <p:cNvGrpSpPr/>
              <p:nvPr/>
            </p:nvGrpSpPr>
            <p:grpSpPr>
              <a:xfrm>
                <a:off x="5774144" y="3818305"/>
                <a:ext cx="365760" cy="861046"/>
                <a:chOff x="4114800" y="1883664"/>
                <a:chExt cx="365760" cy="861046"/>
              </a:xfrm>
            </p:grpSpPr>
            <p:grpSp>
              <p:nvGrpSpPr>
                <p:cNvPr id="2416" name="Group 2415">
                  <a:extLst>
                    <a:ext uri="{FF2B5EF4-FFF2-40B4-BE49-F238E27FC236}">
                      <a16:creationId xmlns:a16="http://schemas.microsoft.com/office/drawing/2014/main" id="{9B4FB4C4-FAD4-DED4-D82D-DFBEEE2DD42D}"/>
                    </a:ext>
                  </a:extLst>
                </p:cNvPr>
                <p:cNvGrpSpPr/>
                <p:nvPr/>
              </p:nvGrpSpPr>
              <p:grpSpPr>
                <a:xfrm>
                  <a:off x="4114800" y="1883664"/>
                  <a:ext cx="365760" cy="429489"/>
                  <a:chOff x="4114800" y="1883664"/>
                  <a:chExt cx="365760" cy="429489"/>
                </a:xfrm>
              </p:grpSpPr>
              <p:sp>
                <p:nvSpPr>
                  <p:cNvPr id="2424" name="Rectangle 2423">
                    <a:extLst>
                      <a:ext uri="{FF2B5EF4-FFF2-40B4-BE49-F238E27FC236}">
                        <a16:creationId xmlns:a16="http://schemas.microsoft.com/office/drawing/2014/main" id="{9008FC1E-BA9C-CE04-97DF-FA9F5B7D3F8B}"/>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25" name="Rectangle 2424">
                    <a:extLst>
                      <a:ext uri="{FF2B5EF4-FFF2-40B4-BE49-F238E27FC236}">
                        <a16:creationId xmlns:a16="http://schemas.microsoft.com/office/drawing/2014/main" id="{8AE85052-F3EF-B00C-37F3-070C923559A1}"/>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26" name="Rectangle 2425">
                    <a:extLst>
                      <a:ext uri="{FF2B5EF4-FFF2-40B4-BE49-F238E27FC236}">
                        <a16:creationId xmlns:a16="http://schemas.microsoft.com/office/drawing/2014/main" id="{CA62FC94-7487-9CC8-C570-47C24B450CC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27" name="Freeform 2426">
                    <a:extLst>
                      <a:ext uri="{FF2B5EF4-FFF2-40B4-BE49-F238E27FC236}">
                        <a16:creationId xmlns:a16="http://schemas.microsoft.com/office/drawing/2014/main" id="{052DFEE6-BDC9-EC41-1C0A-A16B94AA910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28" name="Freeform 2427">
                    <a:extLst>
                      <a:ext uri="{FF2B5EF4-FFF2-40B4-BE49-F238E27FC236}">
                        <a16:creationId xmlns:a16="http://schemas.microsoft.com/office/drawing/2014/main" id="{BADDB0F5-C555-C160-A103-05E7D9F78466}"/>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29" name="Freeform 2428">
                    <a:extLst>
                      <a:ext uri="{FF2B5EF4-FFF2-40B4-BE49-F238E27FC236}">
                        <a16:creationId xmlns:a16="http://schemas.microsoft.com/office/drawing/2014/main" id="{052FA7FE-2487-D32D-F91B-95BF4648A46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417" name="Group 2416">
                  <a:extLst>
                    <a:ext uri="{FF2B5EF4-FFF2-40B4-BE49-F238E27FC236}">
                      <a16:creationId xmlns:a16="http://schemas.microsoft.com/office/drawing/2014/main" id="{8DF2898A-1BF3-5D24-ED91-8B23E45B7386}"/>
                    </a:ext>
                  </a:extLst>
                </p:cNvPr>
                <p:cNvGrpSpPr/>
                <p:nvPr/>
              </p:nvGrpSpPr>
              <p:grpSpPr>
                <a:xfrm>
                  <a:off x="4114800" y="2313153"/>
                  <a:ext cx="365760" cy="431557"/>
                  <a:chOff x="4114800" y="2313153"/>
                  <a:chExt cx="365760" cy="431557"/>
                </a:xfrm>
              </p:grpSpPr>
              <p:sp>
                <p:nvSpPr>
                  <p:cNvPr id="2418" name="Rectangle 2417">
                    <a:extLst>
                      <a:ext uri="{FF2B5EF4-FFF2-40B4-BE49-F238E27FC236}">
                        <a16:creationId xmlns:a16="http://schemas.microsoft.com/office/drawing/2014/main" id="{822A3E47-2544-D666-B45B-BACFF0FA8CD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19" name="Rectangle 2418">
                    <a:extLst>
                      <a:ext uri="{FF2B5EF4-FFF2-40B4-BE49-F238E27FC236}">
                        <a16:creationId xmlns:a16="http://schemas.microsoft.com/office/drawing/2014/main" id="{2655C1EB-B85B-8232-4822-80C8D050A4BE}"/>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20" name="Rectangle 2419">
                    <a:extLst>
                      <a:ext uri="{FF2B5EF4-FFF2-40B4-BE49-F238E27FC236}">
                        <a16:creationId xmlns:a16="http://schemas.microsoft.com/office/drawing/2014/main" id="{A6F7C162-03D8-9F4D-2341-FDDF3E688555}"/>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21" name="Freeform 2420">
                    <a:extLst>
                      <a:ext uri="{FF2B5EF4-FFF2-40B4-BE49-F238E27FC236}">
                        <a16:creationId xmlns:a16="http://schemas.microsoft.com/office/drawing/2014/main" id="{2CB46AFD-05EE-F6B1-ADF9-1A4C05646F5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22" name="Freeform 2421">
                    <a:extLst>
                      <a:ext uri="{FF2B5EF4-FFF2-40B4-BE49-F238E27FC236}">
                        <a16:creationId xmlns:a16="http://schemas.microsoft.com/office/drawing/2014/main" id="{F4851D42-5D1A-62A2-C39E-6D62C071E0B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23" name="Freeform 2422">
                    <a:extLst>
                      <a:ext uri="{FF2B5EF4-FFF2-40B4-BE49-F238E27FC236}">
                        <a16:creationId xmlns:a16="http://schemas.microsoft.com/office/drawing/2014/main" id="{F2EBA415-F36F-48A4-A00D-B0E653CFB0D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69" name="Group 2368">
                <a:extLst>
                  <a:ext uri="{FF2B5EF4-FFF2-40B4-BE49-F238E27FC236}">
                    <a16:creationId xmlns:a16="http://schemas.microsoft.com/office/drawing/2014/main" id="{227A7D57-7A51-C973-75EA-E00471134BD1}"/>
                  </a:ext>
                </a:extLst>
              </p:cNvPr>
              <p:cNvGrpSpPr/>
              <p:nvPr/>
            </p:nvGrpSpPr>
            <p:grpSpPr>
              <a:xfrm>
                <a:off x="6139904" y="3818305"/>
                <a:ext cx="365760" cy="861046"/>
                <a:chOff x="4114800" y="1883664"/>
                <a:chExt cx="365760" cy="861046"/>
              </a:xfrm>
            </p:grpSpPr>
            <p:grpSp>
              <p:nvGrpSpPr>
                <p:cNvPr id="2402" name="Group 2401">
                  <a:extLst>
                    <a:ext uri="{FF2B5EF4-FFF2-40B4-BE49-F238E27FC236}">
                      <a16:creationId xmlns:a16="http://schemas.microsoft.com/office/drawing/2014/main" id="{D606A241-1738-A94A-074A-99032BB23E1A}"/>
                    </a:ext>
                  </a:extLst>
                </p:cNvPr>
                <p:cNvGrpSpPr/>
                <p:nvPr/>
              </p:nvGrpSpPr>
              <p:grpSpPr>
                <a:xfrm>
                  <a:off x="4114800" y="1883664"/>
                  <a:ext cx="365760" cy="429489"/>
                  <a:chOff x="4114800" y="1883664"/>
                  <a:chExt cx="365760" cy="429489"/>
                </a:xfrm>
              </p:grpSpPr>
              <p:sp>
                <p:nvSpPr>
                  <p:cNvPr id="2410" name="Rectangle 2409">
                    <a:extLst>
                      <a:ext uri="{FF2B5EF4-FFF2-40B4-BE49-F238E27FC236}">
                        <a16:creationId xmlns:a16="http://schemas.microsoft.com/office/drawing/2014/main" id="{149BE15A-00ED-05D2-C42F-009D671C5BF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11" name="Rectangle 2410">
                    <a:extLst>
                      <a:ext uri="{FF2B5EF4-FFF2-40B4-BE49-F238E27FC236}">
                        <a16:creationId xmlns:a16="http://schemas.microsoft.com/office/drawing/2014/main" id="{6FB0AFDD-65F0-3100-91C9-94A8A448083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12" name="Rectangle 2411">
                    <a:extLst>
                      <a:ext uri="{FF2B5EF4-FFF2-40B4-BE49-F238E27FC236}">
                        <a16:creationId xmlns:a16="http://schemas.microsoft.com/office/drawing/2014/main" id="{3574E090-4316-C059-511E-53DB90AA2EED}"/>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13" name="Freeform 2412">
                    <a:extLst>
                      <a:ext uri="{FF2B5EF4-FFF2-40B4-BE49-F238E27FC236}">
                        <a16:creationId xmlns:a16="http://schemas.microsoft.com/office/drawing/2014/main" id="{C04B29FB-CBB3-8613-A3B5-91EFF9397B2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14" name="Freeform 2413">
                    <a:extLst>
                      <a:ext uri="{FF2B5EF4-FFF2-40B4-BE49-F238E27FC236}">
                        <a16:creationId xmlns:a16="http://schemas.microsoft.com/office/drawing/2014/main" id="{7166ABC2-8521-AE55-D6AA-B17A5AF334F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15" name="Freeform 2414">
                    <a:extLst>
                      <a:ext uri="{FF2B5EF4-FFF2-40B4-BE49-F238E27FC236}">
                        <a16:creationId xmlns:a16="http://schemas.microsoft.com/office/drawing/2014/main" id="{B98DE815-5B57-F163-52C3-4E2E24E31061}"/>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403" name="Group 2402">
                  <a:extLst>
                    <a:ext uri="{FF2B5EF4-FFF2-40B4-BE49-F238E27FC236}">
                      <a16:creationId xmlns:a16="http://schemas.microsoft.com/office/drawing/2014/main" id="{CF0AEE8C-48A7-041E-B4DB-087D9AF3C50B}"/>
                    </a:ext>
                  </a:extLst>
                </p:cNvPr>
                <p:cNvGrpSpPr/>
                <p:nvPr/>
              </p:nvGrpSpPr>
              <p:grpSpPr>
                <a:xfrm>
                  <a:off x="4114800" y="2313153"/>
                  <a:ext cx="365760" cy="431557"/>
                  <a:chOff x="4114800" y="2313153"/>
                  <a:chExt cx="365760" cy="431557"/>
                </a:xfrm>
              </p:grpSpPr>
              <p:sp>
                <p:nvSpPr>
                  <p:cNvPr id="2404" name="Rectangle 2403">
                    <a:extLst>
                      <a:ext uri="{FF2B5EF4-FFF2-40B4-BE49-F238E27FC236}">
                        <a16:creationId xmlns:a16="http://schemas.microsoft.com/office/drawing/2014/main" id="{DFB79F6F-0F7F-3F19-A336-B4E03C88AF2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05" name="Rectangle 2404">
                    <a:extLst>
                      <a:ext uri="{FF2B5EF4-FFF2-40B4-BE49-F238E27FC236}">
                        <a16:creationId xmlns:a16="http://schemas.microsoft.com/office/drawing/2014/main" id="{915F2789-2737-0E72-F976-9F1057BE6FD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06" name="Rectangle 2405">
                    <a:extLst>
                      <a:ext uri="{FF2B5EF4-FFF2-40B4-BE49-F238E27FC236}">
                        <a16:creationId xmlns:a16="http://schemas.microsoft.com/office/drawing/2014/main" id="{2D65421F-34B0-C9B4-125F-F7A3AD62E6A3}"/>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407" name="Freeform 2406">
                    <a:extLst>
                      <a:ext uri="{FF2B5EF4-FFF2-40B4-BE49-F238E27FC236}">
                        <a16:creationId xmlns:a16="http://schemas.microsoft.com/office/drawing/2014/main" id="{557DA251-DD62-A476-2A5A-F882FC9009A5}"/>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08" name="Freeform 2407">
                    <a:extLst>
                      <a:ext uri="{FF2B5EF4-FFF2-40B4-BE49-F238E27FC236}">
                        <a16:creationId xmlns:a16="http://schemas.microsoft.com/office/drawing/2014/main" id="{86DFF2B5-9E27-7BD6-84AF-2FAB489E1C90}"/>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09" name="Freeform 2408">
                    <a:extLst>
                      <a:ext uri="{FF2B5EF4-FFF2-40B4-BE49-F238E27FC236}">
                        <a16:creationId xmlns:a16="http://schemas.microsoft.com/office/drawing/2014/main" id="{046019DE-9F44-13FB-CB70-CAC7613ECCDA}"/>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70" name="Group 2369">
                <a:extLst>
                  <a:ext uri="{FF2B5EF4-FFF2-40B4-BE49-F238E27FC236}">
                    <a16:creationId xmlns:a16="http://schemas.microsoft.com/office/drawing/2014/main" id="{E02EEA38-5691-02EE-9A9B-7E07B8170963}"/>
                  </a:ext>
                </a:extLst>
              </p:cNvPr>
              <p:cNvGrpSpPr/>
              <p:nvPr/>
            </p:nvGrpSpPr>
            <p:grpSpPr>
              <a:xfrm>
                <a:off x="6505664" y="3818305"/>
                <a:ext cx="365760" cy="861046"/>
                <a:chOff x="4114800" y="1883664"/>
                <a:chExt cx="365760" cy="861046"/>
              </a:xfrm>
            </p:grpSpPr>
            <p:grpSp>
              <p:nvGrpSpPr>
                <p:cNvPr id="2388" name="Group 2387">
                  <a:extLst>
                    <a:ext uri="{FF2B5EF4-FFF2-40B4-BE49-F238E27FC236}">
                      <a16:creationId xmlns:a16="http://schemas.microsoft.com/office/drawing/2014/main" id="{923F8832-3820-79CE-5FC4-D9AC4B241412}"/>
                    </a:ext>
                  </a:extLst>
                </p:cNvPr>
                <p:cNvGrpSpPr/>
                <p:nvPr/>
              </p:nvGrpSpPr>
              <p:grpSpPr>
                <a:xfrm>
                  <a:off x="4114800" y="1883664"/>
                  <a:ext cx="365760" cy="429489"/>
                  <a:chOff x="4114800" y="1883664"/>
                  <a:chExt cx="365760" cy="429489"/>
                </a:xfrm>
              </p:grpSpPr>
              <p:sp>
                <p:nvSpPr>
                  <p:cNvPr id="2396" name="Rectangle 2395">
                    <a:extLst>
                      <a:ext uri="{FF2B5EF4-FFF2-40B4-BE49-F238E27FC236}">
                        <a16:creationId xmlns:a16="http://schemas.microsoft.com/office/drawing/2014/main" id="{2D3746B5-55A1-9183-39B8-6F22F3015DF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97" name="Rectangle 2396">
                    <a:extLst>
                      <a:ext uri="{FF2B5EF4-FFF2-40B4-BE49-F238E27FC236}">
                        <a16:creationId xmlns:a16="http://schemas.microsoft.com/office/drawing/2014/main" id="{7FD95735-2A78-2167-CAE4-1A08E1E7DE7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98" name="Rectangle 2397">
                    <a:extLst>
                      <a:ext uri="{FF2B5EF4-FFF2-40B4-BE49-F238E27FC236}">
                        <a16:creationId xmlns:a16="http://schemas.microsoft.com/office/drawing/2014/main" id="{4DEBE777-7BC8-F8F3-2625-AF74F637C30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99" name="Freeform 2398">
                    <a:extLst>
                      <a:ext uri="{FF2B5EF4-FFF2-40B4-BE49-F238E27FC236}">
                        <a16:creationId xmlns:a16="http://schemas.microsoft.com/office/drawing/2014/main" id="{B72CDEDF-6295-BCCB-92F3-D040D58E2B3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00" name="Freeform 2399">
                    <a:extLst>
                      <a:ext uri="{FF2B5EF4-FFF2-40B4-BE49-F238E27FC236}">
                        <a16:creationId xmlns:a16="http://schemas.microsoft.com/office/drawing/2014/main" id="{EBBEF889-6B02-7328-3FC5-01E0886D634B}"/>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401" name="Freeform 2400">
                    <a:extLst>
                      <a:ext uri="{FF2B5EF4-FFF2-40B4-BE49-F238E27FC236}">
                        <a16:creationId xmlns:a16="http://schemas.microsoft.com/office/drawing/2014/main" id="{30956C82-70D7-1180-AEC9-228FA69D7819}"/>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389" name="Group 2388">
                  <a:extLst>
                    <a:ext uri="{FF2B5EF4-FFF2-40B4-BE49-F238E27FC236}">
                      <a16:creationId xmlns:a16="http://schemas.microsoft.com/office/drawing/2014/main" id="{3B8B9BD6-AD51-D1E5-7DCA-A1C9C82A1266}"/>
                    </a:ext>
                  </a:extLst>
                </p:cNvPr>
                <p:cNvGrpSpPr/>
                <p:nvPr/>
              </p:nvGrpSpPr>
              <p:grpSpPr>
                <a:xfrm>
                  <a:off x="4114800" y="2313153"/>
                  <a:ext cx="365760" cy="431557"/>
                  <a:chOff x="4114800" y="2313153"/>
                  <a:chExt cx="365760" cy="431557"/>
                </a:xfrm>
              </p:grpSpPr>
              <p:sp>
                <p:nvSpPr>
                  <p:cNvPr id="2390" name="Rectangle 2389">
                    <a:extLst>
                      <a:ext uri="{FF2B5EF4-FFF2-40B4-BE49-F238E27FC236}">
                        <a16:creationId xmlns:a16="http://schemas.microsoft.com/office/drawing/2014/main" id="{C3B92C25-F1EE-C7B6-15C1-DDCA2E327F6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91" name="Rectangle 2390">
                    <a:extLst>
                      <a:ext uri="{FF2B5EF4-FFF2-40B4-BE49-F238E27FC236}">
                        <a16:creationId xmlns:a16="http://schemas.microsoft.com/office/drawing/2014/main" id="{6120224A-4BA4-A904-726A-C475B2E51C7B}"/>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92" name="Rectangle 2391">
                    <a:extLst>
                      <a:ext uri="{FF2B5EF4-FFF2-40B4-BE49-F238E27FC236}">
                        <a16:creationId xmlns:a16="http://schemas.microsoft.com/office/drawing/2014/main" id="{90BD8D43-1FF2-5641-D115-3E9F79D34AA6}"/>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93" name="Freeform 2392">
                    <a:extLst>
                      <a:ext uri="{FF2B5EF4-FFF2-40B4-BE49-F238E27FC236}">
                        <a16:creationId xmlns:a16="http://schemas.microsoft.com/office/drawing/2014/main" id="{0E2BB9F6-AAF8-ACEF-2B6F-3AF388D1480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94" name="Freeform 2393">
                    <a:extLst>
                      <a:ext uri="{FF2B5EF4-FFF2-40B4-BE49-F238E27FC236}">
                        <a16:creationId xmlns:a16="http://schemas.microsoft.com/office/drawing/2014/main" id="{6B1BE28A-233B-976B-2B13-24F1951287A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95" name="Freeform 2394">
                    <a:extLst>
                      <a:ext uri="{FF2B5EF4-FFF2-40B4-BE49-F238E27FC236}">
                        <a16:creationId xmlns:a16="http://schemas.microsoft.com/office/drawing/2014/main" id="{BE4E754B-E68A-35FE-D2CD-CA42BF51D14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371" name="Group 2370">
                <a:extLst>
                  <a:ext uri="{FF2B5EF4-FFF2-40B4-BE49-F238E27FC236}">
                    <a16:creationId xmlns:a16="http://schemas.microsoft.com/office/drawing/2014/main" id="{73B5C3A3-FFB5-83F9-1390-37307DE3CD26}"/>
                  </a:ext>
                </a:extLst>
              </p:cNvPr>
              <p:cNvGrpSpPr/>
              <p:nvPr/>
            </p:nvGrpSpPr>
            <p:grpSpPr>
              <a:xfrm>
                <a:off x="6871424" y="3818305"/>
                <a:ext cx="365760" cy="861046"/>
                <a:chOff x="4114800" y="1883664"/>
                <a:chExt cx="365760" cy="861046"/>
              </a:xfrm>
            </p:grpSpPr>
            <p:grpSp>
              <p:nvGrpSpPr>
                <p:cNvPr id="2374" name="Group 2373">
                  <a:extLst>
                    <a:ext uri="{FF2B5EF4-FFF2-40B4-BE49-F238E27FC236}">
                      <a16:creationId xmlns:a16="http://schemas.microsoft.com/office/drawing/2014/main" id="{CB3DFCD5-ADB0-95BB-948C-84EE4E6D6E12}"/>
                    </a:ext>
                  </a:extLst>
                </p:cNvPr>
                <p:cNvGrpSpPr/>
                <p:nvPr/>
              </p:nvGrpSpPr>
              <p:grpSpPr>
                <a:xfrm>
                  <a:off x="4114800" y="1883664"/>
                  <a:ext cx="365760" cy="429489"/>
                  <a:chOff x="4114800" y="1883664"/>
                  <a:chExt cx="365760" cy="429489"/>
                </a:xfrm>
              </p:grpSpPr>
              <p:sp>
                <p:nvSpPr>
                  <p:cNvPr id="2382" name="Rectangle 2381">
                    <a:extLst>
                      <a:ext uri="{FF2B5EF4-FFF2-40B4-BE49-F238E27FC236}">
                        <a16:creationId xmlns:a16="http://schemas.microsoft.com/office/drawing/2014/main" id="{36CBDDBE-4652-79C7-5CA1-9BDA91827F80}"/>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83" name="Rectangle 2382">
                    <a:extLst>
                      <a:ext uri="{FF2B5EF4-FFF2-40B4-BE49-F238E27FC236}">
                        <a16:creationId xmlns:a16="http://schemas.microsoft.com/office/drawing/2014/main" id="{2462F27B-4619-0760-6AFC-1CAB9C7058F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84" name="Rectangle 2383">
                    <a:extLst>
                      <a:ext uri="{FF2B5EF4-FFF2-40B4-BE49-F238E27FC236}">
                        <a16:creationId xmlns:a16="http://schemas.microsoft.com/office/drawing/2014/main" id="{02E59CD5-46C6-C782-2F98-B3E671EF7A11}"/>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85" name="Freeform 2384">
                    <a:extLst>
                      <a:ext uri="{FF2B5EF4-FFF2-40B4-BE49-F238E27FC236}">
                        <a16:creationId xmlns:a16="http://schemas.microsoft.com/office/drawing/2014/main" id="{CB51E3C0-AB84-2BEE-BBB3-A49C4715988B}"/>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86" name="Freeform 2385">
                    <a:extLst>
                      <a:ext uri="{FF2B5EF4-FFF2-40B4-BE49-F238E27FC236}">
                        <a16:creationId xmlns:a16="http://schemas.microsoft.com/office/drawing/2014/main" id="{6443EE17-547E-9F13-DB94-5CFC77B86A20}"/>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87" name="Freeform 2386">
                    <a:extLst>
                      <a:ext uri="{FF2B5EF4-FFF2-40B4-BE49-F238E27FC236}">
                        <a16:creationId xmlns:a16="http://schemas.microsoft.com/office/drawing/2014/main" id="{6CA9C843-CEBD-7BC2-D737-92701EA421D5}"/>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375" name="Group 2374">
                  <a:extLst>
                    <a:ext uri="{FF2B5EF4-FFF2-40B4-BE49-F238E27FC236}">
                      <a16:creationId xmlns:a16="http://schemas.microsoft.com/office/drawing/2014/main" id="{1DD7A4BA-AE54-F100-FA0B-4D5983F17C24}"/>
                    </a:ext>
                  </a:extLst>
                </p:cNvPr>
                <p:cNvGrpSpPr/>
                <p:nvPr/>
              </p:nvGrpSpPr>
              <p:grpSpPr>
                <a:xfrm>
                  <a:off x="4114800" y="2313153"/>
                  <a:ext cx="365760" cy="431557"/>
                  <a:chOff x="4114800" y="2313153"/>
                  <a:chExt cx="365760" cy="431557"/>
                </a:xfrm>
              </p:grpSpPr>
              <p:sp>
                <p:nvSpPr>
                  <p:cNvPr id="2376" name="Rectangle 2375">
                    <a:extLst>
                      <a:ext uri="{FF2B5EF4-FFF2-40B4-BE49-F238E27FC236}">
                        <a16:creationId xmlns:a16="http://schemas.microsoft.com/office/drawing/2014/main" id="{91F70869-568F-DB7F-4C68-D254A9066DC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77" name="Rectangle 2376">
                    <a:extLst>
                      <a:ext uri="{FF2B5EF4-FFF2-40B4-BE49-F238E27FC236}">
                        <a16:creationId xmlns:a16="http://schemas.microsoft.com/office/drawing/2014/main" id="{98D7BFB3-D89C-B003-6DC0-29206805DCF4}"/>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78" name="Rectangle 2377">
                    <a:extLst>
                      <a:ext uri="{FF2B5EF4-FFF2-40B4-BE49-F238E27FC236}">
                        <a16:creationId xmlns:a16="http://schemas.microsoft.com/office/drawing/2014/main" id="{3CE03B90-D518-280D-074F-E3B588D6EC9D}"/>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379" name="Freeform 2378">
                    <a:extLst>
                      <a:ext uri="{FF2B5EF4-FFF2-40B4-BE49-F238E27FC236}">
                        <a16:creationId xmlns:a16="http://schemas.microsoft.com/office/drawing/2014/main" id="{B4F569AB-2E08-DC39-5572-ED80E76D426B}"/>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80" name="Freeform 2379">
                    <a:extLst>
                      <a:ext uri="{FF2B5EF4-FFF2-40B4-BE49-F238E27FC236}">
                        <a16:creationId xmlns:a16="http://schemas.microsoft.com/office/drawing/2014/main" id="{FCCBA118-5928-747A-842F-A453A4F7C6F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381" name="Freeform 2380">
                    <a:extLst>
                      <a:ext uri="{FF2B5EF4-FFF2-40B4-BE49-F238E27FC236}">
                        <a16:creationId xmlns:a16="http://schemas.microsoft.com/office/drawing/2014/main" id="{36C9461E-D5FC-ED97-CF85-FAFA50C4BB59}"/>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2372" name="Rounded Rectangle 2371">
                <a:extLst>
                  <a:ext uri="{FF2B5EF4-FFF2-40B4-BE49-F238E27FC236}">
                    <a16:creationId xmlns:a16="http://schemas.microsoft.com/office/drawing/2014/main" id="{C3B14184-517D-3917-88D7-2B139955CC16}"/>
                  </a:ext>
                </a:extLst>
              </p:cNvPr>
              <p:cNvSpPr/>
              <p:nvPr/>
            </p:nvSpPr>
            <p:spPr>
              <a:xfrm>
                <a:off x="5871934" y="4872469"/>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73" name="Flowchart: Stored Data 3272">
                <a:extLst>
                  <a:ext uri="{FF2B5EF4-FFF2-40B4-BE49-F238E27FC236}">
                    <a16:creationId xmlns:a16="http://schemas.microsoft.com/office/drawing/2014/main" id="{0D272302-5755-57E0-7C09-A13860DC1AD6}"/>
                  </a:ext>
                </a:extLst>
              </p:cNvPr>
              <p:cNvSpPr/>
              <p:nvPr/>
            </p:nvSpPr>
            <p:spPr>
              <a:xfrm>
                <a:off x="6783363" y="4901184"/>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570" name="Group 2569">
              <a:extLst>
                <a:ext uri="{FF2B5EF4-FFF2-40B4-BE49-F238E27FC236}">
                  <a16:creationId xmlns:a16="http://schemas.microsoft.com/office/drawing/2014/main" id="{DAF0FC2F-6A5B-5792-C709-F3038E156967}"/>
                </a:ext>
              </a:extLst>
            </p:cNvPr>
            <p:cNvGrpSpPr>
              <a:grpSpLocks noChangeAspect="1"/>
            </p:cNvGrpSpPr>
            <p:nvPr/>
          </p:nvGrpSpPr>
          <p:grpSpPr>
            <a:xfrm>
              <a:off x="10017935" y="2338397"/>
              <a:ext cx="914400" cy="817808"/>
              <a:chOff x="4658576" y="3781729"/>
              <a:chExt cx="2596896" cy="2322576"/>
            </a:xfrm>
          </p:grpSpPr>
          <p:sp>
            <p:nvSpPr>
              <p:cNvPr id="2571" name="Rectangle 2570">
                <a:extLst>
                  <a:ext uri="{FF2B5EF4-FFF2-40B4-BE49-F238E27FC236}">
                    <a16:creationId xmlns:a16="http://schemas.microsoft.com/office/drawing/2014/main" id="{6371D1E5-1F71-3B3F-F330-012987916783}"/>
                  </a:ext>
                </a:extLst>
              </p:cNvPr>
              <p:cNvSpPr/>
              <p:nvPr/>
            </p:nvSpPr>
            <p:spPr>
              <a:xfrm>
                <a:off x="4658576" y="3781729"/>
                <a:ext cx="2596896" cy="2322576"/>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572" name="Group 2571">
                <a:extLst>
                  <a:ext uri="{FF2B5EF4-FFF2-40B4-BE49-F238E27FC236}">
                    <a16:creationId xmlns:a16="http://schemas.microsoft.com/office/drawing/2014/main" id="{270ED4FF-7BAD-C7E7-CC77-CE0AA5C49B52}"/>
                  </a:ext>
                </a:extLst>
              </p:cNvPr>
              <p:cNvGrpSpPr/>
              <p:nvPr/>
            </p:nvGrpSpPr>
            <p:grpSpPr>
              <a:xfrm>
                <a:off x="4676864" y="3818305"/>
                <a:ext cx="365760" cy="861046"/>
                <a:chOff x="4114800" y="1883664"/>
                <a:chExt cx="365760" cy="861046"/>
              </a:xfrm>
            </p:grpSpPr>
            <p:grpSp>
              <p:nvGrpSpPr>
                <p:cNvPr id="2770" name="Group 2769">
                  <a:extLst>
                    <a:ext uri="{FF2B5EF4-FFF2-40B4-BE49-F238E27FC236}">
                      <a16:creationId xmlns:a16="http://schemas.microsoft.com/office/drawing/2014/main" id="{6027E175-DBB5-9B40-E5B2-D783FD72E3B0}"/>
                    </a:ext>
                  </a:extLst>
                </p:cNvPr>
                <p:cNvGrpSpPr/>
                <p:nvPr/>
              </p:nvGrpSpPr>
              <p:grpSpPr>
                <a:xfrm>
                  <a:off x="4114800" y="1883664"/>
                  <a:ext cx="365760" cy="429489"/>
                  <a:chOff x="4114800" y="1883664"/>
                  <a:chExt cx="365760" cy="429489"/>
                </a:xfrm>
              </p:grpSpPr>
              <p:sp>
                <p:nvSpPr>
                  <p:cNvPr id="2778" name="Rectangle 2777">
                    <a:extLst>
                      <a:ext uri="{FF2B5EF4-FFF2-40B4-BE49-F238E27FC236}">
                        <a16:creationId xmlns:a16="http://schemas.microsoft.com/office/drawing/2014/main" id="{EA6DF7E3-207F-88AA-159E-4E3170EF5E7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79" name="Rectangle 2778">
                    <a:extLst>
                      <a:ext uri="{FF2B5EF4-FFF2-40B4-BE49-F238E27FC236}">
                        <a16:creationId xmlns:a16="http://schemas.microsoft.com/office/drawing/2014/main" id="{D4915894-CDA2-AECE-B215-E0EE5882A092}"/>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80" name="Rectangle 2779">
                    <a:extLst>
                      <a:ext uri="{FF2B5EF4-FFF2-40B4-BE49-F238E27FC236}">
                        <a16:creationId xmlns:a16="http://schemas.microsoft.com/office/drawing/2014/main" id="{900957ED-05F3-9C05-855B-F31022DDFD75}"/>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81" name="Freeform 2780">
                    <a:extLst>
                      <a:ext uri="{FF2B5EF4-FFF2-40B4-BE49-F238E27FC236}">
                        <a16:creationId xmlns:a16="http://schemas.microsoft.com/office/drawing/2014/main" id="{2719DC0E-0EDF-8159-B314-0665278D393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82" name="Freeform 2781">
                    <a:extLst>
                      <a:ext uri="{FF2B5EF4-FFF2-40B4-BE49-F238E27FC236}">
                        <a16:creationId xmlns:a16="http://schemas.microsoft.com/office/drawing/2014/main" id="{50253980-9985-4055-0D5C-1AF7F138AFA2}"/>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83" name="Freeform 2782">
                    <a:extLst>
                      <a:ext uri="{FF2B5EF4-FFF2-40B4-BE49-F238E27FC236}">
                        <a16:creationId xmlns:a16="http://schemas.microsoft.com/office/drawing/2014/main" id="{12869AE5-DB37-6A9A-A7B5-E2B833E00E9F}"/>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771" name="Group 2770">
                  <a:extLst>
                    <a:ext uri="{FF2B5EF4-FFF2-40B4-BE49-F238E27FC236}">
                      <a16:creationId xmlns:a16="http://schemas.microsoft.com/office/drawing/2014/main" id="{62B1FF6B-E43A-F306-134F-9DC1A8E6FBC7}"/>
                    </a:ext>
                  </a:extLst>
                </p:cNvPr>
                <p:cNvGrpSpPr/>
                <p:nvPr/>
              </p:nvGrpSpPr>
              <p:grpSpPr>
                <a:xfrm>
                  <a:off x="4114800" y="2313153"/>
                  <a:ext cx="365760" cy="431557"/>
                  <a:chOff x="4114800" y="2313153"/>
                  <a:chExt cx="365760" cy="431557"/>
                </a:xfrm>
              </p:grpSpPr>
              <p:sp>
                <p:nvSpPr>
                  <p:cNvPr id="2772" name="Rectangle 2771">
                    <a:extLst>
                      <a:ext uri="{FF2B5EF4-FFF2-40B4-BE49-F238E27FC236}">
                        <a16:creationId xmlns:a16="http://schemas.microsoft.com/office/drawing/2014/main" id="{2A71724B-DF1C-9D70-E51B-FCECA9AFA789}"/>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73" name="Rectangle 2772">
                    <a:extLst>
                      <a:ext uri="{FF2B5EF4-FFF2-40B4-BE49-F238E27FC236}">
                        <a16:creationId xmlns:a16="http://schemas.microsoft.com/office/drawing/2014/main" id="{2904585C-F549-D083-6E62-CB2D9C99F7D4}"/>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74" name="Rectangle 2773">
                    <a:extLst>
                      <a:ext uri="{FF2B5EF4-FFF2-40B4-BE49-F238E27FC236}">
                        <a16:creationId xmlns:a16="http://schemas.microsoft.com/office/drawing/2014/main" id="{8ED834C5-BC13-E82C-5A14-0C871D3AF76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75" name="Freeform 2774">
                    <a:extLst>
                      <a:ext uri="{FF2B5EF4-FFF2-40B4-BE49-F238E27FC236}">
                        <a16:creationId xmlns:a16="http://schemas.microsoft.com/office/drawing/2014/main" id="{DC78C3C8-0331-3170-B257-4D252ABEDF98}"/>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76" name="Freeform 2775">
                    <a:extLst>
                      <a:ext uri="{FF2B5EF4-FFF2-40B4-BE49-F238E27FC236}">
                        <a16:creationId xmlns:a16="http://schemas.microsoft.com/office/drawing/2014/main" id="{A9964A8E-F89E-42B8-6133-F891E4E9928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77" name="Freeform 2776">
                    <a:extLst>
                      <a:ext uri="{FF2B5EF4-FFF2-40B4-BE49-F238E27FC236}">
                        <a16:creationId xmlns:a16="http://schemas.microsoft.com/office/drawing/2014/main" id="{1D46DFF8-2686-C8EC-7CF2-14CC7DCEF25D}"/>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73" name="Group 2572">
                <a:extLst>
                  <a:ext uri="{FF2B5EF4-FFF2-40B4-BE49-F238E27FC236}">
                    <a16:creationId xmlns:a16="http://schemas.microsoft.com/office/drawing/2014/main" id="{60E07C8F-5828-8A3F-00DC-CF2959A3CF9E}"/>
                  </a:ext>
                </a:extLst>
              </p:cNvPr>
              <p:cNvGrpSpPr/>
              <p:nvPr/>
            </p:nvGrpSpPr>
            <p:grpSpPr>
              <a:xfrm>
                <a:off x="4676864" y="5208193"/>
                <a:ext cx="365760" cy="861046"/>
                <a:chOff x="4114800" y="1883664"/>
                <a:chExt cx="365760" cy="861046"/>
              </a:xfrm>
            </p:grpSpPr>
            <p:grpSp>
              <p:nvGrpSpPr>
                <p:cNvPr id="2756" name="Group 2755">
                  <a:extLst>
                    <a:ext uri="{FF2B5EF4-FFF2-40B4-BE49-F238E27FC236}">
                      <a16:creationId xmlns:a16="http://schemas.microsoft.com/office/drawing/2014/main" id="{1E1283F3-B317-793F-21E0-2ADFDFCECDC0}"/>
                    </a:ext>
                  </a:extLst>
                </p:cNvPr>
                <p:cNvGrpSpPr/>
                <p:nvPr/>
              </p:nvGrpSpPr>
              <p:grpSpPr>
                <a:xfrm>
                  <a:off x="4114800" y="1883664"/>
                  <a:ext cx="365760" cy="429489"/>
                  <a:chOff x="4114800" y="1883664"/>
                  <a:chExt cx="365760" cy="429489"/>
                </a:xfrm>
              </p:grpSpPr>
              <p:sp>
                <p:nvSpPr>
                  <p:cNvPr id="2764" name="Rectangle 2763">
                    <a:extLst>
                      <a:ext uri="{FF2B5EF4-FFF2-40B4-BE49-F238E27FC236}">
                        <a16:creationId xmlns:a16="http://schemas.microsoft.com/office/drawing/2014/main" id="{1F714877-CF79-2900-F623-AF5DCBF1FD63}"/>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65" name="Rectangle 2764">
                    <a:extLst>
                      <a:ext uri="{FF2B5EF4-FFF2-40B4-BE49-F238E27FC236}">
                        <a16:creationId xmlns:a16="http://schemas.microsoft.com/office/drawing/2014/main" id="{26EA5C1A-4FDF-4F94-A1E9-F0DCE6CBF207}"/>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66" name="Rectangle 2765">
                    <a:extLst>
                      <a:ext uri="{FF2B5EF4-FFF2-40B4-BE49-F238E27FC236}">
                        <a16:creationId xmlns:a16="http://schemas.microsoft.com/office/drawing/2014/main" id="{98223C79-2173-4DC8-6E88-75A598101DE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67" name="Freeform 2766">
                    <a:extLst>
                      <a:ext uri="{FF2B5EF4-FFF2-40B4-BE49-F238E27FC236}">
                        <a16:creationId xmlns:a16="http://schemas.microsoft.com/office/drawing/2014/main" id="{F355BB45-EA40-81C7-98C6-BD4E1450E5B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68" name="Freeform 2767">
                    <a:extLst>
                      <a:ext uri="{FF2B5EF4-FFF2-40B4-BE49-F238E27FC236}">
                        <a16:creationId xmlns:a16="http://schemas.microsoft.com/office/drawing/2014/main" id="{35237892-70F6-8224-2EB2-64AA5F7F890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69" name="Freeform 2768">
                    <a:extLst>
                      <a:ext uri="{FF2B5EF4-FFF2-40B4-BE49-F238E27FC236}">
                        <a16:creationId xmlns:a16="http://schemas.microsoft.com/office/drawing/2014/main" id="{A5933DAF-70DB-CC69-6A68-FE530E11FA0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757" name="Group 2756">
                  <a:extLst>
                    <a:ext uri="{FF2B5EF4-FFF2-40B4-BE49-F238E27FC236}">
                      <a16:creationId xmlns:a16="http://schemas.microsoft.com/office/drawing/2014/main" id="{774DCB10-9BA9-0132-BF88-F4008D5BCD23}"/>
                    </a:ext>
                  </a:extLst>
                </p:cNvPr>
                <p:cNvGrpSpPr/>
                <p:nvPr/>
              </p:nvGrpSpPr>
              <p:grpSpPr>
                <a:xfrm>
                  <a:off x="4114800" y="2313153"/>
                  <a:ext cx="365760" cy="431557"/>
                  <a:chOff x="4114800" y="2313153"/>
                  <a:chExt cx="365760" cy="431557"/>
                </a:xfrm>
              </p:grpSpPr>
              <p:sp>
                <p:nvSpPr>
                  <p:cNvPr id="2758" name="Rectangle 2757">
                    <a:extLst>
                      <a:ext uri="{FF2B5EF4-FFF2-40B4-BE49-F238E27FC236}">
                        <a16:creationId xmlns:a16="http://schemas.microsoft.com/office/drawing/2014/main" id="{BDD2A280-9858-B958-56B1-2E4965315EB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59" name="Rectangle 2758">
                    <a:extLst>
                      <a:ext uri="{FF2B5EF4-FFF2-40B4-BE49-F238E27FC236}">
                        <a16:creationId xmlns:a16="http://schemas.microsoft.com/office/drawing/2014/main" id="{0479BC60-C72A-9E3F-76AE-27FEA6AC65CE}"/>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60" name="Rectangle 2759">
                    <a:extLst>
                      <a:ext uri="{FF2B5EF4-FFF2-40B4-BE49-F238E27FC236}">
                        <a16:creationId xmlns:a16="http://schemas.microsoft.com/office/drawing/2014/main" id="{EAE4F6B0-8D05-9802-8581-C7A2B919B2A6}"/>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61" name="Freeform 2760">
                    <a:extLst>
                      <a:ext uri="{FF2B5EF4-FFF2-40B4-BE49-F238E27FC236}">
                        <a16:creationId xmlns:a16="http://schemas.microsoft.com/office/drawing/2014/main" id="{B44BFB7B-82AD-DB84-143D-496565D63532}"/>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62" name="Freeform 2761">
                    <a:extLst>
                      <a:ext uri="{FF2B5EF4-FFF2-40B4-BE49-F238E27FC236}">
                        <a16:creationId xmlns:a16="http://schemas.microsoft.com/office/drawing/2014/main" id="{8A341A8D-57C1-28C6-0BEA-C4B8B266DFB9}"/>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63" name="Freeform 2762">
                    <a:extLst>
                      <a:ext uri="{FF2B5EF4-FFF2-40B4-BE49-F238E27FC236}">
                        <a16:creationId xmlns:a16="http://schemas.microsoft.com/office/drawing/2014/main" id="{586AA1FF-A847-EEC3-E348-B7470A75050B}"/>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74" name="Group 2573">
                <a:extLst>
                  <a:ext uri="{FF2B5EF4-FFF2-40B4-BE49-F238E27FC236}">
                    <a16:creationId xmlns:a16="http://schemas.microsoft.com/office/drawing/2014/main" id="{EC3DAB55-E32F-A952-9B8A-06ECD622A175}"/>
                  </a:ext>
                </a:extLst>
              </p:cNvPr>
              <p:cNvGrpSpPr/>
              <p:nvPr/>
            </p:nvGrpSpPr>
            <p:grpSpPr>
              <a:xfrm>
                <a:off x="5042624" y="5208193"/>
                <a:ext cx="365760" cy="861046"/>
                <a:chOff x="4114800" y="1883664"/>
                <a:chExt cx="365760" cy="861046"/>
              </a:xfrm>
            </p:grpSpPr>
            <p:grpSp>
              <p:nvGrpSpPr>
                <p:cNvPr id="2742" name="Group 2741">
                  <a:extLst>
                    <a:ext uri="{FF2B5EF4-FFF2-40B4-BE49-F238E27FC236}">
                      <a16:creationId xmlns:a16="http://schemas.microsoft.com/office/drawing/2014/main" id="{7BE70062-E970-72F9-13A7-25D336260429}"/>
                    </a:ext>
                  </a:extLst>
                </p:cNvPr>
                <p:cNvGrpSpPr/>
                <p:nvPr/>
              </p:nvGrpSpPr>
              <p:grpSpPr>
                <a:xfrm>
                  <a:off x="4114800" y="1883664"/>
                  <a:ext cx="365760" cy="429489"/>
                  <a:chOff x="4114800" y="1883664"/>
                  <a:chExt cx="365760" cy="429489"/>
                </a:xfrm>
              </p:grpSpPr>
              <p:sp>
                <p:nvSpPr>
                  <p:cNvPr id="2750" name="Rectangle 2749">
                    <a:extLst>
                      <a:ext uri="{FF2B5EF4-FFF2-40B4-BE49-F238E27FC236}">
                        <a16:creationId xmlns:a16="http://schemas.microsoft.com/office/drawing/2014/main" id="{B642A1EE-07EF-16F4-DB07-62C30DDD020F}"/>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51" name="Rectangle 2750">
                    <a:extLst>
                      <a:ext uri="{FF2B5EF4-FFF2-40B4-BE49-F238E27FC236}">
                        <a16:creationId xmlns:a16="http://schemas.microsoft.com/office/drawing/2014/main" id="{4C2712B0-4FF9-DAA9-FF8A-4D2184856B2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52" name="Rectangle 2751">
                    <a:extLst>
                      <a:ext uri="{FF2B5EF4-FFF2-40B4-BE49-F238E27FC236}">
                        <a16:creationId xmlns:a16="http://schemas.microsoft.com/office/drawing/2014/main" id="{6B21CFDD-D02F-F5C1-8044-07E61FCA1112}"/>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53" name="Freeform 2752">
                    <a:extLst>
                      <a:ext uri="{FF2B5EF4-FFF2-40B4-BE49-F238E27FC236}">
                        <a16:creationId xmlns:a16="http://schemas.microsoft.com/office/drawing/2014/main" id="{C2ED0A31-1249-9FEC-B430-7F5CB5808D9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54" name="Freeform 2753">
                    <a:extLst>
                      <a:ext uri="{FF2B5EF4-FFF2-40B4-BE49-F238E27FC236}">
                        <a16:creationId xmlns:a16="http://schemas.microsoft.com/office/drawing/2014/main" id="{BCFB0FC2-E94E-E04D-10DB-8D9B8ABA2DB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55" name="Freeform 2754">
                    <a:extLst>
                      <a:ext uri="{FF2B5EF4-FFF2-40B4-BE49-F238E27FC236}">
                        <a16:creationId xmlns:a16="http://schemas.microsoft.com/office/drawing/2014/main" id="{0677CB46-76E2-3708-F56A-7EF83EDE006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743" name="Group 2742">
                  <a:extLst>
                    <a:ext uri="{FF2B5EF4-FFF2-40B4-BE49-F238E27FC236}">
                      <a16:creationId xmlns:a16="http://schemas.microsoft.com/office/drawing/2014/main" id="{0108798C-004A-0D2E-A1FC-516A2DD9058E}"/>
                    </a:ext>
                  </a:extLst>
                </p:cNvPr>
                <p:cNvGrpSpPr/>
                <p:nvPr/>
              </p:nvGrpSpPr>
              <p:grpSpPr>
                <a:xfrm>
                  <a:off x="4114800" y="2313153"/>
                  <a:ext cx="365760" cy="431557"/>
                  <a:chOff x="4114800" y="2313153"/>
                  <a:chExt cx="365760" cy="431557"/>
                </a:xfrm>
              </p:grpSpPr>
              <p:sp>
                <p:nvSpPr>
                  <p:cNvPr id="2744" name="Rectangle 2743">
                    <a:extLst>
                      <a:ext uri="{FF2B5EF4-FFF2-40B4-BE49-F238E27FC236}">
                        <a16:creationId xmlns:a16="http://schemas.microsoft.com/office/drawing/2014/main" id="{65FEF9CF-51BA-7F9A-81FD-1E021C268CC4}"/>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45" name="Rectangle 2744">
                    <a:extLst>
                      <a:ext uri="{FF2B5EF4-FFF2-40B4-BE49-F238E27FC236}">
                        <a16:creationId xmlns:a16="http://schemas.microsoft.com/office/drawing/2014/main" id="{70FC2E8B-76CD-20AA-8740-272268B00A5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46" name="Rectangle 2745">
                    <a:extLst>
                      <a:ext uri="{FF2B5EF4-FFF2-40B4-BE49-F238E27FC236}">
                        <a16:creationId xmlns:a16="http://schemas.microsoft.com/office/drawing/2014/main" id="{55D3B3CA-50EB-90B8-9793-FF26071E18D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47" name="Freeform 2746">
                    <a:extLst>
                      <a:ext uri="{FF2B5EF4-FFF2-40B4-BE49-F238E27FC236}">
                        <a16:creationId xmlns:a16="http://schemas.microsoft.com/office/drawing/2014/main" id="{263EA9C3-649D-3906-FDAB-6C9FF88E8C7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48" name="Freeform 2747">
                    <a:extLst>
                      <a:ext uri="{FF2B5EF4-FFF2-40B4-BE49-F238E27FC236}">
                        <a16:creationId xmlns:a16="http://schemas.microsoft.com/office/drawing/2014/main" id="{5B331662-4A52-9DC4-5DFE-2F0F7C925B3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49" name="Freeform 2748">
                    <a:extLst>
                      <a:ext uri="{FF2B5EF4-FFF2-40B4-BE49-F238E27FC236}">
                        <a16:creationId xmlns:a16="http://schemas.microsoft.com/office/drawing/2014/main" id="{34E9F1E4-3B42-4E45-1634-6FB28AA1F387}"/>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75" name="Group 2574">
                <a:extLst>
                  <a:ext uri="{FF2B5EF4-FFF2-40B4-BE49-F238E27FC236}">
                    <a16:creationId xmlns:a16="http://schemas.microsoft.com/office/drawing/2014/main" id="{F4FA0F93-3AEE-90D1-4CD5-90344B362EBC}"/>
                  </a:ext>
                </a:extLst>
              </p:cNvPr>
              <p:cNvGrpSpPr/>
              <p:nvPr/>
            </p:nvGrpSpPr>
            <p:grpSpPr>
              <a:xfrm>
                <a:off x="5408384" y="5208193"/>
                <a:ext cx="365760" cy="861046"/>
                <a:chOff x="4114800" y="1883664"/>
                <a:chExt cx="365760" cy="861046"/>
              </a:xfrm>
            </p:grpSpPr>
            <p:grpSp>
              <p:nvGrpSpPr>
                <p:cNvPr id="2728" name="Group 2727">
                  <a:extLst>
                    <a:ext uri="{FF2B5EF4-FFF2-40B4-BE49-F238E27FC236}">
                      <a16:creationId xmlns:a16="http://schemas.microsoft.com/office/drawing/2014/main" id="{E3C2453C-FD00-4BF2-2F7D-994486D20F65}"/>
                    </a:ext>
                  </a:extLst>
                </p:cNvPr>
                <p:cNvGrpSpPr/>
                <p:nvPr/>
              </p:nvGrpSpPr>
              <p:grpSpPr>
                <a:xfrm>
                  <a:off x="4114800" y="1883664"/>
                  <a:ext cx="365760" cy="429489"/>
                  <a:chOff x="4114800" y="1883664"/>
                  <a:chExt cx="365760" cy="429489"/>
                </a:xfrm>
              </p:grpSpPr>
              <p:sp>
                <p:nvSpPr>
                  <p:cNvPr id="2736" name="Rectangle 2735">
                    <a:extLst>
                      <a:ext uri="{FF2B5EF4-FFF2-40B4-BE49-F238E27FC236}">
                        <a16:creationId xmlns:a16="http://schemas.microsoft.com/office/drawing/2014/main" id="{56C1E9B8-97B2-5BDF-E488-AD16AEB0C8E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37" name="Rectangle 2736">
                    <a:extLst>
                      <a:ext uri="{FF2B5EF4-FFF2-40B4-BE49-F238E27FC236}">
                        <a16:creationId xmlns:a16="http://schemas.microsoft.com/office/drawing/2014/main" id="{4DE4DA2B-28B8-3D8A-E31D-11DB175DDF4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38" name="Rectangle 2737">
                    <a:extLst>
                      <a:ext uri="{FF2B5EF4-FFF2-40B4-BE49-F238E27FC236}">
                        <a16:creationId xmlns:a16="http://schemas.microsoft.com/office/drawing/2014/main" id="{90ECD913-5306-FE86-256C-9BD7CBE5D2B2}"/>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39" name="Freeform 2738">
                    <a:extLst>
                      <a:ext uri="{FF2B5EF4-FFF2-40B4-BE49-F238E27FC236}">
                        <a16:creationId xmlns:a16="http://schemas.microsoft.com/office/drawing/2014/main" id="{E8068220-EE55-0217-3CD1-E38FB2B7865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40" name="Freeform 2739">
                    <a:extLst>
                      <a:ext uri="{FF2B5EF4-FFF2-40B4-BE49-F238E27FC236}">
                        <a16:creationId xmlns:a16="http://schemas.microsoft.com/office/drawing/2014/main" id="{FCA7E0A8-5A57-ED7A-0170-5435BBD1CF85}"/>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41" name="Freeform 2740">
                    <a:extLst>
                      <a:ext uri="{FF2B5EF4-FFF2-40B4-BE49-F238E27FC236}">
                        <a16:creationId xmlns:a16="http://schemas.microsoft.com/office/drawing/2014/main" id="{D1668A3C-EF19-5329-E934-47E3D4519D7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729" name="Group 2728">
                  <a:extLst>
                    <a:ext uri="{FF2B5EF4-FFF2-40B4-BE49-F238E27FC236}">
                      <a16:creationId xmlns:a16="http://schemas.microsoft.com/office/drawing/2014/main" id="{95E5E9B4-9ABA-F3E9-1383-3C73599678FC}"/>
                    </a:ext>
                  </a:extLst>
                </p:cNvPr>
                <p:cNvGrpSpPr/>
                <p:nvPr/>
              </p:nvGrpSpPr>
              <p:grpSpPr>
                <a:xfrm>
                  <a:off x="4114800" y="2313153"/>
                  <a:ext cx="365760" cy="431557"/>
                  <a:chOff x="4114800" y="2313153"/>
                  <a:chExt cx="365760" cy="431557"/>
                </a:xfrm>
              </p:grpSpPr>
              <p:sp>
                <p:nvSpPr>
                  <p:cNvPr id="2730" name="Rectangle 2729">
                    <a:extLst>
                      <a:ext uri="{FF2B5EF4-FFF2-40B4-BE49-F238E27FC236}">
                        <a16:creationId xmlns:a16="http://schemas.microsoft.com/office/drawing/2014/main" id="{6988FF3F-7FE1-290D-0395-13E75460182C}"/>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31" name="Rectangle 2730">
                    <a:extLst>
                      <a:ext uri="{FF2B5EF4-FFF2-40B4-BE49-F238E27FC236}">
                        <a16:creationId xmlns:a16="http://schemas.microsoft.com/office/drawing/2014/main" id="{59976729-B33D-CE37-469C-101E9076C11E}"/>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32" name="Rectangle 2731">
                    <a:extLst>
                      <a:ext uri="{FF2B5EF4-FFF2-40B4-BE49-F238E27FC236}">
                        <a16:creationId xmlns:a16="http://schemas.microsoft.com/office/drawing/2014/main" id="{EE9B9A28-0DC6-134E-17B0-7159D1A4FD26}"/>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33" name="Freeform 2732">
                    <a:extLst>
                      <a:ext uri="{FF2B5EF4-FFF2-40B4-BE49-F238E27FC236}">
                        <a16:creationId xmlns:a16="http://schemas.microsoft.com/office/drawing/2014/main" id="{4D331CAC-282A-EFFD-C58A-D798104F1E21}"/>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34" name="Freeform 2733">
                    <a:extLst>
                      <a:ext uri="{FF2B5EF4-FFF2-40B4-BE49-F238E27FC236}">
                        <a16:creationId xmlns:a16="http://schemas.microsoft.com/office/drawing/2014/main" id="{842B9494-1F10-976D-1832-5421677F5E9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35" name="Freeform 2734">
                    <a:extLst>
                      <a:ext uri="{FF2B5EF4-FFF2-40B4-BE49-F238E27FC236}">
                        <a16:creationId xmlns:a16="http://schemas.microsoft.com/office/drawing/2014/main" id="{8210C57F-7420-2E5E-181B-B2C1F3DBA897}"/>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76" name="Group 2575">
                <a:extLst>
                  <a:ext uri="{FF2B5EF4-FFF2-40B4-BE49-F238E27FC236}">
                    <a16:creationId xmlns:a16="http://schemas.microsoft.com/office/drawing/2014/main" id="{7DCA868C-220C-3E2F-2F49-1F705E890B9B}"/>
                  </a:ext>
                </a:extLst>
              </p:cNvPr>
              <p:cNvGrpSpPr/>
              <p:nvPr/>
            </p:nvGrpSpPr>
            <p:grpSpPr>
              <a:xfrm>
                <a:off x="5774144" y="5208193"/>
                <a:ext cx="365760" cy="861046"/>
                <a:chOff x="4114800" y="1883664"/>
                <a:chExt cx="365760" cy="861046"/>
              </a:xfrm>
            </p:grpSpPr>
            <p:grpSp>
              <p:nvGrpSpPr>
                <p:cNvPr id="2714" name="Group 2713">
                  <a:extLst>
                    <a:ext uri="{FF2B5EF4-FFF2-40B4-BE49-F238E27FC236}">
                      <a16:creationId xmlns:a16="http://schemas.microsoft.com/office/drawing/2014/main" id="{885BA482-28B6-2409-B426-EEB01F7EFB5D}"/>
                    </a:ext>
                  </a:extLst>
                </p:cNvPr>
                <p:cNvGrpSpPr/>
                <p:nvPr/>
              </p:nvGrpSpPr>
              <p:grpSpPr>
                <a:xfrm>
                  <a:off x="4114800" y="1883664"/>
                  <a:ext cx="365760" cy="429489"/>
                  <a:chOff x="4114800" y="1883664"/>
                  <a:chExt cx="365760" cy="429489"/>
                </a:xfrm>
              </p:grpSpPr>
              <p:sp>
                <p:nvSpPr>
                  <p:cNvPr id="2722" name="Rectangle 2721">
                    <a:extLst>
                      <a:ext uri="{FF2B5EF4-FFF2-40B4-BE49-F238E27FC236}">
                        <a16:creationId xmlns:a16="http://schemas.microsoft.com/office/drawing/2014/main" id="{0D8204BE-1A48-B04B-EBD6-008404F194A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23" name="Rectangle 2722">
                    <a:extLst>
                      <a:ext uri="{FF2B5EF4-FFF2-40B4-BE49-F238E27FC236}">
                        <a16:creationId xmlns:a16="http://schemas.microsoft.com/office/drawing/2014/main" id="{CAEAD07D-09CD-F9B5-A0BE-8C5A0D45F43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24" name="Rectangle 2723">
                    <a:extLst>
                      <a:ext uri="{FF2B5EF4-FFF2-40B4-BE49-F238E27FC236}">
                        <a16:creationId xmlns:a16="http://schemas.microsoft.com/office/drawing/2014/main" id="{C89DB01C-8BA5-EC3D-5664-3742B1BCB78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25" name="Freeform 2724">
                    <a:extLst>
                      <a:ext uri="{FF2B5EF4-FFF2-40B4-BE49-F238E27FC236}">
                        <a16:creationId xmlns:a16="http://schemas.microsoft.com/office/drawing/2014/main" id="{55E0A388-18C8-DA28-2686-7F2569404D4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26" name="Freeform 2725">
                    <a:extLst>
                      <a:ext uri="{FF2B5EF4-FFF2-40B4-BE49-F238E27FC236}">
                        <a16:creationId xmlns:a16="http://schemas.microsoft.com/office/drawing/2014/main" id="{3B3BAAFA-F19B-A980-78B8-9EC5749D752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27" name="Freeform 2726">
                    <a:extLst>
                      <a:ext uri="{FF2B5EF4-FFF2-40B4-BE49-F238E27FC236}">
                        <a16:creationId xmlns:a16="http://schemas.microsoft.com/office/drawing/2014/main" id="{17D2A619-E015-0619-6FD9-2F6F03C438E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715" name="Group 2714">
                  <a:extLst>
                    <a:ext uri="{FF2B5EF4-FFF2-40B4-BE49-F238E27FC236}">
                      <a16:creationId xmlns:a16="http://schemas.microsoft.com/office/drawing/2014/main" id="{2B19672D-0037-50A7-D308-F235458D7C81}"/>
                    </a:ext>
                  </a:extLst>
                </p:cNvPr>
                <p:cNvGrpSpPr/>
                <p:nvPr/>
              </p:nvGrpSpPr>
              <p:grpSpPr>
                <a:xfrm>
                  <a:off x="4114800" y="2313153"/>
                  <a:ext cx="365760" cy="431557"/>
                  <a:chOff x="4114800" y="2313153"/>
                  <a:chExt cx="365760" cy="431557"/>
                </a:xfrm>
              </p:grpSpPr>
              <p:sp>
                <p:nvSpPr>
                  <p:cNvPr id="2716" name="Rectangle 2715">
                    <a:extLst>
                      <a:ext uri="{FF2B5EF4-FFF2-40B4-BE49-F238E27FC236}">
                        <a16:creationId xmlns:a16="http://schemas.microsoft.com/office/drawing/2014/main" id="{31F2B417-C108-B6F5-01C9-10132AB26614}"/>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17" name="Rectangle 2716">
                    <a:extLst>
                      <a:ext uri="{FF2B5EF4-FFF2-40B4-BE49-F238E27FC236}">
                        <a16:creationId xmlns:a16="http://schemas.microsoft.com/office/drawing/2014/main" id="{018E9BB1-A57D-91CF-AE6D-87FADF2D24C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18" name="Rectangle 2717">
                    <a:extLst>
                      <a:ext uri="{FF2B5EF4-FFF2-40B4-BE49-F238E27FC236}">
                        <a16:creationId xmlns:a16="http://schemas.microsoft.com/office/drawing/2014/main" id="{C68E7E16-91F0-E410-431F-CFDFD01D9BD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19" name="Freeform 2718">
                    <a:extLst>
                      <a:ext uri="{FF2B5EF4-FFF2-40B4-BE49-F238E27FC236}">
                        <a16:creationId xmlns:a16="http://schemas.microsoft.com/office/drawing/2014/main" id="{A296391B-EEF2-F2DA-EA83-53D11B3F7338}"/>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20" name="Freeform 2719">
                    <a:extLst>
                      <a:ext uri="{FF2B5EF4-FFF2-40B4-BE49-F238E27FC236}">
                        <a16:creationId xmlns:a16="http://schemas.microsoft.com/office/drawing/2014/main" id="{3C9B4FB1-2933-9806-3045-9B2B71CF59E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21" name="Freeform 2720">
                    <a:extLst>
                      <a:ext uri="{FF2B5EF4-FFF2-40B4-BE49-F238E27FC236}">
                        <a16:creationId xmlns:a16="http://schemas.microsoft.com/office/drawing/2014/main" id="{6A95E137-1303-120F-3332-6B6E517A9AC5}"/>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77" name="Group 2576">
                <a:extLst>
                  <a:ext uri="{FF2B5EF4-FFF2-40B4-BE49-F238E27FC236}">
                    <a16:creationId xmlns:a16="http://schemas.microsoft.com/office/drawing/2014/main" id="{8244A351-15D0-E020-C521-93E51A704D8A}"/>
                  </a:ext>
                </a:extLst>
              </p:cNvPr>
              <p:cNvGrpSpPr/>
              <p:nvPr/>
            </p:nvGrpSpPr>
            <p:grpSpPr>
              <a:xfrm>
                <a:off x="6139904" y="5208193"/>
                <a:ext cx="365760" cy="861046"/>
                <a:chOff x="4114800" y="1883664"/>
                <a:chExt cx="365760" cy="861046"/>
              </a:xfrm>
            </p:grpSpPr>
            <p:grpSp>
              <p:nvGrpSpPr>
                <p:cNvPr id="2700" name="Group 2699">
                  <a:extLst>
                    <a:ext uri="{FF2B5EF4-FFF2-40B4-BE49-F238E27FC236}">
                      <a16:creationId xmlns:a16="http://schemas.microsoft.com/office/drawing/2014/main" id="{F2BAC33F-AF61-F095-73FB-65810F75A28A}"/>
                    </a:ext>
                  </a:extLst>
                </p:cNvPr>
                <p:cNvGrpSpPr/>
                <p:nvPr/>
              </p:nvGrpSpPr>
              <p:grpSpPr>
                <a:xfrm>
                  <a:off x="4114800" y="1883664"/>
                  <a:ext cx="365760" cy="429489"/>
                  <a:chOff x="4114800" y="1883664"/>
                  <a:chExt cx="365760" cy="429489"/>
                </a:xfrm>
              </p:grpSpPr>
              <p:sp>
                <p:nvSpPr>
                  <p:cNvPr id="2708" name="Rectangle 2707">
                    <a:extLst>
                      <a:ext uri="{FF2B5EF4-FFF2-40B4-BE49-F238E27FC236}">
                        <a16:creationId xmlns:a16="http://schemas.microsoft.com/office/drawing/2014/main" id="{3E1B8B0B-562E-FEB4-E4C2-37673ACE586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09" name="Rectangle 2708">
                    <a:extLst>
                      <a:ext uri="{FF2B5EF4-FFF2-40B4-BE49-F238E27FC236}">
                        <a16:creationId xmlns:a16="http://schemas.microsoft.com/office/drawing/2014/main" id="{8893A4C7-B6E3-4DF2-8966-8C05F7A5CDC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10" name="Rectangle 2709">
                    <a:extLst>
                      <a:ext uri="{FF2B5EF4-FFF2-40B4-BE49-F238E27FC236}">
                        <a16:creationId xmlns:a16="http://schemas.microsoft.com/office/drawing/2014/main" id="{843F3AF2-83D9-CE40-9F71-4D2C1F1BFEC8}"/>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11" name="Freeform 2710">
                    <a:extLst>
                      <a:ext uri="{FF2B5EF4-FFF2-40B4-BE49-F238E27FC236}">
                        <a16:creationId xmlns:a16="http://schemas.microsoft.com/office/drawing/2014/main" id="{6F70CCB8-755F-ED74-7E09-7F0FBDAC032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12" name="Freeform 2711">
                    <a:extLst>
                      <a:ext uri="{FF2B5EF4-FFF2-40B4-BE49-F238E27FC236}">
                        <a16:creationId xmlns:a16="http://schemas.microsoft.com/office/drawing/2014/main" id="{BE8B7C27-E2D2-4012-D3E9-A758DE2D64D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13" name="Freeform 2712">
                    <a:extLst>
                      <a:ext uri="{FF2B5EF4-FFF2-40B4-BE49-F238E27FC236}">
                        <a16:creationId xmlns:a16="http://schemas.microsoft.com/office/drawing/2014/main" id="{B1A8176C-7505-E16E-0138-D324888CBF9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701" name="Group 2700">
                  <a:extLst>
                    <a:ext uri="{FF2B5EF4-FFF2-40B4-BE49-F238E27FC236}">
                      <a16:creationId xmlns:a16="http://schemas.microsoft.com/office/drawing/2014/main" id="{07A62921-D2A2-95A9-EBA0-DF7A2483661B}"/>
                    </a:ext>
                  </a:extLst>
                </p:cNvPr>
                <p:cNvGrpSpPr/>
                <p:nvPr/>
              </p:nvGrpSpPr>
              <p:grpSpPr>
                <a:xfrm>
                  <a:off x="4114800" y="2313153"/>
                  <a:ext cx="365760" cy="431557"/>
                  <a:chOff x="4114800" y="2313153"/>
                  <a:chExt cx="365760" cy="431557"/>
                </a:xfrm>
              </p:grpSpPr>
              <p:sp>
                <p:nvSpPr>
                  <p:cNvPr id="2702" name="Rectangle 2701">
                    <a:extLst>
                      <a:ext uri="{FF2B5EF4-FFF2-40B4-BE49-F238E27FC236}">
                        <a16:creationId xmlns:a16="http://schemas.microsoft.com/office/drawing/2014/main" id="{AB52F882-A793-40C1-44F6-4836D1A219D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03" name="Rectangle 2702">
                    <a:extLst>
                      <a:ext uri="{FF2B5EF4-FFF2-40B4-BE49-F238E27FC236}">
                        <a16:creationId xmlns:a16="http://schemas.microsoft.com/office/drawing/2014/main" id="{7EE30CFD-8931-552B-6BCD-05C5AF077DB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04" name="Rectangle 2703">
                    <a:extLst>
                      <a:ext uri="{FF2B5EF4-FFF2-40B4-BE49-F238E27FC236}">
                        <a16:creationId xmlns:a16="http://schemas.microsoft.com/office/drawing/2014/main" id="{864142E9-1F0D-6897-0613-100398900A0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05" name="Freeform 2704">
                    <a:extLst>
                      <a:ext uri="{FF2B5EF4-FFF2-40B4-BE49-F238E27FC236}">
                        <a16:creationId xmlns:a16="http://schemas.microsoft.com/office/drawing/2014/main" id="{84873198-9BF2-F84E-779E-A589D07B86B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06" name="Freeform 2705">
                    <a:extLst>
                      <a:ext uri="{FF2B5EF4-FFF2-40B4-BE49-F238E27FC236}">
                        <a16:creationId xmlns:a16="http://schemas.microsoft.com/office/drawing/2014/main" id="{C65FBD98-30B5-F09F-BA3C-CB853FD6060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707" name="Freeform 2706">
                    <a:extLst>
                      <a:ext uri="{FF2B5EF4-FFF2-40B4-BE49-F238E27FC236}">
                        <a16:creationId xmlns:a16="http://schemas.microsoft.com/office/drawing/2014/main" id="{B0E73CF0-2155-B703-6FE4-F97A078CFF4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78" name="Group 2577">
                <a:extLst>
                  <a:ext uri="{FF2B5EF4-FFF2-40B4-BE49-F238E27FC236}">
                    <a16:creationId xmlns:a16="http://schemas.microsoft.com/office/drawing/2014/main" id="{E297A909-4590-5489-5403-12F73276B389}"/>
                  </a:ext>
                </a:extLst>
              </p:cNvPr>
              <p:cNvGrpSpPr/>
              <p:nvPr/>
            </p:nvGrpSpPr>
            <p:grpSpPr>
              <a:xfrm>
                <a:off x="6505664" y="5208193"/>
                <a:ext cx="365760" cy="861046"/>
                <a:chOff x="4114800" y="1883664"/>
                <a:chExt cx="365760" cy="861046"/>
              </a:xfrm>
            </p:grpSpPr>
            <p:grpSp>
              <p:nvGrpSpPr>
                <p:cNvPr id="2686" name="Group 2685">
                  <a:extLst>
                    <a:ext uri="{FF2B5EF4-FFF2-40B4-BE49-F238E27FC236}">
                      <a16:creationId xmlns:a16="http://schemas.microsoft.com/office/drawing/2014/main" id="{2731D51D-6681-E606-DB47-A37BF77B60CA}"/>
                    </a:ext>
                  </a:extLst>
                </p:cNvPr>
                <p:cNvGrpSpPr/>
                <p:nvPr/>
              </p:nvGrpSpPr>
              <p:grpSpPr>
                <a:xfrm>
                  <a:off x="4114800" y="1883664"/>
                  <a:ext cx="365760" cy="429489"/>
                  <a:chOff x="4114800" y="1883664"/>
                  <a:chExt cx="365760" cy="429489"/>
                </a:xfrm>
              </p:grpSpPr>
              <p:sp>
                <p:nvSpPr>
                  <p:cNvPr id="2694" name="Rectangle 2693">
                    <a:extLst>
                      <a:ext uri="{FF2B5EF4-FFF2-40B4-BE49-F238E27FC236}">
                        <a16:creationId xmlns:a16="http://schemas.microsoft.com/office/drawing/2014/main" id="{D1D7727B-10AB-6F55-C11C-F1241E88592B}"/>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95" name="Rectangle 2694">
                    <a:extLst>
                      <a:ext uri="{FF2B5EF4-FFF2-40B4-BE49-F238E27FC236}">
                        <a16:creationId xmlns:a16="http://schemas.microsoft.com/office/drawing/2014/main" id="{3A4632D1-FDFE-5735-186A-663ADEAF23A3}"/>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96" name="Rectangle 2695">
                    <a:extLst>
                      <a:ext uri="{FF2B5EF4-FFF2-40B4-BE49-F238E27FC236}">
                        <a16:creationId xmlns:a16="http://schemas.microsoft.com/office/drawing/2014/main" id="{4C7C0A27-1A8B-2A9A-8708-FB053AD30DB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97" name="Freeform 2696">
                    <a:extLst>
                      <a:ext uri="{FF2B5EF4-FFF2-40B4-BE49-F238E27FC236}">
                        <a16:creationId xmlns:a16="http://schemas.microsoft.com/office/drawing/2014/main" id="{E449F5C8-CDE0-4BD0-BB29-B9A20AB467E4}"/>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98" name="Freeform 2697">
                    <a:extLst>
                      <a:ext uri="{FF2B5EF4-FFF2-40B4-BE49-F238E27FC236}">
                        <a16:creationId xmlns:a16="http://schemas.microsoft.com/office/drawing/2014/main" id="{FDBD6799-44D2-2AA3-E996-B582E6B3794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99" name="Freeform 2698">
                    <a:extLst>
                      <a:ext uri="{FF2B5EF4-FFF2-40B4-BE49-F238E27FC236}">
                        <a16:creationId xmlns:a16="http://schemas.microsoft.com/office/drawing/2014/main" id="{6B897BDA-933C-5FBC-C6DB-465D99189315}"/>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687" name="Group 2686">
                  <a:extLst>
                    <a:ext uri="{FF2B5EF4-FFF2-40B4-BE49-F238E27FC236}">
                      <a16:creationId xmlns:a16="http://schemas.microsoft.com/office/drawing/2014/main" id="{AED8AB2D-32EF-985B-FA69-8F1F71FECACE}"/>
                    </a:ext>
                  </a:extLst>
                </p:cNvPr>
                <p:cNvGrpSpPr/>
                <p:nvPr/>
              </p:nvGrpSpPr>
              <p:grpSpPr>
                <a:xfrm>
                  <a:off x="4114800" y="2313153"/>
                  <a:ext cx="365760" cy="431557"/>
                  <a:chOff x="4114800" y="2313153"/>
                  <a:chExt cx="365760" cy="431557"/>
                </a:xfrm>
              </p:grpSpPr>
              <p:sp>
                <p:nvSpPr>
                  <p:cNvPr id="2688" name="Rectangle 2687">
                    <a:extLst>
                      <a:ext uri="{FF2B5EF4-FFF2-40B4-BE49-F238E27FC236}">
                        <a16:creationId xmlns:a16="http://schemas.microsoft.com/office/drawing/2014/main" id="{86A7262F-5F53-FF12-ACB1-CDCA83EFA2B9}"/>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89" name="Rectangle 2688">
                    <a:extLst>
                      <a:ext uri="{FF2B5EF4-FFF2-40B4-BE49-F238E27FC236}">
                        <a16:creationId xmlns:a16="http://schemas.microsoft.com/office/drawing/2014/main" id="{3C1EF975-F7A6-847F-1C15-3004869046AD}"/>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90" name="Rectangle 2689">
                    <a:extLst>
                      <a:ext uri="{FF2B5EF4-FFF2-40B4-BE49-F238E27FC236}">
                        <a16:creationId xmlns:a16="http://schemas.microsoft.com/office/drawing/2014/main" id="{00E14156-9229-46B4-2978-3FA20D2511E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91" name="Freeform 2690">
                    <a:extLst>
                      <a:ext uri="{FF2B5EF4-FFF2-40B4-BE49-F238E27FC236}">
                        <a16:creationId xmlns:a16="http://schemas.microsoft.com/office/drawing/2014/main" id="{A1DB80A5-A4A5-DADC-A089-288557D66E3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92" name="Freeform 2691">
                    <a:extLst>
                      <a:ext uri="{FF2B5EF4-FFF2-40B4-BE49-F238E27FC236}">
                        <a16:creationId xmlns:a16="http://schemas.microsoft.com/office/drawing/2014/main" id="{B21226B2-AD20-4A90-5881-EFE9EB6D2EAB}"/>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93" name="Freeform 2692">
                    <a:extLst>
                      <a:ext uri="{FF2B5EF4-FFF2-40B4-BE49-F238E27FC236}">
                        <a16:creationId xmlns:a16="http://schemas.microsoft.com/office/drawing/2014/main" id="{31002AA4-7937-9F5F-ADA9-C9862BE6E988}"/>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79" name="Group 2578">
                <a:extLst>
                  <a:ext uri="{FF2B5EF4-FFF2-40B4-BE49-F238E27FC236}">
                    <a16:creationId xmlns:a16="http://schemas.microsoft.com/office/drawing/2014/main" id="{570380A6-A2A0-16FE-1EEF-DEF92F528CA8}"/>
                  </a:ext>
                </a:extLst>
              </p:cNvPr>
              <p:cNvGrpSpPr/>
              <p:nvPr/>
            </p:nvGrpSpPr>
            <p:grpSpPr>
              <a:xfrm>
                <a:off x="6871424" y="5208193"/>
                <a:ext cx="365760" cy="861046"/>
                <a:chOff x="4114800" y="1883664"/>
                <a:chExt cx="365760" cy="861046"/>
              </a:xfrm>
            </p:grpSpPr>
            <p:grpSp>
              <p:nvGrpSpPr>
                <p:cNvPr id="2672" name="Group 2671">
                  <a:extLst>
                    <a:ext uri="{FF2B5EF4-FFF2-40B4-BE49-F238E27FC236}">
                      <a16:creationId xmlns:a16="http://schemas.microsoft.com/office/drawing/2014/main" id="{15073AA0-EDC7-1438-C3ED-7502F407C686}"/>
                    </a:ext>
                  </a:extLst>
                </p:cNvPr>
                <p:cNvGrpSpPr/>
                <p:nvPr/>
              </p:nvGrpSpPr>
              <p:grpSpPr>
                <a:xfrm>
                  <a:off x="4114800" y="1883664"/>
                  <a:ext cx="365760" cy="429489"/>
                  <a:chOff x="4114800" y="1883664"/>
                  <a:chExt cx="365760" cy="429489"/>
                </a:xfrm>
              </p:grpSpPr>
              <p:sp>
                <p:nvSpPr>
                  <p:cNvPr id="2680" name="Rectangle 2679">
                    <a:extLst>
                      <a:ext uri="{FF2B5EF4-FFF2-40B4-BE49-F238E27FC236}">
                        <a16:creationId xmlns:a16="http://schemas.microsoft.com/office/drawing/2014/main" id="{A85ADBC6-2F1F-648F-49D8-FCDAB2E02FF3}"/>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81" name="Rectangle 2680">
                    <a:extLst>
                      <a:ext uri="{FF2B5EF4-FFF2-40B4-BE49-F238E27FC236}">
                        <a16:creationId xmlns:a16="http://schemas.microsoft.com/office/drawing/2014/main" id="{DF571289-F39C-3A71-4706-638F77D96EF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82" name="Rectangle 2681">
                    <a:extLst>
                      <a:ext uri="{FF2B5EF4-FFF2-40B4-BE49-F238E27FC236}">
                        <a16:creationId xmlns:a16="http://schemas.microsoft.com/office/drawing/2014/main" id="{E9F50B90-D370-D668-E971-94FE5836F84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83" name="Freeform 2682">
                    <a:extLst>
                      <a:ext uri="{FF2B5EF4-FFF2-40B4-BE49-F238E27FC236}">
                        <a16:creationId xmlns:a16="http://schemas.microsoft.com/office/drawing/2014/main" id="{5AE71DB2-7EF1-B67C-1856-35552E96B57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84" name="Freeform 2683">
                    <a:extLst>
                      <a:ext uri="{FF2B5EF4-FFF2-40B4-BE49-F238E27FC236}">
                        <a16:creationId xmlns:a16="http://schemas.microsoft.com/office/drawing/2014/main" id="{8BAF978C-0D2E-0580-85EA-F3B69CB833A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85" name="Freeform 2684">
                    <a:extLst>
                      <a:ext uri="{FF2B5EF4-FFF2-40B4-BE49-F238E27FC236}">
                        <a16:creationId xmlns:a16="http://schemas.microsoft.com/office/drawing/2014/main" id="{A6CF4BFB-1207-4D8D-4CA2-8CD9157E9330}"/>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673" name="Group 2672">
                  <a:extLst>
                    <a:ext uri="{FF2B5EF4-FFF2-40B4-BE49-F238E27FC236}">
                      <a16:creationId xmlns:a16="http://schemas.microsoft.com/office/drawing/2014/main" id="{4FE406D0-2AA8-56FA-2057-A43DDDE0F645}"/>
                    </a:ext>
                  </a:extLst>
                </p:cNvPr>
                <p:cNvGrpSpPr/>
                <p:nvPr/>
              </p:nvGrpSpPr>
              <p:grpSpPr>
                <a:xfrm>
                  <a:off x="4114800" y="2313153"/>
                  <a:ext cx="365760" cy="431557"/>
                  <a:chOff x="4114800" y="2313153"/>
                  <a:chExt cx="365760" cy="431557"/>
                </a:xfrm>
              </p:grpSpPr>
              <p:sp>
                <p:nvSpPr>
                  <p:cNvPr id="2674" name="Rectangle 2673">
                    <a:extLst>
                      <a:ext uri="{FF2B5EF4-FFF2-40B4-BE49-F238E27FC236}">
                        <a16:creationId xmlns:a16="http://schemas.microsoft.com/office/drawing/2014/main" id="{90CE6071-3E8F-314E-BFFC-461C4B18FCC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75" name="Rectangle 2674">
                    <a:extLst>
                      <a:ext uri="{FF2B5EF4-FFF2-40B4-BE49-F238E27FC236}">
                        <a16:creationId xmlns:a16="http://schemas.microsoft.com/office/drawing/2014/main" id="{B7258D88-EF20-1617-693D-F4A309D2D56D}"/>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76" name="Rectangle 2675">
                    <a:extLst>
                      <a:ext uri="{FF2B5EF4-FFF2-40B4-BE49-F238E27FC236}">
                        <a16:creationId xmlns:a16="http://schemas.microsoft.com/office/drawing/2014/main" id="{E5F2190C-4A47-14E0-388D-9A7CE203808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77" name="Freeform 2676">
                    <a:extLst>
                      <a:ext uri="{FF2B5EF4-FFF2-40B4-BE49-F238E27FC236}">
                        <a16:creationId xmlns:a16="http://schemas.microsoft.com/office/drawing/2014/main" id="{7BB8E78E-8A76-10BD-3C0F-330F25D1F82D}"/>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78" name="Freeform 2677">
                    <a:extLst>
                      <a:ext uri="{FF2B5EF4-FFF2-40B4-BE49-F238E27FC236}">
                        <a16:creationId xmlns:a16="http://schemas.microsoft.com/office/drawing/2014/main" id="{5F237509-EEFF-340B-2906-59D075A7BBC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79" name="Freeform 2678">
                    <a:extLst>
                      <a:ext uri="{FF2B5EF4-FFF2-40B4-BE49-F238E27FC236}">
                        <a16:creationId xmlns:a16="http://schemas.microsoft.com/office/drawing/2014/main" id="{599F61F9-545A-DAE6-D5AE-A99AD76EA7F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80" name="Group 2579">
                <a:extLst>
                  <a:ext uri="{FF2B5EF4-FFF2-40B4-BE49-F238E27FC236}">
                    <a16:creationId xmlns:a16="http://schemas.microsoft.com/office/drawing/2014/main" id="{A1E90D3A-B869-BBC7-0E4C-43F3CD9F8536}"/>
                  </a:ext>
                </a:extLst>
              </p:cNvPr>
              <p:cNvGrpSpPr/>
              <p:nvPr/>
            </p:nvGrpSpPr>
            <p:grpSpPr>
              <a:xfrm>
                <a:off x="5042624" y="3818305"/>
                <a:ext cx="365760" cy="861046"/>
                <a:chOff x="4114800" y="1883664"/>
                <a:chExt cx="365760" cy="861046"/>
              </a:xfrm>
            </p:grpSpPr>
            <p:grpSp>
              <p:nvGrpSpPr>
                <p:cNvPr id="2658" name="Group 2657">
                  <a:extLst>
                    <a:ext uri="{FF2B5EF4-FFF2-40B4-BE49-F238E27FC236}">
                      <a16:creationId xmlns:a16="http://schemas.microsoft.com/office/drawing/2014/main" id="{02A51D70-16A6-553F-F219-7E5824A69F50}"/>
                    </a:ext>
                  </a:extLst>
                </p:cNvPr>
                <p:cNvGrpSpPr/>
                <p:nvPr/>
              </p:nvGrpSpPr>
              <p:grpSpPr>
                <a:xfrm>
                  <a:off x="4114800" y="1883664"/>
                  <a:ext cx="365760" cy="429489"/>
                  <a:chOff x="4114800" y="1883664"/>
                  <a:chExt cx="365760" cy="429489"/>
                </a:xfrm>
              </p:grpSpPr>
              <p:sp>
                <p:nvSpPr>
                  <p:cNvPr id="2666" name="Rectangle 2665">
                    <a:extLst>
                      <a:ext uri="{FF2B5EF4-FFF2-40B4-BE49-F238E27FC236}">
                        <a16:creationId xmlns:a16="http://schemas.microsoft.com/office/drawing/2014/main" id="{58304047-99E0-5A0E-E9F5-A778544106B0}"/>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67" name="Rectangle 2666">
                    <a:extLst>
                      <a:ext uri="{FF2B5EF4-FFF2-40B4-BE49-F238E27FC236}">
                        <a16:creationId xmlns:a16="http://schemas.microsoft.com/office/drawing/2014/main" id="{AE42AD58-1B4B-57F8-EA2E-7EC542EABA7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68" name="Rectangle 2667">
                    <a:extLst>
                      <a:ext uri="{FF2B5EF4-FFF2-40B4-BE49-F238E27FC236}">
                        <a16:creationId xmlns:a16="http://schemas.microsoft.com/office/drawing/2014/main" id="{7AC1FB99-870D-745C-A0E3-F257B1D064C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69" name="Freeform 2668">
                    <a:extLst>
                      <a:ext uri="{FF2B5EF4-FFF2-40B4-BE49-F238E27FC236}">
                        <a16:creationId xmlns:a16="http://schemas.microsoft.com/office/drawing/2014/main" id="{179100D4-C4D1-C589-A5AE-D62E342E998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70" name="Freeform 2669">
                    <a:extLst>
                      <a:ext uri="{FF2B5EF4-FFF2-40B4-BE49-F238E27FC236}">
                        <a16:creationId xmlns:a16="http://schemas.microsoft.com/office/drawing/2014/main" id="{AB27991B-C751-8427-0ECF-813C57DB3B2C}"/>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71" name="Freeform 2670">
                    <a:extLst>
                      <a:ext uri="{FF2B5EF4-FFF2-40B4-BE49-F238E27FC236}">
                        <a16:creationId xmlns:a16="http://schemas.microsoft.com/office/drawing/2014/main" id="{136F0020-84A1-0383-00A0-CD83185DDEA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659" name="Group 2658">
                  <a:extLst>
                    <a:ext uri="{FF2B5EF4-FFF2-40B4-BE49-F238E27FC236}">
                      <a16:creationId xmlns:a16="http://schemas.microsoft.com/office/drawing/2014/main" id="{65431F20-F9FC-80B0-051C-0BF029AFB542}"/>
                    </a:ext>
                  </a:extLst>
                </p:cNvPr>
                <p:cNvGrpSpPr/>
                <p:nvPr/>
              </p:nvGrpSpPr>
              <p:grpSpPr>
                <a:xfrm>
                  <a:off x="4114800" y="2313153"/>
                  <a:ext cx="365760" cy="431557"/>
                  <a:chOff x="4114800" y="2313153"/>
                  <a:chExt cx="365760" cy="431557"/>
                </a:xfrm>
              </p:grpSpPr>
              <p:sp>
                <p:nvSpPr>
                  <p:cNvPr id="2660" name="Rectangle 2659">
                    <a:extLst>
                      <a:ext uri="{FF2B5EF4-FFF2-40B4-BE49-F238E27FC236}">
                        <a16:creationId xmlns:a16="http://schemas.microsoft.com/office/drawing/2014/main" id="{E116C729-8BB3-FAD5-2722-9DF324809D5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61" name="Rectangle 2660">
                    <a:extLst>
                      <a:ext uri="{FF2B5EF4-FFF2-40B4-BE49-F238E27FC236}">
                        <a16:creationId xmlns:a16="http://schemas.microsoft.com/office/drawing/2014/main" id="{820D5DD3-7D3E-67B7-890F-297CB707856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62" name="Rectangle 2661">
                    <a:extLst>
                      <a:ext uri="{FF2B5EF4-FFF2-40B4-BE49-F238E27FC236}">
                        <a16:creationId xmlns:a16="http://schemas.microsoft.com/office/drawing/2014/main" id="{D74F51AA-6DE8-4503-B57C-27EBDE4A4E2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63" name="Freeform 2662">
                    <a:extLst>
                      <a:ext uri="{FF2B5EF4-FFF2-40B4-BE49-F238E27FC236}">
                        <a16:creationId xmlns:a16="http://schemas.microsoft.com/office/drawing/2014/main" id="{A584A19A-B02A-8671-70C2-A28AECFCC78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64" name="Freeform 2663">
                    <a:extLst>
                      <a:ext uri="{FF2B5EF4-FFF2-40B4-BE49-F238E27FC236}">
                        <a16:creationId xmlns:a16="http://schemas.microsoft.com/office/drawing/2014/main" id="{B14614E1-CCF2-4560-863B-C1A40E993826}"/>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65" name="Freeform 2664">
                    <a:extLst>
                      <a:ext uri="{FF2B5EF4-FFF2-40B4-BE49-F238E27FC236}">
                        <a16:creationId xmlns:a16="http://schemas.microsoft.com/office/drawing/2014/main" id="{869CF33E-4634-542B-48AD-507BD104918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81" name="Group 2580">
                <a:extLst>
                  <a:ext uri="{FF2B5EF4-FFF2-40B4-BE49-F238E27FC236}">
                    <a16:creationId xmlns:a16="http://schemas.microsoft.com/office/drawing/2014/main" id="{B070F857-C32C-4C3F-98F6-51786C59B709}"/>
                  </a:ext>
                </a:extLst>
              </p:cNvPr>
              <p:cNvGrpSpPr/>
              <p:nvPr/>
            </p:nvGrpSpPr>
            <p:grpSpPr>
              <a:xfrm>
                <a:off x="5408384" y="3818305"/>
                <a:ext cx="365760" cy="861046"/>
                <a:chOff x="4114800" y="1883664"/>
                <a:chExt cx="365760" cy="861046"/>
              </a:xfrm>
            </p:grpSpPr>
            <p:grpSp>
              <p:nvGrpSpPr>
                <p:cNvPr id="2644" name="Group 2643">
                  <a:extLst>
                    <a:ext uri="{FF2B5EF4-FFF2-40B4-BE49-F238E27FC236}">
                      <a16:creationId xmlns:a16="http://schemas.microsoft.com/office/drawing/2014/main" id="{BAFB8DA7-1CA8-A26B-BFDB-F066483B73B4}"/>
                    </a:ext>
                  </a:extLst>
                </p:cNvPr>
                <p:cNvGrpSpPr/>
                <p:nvPr/>
              </p:nvGrpSpPr>
              <p:grpSpPr>
                <a:xfrm>
                  <a:off x="4114800" y="1883664"/>
                  <a:ext cx="365760" cy="429489"/>
                  <a:chOff x="4114800" y="1883664"/>
                  <a:chExt cx="365760" cy="429489"/>
                </a:xfrm>
              </p:grpSpPr>
              <p:sp>
                <p:nvSpPr>
                  <p:cNvPr id="2652" name="Rectangle 2651">
                    <a:extLst>
                      <a:ext uri="{FF2B5EF4-FFF2-40B4-BE49-F238E27FC236}">
                        <a16:creationId xmlns:a16="http://schemas.microsoft.com/office/drawing/2014/main" id="{1B4A0C02-1E55-9F4D-A4B7-F42F4EC19A2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53" name="Rectangle 2652">
                    <a:extLst>
                      <a:ext uri="{FF2B5EF4-FFF2-40B4-BE49-F238E27FC236}">
                        <a16:creationId xmlns:a16="http://schemas.microsoft.com/office/drawing/2014/main" id="{FDDA3578-820E-5A5B-7A0F-3AF23AFF3FE0}"/>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54" name="Rectangle 2653">
                    <a:extLst>
                      <a:ext uri="{FF2B5EF4-FFF2-40B4-BE49-F238E27FC236}">
                        <a16:creationId xmlns:a16="http://schemas.microsoft.com/office/drawing/2014/main" id="{EED223F9-D64A-F425-C9FF-043778DE1CA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55" name="Freeform 2654">
                    <a:extLst>
                      <a:ext uri="{FF2B5EF4-FFF2-40B4-BE49-F238E27FC236}">
                        <a16:creationId xmlns:a16="http://schemas.microsoft.com/office/drawing/2014/main" id="{B1CEEAC5-0A64-565F-2A94-578FA121081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56" name="Freeform 2655">
                    <a:extLst>
                      <a:ext uri="{FF2B5EF4-FFF2-40B4-BE49-F238E27FC236}">
                        <a16:creationId xmlns:a16="http://schemas.microsoft.com/office/drawing/2014/main" id="{54551BDD-43D1-D631-BD67-BCD6FA72F1A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57" name="Freeform 2656">
                    <a:extLst>
                      <a:ext uri="{FF2B5EF4-FFF2-40B4-BE49-F238E27FC236}">
                        <a16:creationId xmlns:a16="http://schemas.microsoft.com/office/drawing/2014/main" id="{F9BF2BC0-7A8E-3DC4-8158-F1F5BFCD35AD}"/>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645" name="Group 2644">
                  <a:extLst>
                    <a:ext uri="{FF2B5EF4-FFF2-40B4-BE49-F238E27FC236}">
                      <a16:creationId xmlns:a16="http://schemas.microsoft.com/office/drawing/2014/main" id="{B35A3680-ACED-E58A-C9D1-4FA18E1403D5}"/>
                    </a:ext>
                  </a:extLst>
                </p:cNvPr>
                <p:cNvGrpSpPr/>
                <p:nvPr/>
              </p:nvGrpSpPr>
              <p:grpSpPr>
                <a:xfrm>
                  <a:off x="4114800" y="2313153"/>
                  <a:ext cx="365760" cy="431557"/>
                  <a:chOff x="4114800" y="2313153"/>
                  <a:chExt cx="365760" cy="431557"/>
                </a:xfrm>
              </p:grpSpPr>
              <p:sp>
                <p:nvSpPr>
                  <p:cNvPr id="2646" name="Rectangle 2645">
                    <a:extLst>
                      <a:ext uri="{FF2B5EF4-FFF2-40B4-BE49-F238E27FC236}">
                        <a16:creationId xmlns:a16="http://schemas.microsoft.com/office/drawing/2014/main" id="{A50EFF8E-2076-315E-2469-99F62A570757}"/>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47" name="Rectangle 2646">
                    <a:extLst>
                      <a:ext uri="{FF2B5EF4-FFF2-40B4-BE49-F238E27FC236}">
                        <a16:creationId xmlns:a16="http://schemas.microsoft.com/office/drawing/2014/main" id="{6945205F-6E1D-5EDD-9669-9F8EDE8FA08D}"/>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48" name="Rectangle 2647">
                    <a:extLst>
                      <a:ext uri="{FF2B5EF4-FFF2-40B4-BE49-F238E27FC236}">
                        <a16:creationId xmlns:a16="http://schemas.microsoft.com/office/drawing/2014/main" id="{04E75DB4-4082-989A-9CDB-8CB5A161425A}"/>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49" name="Freeform 2648">
                    <a:extLst>
                      <a:ext uri="{FF2B5EF4-FFF2-40B4-BE49-F238E27FC236}">
                        <a16:creationId xmlns:a16="http://schemas.microsoft.com/office/drawing/2014/main" id="{CCF095B6-46D6-4AD5-EEBB-CF3ED5BFB75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50" name="Freeform 2649">
                    <a:extLst>
                      <a:ext uri="{FF2B5EF4-FFF2-40B4-BE49-F238E27FC236}">
                        <a16:creationId xmlns:a16="http://schemas.microsoft.com/office/drawing/2014/main" id="{3EF3C45E-388B-1B3D-07DE-26A9A655DD3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51" name="Freeform 2650">
                    <a:extLst>
                      <a:ext uri="{FF2B5EF4-FFF2-40B4-BE49-F238E27FC236}">
                        <a16:creationId xmlns:a16="http://schemas.microsoft.com/office/drawing/2014/main" id="{20839EF9-C585-7586-5F40-60328BF6AD3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82" name="Group 2581">
                <a:extLst>
                  <a:ext uri="{FF2B5EF4-FFF2-40B4-BE49-F238E27FC236}">
                    <a16:creationId xmlns:a16="http://schemas.microsoft.com/office/drawing/2014/main" id="{EC1311AF-D258-DE18-60B0-262925B7BFC6}"/>
                  </a:ext>
                </a:extLst>
              </p:cNvPr>
              <p:cNvGrpSpPr/>
              <p:nvPr/>
            </p:nvGrpSpPr>
            <p:grpSpPr>
              <a:xfrm>
                <a:off x="5774144" y="3818305"/>
                <a:ext cx="365760" cy="861046"/>
                <a:chOff x="4114800" y="1883664"/>
                <a:chExt cx="365760" cy="861046"/>
              </a:xfrm>
            </p:grpSpPr>
            <p:grpSp>
              <p:nvGrpSpPr>
                <p:cNvPr id="2630" name="Group 2629">
                  <a:extLst>
                    <a:ext uri="{FF2B5EF4-FFF2-40B4-BE49-F238E27FC236}">
                      <a16:creationId xmlns:a16="http://schemas.microsoft.com/office/drawing/2014/main" id="{86F8FD39-1B1E-0E7A-8868-61A96922314D}"/>
                    </a:ext>
                  </a:extLst>
                </p:cNvPr>
                <p:cNvGrpSpPr/>
                <p:nvPr/>
              </p:nvGrpSpPr>
              <p:grpSpPr>
                <a:xfrm>
                  <a:off x="4114800" y="1883664"/>
                  <a:ext cx="365760" cy="429489"/>
                  <a:chOff x="4114800" y="1883664"/>
                  <a:chExt cx="365760" cy="429489"/>
                </a:xfrm>
              </p:grpSpPr>
              <p:sp>
                <p:nvSpPr>
                  <p:cNvPr id="2638" name="Rectangle 2637">
                    <a:extLst>
                      <a:ext uri="{FF2B5EF4-FFF2-40B4-BE49-F238E27FC236}">
                        <a16:creationId xmlns:a16="http://schemas.microsoft.com/office/drawing/2014/main" id="{6FF2393C-CAD2-5086-C138-951874C1186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39" name="Rectangle 2638">
                    <a:extLst>
                      <a:ext uri="{FF2B5EF4-FFF2-40B4-BE49-F238E27FC236}">
                        <a16:creationId xmlns:a16="http://schemas.microsoft.com/office/drawing/2014/main" id="{F4530715-4B22-FB24-C2DA-81FAF345CC90}"/>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40" name="Rectangle 2639">
                    <a:extLst>
                      <a:ext uri="{FF2B5EF4-FFF2-40B4-BE49-F238E27FC236}">
                        <a16:creationId xmlns:a16="http://schemas.microsoft.com/office/drawing/2014/main" id="{D1085648-2240-C538-7793-3425BEBF04D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41" name="Freeform 2640">
                    <a:extLst>
                      <a:ext uri="{FF2B5EF4-FFF2-40B4-BE49-F238E27FC236}">
                        <a16:creationId xmlns:a16="http://schemas.microsoft.com/office/drawing/2014/main" id="{7085CB67-3036-9B59-6C30-BDFDAA81F25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42" name="Freeform 2641">
                    <a:extLst>
                      <a:ext uri="{FF2B5EF4-FFF2-40B4-BE49-F238E27FC236}">
                        <a16:creationId xmlns:a16="http://schemas.microsoft.com/office/drawing/2014/main" id="{C7931686-9871-79AB-C2DA-9445791D05C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43" name="Freeform 2642">
                    <a:extLst>
                      <a:ext uri="{FF2B5EF4-FFF2-40B4-BE49-F238E27FC236}">
                        <a16:creationId xmlns:a16="http://schemas.microsoft.com/office/drawing/2014/main" id="{B5BFD49D-C052-8A19-45CA-5077DF8BB3CE}"/>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631" name="Group 2630">
                  <a:extLst>
                    <a:ext uri="{FF2B5EF4-FFF2-40B4-BE49-F238E27FC236}">
                      <a16:creationId xmlns:a16="http://schemas.microsoft.com/office/drawing/2014/main" id="{2D05B703-DD8F-5847-3DB0-7C8BE7B79290}"/>
                    </a:ext>
                  </a:extLst>
                </p:cNvPr>
                <p:cNvGrpSpPr/>
                <p:nvPr/>
              </p:nvGrpSpPr>
              <p:grpSpPr>
                <a:xfrm>
                  <a:off x="4114800" y="2313153"/>
                  <a:ext cx="365760" cy="431557"/>
                  <a:chOff x="4114800" y="2313153"/>
                  <a:chExt cx="365760" cy="431557"/>
                </a:xfrm>
              </p:grpSpPr>
              <p:sp>
                <p:nvSpPr>
                  <p:cNvPr id="2632" name="Rectangle 2631">
                    <a:extLst>
                      <a:ext uri="{FF2B5EF4-FFF2-40B4-BE49-F238E27FC236}">
                        <a16:creationId xmlns:a16="http://schemas.microsoft.com/office/drawing/2014/main" id="{1C9B65BE-1EE6-FB9D-F9C8-593067F1EEA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33" name="Rectangle 2632">
                    <a:extLst>
                      <a:ext uri="{FF2B5EF4-FFF2-40B4-BE49-F238E27FC236}">
                        <a16:creationId xmlns:a16="http://schemas.microsoft.com/office/drawing/2014/main" id="{0F8B9ED8-1BA4-CAAC-2A2E-EB5E2E091F86}"/>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34" name="Rectangle 2633">
                    <a:extLst>
                      <a:ext uri="{FF2B5EF4-FFF2-40B4-BE49-F238E27FC236}">
                        <a16:creationId xmlns:a16="http://schemas.microsoft.com/office/drawing/2014/main" id="{6D585DF2-A34F-80E9-B557-DD44B0BF5FAA}"/>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35" name="Freeform 2634">
                    <a:extLst>
                      <a:ext uri="{FF2B5EF4-FFF2-40B4-BE49-F238E27FC236}">
                        <a16:creationId xmlns:a16="http://schemas.microsoft.com/office/drawing/2014/main" id="{FE415766-9DEE-455D-B841-227852DB24D5}"/>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36" name="Freeform 2635">
                    <a:extLst>
                      <a:ext uri="{FF2B5EF4-FFF2-40B4-BE49-F238E27FC236}">
                        <a16:creationId xmlns:a16="http://schemas.microsoft.com/office/drawing/2014/main" id="{7462CCA2-D58C-1209-1EAD-47AC6D775B7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37" name="Freeform 2636">
                    <a:extLst>
                      <a:ext uri="{FF2B5EF4-FFF2-40B4-BE49-F238E27FC236}">
                        <a16:creationId xmlns:a16="http://schemas.microsoft.com/office/drawing/2014/main" id="{04E032CA-EF10-08EE-E6A9-236806FDA65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83" name="Group 2582">
                <a:extLst>
                  <a:ext uri="{FF2B5EF4-FFF2-40B4-BE49-F238E27FC236}">
                    <a16:creationId xmlns:a16="http://schemas.microsoft.com/office/drawing/2014/main" id="{90D7AE00-550A-A26A-2C02-30C69F048E3D}"/>
                  </a:ext>
                </a:extLst>
              </p:cNvPr>
              <p:cNvGrpSpPr/>
              <p:nvPr/>
            </p:nvGrpSpPr>
            <p:grpSpPr>
              <a:xfrm>
                <a:off x="6139904" y="3818305"/>
                <a:ext cx="365760" cy="861046"/>
                <a:chOff x="4114800" y="1883664"/>
                <a:chExt cx="365760" cy="861046"/>
              </a:xfrm>
            </p:grpSpPr>
            <p:grpSp>
              <p:nvGrpSpPr>
                <p:cNvPr id="2616" name="Group 2615">
                  <a:extLst>
                    <a:ext uri="{FF2B5EF4-FFF2-40B4-BE49-F238E27FC236}">
                      <a16:creationId xmlns:a16="http://schemas.microsoft.com/office/drawing/2014/main" id="{D556A2C5-CFAC-9475-E3C8-FDBFCE293D19}"/>
                    </a:ext>
                  </a:extLst>
                </p:cNvPr>
                <p:cNvGrpSpPr/>
                <p:nvPr/>
              </p:nvGrpSpPr>
              <p:grpSpPr>
                <a:xfrm>
                  <a:off x="4114800" y="1883664"/>
                  <a:ext cx="365760" cy="429489"/>
                  <a:chOff x="4114800" y="1883664"/>
                  <a:chExt cx="365760" cy="429489"/>
                </a:xfrm>
              </p:grpSpPr>
              <p:sp>
                <p:nvSpPr>
                  <p:cNvPr id="2624" name="Rectangle 2623">
                    <a:extLst>
                      <a:ext uri="{FF2B5EF4-FFF2-40B4-BE49-F238E27FC236}">
                        <a16:creationId xmlns:a16="http://schemas.microsoft.com/office/drawing/2014/main" id="{7A837EC3-1F2E-3F90-2D4A-5FB4EF51726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25" name="Rectangle 2624">
                    <a:extLst>
                      <a:ext uri="{FF2B5EF4-FFF2-40B4-BE49-F238E27FC236}">
                        <a16:creationId xmlns:a16="http://schemas.microsoft.com/office/drawing/2014/main" id="{FE8ED741-BB52-5180-FE58-03D524CDEAA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26" name="Rectangle 2625">
                    <a:extLst>
                      <a:ext uri="{FF2B5EF4-FFF2-40B4-BE49-F238E27FC236}">
                        <a16:creationId xmlns:a16="http://schemas.microsoft.com/office/drawing/2014/main" id="{6C2AB47B-C81D-5119-DEEE-97FBA5EF45D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27" name="Freeform 2626">
                    <a:extLst>
                      <a:ext uri="{FF2B5EF4-FFF2-40B4-BE49-F238E27FC236}">
                        <a16:creationId xmlns:a16="http://schemas.microsoft.com/office/drawing/2014/main" id="{75F90456-55C5-38EB-BA7A-7F6175BF0794}"/>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28" name="Freeform 2627">
                    <a:extLst>
                      <a:ext uri="{FF2B5EF4-FFF2-40B4-BE49-F238E27FC236}">
                        <a16:creationId xmlns:a16="http://schemas.microsoft.com/office/drawing/2014/main" id="{A9C14035-5509-D1FE-2508-4C1C3217416C}"/>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29" name="Freeform 2628">
                    <a:extLst>
                      <a:ext uri="{FF2B5EF4-FFF2-40B4-BE49-F238E27FC236}">
                        <a16:creationId xmlns:a16="http://schemas.microsoft.com/office/drawing/2014/main" id="{BC6FE716-BD76-9233-8F3A-90520F7EBE00}"/>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617" name="Group 2616">
                  <a:extLst>
                    <a:ext uri="{FF2B5EF4-FFF2-40B4-BE49-F238E27FC236}">
                      <a16:creationId xmlns:a16="http://schemas.microsoft.com/office/drawing/2014/main" id="{35025C6E-7EE9-0271-B0E7-3D17C4180CDA}"/>
                    </a:ext>
                  </a:extLst>
                </p:cNvPr>
                <p:cNvGrpSpPr/>
                <p:nvPr/>
              </p:nvGrpSpPr>
              <p:grpSpPr>
                <a:xfrm>
                  <a:off x="4114800" y="2313153"/>
                  <a:ext cx="365760" cy="431557"/>
                  <a:chOff x="4114800" y="2313153"/>
                  <a:chExt cx="365760" cy="431557"/>
                </a:xfrm>
              </p:grpSpPr>
              <p:sp>
                <p:nvSpPr>
                  <p:cNvPr id="2618" name="Rectangle 2617">
                    <a:extLst>
                      <a:ext uri="{FF2B5EF4-FFF2-40B4-BE49-F238E27FC236}">
                        <a16:creationId xmlns:a16="http://schemas.microsoft.com/office/drawing/2014/main" id="{1254A0F0-D333-E817-001B-63659DDE0AE2}"/>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19" name="Rectangle 2618">
                    <a:extLst>
                      <a:ext uri="{FF2B5EF4-FFF2-40B4-BE49-F238E27FC236}">
                        <a16:creationId xmlns:a16="http://schemas.microsoft.com/office/drawing/2014/main" id="{36C49BA0-1B25-BD4E-B23A-E5B828EBD33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20" name="Rectangle 2619">
                    <a:extLst>
                      <a:ext uri="{FF2B5EF4-FFF2-40B4-BE49-F238E27FC236}">
                        <a16:creationId xmlns:a16="http://schemas.microsoft.com/office/drawing/2014/main" id="{C4AC7057-27BD-1434-6673-8863618F223F}"/>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21" name="Freeform 2620">
                    <a:extLst>
                      <a:ext uri="{FF2B5EF4-FFF2-40B4-BE49-F238E27FC236}">
                        <a16:creationId xmlns:a16="http://schemas.microsoft.com/office/drawing/2014/main" id="{7D540D27-CEF4-1E71-D243-4F865051D27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22" name="Freeform 2621">
                    <a:extLst>
                      <a:ext uri="{FF2B5EF4-FFF2-40B4-BE49-F238E27FC236}">
                        <a16:creationId xmlns:a16="http://schemas.microsoft.com/office/drawing/2014/main" id="{C69542A1-9A7B-DA32-51F8-D9D3E8666DE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23" name="Freeform 2622">
                    <a:extLst>
                      <a:ext uri="{FF2B5EF4-FFF2-40B4-BE49-F238E27FC236}">
                        <a16:creationId xmlns:a16="http://schemas.microsoft.com/office/drawing/2014/main" id="{9F09C62C-98D8-5839-C086-02BD0C70F39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84" name="Group 2583">
                <a:extLst>
                  <a:ext uri="{FF2B5EF4-FFF2-40B4-BE49-F238E27FC236}">
                    <a16:creationId xmlns:a16="http://schemas.microsoft.com/office/drawing/2014/main" id="{AC7D124C-D4D3-BE74-34C1-EE539720742A}"/>
                  </a:ext>
                </a:extLst>
              </p:cNvPr>
              <p:cNvGrpSpPr/>
              <p:nvPr/>
            </p:nvGrpSpPr>
            <p:grpSpPr>
              <a:xfrm>
                <a:off x="6505664" y="3818305"/>
                <a:ext cx="365760" cy="861046"/>
                <a:chOff x="4114800" y="1883664"/>
                <a:chExt cx="365760" cy="861046"/>
              </a:xfrm>
            </p:grpSpPr>
            <p:grpSp>
              <p:nvGrpSpPr>
                <p:cNvPr id="2602" name="Group 2601">
                  <a:extLst>
                    <a:ext uri="{FF2B5EF4-FFF2-40B4-BE49-F238E27FC236}">
                      <a16:creationId xmlns:a16="http://schemas.microsoft.com/office/drawing/2014/main" id="{61A0EFFB-ACD9-C869-CD7A-1FC14216CBCA}"/>
                    </a:ext>
                  </a:extLst>
                </p:cNvPr>
                <p:cNvGrpSpPr/>
                <p:nvPr/>
              </p:nvGrpSpPr>
              <p:grpSpPr>
                <a:xfrm>
                  <a:off x="4114800" y="1883664"/>
                  <a:ext cx="365760" cy="429489"/>
                  <a:chOff x="4114800" y="1883664"/>
                  <a:chExt cx="365760" cy="429489"/>
                </a:xfrm>
              </p:grpSpPr>
              <p:sp>
                <p:nvSpPr>
                  <p:cNvPr id="2610" name="Rectangle 2609">
                    <a:extLst>
                      <a:ext uri="{FF2B5EF4-FFF2-40B4-BE49-F238E27FC236}">
                        <a16:creationId xmlns:a16="http://schemas.microsoft.com/office/drawing/2014/main" id="{D0853766-42EB-5DA5-E1CA-2107FC0C877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11" name="Rectangle 2610">
                    <a:extLst>
                      <a:ext uri="{FF2B5EF4-FFF2-40B4-BE49-F238E27FC236}">
                        <a16:creationId xmlns:a16="http://schemas.microsoft.com/office/drawing/2014/main" id="{6F0D5C70-8CF8-F55F-E4E8-9B55D75D753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12" name="Rectangle 2611">
                    <a:extLst>
                      <a:ext uri="{FF2B5EF4-FFF2-40B4-BE49-F238E27FC236}">
                        <a16:creationId xmlns:a16="http://schemas.microsoft.com/office/drawing/2014/main" id="{8E8E626B-D1E3-9029-E9E6-CD5DD0B0D2F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13" name="Freeform 2612">
                    <a:extLst>
                      <a:ext uri="{FF2B5EF4-FFF2-40B4-BE49-F238E27FC236}">
                        <a16:creationId xmlns:a16="http://schemas.microsoft.com/office/drawing/2014/main" id="{9166F9F0-0F0F-ED09-5C47-36F673F2DA3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14" name="Freeform 2613">
                    <a:extLst>
                      <a:ext uri="{FF2B5EF4-FFF2-40B4-BE49-F238E27FC236}">
                        <a16:creationId xmlns:a16="http://schemas.microsoft.com/office/drawing/2014/main" id="{5327EF3C-2165-EFA9-AB87-6E03F1B95815}"/>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15" name="Freeform 2614">
                    <a:extLst>
                      <a:ext uri="{FF2B5EF4-FFF2-40B4-BE49-F238E27FC236}">
                        <a16:creationId xmlns:a16="http://schemas.microsoft.com/office/drawing/2014/main" id="{191EC112-7AB1-D21D-E045-D63286DA336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603" name="Group 2602">
                  <a:extLst>
                    <a:ext uri="{FF2B5EF4-FFF2-40B4-BE49-F238E27FC236}">
                      <a16:creationId xmlns:a16="http://schemas.microsoft.com/office/drawing/2014/main" id="{64454B12-B422-0DFC-D2A5-6B5F9C873194}"/>
                    </a:ext>
                  </a:extLst>
                </p:cNvPr>
                <p:cNvGrpSpPr/>
                <p:nvPr/>
              </p:nvGrpSpPr>
              <p:grpSpPr>
                <a:xfrm>
                  <a:off x="4114800" y="2313153"/>
                  <a:ext cx="365760" cy="431557"/>
                  <a:chOff x="4114800" y="2313153"/>
                  <a:chExt cx="365760" cy="431557"/>
                </a:xfrm>
              </p:grpSpPr>
              <p:sp>
                <p:nvSpPr>
                  <p:cNvPr id="2604" name="Rectangle 2603">
                    <a:extLst>
                      <a:ext uri="{FF2B5EF4-FFF2-40B4-BE49-F238E27FC236}">
                        <a16:creationId xmlns:a16="http://schemas.microsoft.com/office/drawing/2014/main" id="{7D5B2F09-FD7F-CBFE-ED66-9FEDF8959B7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05" name="Rectangle 2604">
                    <a:extLst>
                      <a:ext uri="{FF2B5EF4-FFF2-40B4-BE49-F238E27FC236}">
                        <a16:creationId xmlns:a16="http://schemas.microsoft.com/office/drawing/2014/main" id="{01AFBB4E-403C-2905-D469-A5F32087EED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06" name="Rectangle 2605">
                    <a:extLst>
                      <a:ext uri="{FF2B5EF4-FFF2-40B4-BE49-F238E27FC236}">
                        <a16:creationId xmlns:a16="http://schemas.microsoft.com/office/drawing/2014/main" id="{5C4E2817-C9B3-1633-8831-034FE0516844}"/>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607" name="Freeform 2606">
                    <a:extLst>
                      <a:ext uri="{FF2B5EF4-FFF2-40B4-BE49-F238E27FC236}">
                        <a16:creationId xmlns:a16="http://schemas.microsoft.com/office/drawing/2014/main" id="{C451836F-1C93-5F16-55C9-A2F1EC4E69B2}"/>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08" name="Freeform 2607">
                    <a:extLst>
                      <a:ext uri="{FF2B5EF4-FFF2-40B4-BE49-F238E27FC236}">
                        <a16:creationId xmlns:a16="http://schemas.microsoft.com/office/drawing/2014/main" id="{024CAAE1-2711-FDB6-5831-5B8ADB68B6B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09" name="Freeform 2608">
                    <a:extLst>
                      <a:ext uri="{FF2B5EF4-FFF2-40B4-BE49-F238E27FC236}">
                        <a16:creationId xmlns:a16="http://schemas.microsoft.com/office/drawing/2014/main" id="{F68FD558-A588-0AE9-5286-2FB311382F55}"/>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585" name="Group 2584">
                <a:extLst>
                  <a:ext uri="{FF2B5EF4-FFF2-40B4-BE49-F238E27FC236}">
                    <a16:creationId xmlns:a16="http://schemas.microsoft.com/office/drawing/2014/main" id="{F218AD44-6ADA-8F61-8770-05E35649C2D5}"/>
                  </a:ext>
                </a:extLst>
              </p:cNvPr>
              <p:cNvGrpSpPr/>
              <p:nvPr/>
            </p:nvGrpSpPr>
            <p:grpSpPr>
              <a:xfrm>
                <a:off x="6871424" y="3818305"/>
                <a:ext cx="365760" cy="861046"/>
                <a:chOff x="4114800" y="1883664"/>
                <a:chExt cx="365760" cy="861046"/>
              </a:xfrm>
            </p:grpSpPr>
            <p:grpSp>
              <p:nvGrpSpPr>
                <p:cNvPr id="2588" name="Group 2587">
                  <a:extLst>
                    <a:ext uri="{FF2B5EF4-FFF2-40B4-BE49-F238E27FC236}">
                      <a16:creationId xmlns:a16="http://schemas.microsoft.com/office/drawing/2014/main" id="{BCAE8ECE-E0FA-6798-6202-8C8FDD06D351}"/>
                    </a:ext>
                  </a:extLst>
                </p:cNvPr>
                <p:cNvGrpSpPr/>
                <p:nvPr/>
              </p:nvGrpSpPr>
              <p:grpSpPr>
                <a:xfrm>
                  <a:off x="4114800" y="1883664"/>
                  <a:ext cx="365760" cy="429489"/>
                  <a:chOff x="4114800" y="1883664"/>
                  <a:chExt cx="365760" cy="429489"/>
                </a:xfrm>
              </p:grpSpPr>
              <p:sp>
                <p:nvSpPr>
                  <p:cNvPr id="2596" name="Rectangle 2595">
                    <a:extLst>
                      <a:ext uri="{FF2B5EF4-FFF2-40B4-BE49-F238E27FC236}">
                        <a16:creationId xmlns:a16="http://schemas.microsoft.com/office/drawing/2014/main" id="{E02AE48D-2A9E-CE56-BB4E-53E2C868615A}"/>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97" name="Rectangle 2596">
                    <a:extLst>
                      <a:ext uri="{FF2B5EF4-FFF2-40B4-BE49-F238E27FC236}">
                        <a16:creationId xmlns:a16="http://schemas.microsoft.com/office/drawing/2014/main" id="{B5EA651B-2E2A-E682-230C-55ADD387A2F2}"/>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98" name="Rectangle 2597">
                    <a:extLst>
                      <a:ext uri="{FF2B5EF4-FFF2-40B4-BE49-F238E27FC236}">
                        <a16:creationId xmlns:a16="http://schemas.microsoft.com/office/drawing/2014/main" id="{437378F8-7AE9-2A64-6367-79E51C3A93E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99" name="Freeform 2598">
                    <a:extLst>
                      <a:ext uri="{FF2B5EF4-FFF2-40B4-BE49-F238E27FC236}">
                        <a16:creationId xmlns:a16="http://schemas.microsoft.com/office/drawing/2014/main" id="{1FEF8C9C-A032-E497-198A-1F5DBFE25A49}"/>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00" name="Freeform 2599">
                    <a:extLst>
                      <a:ext uri="{FF2B5EF4-FFF2-40B4-BE49-F238E27FC236}">
                        <a16:creationId xmlns:a16="http://schemas.microsoft.com/office/drawing/2014/main" id="{1DAE0B6C-E7EB-D7ED-22E0-ACF5D3104F3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601" name="Freeform 2600">
                    <a:extLst>
                      <a:ext uri="{FF2B5EF4-FFF2-40B4-BE49-F238E27FC236}">
                        <a16:creationId xmlns:a16="http://schemas.microsoft.com/office/drawing/2014/main" id="{88BE75F2-DD27-3971-16EA-FC2822B6D26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589" name="Group 2588">
                  <a:extLst>
                    <a:ext uri="{FF2B5EF4-FFF2-40B4-BE49-F238E27FC236}">
                      <a16:creationId xmlns:a16="http://schemas.microsoft.com/office/drawing/2014/main" id="{2EF2FF59-D0F0-F5CC-13D1-49BDC754E135}"/>
                    </a:ext>
                  </a:extLst>
                </p:cNvPr>
                <p:cNvGrpSpPr/>
                <p:nvPr/>
              </p:nvGrpSpPr>
              <p:grpSpPr>
                <a:xfrm>
                  <a:off x="4114800" y="2313153"/>
                  <a:ext cx="365760" cy="431557"/>
                  <a:chOff x="4114800" y="2313153"/>
                  <a:chExt cx="365760" cy="431557"/>
                </a:xfrm>
              </p:grpSpPr>
              <p:sp>
                <p:nvSpPr>
                  <p:cNvPr id="2590" name="Rectangle 2589">
                    <a:extLst>
                      <a:ext uri="{FF2B5EF4-FFF2-40B4-BE49-F238E27FC236}">
                        <a16:creationId xmlns:a16="http://schemas.microsoft.com/office/drawing/2014/main" id="{0E6D8941-358C-2C3B-D5EB-1E41CF6DF569}"/>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91" name="Rectangle 2590">
                    <a:extLst>
                      <a:ext uri="{FF2B5EF4-FFF2-40B4-BE49-F238E27FC236}">
                        <a16:creationId xmlns:a16="http://schemas.microsoft.com/office/drawing/2014/main" id="{C87D6C3E-2BDC-B3F6-6E96-054D618C40AD}"/>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92" name="Rectangle 2591">
                    <a:extLst>
                      <a:ext uri="{FF2B5EF4-FFF2-40B4-BE49-F238E27FC236}">
                        <a16:creationId xmlns:a16="http://schemas.microsoft.com/office/drawing/2014/main" id="{8D4BEFCF-D569-4C9C-F477-BBED65A2865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593" name="Freeform 2592">
                    <a:extLst>
                      <a:ext uri="{FF2B5EF4-FFF2-40B4-BE49-F238E27FC236}">
                        <a16:creationId xmlns:a16="http://schemas.microsoft.com/office/drawing/2014/main" id="{39503900-84C1-AC46-FDA3-D77D004A3AE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94" name="Freeform 2593">
                    <a:extLst>
                      <a:ext uri="{FF2B5EF4-FFF2-40B4-BE49-F238E27FC236}">
                        <a16:creationId xmlns:a16="http://schemas.microsoft.com/office/drawing/2014/main" id="{3BD01513-A4DE-8105-3FFA-4D26FC6C819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595" name="Freeform 2594">
                    <a:extLst>
                      <a:ext uri="{FF2B5EF4-FFF2-40B4-BE49-F238E27FC236}">
                        <a16:creationId xmlns:a16="http://schemas.microsoft.com/office/drawing/2014/main" id="{8D042D2A-8364-5C23-9028-E8214818FA8A}"/>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2586" name="Rounded Rectangle 2585">
                <a:extLst>
                  <a:ext uri="{FF2B5EF4-FFF2-40B4-BE49-F238E27FC236}">
                    <a16:creationId xmlns:a16="http://schemas.microsoft.com/office/drawing/2014/main" id="{1BCAA025-F272-6026-8FAE-83B1420C87FC}"/>
                  </a:ext>
                </a:extLst>
              </p:cNvPr>
              <p:cNvSpPr/>
              <p:nvPr/>
            </p:nvSpPr>
            <p:spPr>
              <a:xfrm>
                <a:off x="5871934" y="4872469"/>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87" name="Flowchart: Stored Data 3701">
                <a:extLst>
                  <a:ext uri="{FF2B5EF4-FFF2-40B4-BE49-F238E27FC236}">
                    <a16:creationId xmlns:a16="http://schemas.microsoft.com/office/drawing/2014/main" id="{0C9757D5-C542-0155-3EE2-1929BC610B8E}"/>
                  </a:ext>
                </a:extLst>
              </p:cNvPr>
              <p:cNvSpPr/>
              <p:nvPr/>
            </p:nvSpPr>
            <p:spPr>
              <a:xfrm>
                <a:off x="6783363" y="4901184"/>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84" name="Group 2783">
              <a:extLst>
                <a:ext uri="{FF2B5EF4-FFF2-40B4-BE49-F238E27FC236}">
                  <a16:creationId xmlns:a16="http://schemas.microsoft.com/office/drawing/2014/main" id="{02AD50F3-789E-62C2-A5CF-0EFBCB87496D}"/>
                </a:ext>
              </a:extLst>
            </p:cNvPr>
            <p:cNvGrpSpPr>
              <a:grpSpLocks noChangeAspect="1"/>
            </p:cNvGrpSpPr>
            <p:nvPr/>
          </p:nvGrpSpPr>
          <p:grpSpPr>
            <a:xfrm>
              <a:off x="10017935" y="3204212"/>
              <a:ext cx="914400" cy="450761"/>
              <a:chOff x="4548848" y="1406385"/>
              <a:chExt cx="2596896" cy="1280160"/>
            </a:xfrm>
          </p:grpSpPr>
          <p:sp>
            <p:nvSpPr>
              <p:cNvPr id="2785" name="Rectangle 2784">
                <a:extLst>
                  <a:ext uri="{FF2B5EF4-FFF2-40B4-BE49-F238E27FC236}">
                    <a16:creationId xmlns:a16="http://schemas.microsoft.com/office/drawing/2014/main" id="{1CFD8375-3D5F-78D0-1826-F065A153BFC4}"/>
                  </a:ext>
                </a:extLst>
              </p:cNvPr>
              <p:cNvSpPr/>
              <p:nvPr/>
            </p:nvSpPr>
            <p:spPr>
              <a:xfrm>
                <a:off x="4548848" y="1406385"/>
                <a:ext cx="2596896" cy="1280160"/>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86" name="Flowchart: Stored Data 5202">
                <a:extLst>
                  <a:ext uri="{FF2B5EF4-FFF2-40B4-BE49-F238E27FC236}">
                    <a16:creationId xmlns:a16="http://schemas.microsoft.com/office/drawing/2014/main" id="{898A3029-0610-6430-975A-5A40EEEB71EE}"/>
                  </a:ext>
                </a:extLst>
              </p:cNvPr>
              <p:cNvSpPr/>
              <p:nvPr/>
            </p:nvSpPr>
            <p:spPr>
              <a:xfrm>
                <a:off x="6670256" y="1463040"/>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87" name="Flowchart: Stored Data 5203">
                <a:extLst>
                  <a:ext uri="{FF2B5EF4-FFF2-40B4-BE49-F238E27FC236}">
                    <a16:creationId xmlns:a16="http://schemas.microsoft.com/office/drawing/2014/main" id="{A6846B0A-A399-29BF-D9E0-80032EC5E7DA}"/>
                  </a:ext>
                </a:extLst>
              </p:cNvPr>
              <p:cNvSpPr/>
              <p:nvPr/>
            </p:nvSpPr>
            <p:spPr>
              <a:xfrm rot="10800000">
                <a:off x="4841456" y="1463040"/>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788" name="Group 2787">
                <a:extLst>
                  <a:ext uri="{FF2B5EF4-FFF2-40B4-BE49-F238E27FC236}">
                    <a16:creationId xmlns:a16="http://schemas.microsoft.com/office/drawing/2014/main" id="{09CF03FB-E5E5-EF82-7FE1-4BB31D6561C3}"/>
                  </a:ext>
                </a:extLst>
              </p:cNvPr>
              <p:cNvGrpSpPr/>
              <p:nvPr/>
            </p:nvGrpSpPr>
            <p:grpSpPr>
              <a:xfrm>
                <a:off x="4567136" y="1625841"/>
                <a:ext cx="365760" cy="1025638"/>
                <a:chOff x="4114800" y="1719072"/>
                <a:chExt cx="365760" cy="1025638"/>
              </a:xfrm>
            </p:grpSpPr>
            <p:grpSp>
              <p:nvGrpSpPr>
                <p:cNvPr id="2885" name="Group 2884">
                  <a:extLst>
                    <a:ext uri="{FF2B5EF4-FFF2-40B4-BE49-F238E27FC236}">
                      <a16:creationId xmlns:a16="http://schemas.microsoft.com/office/drawing/2014/main" id="{F67C3EA7-6977-4112-7E59-A72EAFB8E8A8}"/>
                    </a:ext>
                  </a:extLst>
                </p:cNvPr>
                <p:cNvGrpSpPr/>
                <p:nvPr/>
              </p:nvGrpSpPr>
              <p:grpSpPr>
                <a:xfrm>
                  <a:off x="4114800" y="1883664"/>
                  <a:ext cx="365760" cy="429489"/>
                  <a:chOff x="4114800" y="1883664"/>
                  <a:chExt cx="365760" cy="429489"/>
                </a:xfrm>
              </p:grpSpPr>
              <p:sp>
                <p:nvSpPr>
                  <p:cNvPr id="2894" name="Rectangle 2893">
                    <a:extLst>
                      <a:ext uri="{FF2B5EF4-FFF2-40B4-BE49-F238E27FC236}">
                        <a16:creationId xmlns:a16="http://schemas.microsoft.com/office/drawing/2014/main" id="{87818AFD-077F-89E1-4AB5-070D146D1DC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95" name="Rectangle 2894">
                    <a:extLst>
                      <a:ext uri="{FF2B5EF4-FFF2-40B4-BE49-F238E27FC236}">
                        <a16:creationId xmlns:a16="http://schemas.microsoft.com/office/drawing/2014/main" id="{3D04FAC3-F1A3-577E-5B7C-0AA0B7999492}"/>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96" name="Rectangle 2895">
                    <a:extLst>
                      <a:ext uri="{FF2B5EF4-FFF2-40B4-BE49-F238E27FC236}">
                        <a16:creationId xmlns:a16="http://schemas.microsoft.com/office/drawing/2014/main" id="{ABD1AB45-4136-A98D-28FE-CA28F7FC718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97" name="Freeform 2896">
                    <a:extLst>
                      <a:ext uri="{FF2B5EF4-FFF2-40B4-BE49-F238E27FC236}">
                        <a16:creationId xmlns:a16="http://schemas.microsoft.com/office/drawing/2014/main" id="{576B7071-1AA7-2449-4A5A-F9AFFC5B428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98" name="Freeform 2897">
                    <a:extLst>
                      <a:ext uri="{FF2B5EF4-FFF2-40B4-BE49-F238E27FC236}">
                        <a16:creationId xmlns:a16="http://schemas.microsoft.com/office/drawing/2014/main" id="{B0B5461E-87FD-C225-7D71-741A4D5A47A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99" name="Freeform 2898">
                    <a:extLst>
                      <a:ext uri="{FF2B5EF4-FFF2-40B4-BE49-F238E27FC236}">
                        <a16:creationId xmlns:a16="http://schemas.microsoft.com/office/drawing/2014/main" id="{28383F42-44ED-5840-5361-2648C09DC5E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886" name="Group 2885">
                  <a:extLst>
                    <a:ext uri="{FF2B5EF4-FFF2-40B4-BE49-F238E27FC236}">
                      <a16:creationId xmlns:a16="http://schemas.microsoft.com/office/drawing/2014/main" id="{0BC15845-B370-FB76-7659-94DE7FBC083C}"/>
                    </a:ext>
                  </a:extLst>
                </p:cNvPr>
                <p:cNvGrpSpPr/>
                <p:nvPr/>
              </p:nvGrpSpPr>
              <p:grpSpPr>
                <a:xfrm>
                  <a:off x="4114800" y="2313153"/>
                  <a:ext cx="365760" cy="431557"/>
                  <a:chOff x="4114800" y="2313153"/>
                  <a:chExt cx="365760" cy="431557"/>
                </a:xfrm>
              </p:grpSpPr>
              <p:sp>
                <p:nvSpPr>
                  <p:cNvPr id="2888" name="Rectangle 2887">
                    <a:extLst>
                      <a:ext uri="{FF2B5EF4-FFF2-40B4-BE49-F238E27FC236}">
                        <a16:creationId xmlns:a16="http://schemas.microsoft.com/office/drawing/2014/main" id="{B9642543-0535-CFB0-A994-3B45C5B89F3C}"/>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89" name="Rectangle 2888">
                    <a:extLst>
                      <a:ext uri="{FF2B5EF4-FFF2-40B4-BE49-F238E27FC236}">
                        <a16:creationId xmlns:a16="http://schemas.microsoft.com/office/drawing/2014/main" id="{B11B6452-A1A7-5998-07CC-1BCE1026A88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90" name="Rectangle 2889">
                    <a:extLst>
                      <a:ext uri="{FF2B5EF4-FFF2-40B4-BE49-F238E27FC236}">
                        <a16:creationId xmlns:a16="http://schemas.microsoft.com/office/drawing/2014/main" id="{9C66A20B-0D97-05FB-1B26-58637C9AFC0A}"/>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91" name="Freeform 2890">
                    <a:extLst>
                      <a:ext uri="{FF2B5EF4-FFF2-40B4-BE49-F238E27FC236}">
                        <a16:creationId xmlns:a16="http://schemas.microsoft.com/office/drawing/2014/main" id="{356CF84B-5A9F-9142-DC17-2B58A6A96C0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92" name="Freeform 2891">
                    <a:extLst>
                      <a:ext uri="{FF2B5EF4-FFF2-40B4-BE49-F238E27FC236}">
                        <a16:creationId xmlns:a16="http://schemas.microsoft.com/office/drawing/2014/main" id="{1E8F1B70-81C7-6BB3-0808-3E859700B62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93" name="Freeform 2892">
                    <a:extLst>
                      <a:ext uri="{FF2B5EF4-FFF2-40B4-BE49-F238E27FC236}">
                        <a16:creationId xmlns:a16="http://schemas.microsoft.com/office/drawing/2014/main" id="{1C39E477-1E7E-DC1C-34C7-8CB436A5629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2887" name="Rounded Rectangle 2886">
                  <a:extLst>
                    <a:ext uri="{FF2B5EF4-FFF2-40B4-BE49-F238E27FC236}">
                      <a16:creationId xmlns:a16="http://schemas.microsoft.com/office/drawing/2014/main" id="{704E3B40-9C6B-7DE8-ECF7-D62F1CC0700A}"/>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89" name="Group 2788">
                <a:extLst>
                  <a:ext uri="{FF2B5EF4-FFF2-40B4-BE49-F238E27FC236}">
                    <a16:creationId xmlns:a16="http://schemas.microsoft.com/office/drawing/2014/main" id="{8DDF61D0-80E8-CBE9-7067-F321E6D337DC}"/>
                  </a:ext>
                </a:extLst>
              </p:cNvPr>
              <p:cNvGrpSpPr/>
              <p:nvPr/>
            </p:nvGrpSpPr>
            <p:grpSpPr>
              <a:xfrm>
                <a:off x="4932896" y="1625841"/>
                <a:ext cx="365760" cy="1025638"/>
                <a:chOff x="4114800" y="1719072"/>
                <a:chExt cx="365760" cy="1025638"/>
              </a:xfrm>
            </p:grpSpPr>
            <p:grpSp>
              <p:nvGrpSpPr>
                <p:cNvPr id="2870" name="Group 2869">
                  <a:extLst>
                    <a:ext uri="{FF2B5EF4-FFF2-40B4-BE49-F238E27FC236}">
                      <a16:creationId xmlns:a16="http://schemas.microsoft.com/office/drawing/2014/main" id="{28490607-2035-8249-F1B0-2B94B709A209}"/>
                    </a:ext>
                  </a:extLst>
                </p:cNvPr>
                <p:cNvGrpSpPr/>
                <p:nvPr/>
              </p:nvGrpSpPr>
              <p:grpSpPr>
                <a:xfrm>
                  <a:off x="4114800" y="1883664"/>
                  <a:ext cx="365760" cy="429489"/>
                  <a:chOff x="4114800" y="1883664"/>
                  <a:chExt cx="365760" cy="429489"/>
                </a:xfrm>
              </p:grpSpPr>
              <p:sp>
                <p:nvSpPr>
                  <p:cNvPr id="2879" name="Rectangle 2878">
                    <a:extLst>
                      <a:ext uri="{FF2B5EF4-FFF2-40B4-BE49-F238E27FC236}">
                        <a16:creationId xmlns:a16="http://schemas.microsoft.com/office/drawing/2014/main" id="{0DA17A9F-C11C-82CA-6D19-219694F79CD0}"/>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80" name="Rectangle 2879">
                    <a:extLst>
                      <a:ext uri="{FF2B5EF4-FFF2-40B4-BE49-F238E27FC236}">
                        <a16:creationId xmlns:a16="http://schemas.microsoft.com/office/drawing/2014/main" id="{19A2FA72-DE66-270F-F8B8-C5173FEF64BE}"/>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81" name="Rectangle 2880">
                    <a:extLst>
                      <a:ext uri="{FF2B5EF4-FFF2-40B4-BE49-F238E27FC236}">
                        <a16:creationId xmlns:a16="http://schemas.microsoft.com/office/drawing/2014/main" id="{6D2DB743-03B6-34D6-CBBE-774378E6A89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82" name="Freeform 2881">
                    <a:extLst>
                      <a:ext uri="{FF2B5EF4-FFF2-40B4-BE49-F238E27FC236}">
                        <a16:creationId xmlns:a16="http://schemas.microsoft.com/office/drawing/2014/main" id="{7F2DEA22-101B-57E5-86A4-55A837F6219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83" name="Freeform 2882">
                    <a:extLst>
                      <a:ext uri="{FF2B5EF4-FFF2-40B4-BE49-F238E27FC236}">
                        <a16:creationId xmlns:a16="http://schemas.microsoft.com/office/drawing/2014/main" id="{143368AE-3957-608C-7537-B2567CECA3A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84" name="Freeform 2883">
                    <a:extLst>
                      <a:ext uri="{FF2B5EF4-FFF2-40B4-BE49-F238E27FC236}">
                        <a16:creationId xmlns:a16="http://schemas.microsoft.com/office/drawing/2014/main" id="{304CAAF7-5987-F050-96CC-ABC8E4EC97F7}"/>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871" name="Group 2870">
                  <a:extLst>
                    <a:ext uri="{FF2B5EF4-FFF2-40B4-BE49-F238E27FC236}">
                      <a16:creationId xmlns:a16="http://schemas.microsoft.com/office/drawing/2014/main" id="{C0B64659-6A23-FD11-3E33-586B55DFB86E}"/>
                    </a:ext>
                  </a:extLst>
                </p:cNvPr>
                <p:cNvGrpSpPr/>
                <p:nvPr/>
              </p:nvGrpSpPr>
              <p:grpSpPr>
                <a:xfrm>
                  <a:off x="4114800" y="2313153"/>
                  <a:ext cx="365760" cy="431557"/>
                  <a:chOff x="4114800" y="2313153"/>
                  <a:chExt cx="365760" cy="431557"/>
                </a:xfrm>
              </p:grpSpPr>
              <p:sp>
                <p:nvSpPr>
                  <p:cNvPr id="2873" name="Rectangle 2872">
                    <a:extLst>
                      <a:ext uri="{FF2B5EF4-FFF2-40B4-BE49-F238E27FC236}">
                        <a16:creationId xmlns:a16="http://schemas.microsoft.com/office/drawing/2014/main" id="{557D87ED-2F75-C643-68E1-44152D16480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74" name="Rectangle 2873">
                    <a:extLst>
                      <a:ext uri="{FF2B5EF4-FFF2-40B4-BE49-F238E27FC236}">
                        <a16:creationId xmlns:a16="http://schemas.microsoft.com/office/drawing/2014/main" id="{99786FBF-85B7-FE2E-16CA-4340B02D246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75" name="Rectangle 2874">
                    <a:extLst>
                      <a:ext uri="{FF2B5EF4-FFF2-40B4-BE49-F238E27FC236}">
                        <a16:creationId xmlns:a16="http://schemas.microsoft.com/office/drawing/2014/main" id="{4CFE5EEE-4678-DA4D-7572-4E97A9DE471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76" name="Freeform 2875">
                    <a:extLst>
                      <a:ext uri="{FF2B5EF4-FFF2-40B4-BE49-F238E27FC236}">
                        <a16:creationId xmlns:a16="http://schemas.microsoft.com/office/drawing/2014/main" id="{1540BAB3-B0F9-4E3D-580E-1080E79784AB}"/>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77" name="Freeform 2876">
                    <a:extLst>
                      <a:ext uri="{FF2B5EF4-FFF2-40B4-BE49-F238E27FC236}">
                        <a16:creationId xmlns:a16="http://schemas.microsoft.com/office/drawing/2014/main" id="{97FFD4B6-C27E-21CE-EEFE-5A62401C3AED}"/>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78" name="Freeform 2877">
                    <a:extLst>
                      <a:ext uri="{FF2B5EF4-FFF2-40B4-BE49-F238E27FC236}">
                        <a16:creationId xmlns:a16="http://schemas.microsoft.com/office/drawing/2014/main" id="{A2A47FD4-9560-147F-7A53-2860996ABBE9}"/>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2872" name="Rounded Rectangle 2871">
                  <a:extLst>
                    <a:ext uri="{FF2B5EF4-FFF2-40B4-BE49-F238E27FC236}">
                      <a16:creationId xmlns:a16="http://schemas.microsoft.com/office/drawing/2014/main" id="{FE770E9A-C6BB-2D70-61D2-ACFAA218DCBB}"/>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90" name="Group 2789">
                <a:extLst>
                  <a:ext uri="{FF2B5EF4-FFF2-40B4-BE49-F238E27FC236}">
                    <a16:creationId xmlns:a16="http://schemas.microsoft.com/office/drawing/2014/main" id="{4871C9F8-A7F0-137C-13F9-56D983151012}"/>
                  </a:ext>
                </a:extLst>
              </p:cNvPr>
              <p:cNvGrpSpPr/>
              <p:nvPr/>
            </p:nvGrpSpPr>
            <p:grpSpPr>
              <a:xfrm>
                <a:off x="5298656" y="1625841"/>
                <a:ext cx="365760" cy="1025638"/>
                <a:chOff x="4114800" y="1719072"/>
                <a:chExt cx="365760" cy="1025638"/>
              </a:xfrm>
            </p:grpSpPr>
            <p:grpSp>
              <p:nvGrpSpPr>
                <p:cNvPr id="2855" name="Group 2854">
                  <a:extLst>
                    <a:ext uri="{FF2B5EF4-FFF2-40B4-BE49-F238E27FC236}">
                      <a16:creationId xmlns:a16="http://schemas.microsoft.com/office/drawing/2014/main" id="{B7010462-AB0D-8B0D-6AA0-37A3F7872184}"/>
                    </a:ext>
                  </a:extLst>
                </p:cNvPr>
                <p:cNvGrpSpPr/>
                <p:nvPr/>
              </p:nvGrpSpPr>
              <p:grpSpPr>
                <a:xfrm>
                  <a:off x="4114800" y="1883664"/>
                  <a:ext cx="365760" cy="429489"/>
                  <a:chOff x="4114800" y="1883664"/>
                  <a:chExt cx="365760" cy="429489"/>
                </a:xfrm>
              </p:grpSpPr>
              <p:sp>
                <p:nvSpPr>
                  <p:cNvPr id="2864" name="Rectangle 2863">
                    <a:extLst>
                      <a:ext uri="{FF2B5EF4-FFF2-40B4-BE49-F238E27FC236}">
                        <a16:creationId xmlns:a16="http://schemas.microsoft.com/office/drawing/2014/main" id="{2E80383C-7745-78FB-31FF-8551026ED111}"/>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65" name="Rectangle 2864">
                    <a:extLst>
                      <a:ext uri="{FF2B5EF4-FFF2-40B4-BE49-F238E27FC236}">
                        <a16:creationId xmlns:a16="http://schemas.microsoft.com/office/drawing/2014/main" id="{FEC4683D-18B9-E098-2814-E00A9B95A0E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66" name="Rectangle 2865">
                    <a:extLst>
                      <a:ext uri="{FF2B5EF4-FFF2-40B4-BE49-F238E27FC236}">
                        <a16:creationId xmlns:a16="http://schemas.microsoft.com/office/drawing/2014/main" id="{843F87CA-64A4-B99D-A56B-A89887A5475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67" name="Freeform 2866">
                    <a:extLst>
                      <a:ext uri="{FF2B5EF4-FFF2-40B4-BE49-F238E27FC236}">
                        <a16:creationId xmlns:a16="http://schemas.microsoft.com/office/drawing/2014/main" id="{8B122AD3-624D-C793-6E0A-F7DFBD47C8F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68" name="Freeform 2867">
                    <a:extLst>
                      <a:ext uri="{FF2B5EF4-FFF2-40B4-BE49-F238E27FC236}">
                        <a16:creationId xmlns:a16="http://schemas.microsoft.com/office/drawing/2014/main" id="{A1D56AE3-A026-A717-5DCD-B79FF481FD9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69" name="Freeform 2868">
                    <a:extLst>
                      <a:ext uri="{FF2B5EF4-FFF2-40B4-BE49-F238E27FC236}">
                        <a16:creationId xmlns:a16="http://schemas.microsoft.com/office/drawing/2014/main" id="{71B5EEB3-3A6C-E8C5-ACFC-14F65CF776D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856" name="Group 2855">
                  <a:extLst>
                    <a:ext uri="{FF2B5EF4-FFF2-40B4-BE49-F238E27FC236}">
                      <a16:creationId xmlns:a16="http://schemas.microsoft.com/office/drawing/2014/main" id="{1442B9F9-8BF9-4F18-7541-E4A8D0699B4C}"/>
                    </a:ext>
                  </a:extLst>
                </p:cNvPr>
                <p:cNvGrpSpPr/>
                <p:nvPr/>
              </p:nvGrpSpPr>
              <p:grpSpPr>
                <a:xfrm>
                  <a:off x="4114800" y="2313153"/>
                  <a:ext cx="365760" cy="431557"/>
                  <a:chOff x="4114800" y="2313153"/>
                  <a:chExt cx="365760" cy="431557"/>
                </a:xfrm>
              </p:grpSpPr>
              <p:sp>
                <p:nvSpPr>
                  <p:cNvPr id="2858" name="Rectangle 2857">
                    <a:extLst>
                      <a:ext uri="{FF2B5EF4-FFF2-40B4-BE49-F238E27FC236}">
                        <a16:creationId xmlns:a16="http://schemas.microsoft.com/office/drawing/2014/main" id="{9A00038D-1076-5215-F359-8F55EDFA7A1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59" name="Rectangle 2858">
                    <a:extLst>
                      <a:ext uri="{FF2B5EF4-FFF2-40B4-BE49-F238E27FC236}">
                        <a16:creationId xmlns:a16="http://schemas.microsoft.com/office/drawing/2014/main" id="{3545812F-9F77-ED4A-6CAD-FCDE46A4B19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60" name="Rectangle 2859">
                    <a:extLst>
                      <a:ext uri="{FF2B5EF4-FFF2-40B4-BE49-F238E27FC236}">
                        <a16:creationId xmlns:a16="http://schemas.microsoft.com/office/drawing/2014/main" id="{F8738F7E-7A33-65A8-4F85-D14293770B89}"/>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61" name="Freeform 2860">
                    <a:extLst>
                      <a:ext uri="{FF2B5EF4-FFF2-40B4-BE49-F238E27FC236}">
                        <a16:creationId xmlns:a16="http://schemas.microsoft.com/office/drawing/2014/main" id="{C47AE694-CEC2-E2D5-960A-CC1F9479DAED}"/>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62" name="Freeform 2861">
                    <a:extLst>
                      <a:ext uri="{FF2B5EF4-FFF2-40B4-BE49-F238E27FC236}">
                        <a16:creationId xmlns:a16="http://schemas.microsoft.com/office/drawing/2014/main" id="{80BC12D1-E6EE-CDC5-2DC1-51903291B2D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63" name="Freeform 2862">
                    <a:extLst>
                      <a:ext uri="{FF2B5EF4-FFF2-40B4-BE49-F238E27FC236}">
                        <a16:creationId xmlns:a16="http://schemas.microsoft.com/office/drawing/2014/main" id="{756E44A6-1AFB-D707-2962-4E7F10356DE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2857" name="Rounded Rectangle 2856">
                  <a:extLst>
                    <a:ext uri="{FF2B5EF4-FFF2-40B4-BE49-F238E27FC236}">
                      <a16:creationId xmlns:a16="http://schemas.microsoft.com/office/drawing/2014/main" id="{CCBE97CF-326C-5D4B-D1FF-50093BAA5155}"/>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91" name="Group 2790">
                <a:extLst>
                  <a:ext uri="{FF2B5EF4-FFF2-40B4-BE49-F238E27FC236}">
                    <a16:creationId xmlns:a16="http://schemas.microsoft.com/office/drawing/2014/main" id="{C19A9797-2C88-2BE3-4A9C-19AC136AFBF4}"/>
                  </a:ext>
                </a:extLst>
              </p:cNvPr>
              <p:cNvGrpSpPr/>
              <p:nvPr/>
            </p:nvGrpSpPr>
            <p:grpSpPr>
              <a:xfrm>
                <a:off x="5664416" y="1625841"/>
                <a:ext cx="365760" cy="1025638"/>
                <a:chOff x="4114800" y="1719072"/>
                <a:chExt cx="365760" cy="1025638"/>
              </a:xfrm>
            </p:grpSpPr>
            <p:grpSp>
              <p:nvGrpSpPr>
                <p:cNvPr id="2840" name="Group 2839">
                  <a:extLst>
                    <a:ext uri="{FF2B5EF4-FFF2-40B4-BE49-F238E27FC236}">
                      <a16:creationId xmlns:a16="http://schemas.microsoft.com/office/drawing/2014/main" id="{79F60271-9141-F43D-E466-3A481E0A3810}"/>
                    </a:ext>
                  </a:extLst>
                </p:cNvPr>
                <p:cNvGrpSpPr/>
                <p:nvPr/>
              </p:nvGrpSpPr>
              <p:grpSpPr>
                <a:xfrm>
                  <a:off x="4114800" y="1883664"/>
                  <a:ext cx="365760" cy="429489"/>
                  <a:chOff x="4114800" y="1883664"/>
                  <a:chExt cx="365760" cy="429489"/>
                </a:xfrm>
              </p:grpSpPr>
              <p:sp>
                <p:nvSpPr>
                  <p:cNvPr id="2849" name="Rectangle 2848">
                    <a:extLst>
                      <a:ext uri="{FF2B5EF4-FFF2-40B4-BE49-F238E27FC236}">
                        <a16:creationId xmlns:a16="http://schemas.microsoft.com/office/drawing/2014/main" id="{D7023C79-FF5A-46D8-9B0E-3D5C591021E8}"/>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50" name="Rectangle 2849">
                    <a:extLst>
                      <a:ext uri="{FF2B5EF4-FFF2-40B4-BE49-F238E27FC236}">
                        <a16:creationId xmlns:a16="http://schemas.microsoft.com/office/drawing/2014/main" id="{0FDCD70C-0284-631F-51D8-190DFE9EE37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51" name="Rectangle 2850">
                    <a:extLst>
                      <a:ext uri="{FF2B5EF4-FFF2-40B4-BE49-F238E27FC236}">
                        <a16:creationId xmlns:a16="http://schemas.microsoft.com/office/drawing/2014/main" id="{D030376A-7783-6C73-A988-45564D53F3F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52" name="Freeform 2851">
                    <a:extLst>
                      <a:ext uri="{FF2B5EF4-FFF2-40B4-BE49-F238E27FC236}">
                        <a16:creationId xmlns:a16="http://schemas.microsoft.com/office/drawing/2014/main" id="{891B20F7-F027-067D-7C3E-33054D85BDC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53" name="Freeform 2852">
                    <a:extLst>
                      <a:ext uri="{FF2B5EF4-FFF2-40B4-BE49-F238E27FC236}">
                        <a16:creationId xmlns:a16="http://schemas.microsoft.com/office/drawing/2014/main" id="{90CBF459-64D0-F605-33A8-1A369D70C81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54" name="Freeform 2853">
                    <a:extLst>
                      <a:ext uri="{FF2B5EF4-FFF2-40B4-BE49-F238E27FC236}">
                        <a16:creationId xmlns:a16="http://schemas.microsoft.com/office/drawing/2014/main" id="{86195A87-2FF7-1ACF-79BD-71CB1F3EB359}"/>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841" name="Group 2840">
                  <a:extLst>
                    <a:ext uri="{FF2B5EF4-FFF2-40B4-BE49-F238E27FC236}">
                      <a16:creationId xmlns:a16="http://schemas.microsoft.com/office/drawing/2014/main" id="{B9295A1E-4331-A303-0AB5-0CB8BC6377FD}"/>
                    </a:ext>
                  </a:extLst>
                </p:cNvPr>
                <p:cNvGrpSpPr/>
                <p:nvPr/>
              </p:nvGrpSpPr>
              <p:grpSpPr>
                <a:xfrm>
                  <a:off x="4114800" y="2313153"/>
                  <a:ext cx="365760" cy="431557"/>
                  <a:chOff x="4114800" y="2313153"/>
                  <a:chExt cx="365760" cy="431557"/>
                </a:xfrm>
              </p:grpSpPr>
              <p:sp>
                <p:nvSpPr>
                  <p:cNvPr id="2843" name="Rectangle 2842">
                    <a:extLst>
                      <a:ext uri="{FF2B5EF4-FFF2-40B4-BE49-F238E27FC236}">
                        <a16:creationId xmlns:a16="http://schemas.microsoft.com/office/drawing/2014/main" id="{A3CD3D61-1E80-B38C-0CDE-06D0138F374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44" name="Rectangle 2843">
                    <a:extLst>
                      <a:ext uri="{FF2B5EF4-FFF2-40B4-BE49-F238E27FC236}">
                        <a16:creationId xmlns:a16="http://schemas.microsoft.com/office/drawing/2014/main" id="{31A5291D-C803-5447-22B5-E500C05987D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45" name="Rectangle 2844">
                    <a:extLst>
                      <a:ext uri="{FF2B5EF4-FFF2-40B4-BE49-F238E27FC236}">
                        <a16:creationId xmlns:a16="http://schemas.microsoft.com/office/drawing/2014/main" id="{3ECEAC96-28C2-8B86-2138-866004CE5284}"/>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46" name="Freeform 2845">
                    <a:extLst>
                      <a:ext uri="{FF2B5EF4-FFF2-40B4-BE49-F238E27FC236}">
                        <a16:creationId xmlns:a16="http://schemas.microsoft.com/office/drawing/2014/main" id="{23431A41-22C2-A2AC-5BEA-711E5DA6AF4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47" name="Freeform 2846">
                    <a:extLst>
                      <a:ext uri="{FF2B5EF4-FFF2-40B4-BE49-F238E27FC236}">
                        <a16:creationId xmlns:a16="http://schemas.microsoft.com/office/drawing/2014/main" id="{11F311A6-A4AF-12F0-2728-127B1360695B}"/>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48" name="Freeform 2847">
                    <a:extLst>
                      <a:ext uri="{FF2B5EF4-FFF2-40B4-BE49-F238E27FC236}">
                        <a16:creationId xmlns:a16="http://schemas.microsoft.com/office/drawing/2014/main" id="{1ABD9ED8-9E3C-E758-A5E9-AC0C8162609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2842" name="Rounded Rectangle 2841">
                  <a:extLst>
                    <a:ext uri="{FF2B5EF4-FFF2-40B4-BE49-F238E27FC236}">
                      <a16:creationId xmlns:a16="http://schemas.microsoft.com/office/drawing/2014/main" id="{C11FED6E-97B0-4BFB-3EEC-2079AC98BDCE}"/>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92" name="Group 2791">
                <a:extLst>
                  <a:ext uri="{FF2B5EF4-FFF2-40B4-BE49-F238E27FC236}">
                    <a16:creationId xmlns:a16="http://schemas.microsoft.com/office/drawing/2014/main" id="{22CA5CC3-F2B6-8561-90D0-ADABDEB5DFFF}"/>
                  </a:ext>
                </a:extLst>
              </p:cNvPr>
              <p:cNvGrpSpPr/>
              <p:nvPr/>
            </p:nvGrpSpPr>
            <p:grpSpPr>
              <a:xfrm>
                <a:off x="6030176" y="1625841"/>
                <a:ext cx="365760" cy="1025638"/>
                <a:chOff x="4114800" y="1719072"/>
                <a:chExt cx="365760" cy="1025638"/>
              </a:xfrm>
            </p:grpSpPr>
            <p:grpSp>
              <p:nvGrpSpPr>
                <p:cNvPr id="2825" name="Group 2824">
                  <a:extLst>
                    <a:ext uri="{FF2B5EF4-FFF2-40B4-BE49-F238E27FC236}">
                      <a16:creationId xmlns:a16="http://schemas.microsoft.com/office/drawing/2014/main" id="{DC9DC651-D273-B883-413F-DAFE575FCCF1}"/>
                    </a:ext>
                  </a:extLst>
                </p:cNvPr>
                <p:cNvGrpSpPr/>
                <p:nvPr/>
              </p:nvGrpSpPr>
              <p:grpSpPr>
                <a:xfrm>
                  <a:off x="4114800" y="1883664"/>
                  <a:ext cx="365760" cy="429489"/>
                  <a:chOff x="4114800" y="1883664"/>
                  <a:chExt cx="365760" cy="429489"/>
                </a:xfrm>
              </p:grpSpPr>
              <p:sp>
                <p:nvSpPr>
                  <p:cNvPr id="2834" name="Rectangle 2833">
                    <a:extLst>
                      <a:ext uri="{FF2B5EF4-FFF2-40B4-BE49-F238E27FC236}">
                        <a16:creationId xmlns:a16="http://schemas.microsoft.com/office/drawing/2014/main" id="{E0EBF2BF-720E-FD46-AE79-FA1B86230BEA}"/>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35" name="Rectangle 2834">
                    <a:extLst>
                      <a:ext uri="{FF2B5EF4-FFF2-40B4-BE49-F238E27FC236}">
                        <a16:creationId xmlns:a16="http://schemas.microsoft.com/office/drawing/2014/main" id="{F3CB91FB-5D58-EA9D-970A-05606ED3152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36" name="Rectangle 2835">
                    <a:extLst>
                      <a:ext uri="{FF2B5EF4-FFF2-40B4-BE49-F238E27FC236}">
                        <a16:creationId xmlns:a16="http://schemas.microsoft.com/office/drawing/2014/main" id="{768C19D0-9D50-2954-71C9-B50046B3225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37" name="Freeform 2836">
                    <a:extLst>
                      <a:ext uri="{FF2B5EF4-FFF2-40B4-BE49-F238E27FC236}">
                        <a16:creationId xmlns:a16="http://schemas.microsoft.com/office/drawing/2014/main" id="{B6B101B9-A5A8-2F20-BFEA-458397D69D6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38" name="Freeform 2837">
                    <a:extLst>
                      <a:ext uri="{FF2B5EF4-FFF2-40B4-BE49-F238E27FC236}">
                        <a16:creationId xmlns:a16="http://schemas.microsoft.com/office/drawing/2014/main" id="{1F43DF10-A31F-CC9F-79FC-329F2992453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39" name="Freeform 2838">
                    <a:extLst>
                      <a:ext uri="{FF2B5EF4-FFF2-40B4-BE49-F238E27FC236}">
                        <a16:creationId xmlns:a16="http://schemas.microsoft.com/office/drawing/2014/main" id="{055651FB-1307-4221-A0C0-A538CED3932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826" name="Group 2825">
                  <a:extLst>
                    <a:ext uri="{FF2B5EF4-FFF2-40B4-BE49-F238E27FC236}">
                      <a16:creationId xmlns:a16="http://schemas.microsoft.com/office/drawing/2014/main" id="{A4C49F52-3FE3-50FB-13FE-F9CFF91F1DC1}"/>
                    </a:ext>
                  </a:extLst>
                </p:cNvPr>
                <p:cNvGrpSpPr/>
                <p:nvPr/>
              </p:nvGrpSpPr>
              <p:grpSpPr>
                <a:xfrm>
                  <a:off x="4114800" y="2313153"/>
                  <a:ext cx="365760" cy="431557"/>
                  <a:chOff x="4114800" y="2313153"/>
                  <a:chExt cx="365760" cy="431557"/>
                </a:xfrm>
              </p:grpSpPr>
              <p:sp>
                <p:nvSpPr>
                  <p:cNvPr id="2828" name="Rectangle 2827">
                    <a:extLst>
                      <a:ext uri="{FF2B5EF4-FFF2-40B4-BE49-F238E27FC236}">
                        <a16:creationId xmlns:a16="http://schemas.microsoft.com/office/drawing/2014/main" id="{9E4DDD9B-F945-EA71-A12B-283BAF9253D2}"/>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29" name="Rectangle 2828">
                    <a:extLst>
                      <a:ext uri="{FF2B5EF4-FFF2-40B4-BE49-F238E27FC236}">
                        <a16:creationId xmlns:a16="http://schemas.microsoft.com/office/drawing/2014/main" id="{585E7886-DC53-2EA9-7ED7-CE35DE9A2424}"/>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30" name="Rectangle 2829">
                    <a:extLst>
                      <a:ext uri="{FF2B5EF4-FFF2-40B4-BE49-F238E27FC236}">
                        <a16:creationId xmlns:a16="http://schemas.microsoft.com/office/drawing/2014/main" id="{3173A765-4BDA-810E-7C93-F306343E1AC7}"/>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31" name="Freeform 2830">
                    <a:extLst>
                      <a:ext uri="{FF2B5EF4-FFF2-40B4-BE49-F238E27FC236}">
                        <a16:creationId xmlns:a16="http://schemas.microsoft.com/office/drawing/2014/main" id="{80A52B92-2612-4048-DB7B-851C817A98A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32" name="Freeform 2831">
                    <a:extLst>
                      <a:ext uri="{FF2B5EF4-FFF2-40B4-BE49-F238E27FC236}">
                        <a16:creationId xmlns:a16="http://schemas.microsoft.com/office/drawing/2014/main" id="{61C652DB-DE37-4BEC-CD02-95A6CB58DE4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33" name="Freeform 2832">
                    <a:extLst>
                      <a:ext uri="{FF2B5EF4-FFF2-40B4-BE49-F238E27FC236}">
                        <a16:creationId xmlns:a16="http://schemas.microsoft.com/office/drawing/2014/main" id="{B43D3E4A-A502-9B3A-8C53-9BE8593E1F0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2827" name="Rounded Rectangle 2826">
                  <a:extLst>
                    <a:ext uri="{FF2B5EF4-FFF2-40B4-BE49-F238E27FC236}">
                      <a16:creationId xmlns:a16="http://schemas.microsoft.com/office/drawing/2014/main" id="{86AF0FF8-0DA3-93F7-DBB3-82FA506AC860}"/>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93" name="Group 2792">
                <a:extLst>
                  <a:ext uri="{FF2B5EF4-FFF2-40B4-BE49-F238E27FC236}">
                    <a16:creationId xmlns:a16="http://schemas.microsoft.com/office/drawing/2014/main" id="{DD292883-935E-D392-8ED7-FB1DB54170BA}"/>
                  </a:ext>
                </a:extLst>
              </p:cNvPr>
              <p:cNvGrpSpPr/>
              <p:nvPr/>
            </p:nvGrpSpPr>
            <p:grpSpPr>
              <a:xfrm>
                <a:off x="6395936" y="1625841"/>
                <a:ext cx="365760" cy="1025638"/>
                <a:chOff x="4114800" y="1719072"/>
                <a:chExt cx="365760" cy="1025638"/>
              </a:xfrm>
            </p:grpSpPr>
            <p:grpSp>
              <p:nvGrpSpPr>
                <p:cNvPr id="2810" name="Group 2809">
                  <a:extLst>
                    <a:ext uri="{FF2B5EF4-FFF2-40B4-BE49-F238E27FC236}">
                      <a16:creationId xmlns:a16="http://schemas.microsoft.com/office/drawing/2014/main" id="{A8BEB97A-B1EA-0B77-7517-FB4328A51CC1}"/>
                    </a:ext>
                  </a:extLst>
                </p:cNvPr>
                <p:cNvGrpSpPr/>
                <p:nvPr/>
              </p:nvGrpSpPr>
              <p:grpSpPr>
                <a:xfrm>
                  <a:off x="4114800" y="1883664"/>
                  <a:ext cx="365760" cy="429489"/>
                  <a:chOff x="4114800" y="1883664"/>
                  <a:chExt cx="365760" cy="429489"/>
                </a:xfrm>
              </p:grpSpPr>
              <p:sp>
                <p:nvSpPr>
                  <p:cNvPr id="2819" name="Rectangle 2818">
                    <a:extLst>
                      <a:ext uri="{FF2B5EF4-FFF2-40B4-BE49-F238E27FC236}">
                        <a16:creationId xmlns:a16="http://schemas.microsoft.com/office/drawing/2014/main" id="{A7555DF3-0542-54AA-4B10-DAAD2B5FA5C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20" name="Rectangle 2819">
                    <a:extLst>
                      <a:ext uri="{FF2B5EF4-FFF2-40B4-BE49-F238E27FC236}">
                        <a16:creationId xmlns:a16="http://schemas.microsoft.com/office/drawing/2014/main" id="{7F537482-22C4-8701-8413-6A1A745A6BD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21" name="Rectangle 2820">
                    <a:extLst>
                      <a:ext uri="{FF2B5EF4-FFF2-40B4-BE49-F238E27FC236}">
                        <a16:creationId xmlns:a16="http://schemas.microsoft.com/office/drawing/2014/main" id="{BB130E5A-5A35-09DB-4C35-1DEC5DC3932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22" name="Freeform 2821">
                    <a:extLst>
                      <a:ext uri="{FF2B5EF4-FFF2-40B4-BE49-F238E27FC236}">
                        <a16:creationId xmlns:a16="http://schemas.microsoft.com/office/drawing/2014/main" id="{82CD44E1-EFA0-FB91-1DC0-03F60499A45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23" name="Freeform 2822">
                    <a:extLst>
                      <a:ext uri="{FF2B5EF4-FFF2-40B4-BE49-F238E27FC236}">
                        <a16:creationId xmlns:a16="http://schemas.microsoft.com/office/drawing/2014/main" id="{0F8BBC9A-F978-7675-1AB0-9879A8FACB1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24" name="Freeform 2823">
                    <a:extLst>
                      <a:ext uri="{FF2B5EF4-FFF2-40B4-BE49-F238E27FC236}">
                        <a16:creationId xmlns:a16="http://schemas.microsoft.com/office/drawing/2014/main" id="{23A06897-A175-0E9A-53DA-190E7E9908B1}"/>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811" name="Group 2810">
                  <a:extLst>
                    <a:ext uri="{FF2B5EF4-FFF2-40B4-BE49-F238E27FC236}">
                      <a16:creationId xmlns:a16="http://schemas.microsoft.com/office/drawing/2014/main" id="{E35C3723-2B0D-3F65-4E03-2EC069107F3C}"/>
                    </a:ext>
                  </a:extLst>
                </p:cNvPr>
                <p:cNvGrpSpPr/>
                <p:nvPr/>
              </p:nvGrpSpPr>
              <p:grpSpPr>
                <a:xfrm>
                  <a:off x="4114800" y="2313153"/>
                  <a:ext cx="365760" cy="431557"/>
                  <a:chOff x="4114800" y="2313153"/>
                  <a:chExt cx="365760" cy="431557"/>
                </a:xfrm>
              </p:grpSpPr>
              <p:sp>
                <p:nvSpPr>
                  <p:cNvPr id="2813" name="Rectangle 2812">
                    <a:extLst>
                      <a:ext uri="{FF2B5EF4-FFF2-40B4-BE49-F238E27FC236}">
                        <a16:creationId xmlns:a16="http://schemas.microsoft.com/office/drawing/2014/main" id="{581870EF-5AAC-15FB-D53E-55D61539AD44}"/>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14" name="Rectangle 2813">
                    <a:extLst>
                      <a:ext uri="{FF2B5EF4-FFF2-40B4-BE49-F238E27FC236}">
                        <a16:creationId xmlns:a16="http://schemas.microsoft.com/office/drawing/2014/main" id="{39980FD8-614F-EE97-21AD-48F41246D677}"/>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15" name="Rectangle 2814">
                    <a:extLst>
                      <a:ext uri="{FF2B5EF4-FFF2-40B4-BE49-F238E27FC236}">
                        <a16:creationId xmlns:a16="http://schemas.microsoft.com/office/drawing/2014/main" id="{D4A1BB9A-2381-F660-7951-439655D8761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16" name="Freeform 2815">
                    <a:extLst>
                      <a:ext uri="{FF2B5EF4-FFF2-40B4-BE49-F238E27FC236}">
                        <a16:creationId xmlns:a16="http://schemas.microsoft.com/office/drawing/2014/main" id="{60E55DBE-8183-61A0-145F-671C0018066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17" name="Freeform 2816">
                    <a:extLst>
                      <a:ext uri="{FF2B5EF4-FFF2-40B4-BE49-F238E27FC236}">
                        <a16:creationId xmlns:a16="http://schemas.microsoft.com/office/drawing/2014/main" id="{8221C581-514B-F92E-C729-300B09DBA83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18" name="Freeform 2817">
                    <a:extLst>
                      <a:ext uri="{FF2B5EF4-FFF2-40B4-BE49-F238E27FC236}">
                        <a16:creationId xmlns:a16="http://schemas.microsoft.com/office/drawing/2014/main" id="{1463DA84-C48B-3742-B3E8-ABC42EF66C2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2812" name="Rounded Rectangle 2811">
                  <a:extLst>
                    <a:ext uri="{FF2B5EF4-FFF2-40B4-BE49-F238E27FC236}">
                      <a16:creationId xmlns:a16="http://schemas.microsoft.com/office/drawing/2014/main" id="{C5390306-5626-64F2-F888-42C76EAEF48A}"/>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2794" name="Group 2793">
                <a:extLst>
                  <a:ext uri="{FF2B5EF4-FFF2-40B4-BE49-F238E27FC236}">
                    <a16:creationId xmlns:a16="http://schemas.microsoft.com/office/drawing/2014/main" id="{97CF6D65-2363-0684-6987-717B93198BE4}"/>
                  </a:ext>
                </a:extLst>
              </p:cNvPr>
              <p:cNvGrpSpPr/>
              <p:nvPr/>
            </p:nvGrpSpPr>
            <p:grpSpPr>
              <a:xfrm>
                <a:off x="6761696" y="1625841"/>
                <a:ext cx="365760" cy="1025638"/>
                <a:chOff x="4114800" y="1719072"/>
                <a:chExt cx="365760" cy="1025638"/>
              </a:xfrm>
            </p:grpSpPr>
            <p:grpSp>
              <p:nvGrpSpPr>
                <p:cNvPr id="2795" name="Group 2794">
                  <a:extLst>
                    <a:ext uri="{FF2B5EF4-FFF2-40B4-BE49-F238E27FC236}">
                      <a16:creationId xmlns:a16="http://schemas.microsoft.com/office/drawing/2014/main" id="{43D5A274-A87F-8CDC-1AF3-2004CB8B7C37}"/>
                    </a:ext>
                  </a:extLst>
                </p:cNvPr>
                <p:cNvGrpSpPr/>
                <p:nvPr/>
              </p:nvGrpSpPr>
              <p:grpSpPr>
                <a:xfrm>
                  <a:off x="4114800" y="1883664"/>
                  <a:ext cx="365760" cy="429489"/>
                  <a:chOff x="4114800" y="1883664"/>
                  <a:chExt cx="365760" cy="429489"/>
                </a:xfrm>
              </p:grpSpPr>
              <p:sp>
                <p:nvSpPr>
                  <p:cNvPr id="2804" name="Rectangle 2803">
                    <a:extLst>
                      <a:ext uri="{FF2B5EF4-FFF2-40B4-BE49-F238E27FC236}">
                        <a16:creationId xmlns:a16="http://schemas.microsoft.com/office/drawing/2014/main" id="{124163FA-D79F-05D4-09A3-159C59FC9F8F}"/>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05" name="Rectangle 2804">
                    <a:extLst>
                      <a:ext uri="{FF2B5EF4-FFF2-40B4-BE49-F238E27FC236}">
                        <a16:creationId xmlns:a16="http://schemas.microsoft.com/office/drawing/2014/main" id="{4350C85C-6C09-7073-7464-555C605D82C5}"/>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06" name="Rectangle 2805">
                    <a:extLst>
                      <a:ext uri="{FF2B5EF4-FFF2-40B4-BE49-F238E27FC236}">
                        <a16:creationId xmlns:a16="http://schemas.microsoft.com/office/drawing/2014/main" id="{244DF498-A4D2-C1E1-97C0-7BDE067A9AF0}"/>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07" name="Freeform 2806">
                    <a:extLst>
                      <a:ext uri="{FF2B5EF4-FFF2-40B4-BE49-F238E27FC236}">
                        <a16:creationId xmlns:a16="http://schemas.microsoft.com/office/drawing/2014/main" id="{C94E1610-00DD-D68C-CE04-08EC2EE2441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08" name="Freeform 2807">
                    <a:extLst>
                      <a:ext uri="{FF2B5EF4-FFF2-40B4-BE49-F238E27FC236}">
                        <a16:creationId xmlns:a16="http://schemas.microsoft.com/office/drawing/2014/main" id="{8E59C508-9B10-227F-709E-62B920CC0A2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09" name="Freeform 2808">
                    <a:extLst>
                      <a:ext uri="{FF2B5EF4-FFF2-40B4-BE49-F238E27FC236}">
                        <a16:creationId xmlns:a16="http://schemas.microsoft.com/office/drawing/2014/main" id="{2F7B421D-4324-1068-22E4-310F3BCBDF09}"/>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796" name="Group 2795">
                  <a:extLst>
                    <a:ext uri="{FF2B5EF4-FFF2-40B4-BE49-F238E27FC236}">
                      <a16:creationId xmlns:a16="http://schemas.microsoft.com/office/drawing/2014/main" id="{5E5E6D16-5BD3-2DE3-9CF8-66B6B05BD914}"/>
                    </a:ext>
                  </a:extLst>
                </p:cNvPr>
                <p:cNvGrpSpPr/>
                <p:nvPr/>
              </p:nvGrpSpPr>
              <p:grpSpPr>
                <a:xfrm>
                  <a:off x="4114800" y="2313153"/>
                  <a:ext cx="365760" cy="431557"/>
                  <a:chOff x="4114800" y="2313153"/>
                  <a:chExt cx="365760" cy="431557"/>
                </a:xfrm>
              </p:grpSpPr>
              <p:sp>
                <p:nvSpPr>
                  <p:cNvPr id="2798" name="Rectangle 2797">
                    <a:extLst>
                      <a:ext uri="{FF2B5EF4-FFF2-40B4-BE49-F238E27FC236}">
                        <a16:creationId xmlns:a16="http://schemas.microsoft.com/office/drawing/2014/main" id="{C87405AE-6EFE-63E5-E8AD-18A71CA215C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799" name="Rectangle 2798">
                    <a:extLst>
                      <a:ext uri="{FF2B5EF4-FFF2-40B4-BE49-F238E27FC236}">
                        <a16:creationId xmlns:a16="http://schemas.microsoft.com/office/drawing/2014/main" id="{428D89A8-E831-5DB6-570B-1D0E72F3ABA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00" name="Rectangle 2799">
                    <a:extLst>
                      <a:ext uri="{FF2B5EF4-FFF2-40B4-BE49-F238E27FC236}">
                        <a16:creationId xmlns:a16="http://schemas.microsoft.com/office/drawing/2014/main" id="{522382AA-6BD9-F9D6-9539-5C50EE12F9C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801" name="Freeform 2800">
                    <a:extLst>
                      <a:ext uri="{FF2B5EF4-FFF2-40B4-BE49-F238E27FC236}">
                        <a16:creationId xmlns:a16="http://schemas.microsoft.com/office/drawing/2014/main" id="{11240B7C-3E67-05C2-A46F-DE42667FF2C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02" name="Freeform 2801">
                    <a:extLst>
                      <a:ext uri="{FF2B5EF4-FFF2-40B4-BE49-F238E27FC236}">
                        <a16:creationId xmlns:a16="http://schemas.microsoft.com/office/drawing/2014/main" id="{DD3B53E1-037C-B035-80CB-18E86932BEE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803" name="Freeform 2802">
                    <a:extLst>
                      <a:ext uri="{FF2B5EF4-FFF2-40B4-BE49-F238E27FC236}">
                        <a16:creationId xmlns:a16="http://schemas.microsoft.com/office/drawing/2014/main" id="{0FA52D91-57D0-CCD1-4FCE-9D468B6C780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2797" name="Rounded Rectangle 2796">
                  <a:extLst>
                    <a:ext uri="{FF2B5EF4-FFF2-40B4-BE49-F238E27FC236}">
                      <a16:creationId xmlns:a16="http://schemas.microsoft.com/office/drawing/2014/main" id="{2A48A924-F0B9-0DF1-C52E-416EC89E007E}"/>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grpSp>
          <p:nvGrpSpPr>
            <p:cNvPr id="2900" name="Group 2899">
              <a:extLst>
                <a:ext uri="{FF2B5EF4-FFF2-40B4-BE49-F238E27FC236}">
                  <a16:creationId xmlns:a16="http://schemas.microsoft.com/office/drawing/2014/main" id="{98942FC0-FF30-DAA9-A1DB-D59D15DB2386}"/>
                </a:ext>
              </a:extLst>
            </p:cNvPr>
            <p:cNvGrpSpPr>
              <a:grpSpLocks noChangeAspect="1"/>
            </p:cNvGrpSpPr>
            <p:nvPr/>
          </p:nvGrpSpPr>
          <p:grpSpPr>
            <a:xfrm>
              <a:off x="10017935" y="4470121"/>
              <a:ext cx="914400" cy="817808"/>
              <a:chOff x="4658576" y="3781729"/>
              <a:chExt cx="2596896" cy="2322576"/>
            </a:xfrm>
          </p:grpSpPr>
          <p:sp>
            <p:nvSpPr>
              <p:cNvPr id="2901" name="Rectangle 2900">
                <a:extLst>
                  <a:ext uri="{FF2B5EF4-FFF2-40B4-BE49-F238E27FC236}">
                    <a16:creationId xmlns:a16="http://schemas.microsoft.com/office/drawing/2014/main" id="{874899F7-EFF8-680A-691E-8A89263726EC}"/>
                  </a:ext>
                </a:extLst>
              </p:cNvPr>
              <p:cNvSpPr/>
              <p:nvPr/>
            </p:nvSpPr>
            <p:spPr>
              <a:xfrm>
                <a:off x="4658576" y="3781729"/>
                <a:ext cx="2596896" cy="2322576"/>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902" name="Group 2901">
                <a:extLst>
                  <a:ext uri="{FF2B5EF4-FFF2-40B4-BE49-F238E27FC236}">
                    <a16:creationId xmlns:a16="http://schemas.microsoft.com/office/drawing/2014/main" id="{BA2E5D27-3323-8549-BAE7-F2FC9E6CE3E5}"/>
                  </a:ext>
                </a:extLst>
              </p:cNvPr>
              <p:cNvGrpSpPr/>
              <p:nvPr/>
            </p:nvGrpSpPr>
            <p:grpSpPr>
              <a:xfrm>
                <a:off x="4676864" y="3818305"/>
                <a:ext cx="365760" cy="861046"/>
                <a:chOff x="4114800" y="1883664"/>
                <a:chExt cx="365760" cy="861046"/>
              </a:xfrm>
            </p:grpSpPr>
            <p:grpSp>
              <p:nvGrpSpPr>
                <p:cNvPr id="3100" name="Group 3099">
                  <a:extLst>
                    <a:ext uri="{FF2B5EF4-FFF2-40B4-BE49-F238E27FC236}">
                      <a16:creationId xmlns:a16="http://schemas.microsoft.com/office/drawing/2014/main" id="{92017D68-B67E-1508-2E50-926858131005}"/>
                    </a:ext>
                  </a:extLst>
                </p:cNvPr>
                <p:cNvGrpSpPr/>
                <p:nvPr/>
              </p:nvGrpSpPr>
              <p:grpSpPr>
                <a:xfrm>
                  <a:off x="4114800" y="1883664"/>
                  <a:ext cx="365760" cy="429489"/>
                  <a:chOff x="4114800" y="1883664"/>
                  <a:chExt cx="365760" cy="429489"/>
                </a:xfrm>
              </p:grpSpPr>
              <p:sp>
                <p:nvSpPr>
                  <p:cNvPr id="3108" name="Rectangle 3107">
                    <a:extLst>
                      <a:ext uri="{FF2B5EF4-FFF2-40B4-BE49-F238E27FC236}">
                        <a16:creationId xmlns:a16="http://schemas.microsoft.com/office/drawing/2014/main" id="{04085F77-9C04-C3C6-FA31-55365140711A}"/>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09" name="Rectangle 3108">
                    <a:extLst>
                      <a:ext uri="{FF2B5EF4-FFF2-40B4-BE49-F238E27FC236}">
                        <a16:creationId xmlns:a16="http://schemas.microsoft.com/office/drawing/2014/main" id="{C8A8FBCF-EEB2-EBF9-9FC4-F0782BA85735}"/>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10" name="Rectangle 3109">
                    <a:extLst>
                      <a:ext uri="{FF2B5EF4-FFF2-40B4-BE49-F238E27FC236}">
                        <a16:creationId xmlns:a16="http://schemas.microsoft.com/office/drawing/2014/main" id="{2CAF2005-477E-11FA-DCEF-B4BE1C59250D}"/>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11" name="Freeform 3110">
                    <a:extLst>
                      <a:ext uri="{FF2B5EF4-FFF2-40B4-BE49-F238E27FC236}">
                        <a16:creationId xmlns:a16="http://schemas.microsoft.com/office/drawing/2014/main" id="{3354217F-69D5-A06D-55B6-5BA14C4171D1}"/>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12" name="Freeform 3111">
                    <a:extLst>
                      <a:ext uri="{FF2B5EF4-FFF2-40B4-BE49-F238E27FC236}">
                        <a16:creationId xmlns:a16="http://schemas.microsoft.com/office/drawing/2014/main" id="{5C6E81F1-C5EB-F5FF-42A9-D2D9F822467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13" name="Freeform 3112">
                    <a:extLst>
                      <a:ext uri="{FF2B5EF4-FFF2-40B4-BE49-F238E27FC236}">
                        <a16:creationId xmlns:a16="http://schemas.microsoft.com/office/drawing/2014/main" id="{AC678664-DEF8-7813-0428-0A90286C0FF5}"/>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101" name="Group 3100">
                  <a:extLst>
                    <a:ext uri="{FF2B5EF4-FFF2-40B4-BE49-F238E27FC236}">
                      <a16:creationId xmlns:a16="http://schemas.microsoft.com/office/drawing/2014/main" id="{68C60D53-1AA3-CD8F-F0CF-EBCDA7921DEF}"/>
                    </a:ext>
                  </a:extLst>
                </p:cNvPr>
                <p:cNvGrpSpPr/>
                <p:nvPr/>
              </p:nvGrpSpPr>
              <p:grpSpPr>
                <a:xfrm>
                  <a:off x="4114800" y="2313153"/>
                  <a:ext cx="365760" cy="431557"/>
                  <a:chOff x="4114800" y="2313153"/>
                  <a:chExt cx="365760" cy="431557"/>
                </a:xfrm>
              </p:grpSpPr>
              <p:sp>
                <p:nvSpPr>
                  <p:cNvPr id="3102" name="Rectangle 3101">
                    <a:extLst>
                      <a:ext uri="{FF2B5EF4-FFF2-40B4-BE49-F238E27FC236}">
                        <a16:creationId xmlns:a16="http://schemas.microsoft.com/office/drawing/2014/main" id="{D8B85C60-DABF-6ED6-AC8B-D1DF3DC9AEA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03" name="Rectangle 3102">
                    <a:extLst>
                      <a:ext uri="{FF2B5EF4-FFF2-40B4-BE49-F238E27FC236}">
                        <a16:creationId xmlns:a16="http://schemas.microsoft.com/office/drawing/2014/main" id="{F48E45DA-6B41-071C-1891-37B0378A564A}"/>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04" name="Rectangle 3103">
                    <a:extLst>
                      <a:ext uri="{FF2B5EF4-FFF2-40B4-BE49-F238E27FC236}">
                        <a16:creationId xmlns:a16="http://schemas.microsoft.com/office/drawing/2014/main" id="{7F536383-D788-96A4-FC87-90C125AFEA5D}"/>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05" name="Freeform 3104">
                    <a:extLst>
                      <a:ext uri="{FF2B5EF4-FFF2-40B4-BE49-F238E27FC236}">
                        <a16:creationId xmlns:a16="http://schemas.microsoft.com/office/drawing/2014/main" id="{81B248F5-CA22-E20F-5BB5-A6D38D66D2E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06" name="Freeform 3105">
                    <a:extLst>
                      <a:ext uri="{FF2B5EF4-FFF2-40B4-BE49-F238E27FC236}">
                        <a16:creationId xmlns:a16="http://schemas.microsoft.com/office/drawing/2014/main" id="{A61BC0A3-2280-25B0-9A56-C53AE7A761BF}"/>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07" name="Freeform 3106">
                    <a:extLst>
                      <a:ext uri="{FF2B5EF4-FFF2-40B4-BE49-F238E27FC236}">
                        <a16:creationId xmlns:a16="http://schemas.microsoft.com/office/drawing/2014/main" id="{EB09A8B8-9C99-3732-F136-FDEB7E5B790D}"/>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2903" name="Flowchart: Stored Data 4485">
                <a:extLst>
                  <a:ext uri="{FF2B5EF4-FFF2-40B4-BE49-F238E27FC236}">
                    <a16:creationId xmlns:a16="http://schemas.microsoft.com/office/drawing/2014/main" id="{DCF3F199-5EDD-2A0E-D389-175FDB00D0A1}"/>
                  </a:ext>
                </a:extLst>
              </p:cNvPr>
              <p:cNvSpPr/>
              <p:nvPr/>
            </p:nvSpPr>
            <p:spPr>
              <a:xfrm rot="10800000">
                <a:off x="4951184" y="4898065"/>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2904" name="Group 2903">
                <a:extLst>
                  <a:ext uri="{FF2B5EF4-FFF2-40B4-BE49-F238E27FC236}">
                    <a16:creationId xmlns:a16="http://schemas.microsoft.com/office/drawing/2014/main" id="{AF907B16-57E2-AD35-BC38-DE42A2BAB2E3}"/>
                  </a:ext>
                </a:extLst>
              </p:cNvPr>
              <p:cNvGrpSpPr/>
              <p:nvPr/>
            </p:nvGrpSpPr>
            <p:grpSpPr>
              <a:xfrm>
                <a:off x="4676864" y="5208193"/>
                <a:ext cx="365760" cy="861046"/>
                <a:chOff x="4114800" y="1883664"/>
                <a:chExt cx="365760" cy="861046"/>
              </a:xfrm>
            </p:grpSpPr>
            <p:grpSp>
              <p:nvGrpSpPr>
                <p:cNvPr id="3086" name="Group 3085">
                  <a:extLst>
                    <a:ext uri="{FF2B5EF4-FFF2-40B4-BE49-F238E27FC236}">
                      <a16:creationId xmlns:a16="http://schemas.microsoft.com/office/drawing/2014/main" id="{E40EF26C-B0D1-93DE-3524-64E58CFDE6D6}"/>
                    </a:ext>
                  </a:extLst>
                </p:cNvPr>
                <p:cNvGrpSpPr/>
                <p:nvPr/>
              </p:nvGrpSpPr>
              <p:grpSpPr>
                <a:xfrm>
                  <a:off x="4114800" y="1883664"/>
                  <a:ext cx="365760" cy="429489"/>
                  <a:chOff x="4114800" y="1883664"/>
                  <a:chExt cx="365760" cy="429489"/>
                </a:xfrm>
              </p:grpSpPr>
              <p:sp>
                <p:nvSpPr>
                  <p:cNvPr id="3094" name="Rectangle 3093">
                    <a:extLst>
                      <a:ext uri="{FF2B5EF4-FFF2-40B4-BE49-F238E27FC236}">
                        <a16:creationId xmlns:a16="http://schemas.microsoft.com/office/drawing/2014/main" id="{E2418844-CDE3-54FA-1060-CD339A2F98F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95" name="Rectangle 3094">
                    <a:extLst>
                      <a:ext uri="{FF2B5EF4-FFF2-40B4-BE49-F238E27FC236}">
                        <a16:creationId xmlns:a16="http://schemas.microsoft.com/office/drawing/2014/main" id="{F6ED0198-7884-95B8-C3D4-45455EB024D4}"/>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96" name="Rectangle 3095">
                    <a:extLst>
                      <a:ext uri="{FF2B5EF4-FFF2-40B4-BE49-F238E27FC236}">
                        <a16:creationId xmlns:a16="http://schemas.microsoft.com/office/drawing/2014/main" id="{4B6A7044-F990-49F5-1335-B48A25ACD12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97" name="Freeform 3096">
                    <a:extLst>
                      <a:ext uri="{FF2B5EF4-FFF2-40B4-BE49-F238E27FC236}">
                        <a16:creationId xmlns:a16="http://schemas.microsoft.com/office/drawing/2014/main" id="{F17A13CE-84C5-E624-8DF6-AFA669241DBA}"/>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98" name="Freeform 3097">
                    <a:extLst>
                      <a:ext uri="{FF2B5EF4-FFF2-40B4-BE49-F238E27FC236}">
                        <a16:creationId xmlns:a16="http://schemas.microsoft.com/office/drawing/2014/main" id="{2A9693CB-44FE-E4ED-AD0F-95C117D3B07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99" name="Freeform 3098">
                    <a:extLst>
                      <a:ext uri="{FF2B5EF4-FFF2-40B4-BE49-F238E27FC236}">
                        <a16:creationId xmlns:a16="http://schemas.microsoft.com/office/drawing/2014/main" id="{6E4D1A48-CF94-06B0-BAFD-09212AD2E53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087" name="Group 3086">
                  <a:extLst>
                    <a:ext uri="{FF2B5EF4-FFF2-40B4-BE49-F238E27FC236}">
                      <a16:creationId xmlns:a16="http://schemas.microsoft.com/office/drawing/2014/main" id="{F0FD7B9B-6228-BC35-C344-F61214F8A78A}"/>
                    </a:ext>
                  </a:extLst>
                </p:cNvPr>
                <p:cNvGrpSpPr/>
                <p:nvPr/>
              </p:nvGrpSpPr>
              <p:grpSpPr>
                <a:xfrm>
                  <a:off x="4114800" y="2313153"/>
                  <a:ext cx="365760" cy="431557"/>
                  <a:chOff x="4114800" y="2313153"/>
                  <a:chExt cx="365760" cy="431557"/>
                </a:xfrm>
              </p:grpSpPr>
              <p:sp>
                <p:nvSpPr>
                  <p:cNvPr id="3088" name="Rectangle 3087">
                    <a:extLst>
                      <a:ext uri="{FF2B5EF4-FFF2-40B4-BE49-F238E27FC236}">
                        <a16:creationId xmlns:a16="http://schemas.microsoft.com/office/drawing/2014/main" id="{EE6199A1-2ECC-ED1F-C546-EF14BA5AE5C8}"/>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89" name="Rectangle 3088">
                    <a:extLst>
                      <a:ext uri="{FF2B5EF4-FFF2-40B4-BE49-F238E27FC236}">
                        <a16:creationId xmlns:a16="http://schemas.microsoft.com/office/drawing/2014/main" id="{E0C32966-6B3D-11C6-3B01-F9D795B2C46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90" name="Rectangle 3089">
                    <a:extLst>
                      <a:ext uri="{FF2B5EF4-FFF2-40B4-BE49-F238E27FC236}">
                        <a16:creationId xmlns:a16="http://schemas.microsoft.com/office/drawing/2014/main" id="{872FA406-8928-6F69-AF31-4F34DA29898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91" name="Freeform 3090">
                    <a:extLst>
                      <a:ext uri="{FF2B5EF4-FFF2-40B4-BE49-F238E27FC236}">
                        <a16:creationId xmlns:a16="http://schemas.microsoft.com/office/drawing/2014/main" id="{88314D21-8DB8-7F0A-2337-7805662208D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92" name="Freeform 3091">
                    <a:extLst>
                      <a:ext uri="{FF2B5EF4-FFF2-40B4-BE49-F238E27FC236}">
                        <a16:creationId xmlns:a16="http://schemas.microsoft.com/office/drawing/2014/main" id="{308834CA-A622-8A19-2E85-B46DF5E5E4F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93" name="Freeform 3092">
                    <a:extLst>
                      <a:ext uri="{FF2B5EF4-FFF2-40B4-BE49-F238E27FC236}">
                        <a16:creationId xmlns:a16="http://schemas.microsoft.com/office/drawing/2014/main" id="{64E9CA35-ED43-AD3D-99AD-2148327106DB}"/>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05" name="Group 2904">
                <a:extLst>
                  <a:ext uri="{FF2B5EF4-FFF2-40B4-BE49-F238E27FC236}">
                    <a16:creationId xmlns:a16="http://schemas.microsoft.com/office/drawing/2014/main" id="{17765231-E5FF-06BC-0D93-B5ADF81D0597}"/>
                  </a:ext>
                </a:extLst>
              </p:cNvPr>
              <p:cNvGrpSpPr/>
              <p:nvPr/>
            </p:nvGrpSpPr>
            <p:grpSpPr>
              <a:xfrm>
                <a:off x="5042624" y="5208193"/>
                <a:ext cx="365760" cy="861046"/>
                <a:chOff x="4114800" y="1883664"/>
                <a:chExt cx="365760" cy="861046"/>
              </a:xfrm>
            </p:grpSpPr>
            <p:grpSp>
              <p:nvGrpSpPr>
                <p:cNvPr id="3072" name="Group 3071">
                  <a:extLst>
                    <a:ext uri="{FF2B5EF4-FFF2-40B4-BE49-F238E27FC236}">
                      <a16:creationId xmlns:a16="http://schemas.microsoft.com/office/drawing/2014/main" id="{61588F5E-6450-BA28-129B-541A11998BFF}"/>
                    </a:ext>
                  </a:extLst>
                </p:cNvPr>
                <p:cNvGrpSpPr/>
                <p:nvPr/>
              </p:nvGrpSpPr>
              <p:grpSpPr>
                <a:xfrm>
                  <a:off x="4114800" y="1883664"/>
                  <a:ext cx="365760" cy="429489"/>
                  <a:chOff x="4114800" y="1883664"/>
                  <a:chExt cx="365760" cy="429489"/>
                </a:xfrm>
              </p:grpSpPr>
              <p:sp>
                <p:nvSpPr>
                  <p:cNvPr id="3080" name="Rectangle 3079">
                    <a:extLst>
                      <a:ext uri="{FF2B5EF4-FFF2-40B4-BE49-F238E27FC236}">
                        <a16:creationId xmlns:a16="http://schemas.microsoft.com/office/drawing/2014/main" id="{9C76D116-2897-8C99-BF66-F097B4A4A16B}"/>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81" name="Rectangle 3080">
                    <a:extLst>
                      <a:ext uri="{FF2B5EF4-FFF2-40B4-BE49-F238E27FC236}">
                        <a16:creationId xmlns:a16="http://schemas.microsoft.com/office/drawing/2014/main" id="{18589CDE-AA2F-9AC4-FEC1-C937C7C485F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82" name="Rectangle 3081">
                    <a:extLst>
                      <a:ext uri="{FF2B5EF4-FFF2-40B4-BE49-F238E27FC236}">
                        <a16:creationId xmlns:a16="http://schemas.microsoft.com/office/drawing/2014/main" id="{3D502E3C-CA65-FB9E-60A2-D24FEEA6B5C2}"/>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83" name="Freeform 3082">
                    <a:extLst>
                      <a:ext uri="{FF2B5EF4-FFF2-40B4-BE49-F238E27FC236}">
                        <a16:creationId xmlns:a16="http://schemas.microsoft.com/office/drawing/2014/main" id="{319F7D90-EA05-A382-55F3-AA868C3DF95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84" name="Freeform 3083">
                    <a:extLst>
                      <a:ext uri="{FF2B5EF4-FFF2-40B4-BE49-F238E27FC236}">
                        <a16:creationId xmlns:a16="http://schemas.microsoft.com/office/drawing/2014/main" id="{735D7236-EFA4-2FCD-7F22-C2DA291F33E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85" name="Freeform 3084">
                    <a:extLst>
                      <a:ext uri="{FF2B5EF4-FFF2-40B4-BE49-F238E27FC236}">
                        <a16:creationId xmlns:a16="http://schemas.microsoft.com/office/drawing/2014/main" id="{BA931FAA-6916-4091-CADC-1B717FBFBD67}"/>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073" name="Group 3072">
                  <a:extLst>
                    <a:ext uri="{FF2B5EF4-FFF2-40B4-BE49-F238E27FC236}">
                      <a16:creationId xmlns:a16="http://schemas.microsoft.com/office/drawing/2014/main" id="{5FB3A504-53A2-E54E-8EC1-139B444C9C2A}"/>
                    </a:ext>
                  </a:extLst>
                </p:cNvPr>
                <p:cNvGrpSpPr/>
                <p:nvPr/>
              </p:nvGrpSpPr>
              <p:grpSpPr>
                <a:xfrm>
                  <a:off x="4114800" y="2313153"/>
                  <a:ext cx="365760" cy="431557"/>
                  <a:chOff x="4114800" y="2313153"/>
                  <a:chExt cx="365760" cy="431557"/>
                </a:xfrm>
              </p:grpSpPr>
              <p:sp>
                <p:nvSpPr>
                  <p:cNvPr id="3074" name="Rectangle 3073">
                    <a:extLst>
                      <a:ext uri="{FF2B5EF4-FFF2-40B4-BE49-F238E27FC236}">
                        <a16:creationId xmlns:a16="http://schemas.microsoft.com/office/drawing/2014/main" id="{8957B0B0-E837-27A1-F486-0060F2CC0054}"/>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75" name="Rectangle 3074">
                    <a:extLst>
                      <a:ext uri="{FF2B5EF4-FFF2-40B4-BE49-F238E27FC236}">
                        <a16:creationId xmlns:a16="http://schemas.microsoft.com/office/drawing/2014/main" id="{7641477D-B510-BE00-0C5A-2FC883D8955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76" name="Rectangle 3075">
                    <a:extLst>
                      <a:ext uri="{FF2B5EF4-FFF2-40B4-BE49-F238E27FC236}">
                        <a16:creationId xmlns:a16="http://schemas.microsoft.com/office/drawing/2014/main" id="{8FD62E22-D74B-4A8B-7ABA-9CC82DCEB2E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77" name="Freeform 3076">
                    <a:extLst>
                      <a:ext uri="{FF2B5EF4-FFF2-40B4-BE49-F238E27FC236}">
                        <a16:creationId xmlns:a16="http://schemas.microsoft.com/office/drawing/2014/main" id="{27888E93-2028-F061-8DC5-55BDC019FF9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78" name="Freeform 3077">
                    <a:extLst>
                      <a:ext uri="{FF2B5EF4-FFF2-40B4-BE49-F238E27FC236}">
                        <a16:creationId xmlns:a16="http://schemas.microsoft.com/office/drawing/2014/main" id="{7BE332E3-D113-4C63-48DA-B9FB2BEBAE3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79" name="Freeform 3078">
                    <a:extLst>
                      <a:ext uri="{FF2B5EF4-FFF2-40B4-BE49-F238E27FC236}">
                        <a16:creationId xmlns:a16="http://schemas.microsoft.com/office/drawing/2014/main" id="{A1EFC112-592C-8B7E-31A6-EB2218BF1ED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06" name="Group 2905">
                <a:extLst>
                  <a:ext uri="{FF2B5EF4-FFF2-40B4-BE49-F238E27FC236}">
                    <a16:creationId xmlns:a16="http://schemas.microsoft.com/office/drawing/2014/main" id="{FE9DDFD8-D458-8BF2-F905-CADFAB71B814}"/>
                  </a:ext>
                </a:extLst>
              </p:cNvPr>
              <p:cNvGrpSpPr/>
              <p:nvPr/>
            </p:nvGrpSpPr>
            <p:grpSpPr>
              <a:xfrm>
                <a:off x="5408384" y="5208193"/>
                <a:ext cx="365760" cy="861046"/>
                <a:chOff x="4114800" y="1883664"/>
                <a:chExt cx="365760" cy="861046"/>
              </a:xfrm>
            </p:grpSpPr>
            <p:grpSp>
              <p:nvGrpSpPr>
                <p:cNvPr id="3058" name="Group 3057">
                  <a:extLst>
                    <a:ext uri="{FF2B5EF4-FFF2-40B4-BE49-F238E27FC236}">
                      <a16:creationId xmlns:a16="http://schemas.microsoft.com/office/drawing/2014/main" id="{E2FE33C8-4AEF-D3B9-39BE-F9B464B9C63D}"/>
                    </a:ext>
                  </a:extLst>
                </p:cNvPr>
                <p:cNvGrpSpPr/>
                <p:nvPr/>
              </p:nvGrpSpPr>
              <p:grpSpPr>
                <a:xfrm>
                  <a:off x="4114800" y="1883664"/>
                  <a:ext cx="365760" cy="429489"/>
                  <a:chOff x="4114800" y="1883664"/>
                  <a:chExt cx="365760" cy="429489"/>
                </a:xfrm>
              </p:grpSpPr>
              <p:sp>
                <p:nvSpPr>
                  <p:cNvPr id="3066" name="Rectangle 3065">
                    <a:extLst>
                      <a:ext uri="{FF2B5EF4-FFF2-40B4-BE49-F238E27FC236}">
                        <a16:creationId xmlns:a16="http://schemas.microsoft.com/office/drawing/2014/main" id="{044214A6-61B6-96F5-4267-B012EBD1B7A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67" name="Rectangle 3066">
                    <a:extLst>
                      <a:ext uri="{FF2B5EF4-FFF2-40B4-BE49-F238E27FC236}">
                        <a16:creationId xmlns:a16="http://schemas.microsoft.com/office/drawing/2014/main" id="{923875C4-CF11-2E8F-B7F1-AC78D40C5640}"/>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68" name="Rectangle 3067">
                    <a:extLst>
                      <a:ext uri="{FF2B5EF4-FFF2-40B4-BE49-F238E27FC236}">
                        <a16:creationId xmlns:a16="http://schemas.microsoft.com/office/drawing/2014/main" id="{DAFB3CD1-3BDC-2705-9830-399EC9CB0D8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69" name="Freeform 3068">
                    <a:extLst>
                      <a:ext uri="{FF2B5EF4-FFF2-40B4-BE49-F238E27FC236}">
                        <a16:creationId xmlns:a16="http://schemas.microsoft.com/office/drawing/2014/main" id="{73C0C3CC-A776-E06B-266D-4296EDCA39C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70" name="Freeform 3069">
                    <a:extLst>
                      <a:ext uri="{FF2B5EF4-FFF2-40B4-BE49-F238E27FC236}">
                        <a16:creationId xmlns:a16="http://schemas.microsoft.com/office/drawing/2014/main" id="{1F686DB8-9DA8-2600-BBE5-B9110C00313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71" name="Freeform 3070">
                    <a:extLst>
                      <a:ext uri="{FF2B5EF4-FFF2-40B4-BE49-F238E27FC236}">
                        <a16:creationId xmlns:a16="http://schemas.microsoft.com/office/drawing/2014/main" id="{9721922F-242D-9DC1-28CC-24D3E8F0118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059" name="Group 3058">
                  <a:extLst>
                    <a:ext uri="{FF2B5EF4-FFF2-40B4-BE49-F238E27FC236}">
                      <a16:creationId xmlns:a16="http://schemas.microsoft.com/office/drawing/2014/main" id="{26A8AE50-1C37-3B9B-5A43-1C140E13CC97}"/>
                    </a:ext>
                  </a:extLst>
                </p:cNvPr>
                <p:cNvGrpSpPr/>
                <p:nvPr/>
              </p:nvGrpSpPr>
              <p:grpSpPr>
                <a:xfrm>
                  <a:off x="4114800" y="2313153"/>
                  <a:ext cx="365760" cy="431557"/>
                  <a:chOff x="4114800" y="2313153"/>
                  <a:chExt cx="365760" cy="431557"/>
                </a:xfrm>
              </p:grpSpPr>
              <p:sp>
                <p:nvSpPr>
                  <p:cNvPr id="3060" name="Rectangle 3059">
                    <a:extLst>
                      <a:ext uri="{FF2B5EF4-FFF2-40B4-BE49-F238E27FC236}">
                        <a16:creationId xmlns:a16="http://schemas.microsoft.com/office/drawing/2014/main" id="{149AC962-3581-C7ED-2625-DE3D75D5D1C8}"/>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61" name="Rectangle 3060">
                    <a:extLst>
                      <a:ext uri="{FF2B5EF4-FFF2-40B4-BE49-F238E27FC236}">
                        <a16:creationId xmlns:a16="http://schemas.microsoft.com/office/drawing/2014/main" id="{FC357767-4A36-8A21-0BC0-36CD2576F28B}"/>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62" name="Rectangle 3061">
                    <a:extLst>
                      <a:ext uri="{FF2B5EF4-FFF2-40B4-BE49-F238E27FC236}">
                        <a16:creationId xmlns:a16="http://schemas.microsoft.com/office/drawing/2014/main" id="{73395A71-2429-61A0-B323-A869147130FF}"/>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63" name="Freeform 3062">
                    <a:extLst>
                      <a:ext uri="{FF2B5EF4-FFF2-40B4-BE49-F238E27FC236}">
                        <a16:creationId xmlns:a16="http://schemas.microsoft.com/office/drawing/2014/main" id="{0BF1AEB4-BBDE-705B-99B5-CD2DB4C81A49}"/>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64" name="Freeform 3063">
                    <a:extLst>
                      <a:ext uri="{FF2B5EF4-FFF2-40B4-BE49-F238E27FC236}">
                        <a16:creationId xmlns:a16="http://schemas.microsoft.com/office/drawing/2014/main" id="{2C59CBB4-2A16-57DF-7EEC-88E31284943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65" name="Freeform 3064">
                    <a:extLst>
                      <a:ext uri="{FF2B5EF4-FFF2-40B4-BE49-F238E27FC236}">
                        <a16:creationId xmlns:a16="http://schemas.microsoft.com/office/drawing/2014/main" id="{30BE415E-202E-76DC-9424-B78D2B23FDE0}"/>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07" name="Group 2906">
                <a:extLst>
                  <a:ext uri="{FF2B5EF4-FFF2-40B4-BE49-F238E27FC236}">
                    <a16:creationId xmlns:a16="http://schemas.microsoft.com/office/drawing/2014/main" id="{2537CF04-0F77-75BD-7906-2E8108004F8C}"/>
                  </a:ext>
                </a:extLst>
              </p:cNvPr>
              <p:cNvGrpSpPr/>
              <p:nvPr/>
            </p:nvGrpSpPr>
            <p:grpSpPr>
              <a:xfrm>
                <a:off x="5774144" y="5208193"/>
                <a:ext cx="365760" cy="861046"/>
                <a:chOff x="4114800" y="1883664"/>
                <a:chExt cx="365760" cy="861046"/>
              </a:xfrm>
            </p:grpSpPr>
            <p:grpSp>
              <p:nvGrpSpPr>
                <p:cNvPr id="3044" name="Group 3043">
                  <a:extLst>
                    <a:ext uri="{FF2B5EF4-FFF2-40B4-BE49-F238E27FC236}">
                      <a16:creationId xmlns:a16="http://schemas.microsoft.com/office/drawing/2014/main" id="{D5E961B8-665D-DE3A-BDE8-442BC6F11A65}"/>
                    </a:ext>
                  </a:extLst>
                </p:cNvPr>
                <p:cNvGrpSpPr/>
                <p:nvPr/>
              </p:nvGrpSpPr>
              <p:grpSpPr>
                <a:xfrm>
                  <a:off x="4114800" y="1883664"/>
                  <a:ext cx="365760" cy="429489"/>
                  <a:chOff x="4114800" y="1883664"/>
                  <a:chExt cx="365760" cy="429489"/>
                </a:xfrm>
              </p:grpSpPr>
              <p:sp>
                <p:nvSpPr>
                  <p:cNvPr id="3052" name="Rectangle 3051">
                    <a:extLst>
                      <a:ext uri="{FF2B5EF4-FFF2-40B4-BE49-F238E27FC236}">
                        <a16:creationId xmlns:a16="http://schemas.microsoft.com/office/drawing/2014/main" id="{B21F9C4C-A8FF-72E0-9E15-690E73B2E6E2}"/>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53" name="Rectangle 3052">
                    <a:extLst>
                      <a:ext uri="{FF2B5EF4-FFF2-40B4-BE49-F238E27FC236}">
                        <a16:creationId xmlns:a16="http://schemas.microsoft.com/office/drawing/2014/main" id="{ABE606EC-4FC8-BE96-7D37-1EC4A8C3A92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54" name="Rectangle 3053">
                    <a:extLst>
                      <a:ext uri="{FF2B5EF4-FFF2-40B4-BE49-F238E27FC236}">
                        <a16:creationId xmlns:a16="http://schemas.microsoft.com/office/drawing/2014/main" id="{B98132FB-EDE1-1F6A-0E0F-DEE84564200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55" name="Freeform 3054">
                    <a:extLst>
                      <a:ext uri="{FF2B5EF4-FFF2-40B4-BE49-F238E27FC236}">
                        <a16:creationId xmlns:a16="http://schemas.microsoft.com/office/drawing/2014/main" id="{23373D62-8C67-DD54-CCD1-4553AB829CFD}"/>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56" name="Freeform 3055">
                    <a:extLst>
                      <a:ext uri="{FF2B5EF4-FFF2-40B4-BE49-F238E27FC236}">
                        <a16:creationId xmlns:a16="http://schemas.microsoft.com/office/drawing/2014/main" id="{F9A12638-55B4-FD24-8032-960C32374E3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57" name="Freeform 3056">
                    <a:extLst>
                      <a:ext uri="{FF2B5EF4-FFF2-40B4-BE49-F238E27FC236}">
                        <a16:creationId xmlns:a16="http://schemas.microsoft.com/office/drawing/2014/main" id="{C129B8AF-5B9B-E76F-8E5E-B7651270496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045" name="Group 3044">
                  <a:extLst>
                    <a:ext uri="{FF2B5EF4-FFF2-40B4-BE49-F238E27FC236}">
                      <a16:creationId xmlns:a16="http://schemas.microsoft.com/office/drawing/2014/main" id="{572ECFCB-0CDF-D578-FA50-458C83BAB33E}"/>
                    </a:ext>
                  </a:extLst>
                </p:cNvPr>
                <p:cNvGrpSpPr/>
                <p:nvPr/>
              </p:nvGrpSpPr>
              <p:grpSpPr>
                <a:xfrm>
                  <a:off x="4114800" y="2313153"/>
                  <a:ext cx="365760" cy="431557"/>
                  <a:chOff x="4114800" y="2313153"/>
                  <a:chExt cx="365760" cy="431557"/>
                </a:xfrm>
              </p:grpSpPr>
              <p:sp>
                <p:nvSpPr>
                  <p:cNvPr id="3046" name="Rectangle 3045">
                    <a:extLst>
                      <a:ext uri="{FF2B5EF4-FFF2-40B4-BE49-F238E27FC236}">
                        <a16:creationId xmlns:a16="http://schemas.microsoft.com/office/drawing/2014/main" id="{FD9EAFF7-4494-E25B-BA07-9BBADD56FC5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47" name="Rectangle 3046">
                    <a:extLst>
                      <a:ext uri="{FF2B5EF4-FFF2-40B4-BE49-F238E27FC236}">
                        <a16:creationId xmlns:a16="http://schemas.microsoft.com/office/drawing/2014/main" id="{77787AAD-E40D-AF3C-4B21-50634CCD89FE}"/>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48" name="Rectangle 3047">
                    <a:extLst>
                      <a:ext uri="{FF2B5EF4-FFF2-40B4-BE49-F238E27FC236}">
                        <a16:creationId xmlns:a16="http://schemas.microsoft.com/office/drawing/2014/main" id="{AB37AB48-ACCA-BEB4-05E2-F9125FF1938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49" name="Freeform 3048">
                    <a:extLst>
                      <a:ext uri="{FF2B5EF4-FFF2-40B4-BE49-F238E27FC236}">
                        <a16:creationId xmlns:a16="http://schemas.microsoft.com/office/drawing/2014/main" id="{B63FC9F0-BE25-8D99-DFB2-0DBD63738BA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50" name="Freeform 3049">
                    <a:extLst>
                      <a:ext uri="{FF2B5EF4-FFF2-40B4-BE49-F238E27FC236}">
                        <a16:creationId xmlns:a16="http://schemas.microsoft.com/office/drawing/2014/main" id="{0E85B56A-6259-2ECE-D12C-527BC5E0F54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51" name="Freeform 3050">
                    <a:extLst>
                      <a:ext uri="{FF2B5EF4-FFF2-40B4-BE49-F238E27FC236}">
                        <a16:creationId xmlns:a16="http://schemas.microsoft.com/office/drawing/2014/main" id="{80FC33C8-AE14-94BB-C6A0-42D361C3014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08" name="Group 2907">
                <a:extLst>
                  <a:ext uri="{FF2B5EF4-FFF2-40B4-BE49-F238E27FC236}">
                    <a16:creationId xmlns:a16="http://schemas.microsoft.com/office/drawing/2014/main" id="{6772EF64-7E31-4749-8EA0-99BDB09CC75E}"/>
                  </a:ext>
                </a:extLst>
              </p:cNvPr>
              <p:cNvGrpSpPr/>
              <p:nvPr/>
            </p:nvGrpSpPr>
            <p:grpSpPr>
              <a:xfrm>
                <a:off x="6139904" y="5208193"/>
                <a:ext cx="365760" cy="861046"/>
                <a:chOff x="4114800" y="1883664"/>
                <a:chExt cx="365760" cy="861046"/>
              </a:xfrm>
            </p:grpSpPr>
            <p:grpSp>
              <p:nvGrpSpPr>
                <p:cNvPr id="3030" name="Group 3029">
                  <a:extLst>
                    <a:ext uri="{FF2B5EF4-FFF2-40B4-BE49-F238E27FC236}">
                      <a16:creationId xmlns:a16="http://schemas.microsoft.com/office/drawing/2014/main" id="{76C04684-55A5-3F07-1B42-29E2A64F0BCE}"/>
                    </a:ext>
                  </a:extLst>
                </p:cNvPr>
                <p:cNvGrpSpPr/>
                <p:nvPr/>
              </p:nvGrpSpPr>
              <p:grpSpPr>
                <a:xfrm>
                  <a:off x="4114800" y="1883664"/>
                  <a:ext cx="365760" cy="429489"/>
                  <a:chOff x="4114800" y="1883664"/>
                  <a:chExt cx="365760" cy="429489"/>
                </a:xfrm>
              </p:grpSpPr>
              <p:sp>
                <p:nvSpPr>
                  <p:cNvPr id="3038" name="Rectangle 3037">
                    <a:extLst>
                      <a:ext uri="{FF2B5EF4-FFF2-40B4-BE49-F238E27FC236}">
                        <a16:creationId xmlns:a16="http://schemas.microsoft.com/office/drawing/2014/main" id="{D4A7E278-8F5A-B8D2-5F6B-1EDB45F629DD}"/>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39" name="Rectangle 3038">
                    <a:extLst>
                      <a:ext uri="{FF2B5EF4-FFF2-40B4-BE49-F238E27FC236}">
                        <a16:creationId xmlns:a16="http://schemas.microsoft.com/office/drawing/2014/main" id="{34F07AC4-CB36-9607-6942-52AEC4B23055}"/>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40" name="Rectangle 3039">
                    <a:extLst>
                      <a:ext uri="{FF2B5EF4-FFF2-40B4-BE49-F238E27FC236}">
                        <a16:creationId xmlns:a16="http://schemas.microsoft.com/office/drawing/2014/main" id="{1933348B-BFF8-008D-12C2-A5D60CA1B06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41" name="Freeform 3040">
                    <a:extLst>
                      <a:ext uri="{FF2B5EF4-FFF2-40B4-BE49-F238E27FC236}">
                        <a16:creationId xmlns:a16="http://schemas.microsoft.com/office/drawing/2014/main" id="{498DF53F-E94B-9500-D309-C7972941B8A9}"/>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42" name="Freeform 3041">
                    <a:extLst>
                      <a:ext uri="{FF2B5EF4-FFF2-40B4-BE49-F238E27FC236}">
                        <a16:creationId xmlns:a16="http://schemas.microsoft.com/office/drawing/2014/main" id="{DB5D60AD-CFD5-6A12-EB02-F33F34EE27F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43" name="Freeform 3042">
                    <a:extLst>
                      <a:ext uri="{FF2B5EF4-FFF2-40B4-BE49-F238E27FC236}">
                        <a16:creationId xmlns:a16="http://schemas.microsoft.com/office/drawing/2014/main" id="{8478D6D8-262F-FF9E-C0C9-85BE34891B3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031" name="Group 3030">
                  <a:extLst>
                    <a:ext uri="{FF2B5EF4-FFF2-40B4-BE49-F238E27FC236}">
                      <a16:creationId xmlns:a16="http://schemas.microsoft.com/office/drawing/2014/main" id="{6FEFEA70-E26C-5D36-DFCD-D666D206F9E0}"/>
                    </a:ext>
                  </a:extLst>
                </p:cNvPr>
                <p:cNvGrpSpPr/>
                <p:nvPr/>
              </p:nvGrpSpPr>
              <p:grpSpPr>
                <a:xfrm>
                  <a:off x="4114800" y="2313153"/>
                  <a:ext cx="365760" cy="431557"/>
                  <a:chOff x="4114800" y="2313153"/>
                  <a:chExt cx="365760" cy="431557"/>
                </a:xfrm>
              </p:grpSpPr>
              <p:sp>
                <p:nvSpPr>
                  <p:cNvPr id="3032" name="Rectangle 3031">
                    <a:extLst>
                      <a:ext uri="{FF2B5EF4-FFF2-40B4-BE49-F238E27FC236}">
                        <a16:creationId xmlns:a16="http://schemas.microsoft.com/office/drawing/2014/main" id="{20970AA1-6E4B-49F6-970E-F985AC2F48F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33" name="Rectangle 3032">
                    <a:extLst>
                      <a:ext uri="{FF2B5EF4-FFF2-40B4-BE49-F238E27FC236}">
                        <a16:creationId xmlns:a16="http://schemas.microsoft.com/office/drawing/2014/main" id="{6DDCD259-C891-2C00-CED2-D82FDEA7DF0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34" name="Rectangle 3033">
                    <a:extLst>
                      <a:ext uri="{FF2B5EF4-FFF2-40B4-BE49-F238E27FC236}">
                        <a16:creationId xmlns:a16="http://schemas.microsoft.com/office/drawing/2014/main" id="{3EFF93C2-A21C-17C7-602B-CF75DFD75D3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35" name="Freeform 3034">
                    <a:extLst>
                      <a:ext uri="{FF2B5EF4-FFF2-40B4-BE49-F238E27FC236}">
                        <a16:creationId xmlns:a16="http://schemas.microsoft.com/office/drawing/2014/main" id="{A4C74BA9-708F-3B6F-4E0B-8435C3A338C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36" name="Freeform 3035">
                    <a:extLst>
                      <a:ext uri="{FF2B5EF4-FFF2-40B4-BE49-F238E27FC236}">
                        <a16:creationId xmlns:a16="http://schemas.microsoft.com/office/drawing/2014/main" id="{A05FED0F-D6EB-871A-98E2-083DFC9DAFD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37" name="Freeform 3036">
                    <a:extLst>
                      <a:ext uri="{FF2B5EF4-FFF2-40B4-BE49-F238E27FC236}">
                        <a16:creationId xmlns:a16="http://schemas.microsoft.com/office/drawing/2014/main" id="{B79DEF18-C3B6-214B-06C8-C40E540FB86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09" name="Group 2908">
                <a:extLst>
                  <a:ext uri="{FF2B5EF4-FFF2-40B4-BE49-F238E27FC236}">
                    <a16:creationId xmlns:a16="http://schemas.microsoft.com/office/drawing/2014/main" id="{C96E3519-0A41-588C-F818-D9D74EDD0F5A}"/>
                  </a:ext>
                </a:extLst>
              </p:cNvPr>
              <p:cNvGrpSpPr/>
              <p:nvPr/>
            </p:nvGrpSpPr>
            <p:grpSpPr>
              <a:xfrm>
                <a:off x="6505664" y="5208193"/>
                <a:ext cx="365760" cy="861046"/>
                <a:chOff x="4114800" y="1883664"/>
                <a:chExt cx="365760" cy="861046"/>
              </a:xfrm>
            </p:grpSpPr>
            <p:grpSp>
              <p:nvGrpSpPr>
                <p:cNvPr id="3016" name="Group 3015">
                  <a:extLst>
                    <a:ext uri="{FF2B5EF4-FFF2-40B4-BE49-F238E27FC236}">
                      <a16:creationId xmlns:a16="http://schemas.microsoft.com/office/drawing/2014/main" id="{7AE7F888-97D5-E9CC-E0C2-9A5CD2366900}"/>
                    </a:ext>
                  </a:extLst>
                </p:cNvPr>
                <p:cNvGrpSpPr/>
                <p:nvPr/>
              </p:nvGrpSpPr>
              <p:grpSpPr>
                <a:xfrm>
                  <a:off x="4114800" y="1883664"/>
                  <a:ext cx="365760" cy="429489"/>
                  <a:chOff x="4114800" y="1883664"/>
                  <a:chExt cx="365760" cy="429489"/>
                </a:xfrm>
              </p:grpSpPr>
              <p:sp>
                <p:nvSpPr>
                  <p:cNvPr id="3024" name="Rectangle 3023">
                    <a:extLst>
                      <a:ext uri="{FF2B5EF4-FFF2-40B4-BE49-F238E27FC236}">
                        <a16:creationId xmlns:a16="http://schemas.microsoft.com/office/drawing/2014/main" id="{568A2B59-9A06-B8D5-B1ED-CF2607A4550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25" name="Rectangle 3024">
                    <a:extLst>
                      <a:ext uri="{FF2B5EF4-FFF2-40B4-BE49-F238E27FC236}">
                        <a16:creationId xmlns:a16="http://schemas.microsoft.com/office/drawing/2014/main" id="{439E808E-D35D-1154-B896-4BBAF2D62893}"/>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26" name="Rectangle 3025">
                    <a:extLst>
                      <a:ext uri="{FF2B5EF4-FFF2-40B4-BE49-F238E27FC236}">
                        <a16:creationId xmlns:a16="http://schemas.microsoft.com/office/drawing/2014/main" id="{CC69F22D-5498-C220-FE34-21BD2C07BCE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27" name="Freeform 3026">
                    <a:extLst>
                      <a:ext uri="{FF2B5EF4-FFF2-40B4-BE49-F238E27FC236}">
                        <a16:creationId xmlns:a16="http://schemas.microsoft.com/office/drawing/2014/main" id="{7E0118E7-DD8A-D11B-20DD-37D2EFF72EB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28" name="Freeform 3027">
                    <a:extLst>
                      <a:ext uri="{FF2B5EF4-FFF2-40B4-BE49-F238E27FC236}">
                        <a16:creationId xmlns:a16="http://schemas.microsoft.com/office/drawing/2014/main" id="{F8310B2F-0F88-594C-775C-7B4A36194791}"/>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29" name="Freeform 3028">
                    <a:extLst>
                      <a:ext uri="{FF2B5EF4-FFF2-40B4-BE49-F238E27FC236}">
                        <a16:creationId xmlns:a16="http://schemas.microsoft.com/office/drawing/2014/main" id="{29F20199-122A-7447-CCD7-C884B7EA34B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017" name="Group 3016">
                  <a:extLst>
                    <a:ext uri="{FF2B5EF4-FFF2-40B4-BE49-F238E27FC236}">
                      <a16:creationId xmlns:a16="http://schemas.microsoft.com/office/drawing/2014/main" id="{2BD70E5C-9F7C-1147-1BDB-F72520D29C49}"/>
                    </a:ext>
                  </a:extLst>
                </p:cNvPr>
                <p:cNvGrpSpPr/>
                <p:nvPr/>
              </p:nvGrpSpPr>
              <p:grpSpPr>
                <a:xfrm>
                  <a:off x="4114800" y="2313153"/>
                  <a:ext cx="365760" cy="431557"/>
                  <a:chOff x="4114800" y="2313153"/>
                  <a:chExt cx="365760" cy="431557"/>
                </a:xfrm>
              </p:grpSpPr>
              <p:sp>
                <p:nvSpPr>
                  <p:cNvPr id="3018" name="Rectangle 3017">
                    <a:extLst>
                      <a:ext uri="{FF2B5EF4-FFF2-40B4-BE49-F238E27FC236}">
                        <a16:creationId xmlns:a16="http://schemas.microsoft.com/office/drawing/2014/main" id="{B9AEBDD3-D623-CBFE-3CE7-329D8FB751D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19" name="Rectangle 3018">
                    <a:extLst>
                      <a:ext uri="{FF2B5EF4-FFF2-40B4-BE49-F238E27FC236}">
                        <a16:creationId xmlns:a16="http://schemas.microsoft.com/office/drawing/2014/main" id="{6EC9DA49-CBE9-5D0A-7E66-C7B0AC2855E0}"/>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20" name="Rectangle 3019">
                    <a:extLst>
                      <a:ext uri="{FF2B5EF4-FFF2-40B4-BE49-F238E27FC236}">
                        <a16:creationId xmlns:a16="http://schemas.microsoft.com/office/drawing/2014/main" id="{AFE1D22B-B038-E25D-F6D5-A0FDAEC11D8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21" name="Freeform 3020">
                    <a:extLst>
                      <a:ext uri="{FF2B5EF4-FFF2-40B4-BE49-F238E27FC236}">
                        <a16:creationId xmlns:a16="http://schemas.microsoft.com/office/drawing/2014/main" id="{D1A1BB85-35BB-E9F6-BBA9-95008967E38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22" name="Freeform 3021">
                    <a:extLst>
                      <a:ext uri="{FF2B5EF4-FFF2-40B4-BE49-F238E27FC236}">
                        <a16:creationId xmlns:a16="http://schemas.microsoft.com/office/drawing/2014/main" id="{9A36B0C1-3845-0B51-B234-42291E15CD46}"/>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23" name="Freeform 3022">
                    <a:extLst>
                      <a:ext uri="{FF2B5EF4-FFF2-40B4-BE49-F238E27FC236}">
                        <a16:creationId xmlns:a16="http://schemas.microsoft.com/office/drawing/2014/main" id="{7A9C22EF-9302-AFD5-121F-46BB9609398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10" name="Group 2909">
                <a:extLst>
                  <a:ext uri="{FF2B5EF4-FFF2-40B4-BE49-F238E27FC236}">
                    <a16:creationId xmlns:a16="http://schemas.microsoft.com/office/drawing/2014/main" id="{082FEC45-44BD-C496-64B8-25CB20C46A34}"/>
                  </a:ext>
                </a:extLst>
              </p:cNvPr>
              <p:cNvGrpSpPr/>
              <p:nvPr/>
            </p:nvGrpSpPr>
            <p:grpSpPr>
              <a:xfrm>
                <a:off x="6871424" y="5208193"/>
                <a:ext cx="365760" cy="861046"/>
                <a:chOff x="4114800" y="1883664"/>
                <a:chExt cx="365760" cy="861046"/>
              </a:xfrm>
            </p:grpSpPr>
            <p:grpSp>
              <p:nvGrpSpPr>
                <p:cNvPr id="3002" name="Group 3001">
                  <a:extLst>
                    <a:ext uri="{FF2B5EF4-FFF2-40B4-BE49-F238E27FC236}">
                      <a16:creationId xmlns:a16="http://schemas.microsoft.com/office/drawing/2014/main" id="{A868D471-51A9-9F58-16A2-F9ABE206CBFA}"/>
                    </a:ext>
                  </a:extLst>
                </p:cNvPr>
                <p:cNvGrpSpPr/>
                <p:nvPr/>
              </p:nvGrpSpPr>
              <p:grpSpPr>
                <a:xfrm>
                  <a:off x="4114800" y="1883664"/>
                  <a:ext cx="365760" cy="429489"/>
                  <a:chOff x="4114800" y="1883664"/>
                  <a:chExt cx="365760" cy="429489"/>
                </a:xfrm>
              </p:grpSpPr>
              <p:sp>
                <p:nvSpPr>
                  <p:cNvPr id="3010" name="Rectangle 3009">
                    <a:extLst>
                      <a:ext uri="{FF2B5EF4-FFF2-40B4-BE49-F238E27FC236}">
                        <a16:creationId xmlns:a16="http://schemas.microsoft.com/office/drawing/2014/main" id="{145CD4AA-D9A8-0F0D-3E32-EA753959A171}"/>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11" name="Rectangle 3010">
                    <a:extLst>
                      <a:ext uri="{FF2B5EF4-FFF2-40B4-BE49-F238E27FC236}">
                        <a16:creationId xmlns:a16="http://schemas.microsoft.com/office/drawing/2014/main" id="{1EDCC2FD-DC54-E86A-539A-94E707601981}"/>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12" name="Rectangle 3011">
                    <a:extLst>
                      <a:ext uri="{FF2B5EF4-FFF2-40B4-BE49-F238E27FC236}">
                        <a16:creationId xmlns:a16="http://schemas.microsoft.com/office/drawing/2014/main" id="{EAAE1F06-00E5-4364-8ED9-9E2BABC55E98}"/>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13" name="Freeform 3012">
                    <a:extLst>
                      <a:ext uri="{FF2B5EF4-FFF2-40B4-BE49-F238E27FC236}">
                        <a16:creationId xmlns:a16="http://schemas.microsoft.com/office/drawing/2014/main" id="{28BF69E5-A656-52D9-6132-45703E8ACB3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14" name="Freeform 3013">
                    <a:extLst>
                      <a:ext uri="{FF2B5EF4-FFF2-40B4-BE49-F238E27FC236}">
                        <a16:creationId xmlns:a16="http://schemas.microsoft.com/office/drawing/2014/main" id="{57105A65-CCFD-4D43-9808-B4257812C44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15" name="Freeform 3014">
                    <a:extLst>
                      <a:ext uri="{FF2B5EF4-FFF2-40B4-BE49-F238E27FC236}">
                        <a16:creationId xmlns:a16="http://schemas.microsoft.com/office/drawing/2014/main" id="{CFE63957-1849-C230-0412-DB9E5182461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003" name="Group 3002">
                  <a:extLst>
                    <a:ext uri="{FF2B5EF4-FFF2-40B4-BE49-F238E27FC236}">
                      <a16:creationId xmlns:a16="http://schemas.microsoft.com/office/drawing/2014/main" id="{37D670FA-7AA2-B8C2-B0D6-80ECD4A1B81A}"/>
                    </a:ext>
                  </a:extLst>
                </p:cNvPr>
                <p:cNvGrpSpPr/>
                <p:nvPr/>
              </p:nvGrpSpPr>
              <p:grpSpPr>
                <a:xfrm>
                  <a:off x="4114800" y="2313153"/>
                  <a:ext cx="365760" cy="431557"/>
                  <a:chOff x="4114800" y="2313153"/>
                  <a:chExt cx="365760" cy="431557"/>
                </a:xfrm>
              </p:grpSpPr>
              <p:sp>
                <p:nvSpPr>
                  <p:cNvPr id="3004" name="Rectangle 3003">
                    <a:extLst>
                      <a:ext uri="{FF2B5EF4-FFF2-40B4-BE49-F238E27FC236}">
                        <a16:creationId xmlns:a16="http://schemas.microsoft.com/office/drawing/2014/main" id="{A61D2082-1B6E-A99D-8093-EEF37FDCDC5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05" name="Rectangle 3004">
                    <a:extLst>
                      <a:ext uri="{FF2B5EF4-FFF2-40B4-BE49-F238E27FC236}">
                        <a16:creationId xmlns:a16="http://schemas.microsoft.com/office/drawing/2014/main" id="{EA2FD281-4E68-F1E7-56D2-D2EB9E8F17F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06" name="Rectangle 3005">
                    <a:extLst>
                      <a:ext uri="{FF2B5EF4-FFF2-40B4-BE49-F238E27FC236}">
                        <a16:creationId xmlns:a16="http://schemas.microsoft.com/office/drawing/2014/main" id="{FF4F8634-80BF-6970-2C61-B81BE17F866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007" name="Freeform 3006">
                    <a:extLst>
                      <a:ext uri="{FF2B5EF4-FFF2-40B4-BE49-F238E27FC236}">
                        <a16:creationId xmlns:a16="http://schemas.microsoft.com/office/drawing/2014/main" id="{9F6996FE-C347-F828-1C9F-D635E27DDCF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08" name="Freeform 3007">
                    <a:extLst>
                      <a:ext uri="{FF2B5EF4-FFF2-40B4-BE49-F238E27FC236}">
                        <a16:creationId xmlns:a16="http://schemas.microsoft.com/office/drawing/2014/main" id="{B88324BE-EB3A-482E-FBF5-F434394D42E1}"/>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09" name="Freeform 3008">
                    <a:extLst>
                      <a:ext uri="{FF2B5EF4-FFF2-40B4-BE49-F238E27FC236}">
                        <a16:creationId xmlns:a16="http://schemas.microsoft.com/office/drawing/2014/main" id="{C716B4B7-892C-42AB-6414-23F762D3974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11" name="Group 2910">
                <a:extLst>
                  <a:ext uri="{FF2B5EF4-FFF2-40B4-BE49-F238E27FC236}">
                    <a16:creationId xmlns:a16="http://schemas.microsoft.com/office/drawing/2014/main" id="{A938ED41-744B-6B10-8A0D-3F068CF474DE}"/>
                  </a:ext>
                </a:extLst>
              </p:cNvPr>
              <p:cNvGrpSpPr/>
              <p:nvPr/>
            </p:nvGrpSpPr>
            <p:grpSpPr>
              <a:xfrm>
                <a:off x="5042624" y="3818305"/>
                <a:ext cx="365760" cy="861046"/>
                <a:chOff x="4114800" y="1883664"/>
                <a:chExt cx="365760" cy="861046"/>
              </a:xfrm>
            </p:grpSpPr>
            <p:grpSp>
              <p:nvGrpSpPr>
                <p:cNvPr id="2988" name="Group 2987">
                  <a:extLst>
                    <a:ext uri="{FF2B5EF4-FFF2-40B4-BE49-F238E27FC236}">
                      <a16:creationId xmlns:a16="http://schemas.microsoft.com/office/drawing/2014/main" id="{17ADB6A5-6570-B6A7-EE47-116CD9309C60}"/>
                    </a:ext>
                  </a:extLst>
                </p:cNvPr>
                <p:cNvGrpSpPr/>
                <p:nvPr/>
              </p:nvGrpSpPr>
              <p:grpSpPr>
                <a:xfrm>
                  <a:off x="4114800" y="1883664"/>
                  <a:ext cx="365760" cy="429489"/>
                  <a:chOff x="4114800" y="1883664"/>
                  <a:chExt cx="365760" cy="429489"/>
                </a:xfrm>
              </p:grpSpPr>
              <p:sp>
                <p:nvSpPr>
                  <p:cNvPr id="2996" name="Rectangle 2995">
                    <a:extLst>
                      <a:ext uri="{FF2B5EF4-FFF2-40B4-BE49-F238E27FC236}">
                        <a16:creationId xmlns:a16="http://schemas.microsoft.com/office/drawing/2014/main" id="{F6E9C213-9D55-B42C-393C-6884DB7109B2}"/>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97" name="Rectangle 2996">
                    <a:extLst>
                      <a:ext uri="{FF2B5EF4-FFF2-40B4-BE49-F238E27FC236}">
                        <a16:creationId xmlns:a16="http://schemas.microsoft.com/office/drawing/2014/main" id="{4E836F9B-3A78-81B6-6A0D-D3F2F3FE512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98" name="Rectangle 2997">
                    <a:extLst>
                      <a:ext uri="{FF2B5EF4-FFF2-40B4-BE49-F238E27FC236}">
                        <a16:creationId xmlns:a16="http://schemas.microsoft.com/office/drawing/2014/main" id="{AFF60BE5-4CBE-6A3A-21C6-1795B99E25E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99" name="Freeform 2998">
                    <a:extLst>
                      <a:ext uri="{FF2B5EF4-FFF2-40B4-BE49-F238E27FC236}">
                        <a16:creationId xmlns:a16="http://schemas.microsoft.com/office/drawing/2014/main" id="{7B9D70B2-FC0B-F268-F2EF-CF7940D58D6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00" name="Freeform 2999">
                    <a:extLst>
                      <a:ext uri="{FF2B5EF4-FFF2-40B4-BE49-F238E27FC236}">
                        <a16:creationId xmlns:a16="http://schemas.microsoft.com/office/drawing/2014/main" id="{E5725807-1DA7-4733-AE05-51FCA8DC6E8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001" name="Freeform 3000">
                    <a:extLst>
                      <a:ext uri="{FF2B5EF4-FFF2-40B4-BE49-F238E27FC236}">
                        <a16:creationId xmlns:a16="http://schemas.microsoft.com/office/drawing/2014/main" id="{718CCD19-F8A0-B28D-7B76-D226CDF091B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989" name="Group 2988">
                  <a:extLst>
                    <a:ext uri="{FF2B5EF4-FFF2-40B4-BE49-F238E27FC236}">
                      <a16:creationId xmlns:a16="http://schemas.microsoft.com/office/drawing/2014/main" id="{0B4B5930-8C7D-D2A8-CD32-C40B44597447}"/>
                    </a:ext>
                  </a:extLst>
                </p:cNvPr>
                <p:cNvGrpSpPr/>
                <p:nvPr/>
              </p:nvGrpSpPr>
              <p:grpSpPr>
                <a:xfrm>
                  <a:off x="4114800" y="2313153"/>
                  <a:ext cx="365760" cy="431557"/>
                  <a:chOff x="4114800" y="2313153"/>
                  <a:chExt cx="365760" cy="431557"/>
                </a:xfrm>
              </p:grpSpPr>
              <p:sp>
                <p:nvSpPr>
                  <p:cNvPr id="2990" name="Rectangle 2989">
                    <a:extLst>
                      <a:ext uri="{FF2B5EF4-FFF2-40B4-BE49-F238E27FC236}">
                        <a16:creationId xmlns:a16="http://schemas.microsoft.com/office/drawing/2014/main" id="{4FC16CDB-5268-D929-632F-35F44418A0D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91" name="Rectangle 2990">
                    <a:extLst>
                      <a:ext uri="{FF2B5EF4-FFF2-40B4-BE49-F238E27FC236}">
                        <a16:creationId xmlns:a16="http://schemas.microsoft.com/office/drawing/2014/main" id="{119D09E5-7799-C9B8-C215-F3298730115B}"/>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92" name="Rectangle 2991">
                    <a:extLst>
                      <a:ext uri="{FF2B5EF4-FFF2-40B4-BE49-F238E27FC236}">
                        <a16:creationId xmlns:a16="http://schemas.microsoft.com/office/drawing/2014/main" id="{0C532578-57AA-E164-08BC-6750C13B1A97}"/>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93" name="Freeform 2992">
                    <a:extLst>
                      <a:ext uri="{FF2B5EF4-FFF2-40B4-BE49-F238E27FC236}">
                        <a16:creationId xmlns:a16="http://schemas.microsoft.com/office/drawing/2014/main" id="{6B66DFB3-6534-DFA2-C7D7-3FF545ED8BA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94" name="Freeform 2993">
                    <a:extLst>
                      <a:ext uri="{FF2B5EF4-FFF2-40B4-BE49-F238E27FC236}">
                        <a16:creationId xmlns:a16="http://schemas.microsoft.com/office/drawing/2014/main" id="{4D6109DD-6D1E-BD29-5E3D-6F42C6430AF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95" name="Freeform 2994">
                    <a:extLst>
                      <a:ext uri="{FF2B5EF4-FFF2-40B4-BE49-F238E27FC236}">
                        <a16:creationId xmlns:a16="http://schemas.microsoft.com/office/drawing/2014/main" id="{15469A14-33F2-B3EF-FD7B-7167CCE2CA2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12" name="Group 2911">
                <a:extLst>
                  <a:ext uri="{FF2B5EF4-FFF2-40B4-BE49-F238E27FC236}">
                    <a16:creationId xmlns:a16="http://schemas.microsoft.com/office/drawing/2014/main" id="{503005CF-1399-07DA-26DF-252ADFE47489}"/>
                  </a:ext>
                </a:extLst>
              </p:cNvPr>
              <p:cNvGrpSpPr/>
              <p:nvPr/>
            </p:nvGrpSpPr>
            <p:grpSpPr>
              <a:xfrm>
                <a:off x="5408384" y="3818305"/>
                <a:ext cx="365760" cy="861046"/>
                <a:chOff x="4114800" y="1883664"/>
                <a:chExt cx="365760" cy="861046"/>
              </a:xfrm>
            </p:grpSpPr>
            <p:grpSp>
              <p:nvGrpSpPr>
                <p:cNvPr id="2974" name="Group 2973">
                  <a:extLst>
                    <a:ext uri="{FF2B5EF4-FFF2-40B4-BE49-F238E27FC236}">
                      <a16:creationId xmlns:a16="http://schemas.microsoft.com/office/drawing/2014/main" id="{D1E97D40-F968-9B65-181C-7C174FDC098D}"/>
                    </a:ext>
                  </a:extLst>
                </p:cNvPr>
                <p:cNvGrpSpPr/>
                <p:nvPr/>
              </p:nvGrpSpPr>
              <p:grpSpPr>
                <a:xfrm>
                  <a:off x="4114800" y="1883664"/>
                  <a:ext cx="365760" cy="429489"/>
                  <a:chOff x="4114800" y="1883664"/>
                  <a:chExt cx="365760" cy="429489"/>
                </a:xfrm>
              </p:grpSpPr>
              <p:sp>
                <p:nvSpPr>
                  <p:cNvPr id="2982" name="Rectangle 2981">
                    <a:extLst>
                      <a:ext uri="{FF2B5EF4-FFF2-40B4-BE49-F238E27FC236}">
                        <a16:creationId xmlns:a16="http://schemas.microsoft.com/office/drawing/2014/main" id="{088FDDF3-486C-A86C-6400-C3DC56D6CBA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83" name="Rectangle 2982">
                    <a:extLst>
                      <a:ext uri="{FF2B5EF4-FFF2-40B4-BE49-F238E27FC236}">
                        <a16:creationId xmlns:a16="http://schemas.microsoft.com/office/drawing/2014/main" id="{C5ED7ED7-9E37-76D0-51F3-373FF1E8B5C1}"/>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84" name="Rectangle 2983">
                    <a:extLst>
                      <a:ext uri="{FF2B5EF4-FFF2-40B4-BE49-F238E27FC236}">
                        <a16:creationId xmlns:a16="http://schemas.microsoft.com/office/drawing/2014/main" id="{3B9F13E1-812D-AB8F-91BB-1995686E6BF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85" name="Freeform 2984">
                    <a:extLst>
                      <a:ext uri="{FF2B5EF4-FFF2-40B4-BE49-F238E27FC236}">
                        <a16:creationId xmlns:a16="http://schemas.microsoft.com/office/drawing/2014/main" id="{9048BE63-6B92-70FE-990E-D98A45C46DAB}"/>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86" name="Freeform 2985">
                    <a:extLst>
                      <a:ext uri="{FF2B5EF4-FFF2-40B4-BE49-F238E27FC236}">
                        <a16:creationId xmlns:a16="http://schemas.microsoft.com/office/drawing/2014/main" id="{E82447B1-1EE0-6F6D-63AE-653030ECC91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87" name="Freeform 2986">
                    <a:extLst>
                      <a:ext uri="{FF2B5EF4-FFF2-40B4-BE49-F238E27FC236}">
                        <a16:creationId xmlns:a16="http://schemas.microsoft.com/office/drawing/2014/main" id="{43553D71-B23A-F8F6-6F8B-548CF69327E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975" name="Group 2974">
                  <a:extLst>
                    <a:ext uri="{FF2B5EF4-FFF2-40B4-BE49-F238E27FC236}">
                      <a16:creationId xmlns:a16="http://schemas.microsoft.com/office/drawing/2014/main" id="{70188A89-EA33-AE80-9DF6-3D5C255AE069}"/>
                    </a:ext>
                  </a:extLst>
                </p:cNvPr>
                <p:cNvGrpSpPr/>
                <p:nvPr/>
              </p:nvGrpSpPr>
              <p:grpSpPr>
                <a:xfrm>
                  <a:off x="4114800" y="2313153"/>
                  <a:ext cx="365760" cy="431557"/>
                  <a:chOff x="4114800" y="2313153"/>
                  <a:chExt cx="365760" cy="431557"/>
                </a:xfrm>
              </p:grpSpPr>
              <p:sp>
                <p:nvSpPr>
                  <p:cNvPr id="2976" name="Rectangle 2975">
                    <a:extLst>
                      <a:ext uri="{FF2B5EF4-FFF2-40B4-BE49-F238E27FC236}">
                        <a16:creationId xmlns:a16="http://schemas.microsoft.com/office/drawing/2014/main" id="{B75C75F2-396B-9023-62B0-07069B7078B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77" name="Rectangle 2976">
                    <a:extLst>
                      <a:ext uri="{FF2B5EF4-FFF2-40B4-BE49-F238E27FC236}">
                        <a16:creationId xmlns:a16="http://schemas.microsoft.com/office/drawing/2014/main" id="{9968BC64-E116-B44A-C022-A9541F7C3257}"/>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78" name="Rectangle 2977">
                    <a:extLst>
                      <a:ext uri="{FF2B5EF4-FFF2-40B4-BE49-F238E27FC236}">
                        <a16:creationId xmlns:a16="http://schemas.microsoft.com/office/drawing/2014/main" id="{E50A80B1-7C05-82D1-A618-4C6A659896A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79" name="Freeform 2978">
                    <a:extLst>
                      <a:ext uri="{FF2B5EF4-FFF2-40B4-BE49-F238E27FC236}">
                        <a16:creationId xmlns:a16="http://schemas.microsoft.com/office/drawing/2014/main" id="{5E6F4205-9C02-40DB-133E-FE622E987FC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80" name="Freeform 2979">
                    <a:extLst>
                      <a:ext uri="{FF2B5EF4-FFF2-40B4-BE49-F238E27FC236}">
                        <a16:creationId xmlns:a16="http://schemas.microsoft.com/office/drawing/2014/main" id="{4463D05E-6586-E391-11B5-9CB2452C60FA}"/>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81" name="Freeform 2980">
                    <a:extLst>
                      <a:ext uri="{FF2B5EF4-FFF2-40B4-BE49-F238E27FC236}">
                        <a16:creationId xmlns:a16="http://schemas.microsoft.com/office/drawing/2014/main" id="{9ECB94F6-E7E3-1252-6E8E-EDBB904E7755}"/>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13" name="Group 2912">
                <a:extLst>
                  <a:ext uri="{FF2B5EF4-FFF2-40B4-BE49-F238E27FC236}">
                    <a16:creationId xmlns:a16="http://schemas.microsoft.com/office/drawing/2014/main" id="{C0525C18-62E1-16F1-DF17-D8807DC41FAB}"/>
                  </a:ext>
                </a:extLst>
              </p:cNvPr>
              <p:cNvGrpSpPr/>
              <p:nvPr/>
            </p:nvGrpSpPr>
            <p:grpSpPr>
              <a:xfrm>
                <a:off x="5774144" y="3818305"/>
                <a:ext cx="365760" cy="861046"/>
                <a:chOff x="4114800" y="1883664"/>
                <a:chExt cx="365760" cy="861046"/>
              </a:xfrm>
            </p:grpSpPr>
            <p:grpSp>
              <p:nvGrpSpPr>
                <p:cNvPr id="2960" name="Group 2959">
                  <a:extLst>
                    <a:ext uri="{FF2B5EF4-FFF2-40B4-BE49-F238E27FC236}">
                      <a16:creationId xmlns:a16="http://schemas.microsoft.com/office/drawing/2014/main" id="{51D19A5A-37C7-3818-57A5-AA1A60CD0A16}"/>
                    </a:ext>
                  </a:extLst>
                </p:cNvPr>
                <p:cNvGrpSpPr/>
                <p:nvPr/>
              </p:nvGrpSpPr>
              <p:grpSpPr>
                <a:xfrm>
                  <a:off x="4114800" y="1883664"/>
                  <a:ext cx="365760" cy="429489"/>
                  <a:chOff x="4114800" y="1883664"/>
                  <a:chExt cx="365760" cy="429489"/>
                </a:xfrm>
              </p:grpSpPr>
              <p:sp>
                <p:nvSpPr>
                  <p:cNvPr id="2968" name="Rectangle 2967">
                    <a:extLst>
                      <a:ext uri="{FF2B5EF4-FFF2-40B4-BE49-F238E27FC236}">
                        <a16:creationId xmlns:a16="http://schemas.microsoft.com/office/drawing/2014/main" id="{105EFFF9-0538-7079-6008-C3E3256705E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69" name="Rectangle 2968">
                    <a:extLst>
                      <a:ext uri="{FF2B5EF4-FFF2-40B4-BE49-F238E27FC236}">
                        <a16:creationId xmlns:a16="http://schemas.microsoft.com/office/drawing/2014/main" id="{9781DF72-2221-3D01-66CA-549FF59726A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70" name="Rectangle 2969">
                    <a:extLst>
                      <a:ext uri="{FF2B5EF4-FFF2-40B4-BE49-F238E27FC236}">
                        <a16:creationId xmlns:a16="http://schemas.microsoft.com/office/drawing/2014/main" id="{722DC1BB-E1B8-8BDC-24E2-D9108D5172A8}"/>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71" name="Freeform 2970">
                    <a:extLst>
                      <a:ext uri="{FF2B5EF4-FFF2-40B4-BE49-F238E27FC236}">
                        <a16:creationId xmlns:a16="http://schemas.microsoft.com/office/drawing/2014/main" id="{B1E19FBB-89CF-D47C-AD86-EA89403D880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72" name="Freeform 2971">
                    <a:extLst>
                      <a:ext uri="{FF2B5EF4-FFF2-40B4-BE49-F238E27FC236}">
                        <a16:creationId xmlns:a16="http://schemas.microsoft.com/office/drawing/2014/main" id="{88AA2A8A-1909-2061-0D75-76DC124ACCA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73" name="Freeform 2972">
                    <a:extLst>
                      <a:ext uri="{FF2B5EF4-FFF2-40B4-BE49-F238E27FC236}">
                        <a16:creationId xmlns:a16="http://schemas.microsoft.com/office/drawing/2014/main" id="{C72B90C5-BEF8-EEBF-2E8D-D5497AEEC9FE}"/>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961" name="Group 2960">
                  <a:extLst>
                    <a:ext uri="{FF2B5EF4-FFF2-40B4-BE49-F238E27FC236}">
                      <a16:creationId xmlns:a16="http://schemas.microsoft.com/office/drawing/2014/main" id="{ACED87E7-E662-5154-3931-63910B74F8A5}"/>
                    </a:ext>
                  </a:extLst>
                </p:cNvPr>
                <p:cNvGrpSpPr/>
                <p:nvPr/>
              </p:nvGrpSpPr>
              <p:grpSpPr>
                <a:xfrm>
                  <a:off x="4114800" y="2313153"/>
                  <a:ext cx="365760" cy="431557"/>
                  <a:chOff x="4114800" y="2313153"/>
                  <a:chExt cx="365760" cy="431557"/>
                </a:xfrm>
              </p:grpSpPr>
              <p:sp>
                <p:nvSpPr>
                  <p:cNvPr id="2962" name="Rectangle 2961">
                    <a:extLst>
                      <a:ext uri="{FF2B5EF4-FFF2-40B4-BE49-F238E27FC236}">
                        <a16:creationId xmlns:a16="http://schemas.microsoft.com/office/drawing/2014/main" id="{B9CE4500-4985-7073-0D11-06E756A76B6C}"/>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63" name="Rectangle 2962">
                    <a:extLst>
                      <a:ext uri="{FF2B5EF4-FFF2-40B4-BE49-F238E27FC236}">
                        <a16:creationId xmlns:a16="http://schemas.microsoft.com/office/drawing/2014/main" id="{3D9D1616-AE3D-11FD-06A3-18ED4E145AB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64" name="Rectangle 2963">
                    <a:extLst>
                      <a:ext uri="{FF2B5EF4-FFF2-40B4-BE49-F238E27FC236}">
                        <a16:creationId xmlns:a16="http://schemas.microsoft.com/office/drawing/2014/main" id="{4EE737C4-E6EC-87BC-67D4-146CA058ADC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65" name="Freeform 2964">
                    <a:extLst>
                      <a:ext uri="{FF2B5EF4-FFF2-40B4-BE49-F238E27FC236}">
                        <a16:creationId xmlns:a16="http://schemas.microsoft.com/office/drawing/2014/main" id="{E0114450-B101-6267-E0F1-022BBC6267D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66" name="Freeform 2965">
                    <a:extLst>
                      <a:ext uri="{FF2B5EF4-FFF2-40B4-BE49-F238E27FC236}">
                        <a16:creationId xmlns:a16="http://schemas.microsoft.com/office/drawing/2014/main" id="{B55CD33F-4BF0-9D38-83AF-42120BD8A90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67" name="Freeform 2966">
                    <a:extLst>
                      <a:ext uri="{FF2B5EF4-FFF2-40B4-BE49-F238E27FC236}">
                        <a16:creationId xmlns:a16="http://schemas.microsoft.com/office/drawing/2014/main" id="{759CB350-1D8D-1FD2-13FB-D2A61CA1F9C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14" name="Group 2913">
                <a:extLst>
                  <a:ext uri="{FF2B5EF4-FFF2-40B4-BE49-F238E27FC236}">
                    <a16:creationId xmlns:a16="http://schemas.microsoft.com/office/drawing/2014/main" id="{B16F8F47-B39B-0E52-3739-89B966D4604C}"/>
                  </a:ext>
                </a:extLst>
              </p:cNvPr>
              <p:cNvGrpSpPr/>
              <p:nvPr/>
            </p:nvGrpSpPr>
            <p:grpSpPr>
              <a:xfrm>
                <a:off x="6139904" y="3818305"/>
                <a:ext cx="365760" cy="861046"/>
                <a:chOff x="4114800" y="1883664"/>
                <a:chExt cx="365760" cy="861046"/>
              </a:xfrm>
            </p:grpSpPr>
            <p:grpSp>
              <p:nvGrpSpPr>
                <p:cNvPr id="2946" name="Group 2945">
                  <a:extLst>
                    <a:ext uri="{FF2B5EF4-FFF2-40B4-BE49-F238E27FC236}">
                      <a16:creationId xmlns:a16="http://schemas.microsoft.com/office/drawing/2014/main" id="{A14455B4-1F51-1851-4541-18632F9594F3}"/>
                    </a:ext>
                  </a:extLst>
                </p:cNvPr>
                <p:cNvGrpSpPr/>
                <p:nvPr/>
              </p:nvGrpSpPr>
              <p:grpSpPr>
                <a:xfrm>
                  <a:off x="4114800" y="1883664"/>
                  <a:ext cx="365760" cy="429489"/>
                  <a:chOff x="4114800" y="1883664"/>
                  <a:chExt cx="365760" cy="429489"/>
                </a:xfrm>
              </p:grpSpPr>
              <p:sp>
                <p:nvSpPr>
                  <p:cNvPr id="2954" name="Rectangle 2953">
                    <a:extLst>
                      <a:ext uri="{FF2B5EF4-FFF2-40B4-BE49-F238E27FC236}">
                        <a16:creationId xmlns:a16="http://schemas.microsoft.com/office/drawing/2014/main" id="{B89717A6-C4FB-2AC3-19B8-DE4ABC15183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55" name="Rectangle 2954">
                    <a:extLst>
                      <a:ext uri="{FF2B5EF4-FFF2-40B4-BE49-F238E27FC236}">
                        <a16:creationId xmlns:a16="http://schemas.microsoft.com/office/drawing/2014/main" id="{206B2F71-0235-B6F2-C0C5-261A5EA8913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56" name="Rectangle 2955">
                    <a:extLst>
                      <a:ext uri="{FF2B5EF4-FFF2-40B4-BE49-F238E27FC236}">
                        <a16:creationId xmlns:a16="http://schemas.microsoft.com/office/drawing/2014/main" id="{13E105AB-1F2F-B625-0B5C-D3ADCD528D55}"/>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57" name="Freeform 2956">
                    <a:extLst>
                      <a:ext uri="{FF2B5EF4-FFF2-40B4-BE49-F238E27FC236}">
                        <a16:creationId xmlns:a16="http://schemas.microsoft.com/office/drawing/2014/main" id="{A8B4E578-BBD6-A3EA-2592-B761068BD82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58" name="Freeform 2957">
                    <a:extLst>
                      <a:ext uri="{FF2B5EF4-FFF2-40B4-BE49-F238E27FC236}">
                        <a16:creationId xmlns:a16="http://schemas.microsoft.com/office/drawing/2014/main" id="{75A04574-EEFE-914C-A889-89F4A1E12B3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59" name="Freeform 2958">
                    <a:extLst>
                      <a:ext uri="{FF2B5EF4-FFF2-40B4-BE49-F238E27FC236}">
                        <a16:creationId xmlns:a16="http://schemas.microsoft.com/office/drawing/2014/main" id="{7602CB5C-1A7A-A554-1106-3FAAAD948CDF}"/>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947" name="Group 2946">
                  <a:extLst>
                    <a:ext uri="{FF2B5EF4-FFF2-40B4-BE49-F238E27FC236}">
                      <a16:creationId xmlns:a16="http://schemas.microsoft.com/office/drawing/2014/main" id="{9A082131-6265-4E4F-9513-4A818B6CB19F}"/>
                    </a:ext>
                  </a:extLst>
                </p:cNvPr>
                <p:cNvGrpSpPr/>
                <p:nvPr/>
              </p:nvGrpSpPr>
              <p:grpSpPr>
                <a:xfrm>
                  <a:off x="4114800" y="2313153"/>
                  <a:ext cx="365760" cy="431557"/>
                  <a:chOff x="4114800" y="2313153"/>
                  <a:chExt cx="365760" cy="431557"/>
                </a:xfrm>
              </p:grpSpPr>
              <p:sp>
                <p:nvSpPr>
                  <p:cNvPr id="2948" name="Rectangle 2947">
                    <a:extLst>
                      <a:ext uri="{FF2B5EF4-FFF2-40B4-BE49-F238E27FC236}">
                        <a16:creationId xmlns:a16="http://schemas.microsoft.com/office/drawing/2014/main" id="{87AC553C-6CD0-FC19-B84C-E885474D186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49" name="Rectangle 2948">
                    <a:extLst>
                      <a:ext uri="{FF2B5EF4-FFF2-40B4-BE49-F238E27FC236}">
                        <a16:creationId xmlns:a16="http://schemas.microsoft.com/office/drawing/2014/main" id="{B6CDCED3-9773-4E00-4C22-6E586C12239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50" name="Rectangle 2949">
                    <a:extLst>
                      <a:ext uri="{FF2B5EF4-FFF2-40B4-BE49-F238E27FC236}">
                        <a16:creationId xmlns:a16="http://schemas.microsoft.com/office/drawing/2014/main" id="{D2573586-2C06-5149-6426-13A02C606137}"/>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51" name="Freeform 2950">
                    <a:extLst>
                      <a:ext uri="{FF2B5EF4-FFF2-40B4-BE49-F238E27FC236}">
                        <a16:creationId xmlns:a16="http://schemas.microsoft.com/office/drawing/2014/main" id="{6E1C2AE0-DAB5-5216-F78F-6127BE123EB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52" name="Freeform 2951">
                    <a:extLst>
                      <a:ext uri="{FF2B5EF4-FFF2-40B4-BE49-F238E27FC236}">
                        <a16:creationId xmlns:a16="http://schemas.microsoft.com/office/drawing/2014/main" id="{0EFBCB51-21D1-08A9-FFB7-A7BD90328AE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53" name="Freeform 2952">
                    <a:extLst>
                      <a:ext uri="{FF2B5EF4-FFF2-40B4-BE49-F238E27FC236}">
                        <a16:creationId xmlns:a16="http://schemas.microsoft.com/office/drawing/2014/main" id="{75C1CEDF-1A8C-3083-B756-F6830F3A31E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15" name="Group 2914">
                <a:extLst>
                  <a:ext uri="{FF2B5EF4-FFF2-40B4-BE49-F238E27FC236}">
                    <a16:creationId xmlns:a16="http://schemas.microsoft.com/office/drawing/2014/main" id="{1FCF149E-C541-19E4-6D67-3D78186DA71B}"/>
                  </a:ext>
                </a:extLst>
              </p:cNvPr>
              <p:cNvGrpSpPr/>
              <p:nvPr/>
            </p:nvGrpSpPr>
            <p:grpSpPr>
              <a:xfrm>
                <a:off x="6505664" y="3818305"/>
                <a:ext cx="365760" cy="861046"/>
                <a:chOff x="4114800" y="1883664"/>
                <a:chExt cx="365760" cy="861046"/>
              </a:xfrm>
            </p:grpSpPr>
            <p:grpSp>
              <p:nvGrpSpPr>
                <p:cNvPr id="2932" name="Group 2931">
                  <a:extLst>
                    <a:ext uri="{FF2B5EF4-FFF2-40B4-BE49-F238E27FC236}">
                      <a16:creationId xmlns:a16="http://schemas.microsoft.com/office/drawing/2014/main" id="{11882AB7-1696-A22E-78F3-84E6BED37877}"/>
                    </a:ext>
                  </a:extLst>
                </p:cNvPr>
                <p:cNvGrpSpPr/>
                <p:nvPr/>
              </p:nvGrpSpPr>
              <p:grpSpPr>
                <a:xfrm>
                  <a:off x="4114800" y="1883664"/>
                  <a:ext cx="365760" cy="429489"/>
                  <a:chOff x="4114800" y="1883664"/>
                  <a:chExt cx="365760" cy="429489"/>
                </a:xfrm>
              </p:grpSpPr>
              <p:sp>
                <p:nvSpPr>
                  <p:cNvPr id="2940" name="Rectangle 2939">
                    <a:extLst>
                      <a:ext uri="{FF2B5EF4-FFF2-40B4-BE49-F238E27FC236}">
                        <a16:creationId xmlns:a16="http://schemas.microsoft.com/office/drawing/2014/main" id="{504796A8-BB41-8AEF-6585-53F0A9EC9B0A}"/>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41" name="Rectangle 2940">
                    <a:extLst>
                      <a:ext uri="{FF2B5EF4-FFF2-40B4-BE49-F238E27FC236}">
                        <a16:creationId xmlns:a16="http://schemas.microsoft.com/office/drawing/2014/main" id="{C31C611F-0D70-FF53-DF54-4A07F0433609}"/>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42" name="Rectangle 2941">
                    <a:extLst>
                      <a:ext uri="{FF2B5EF4-FFF2-40B4-BE49-F238E27FC236}">
                        <a16:creationId xmlns:a16="http://schemas.microsoft.com/office/drawing/2014/main" id="{4FDE9A71-96D1-7716-EFFE-A98BA1CD898D}"/>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43" name="Freeform 2942">
                    <a:extLst>
                      <a:ext uri="{FF2B5EF4-FFF2-40B4-BE49-F238E27FC236}">
                        <a16:creationId xmlns:a16="http://schemas.microsoft.com/office/drawing/2014/main" id="{7DAE691D-3F89-CB45-3979-B2ABD9F8777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44" name="Freeform 2943">
                    <a:extLst>
                      <a:ext uri="{FF2B5EF4-FFF2-40B4-BE49-F238E27FC236}">
                        <a16:creationId xmlns:a16="http://schemas.microsoft.com/office/drawing/2014/main" id="{B1D3BF00-0A43-A761-24D0-11D0CD0C47C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45" name="Freeform 2944">
                    <a:extLst>
                      <a:ext uri="{FF2B5EF4-FFF2-40B4-BE49-F238E27FC236}">
                        <a16:creationId xmlns:a16="http://schemas.microsoft.com/office/drawing/2014/main" id="{642A57AE-828E-4DB3-424C-6A9E050102F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933" name="Group 2932">
                  <a:extLst>
                    <a:ext uri="{FF2B5EF4-FFF2-40B4-BE49-F238E27FC236}">
                      <a16:creationId xmlns:a16="http://schemas.microsoft.com/office/drawing/2014/main" id="{95579011-5F2B-5C0B-EF3F-43C0BBFCE8D1}"/>
                    </a:ext>
                  </a:extLst>
                </p:cNvPr>
                <p:cNvGrpSpPr/>
                <p:nvPr/>
              </p:nvGrpSpPr>
              <p:grpSpPr>
                <a:xfrm>
                  <a:off x="4114800" y="2313153"/>
                  <a:ext cx="365760" cy="431557"/>
                  <a:chOff x="4114800" y="2313153"/>
                  <a:chExt cx="365760" cy="431557"/>
                </a:xfrm>
              </p:grpSpPr>
              <p:sp>
                <p:nvSpPr>
                  <p:cNvPr id="2934" name="Rectangle 2933">
                    <a:extLst>
                      <a:ext uri="{FF2B5EF4-FFF2-40B4-BE49-F238E27FC236}">
                        <a16:creationId xmlns:a16="http://schemas.microsoft.com/office/drawing/2014/main" id="{1DD46884-172E-1E78-09CE-9F148D425CD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35" name="Rectangle 2934">
                    <a:extLst>
                      <a:ext uri="{FF2B5EF4-FFF2-40B4-BE49-F238E27FC236}">
                        <a16:creationId xmlns:a16="http://schemas.microsoft.com/office/drawing/2014/main" id="{342490D8-9F82-7B3F-C178-48CD3FFB9A34}"/>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36" name="Rectangle 2935">
                    <a:extLst>
                      <a:ext uri="{FF2B5EF4-FFF2-40B4-BE49-F238E27FC236}">
                        <a16:creationId xmlns:a16="http://schemas.microsoft.com/office/drawing/2014/main" id="{5009F898-D3E7-1730-5EEC-C6415A7033C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37" name="Freeform 2936">
                    <a:extLst>
                      <a:ext uri="{FF2B5EF4-FFF2-40B4-BE49-F238E27FC236}">
                        <a16:creationId xmlns:a16="http://schemas.microsoft.com/office/drawing/2014/main" id="{90A59889-EF0A-D362-6FC1-C1D3994C3B1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38" name="Freeform 2937">
                    <a:extLst>
                      <a:ext uri="{FF2B5EF4-FFF2-40B4-BE49-F238E27FC236}">
                        <a16:creationId xmlns:a16="http://schemas.microsoft.com/office/drawing/2014/main" id="{2A0B55A9-7406-AE07-850C-C0057BBC5B9D}"/>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39" name="Freeform 2938">
                    <a:extLst>
                      <a:ext uri="{FF2B5EF4-FFF2-40B4-BE49-F238E27FC236}">
                        <a16:creationId xmlns:a16="http://schemas.microsoft.com/office/drawing/2014/main" id="{1E6EC623-FBC4-7317-4B80-A18A8E3CB3C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2916" name="Group 2915">
                <a:extLst>
                  <a:ext uri="{FF2B5EF4-FFF2-40B4-BE49-F238E27FC236}">
                    <a16:creationId xmlns:a16="http://schemas.microsoft.com/office/drawing/2014/main" id="{EF6A50BC-6B96-DDC8-7C31-1DBB33E6B738}"/>
                  </a:ext>
                </a:extLst>
              </p:cNvPr>
              <p:cNvGrpSpPr/>
              <p:nvPr/>
            </p:nvGrpSpPr>
            <p:grpSpPr>
              <a:xfrm>
                <a:off x="6871424" y="3818305"/>
                <a:ext cx="365760" cy="861046"/>
                <a:chOff x="4114800" y="1883664"/>
                <a:chExt cx="365760" cy="861046"/>
              </a:xfrm>
            </p:grpSpPr>
            <p:grpSp>
              <p:nvGrpSpPr>
                <p:cNvPr id="2918" name="Group 2917">
                  <a:extLst>
                    <a:ext uri="{FF2B5EF4-FFF2-40B4-BE49-F238E27FC236}">
                      <a16:creationId xmlns:a16="http://schemas.microsoft.com/office/drawing/2014/main" id="{BCC072AD-9012-42E7-2B79-597E68FC8589}"/>
                    </a:ext>
                  </a:extLst>
                </p:cNvPr>
                <p:cNvGrpSpPr/>
                <p:nvPr/>
              </p:nvGrpSpPr>
              <p:grpSpPr>
                <a:xfrm>
                  <a:off x="4114800" y="1883664"/>
                  <a:ext cx="365760" cy="429489"/>
                  <a:chOff x="4114800" y="1883664"/>
                  <a:chExt cx="365760" cy="429489"/>
                </a:xfrm>
              </p:grpSpPr>
              <p:sp>
                <p:nvSpPr>
                  <p:cNvPr id="2926" name="Rectangle 2925">
                    <a:extLst>
                      <a:ext uri="{FF2B5EF4-FFF2-40B4-BE49-F238E27FC236}">
                        <a16:creationId xmlns:a16="http://schemas.microsoft.com/office/drawing/2014/main" id="{0CFA89EC-53EE-4497-C8D3-1D77646835D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27" name="Rectangle 2926">
                    <a:extLst>
                      <a:ext uri="{FF2B5EF4-FFF2-40B4-BE49-F238E27FC236}">
                        <a16:creationId xmlns:a16="http://schemas.microsoft.com/office/drawing/2014/main" id="{6582E9B8-675B-11E2-7B75-136BEAAAD671}"/>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28" name="Rectangle 2927">
                    <a:extLst>
                      <a:ext uri="{FF2B5EF4-FFF2-40B4-BE49-F238E27FC236}">
                        <a16:creationId xmlns:a16="http://schemas.microsoft.com/office/drawing/2014/main" id="{075B111E-6D83-C432-87AC-8A3E7999F317}"/>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29" name="Freeform 2928">
                    <a:extLst>
                      <a:ext uri="{FF2B5EF4-FFF2-40B4-BE49-F238E27FC236}">
                        <a16:creationId xmlns:a16="http://schemas.microsoft.com/office/drawing/2014/main" id="{A551F9A3-CE21-A21D-D321-5E68C6FBF90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30" name="Freeform 2929">
                    <a:extLst>
                      <a:ext uri="{FF2B5EF4-FFF2-40B4-BE49-F238E27FC236}">
                        <a16:creationId xmlns:a16="http://schemas.microsoft.com/office/drawing/2014/main" id="{1BA1D34C-134E-8F2E-45E4-26C608AFE02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31" name="Freeform 2930">
                    <a:extLst>
                      <a:ext uri="{FF2B5EF4-FFF2-40B4-BE49-F238E27FC236}">
                        <a16:creationId xmlns:a16="http://schemas.microsoft.com/office/drawing/2014/main" id="{97F08557-5EEA-4469-1027-F6AAC5C188F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2919" name="Group 2918">
                  <a:extLst>
                    <a:ext uri="{FF2B5EF4-FFF2-40B4-BE49-F238E27FC236}">
                      <a16:creationId xmlns:a16="http://schemas.microsoft.com/office/drawing/2014/main" id="{0DA83FFA-2997-B6AA-1371-82B52CF3573A}"/>
                    </a:ext>
                  </a:extLst>
                </p:cNvPr>
                <p:cNvGrpSpPr/>
                <p:nvPr/>
              </p:nvGrpSpPr>
              <p:grpSpPr>
                <a:xfrm>
                  <a:off x="4114800" y="2313153"/>
                  <a:ext cx="365760" cy="431557"/>
                  <a:chOff x="4114800" y="2313153"/>
                  <a:chExt cx="365760" cy="431557"/>
                </a:xfrm>
              </p:grpSpPr>
              <p:sp>
                <p:nvSpPr>
                  <p:cNvPr id="2920" name="Rectangle 2919">
                    <a:extLst>
                      <a:ext uri="{FF2B5EF4-FFF2-40B4-BE49-F238E27FC236}">
                        <a16:creationId xmlns:a16="http://schemas.microsoft.com/office/drawing/2014/main" id="{5A37097A-1E20-1AE1-37F0-6C3CCD1D9895}"/>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21" name="Rectangle 2920">
                    <a:extLst>
                      <a:ext uri="{FF2B5EF4-FFF2-40B4-BE49-F238E27FC236}">
                        <a16:creationId xmlns:a16="http://schemas.microsoft.com/office/drawing/2014/main" id="{5BB887D3-AAF0-BC2F-C456-B3F339BF21B2}"/>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22" name="Rectangle 2921">
                    <a:extLst>
                      <a:ext uri="{FF2B5EF4-FFF2-40B4-BE49-F238E27FC236}">
                        <a16:creationId xmlns:a16="http://schemas.microsoft.com/office/drawing/2014/main" id="{CC359311-10AD-0403-6BD9-3AB2BFCACC3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2923" name="Freeform 2922">
                    <a:extLst>
                      <a:ext uri="{FF2B5EF4-FFF2-40B4-BE49-F238E27FC236}">
                        <a16:creationId xmlns:a16="http://schemas.microsoft.com/office/drawing/2014/main" id="{FEAF6B99-E0C1-2098-6329-FDDED51EDB48}"/>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24" name="Freeform 2923">
                    <a:extLst>
                      <a:ext uri="{FF2B5EF4-FFF2-40B4-BE49-F238E27FC236}">
                        <a16:creationId xmlns:a16="http://schemas.microsoft.com/office/drawing/2014/main" id="{DA80583A-6384-2A5A-3FDE-0D94AA05335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2925" name="Freeform 2924">
                    <a:extLst>
                      <a:ext uri="{FF2B5EF4-FFF2-40B4-BE49-F238E27FC236}">
                        <a16:creationId xmlns:a16="http://schemas.microsoft.com/office/drawing/2014/main" id="{38017504-4B94-7914-5156-B2E2AE47717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2917" name="Rounded Rectangle 2916">
                <a:extLst>
                  <a:ext uri="{FF2B5EF4-FFF2-40B4-BE49-F238E27FC236}">
                    <a16:creationId xmlns:a16="http://schemas.microsoft.com/office/drawing/2014/main" id="{21277B87-62DE-3377-34F4-1245014600A4}"/>
                  </a:ext>
                </a:extLst>
              </p:cNvPr>
              <p:cNvSpPr/>
              <p:nvPr/>
            </p:nvSpPr>
            <p:spPr>
              <a:xfrm>
                <a:off x="5871934" y="4872469"/>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3114" name="Rectangle 3113">
              <a:extLst>
                <a:ext uri="{FF2B5EF4-FFF2-40B4-BE49-F238E27FC236}">
                  <a16:creationId xmlns:a16="http://schemas.microsoft.com/office/drawing/2014/main" id="{58F1C905-0D82-A608-F745-9F81CB70685A}"/>
                </a:ext>
              </a:extLst>
            </p:cNvPr>
            <p:cNvSpPr/>
            <p:nvPr/>
          </p:nvSpPr>
          <p:spPr>
            <a:xfrm>
              <a:off x="10048415" y="961873"/>
              <a:ext cx="914400" cy="5440680"/>
            </a:xfrm>
            <a:prstGeom prst="rect">
              <a:avLst/>
            </a:prstGeom>
            <a:solidFill>
              <a:schemeClr val="bg1">
                <a:alpha val="70000"/>
              </a:schemeClr>
            </a:solidFill>
            <a:ln>
              <a:no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15" name="Rectangle 3114">
              <a:extLst>
                <a:ext uri="{FF2B5EF4-FFF2-40B4-BE49-F238E27FC236}">
                  <a16:creationId xmlns:a16="http://schemas.microsoft.com/office/drawing/2014/main" id="{0359CA2A-A660-1763-D422-BD09AB13EA66}"/>
                </a:ext>
              </a:extLst>
            </p:cNvPr>
            <p:cNvSpPr/>
            <p:nvPr/>
          </p:nvSpPr>
          <p:spPr>
            <a:xfrm>
              <a:off x="9743615" y="961873"/>
              <a:ext cx="914400" cy="5440680"/>
            </a:xfrm>
            <a:prstGeom prst="rect">
              <a:avLst/>
            </a:prstGeom>
            <a:solidFill>
              <a:schemeClr val="tx2">
                <a:lumMod val="90000"/>
                <a:lumOff val="10000"/>
              </a:schemeClr>
            </a:solidFill>
            <a:ln>
              <a:no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grpSp>
          <p:nvGrpSpPr>
            <p:cNvPr id="3116" name="Group 3115">
              <a:extLst>
                <a:ext uri="{FF2B5EF4-FFF2-40B4-BE49-F238E27FC236}">
                  <a16:creationId xmlns:a16="http://schemas.microsoft.com/office/drawing/2014/main" id="{3EE8A847-5B79-8833-04DE-483BAC377680}"/>
                </a:ext>
              </a:extLst>
            </p:cNvPr>
            <p:cNvGrpSpPr>
              <a:grpSpLocks noChangeAspect="1"/>
            </p:cNvGrpSpPr>
            <p:nvPr/>
          </p:nvGrpSpPr>
          <p:grpSpPr>
            <a:xfrm>
              <a:off x="9469295" y="1112378"/>
              <a:ext cx="914400" cy="817808"/>
              <a:chOff x="4658576" y="3781729"/>
              <a:chExt cx="2596896" cy="2322576"/>
            </a:xfrm>
          </p:grpSpPr>
          <p:sp>
            <p:nvSpPr>
              <p:cNvPr id="3117" name="Rectangle 3116">
                <a:extLst>
                  <a:ext uri="{FF2B5EF4-FFF2-40B4-BE49-F238E27FC236}">
                    <a16:creationId xmlns:a16="http://schemas.microsoft.com/office/drawing/2014/main" id="{308344F9-85EF-5856-AE36-05FDF095A2CF}"/>
                  </a:ext>
                </a:extLst>
              </p:cNvPr>
              <p:cNvSpPr/>
              <p:nvPr/>
            </p:nvSpPr>
            <p:spPr>
              <a:xfrm>
                <a:off x="4658576" y="3781729"/>
                <a:ext cx="2596896" cy="2322576"/>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118" name="Group 3117">
                <a:extLst>
                  <a:ext uri="{FF2B5EF4-FFF2-40B4-BE49-F238E27FC236}">
                    <a16:creationId xmlns:a16="http://schemas.microsoft.com/office/drawing/2014/main" id="{FA8D67FA-558B-FD8D-EE18-23DED7DCB52C}"/>
                  </a:ext>
                </a:extLst>
              </p:cNvPr>
              <p:cNvGrpSpPr/>
              <p:nvPr/>
            </p:nvGrpSpPr>
            <p:grpSpPr>
              <a:xfrm>
                <a:off x="4676864" y="3818305"/>
                <a:ext cx="365760" cy="861046"/>
                <a:chOff x="4114800" y="1883664"/>
                <a:chExt cx="365760" cy="861046"/>
              </a:xfrm>
            </p:grpSpPr>
            <p:grpSp>
              <p:nvGrpSpPr>
                <p:cNvPr id="3316" name="Group 3315">
                  <a:extLst>
                    <a:ext uri="{FF2B5EF4-FFF2-40B4-BE49-F238E27FC236}">
                      <a16:creationId xmlns:a16="http://schemas.microsoft.com/office/drawing/2014/main" id="{F5262F6E-F54B-EA4E-A13A-586BB0589534}"/>
                    </a:ext>
                  </a:extLst>
                </p:cNvPr>
                <p:cNvGrpSpPr/>
                <p:nvPr/>
              </p:nvGrpSpPr>
              <p:grpSpPr>
                <a:xfrm>
                  <a:off x="4114800" y="1883664"/>
                  <a:ext cx="365760" cy="429489"/>
                  <a:chOff x="4114800" y="1883664"/>
                  <a:chExt cx="365760" cy="429489"/>
                </a:xfrm>
              </p:grpSpPr>
              <p:sp>
                <p:nvSpPr>
                  <p:cNvPr id="3324" name="Rectangle 3323">
                    <a:extLst>
                      <a:ext uri="{FF2B5EF4-FFF2-40B4-BE49-F238E27FC236}">
                        <a16:creationId xmlns:a16="http://schemas.microsoft.com/office/drawing/2014/main" id="{44006799-DB74-9665-DD8C-FC7CCF77C45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25" name="Rectangle 3324">
                    <a:extLst>
                      <a:ext uri="{FF2B5EF4-FFF2-40B4-BE49-F238E27FC236}">
                        <a16:creationId xmlns:a16="http://schemas.microsoft.com/office/drawing/2014/main" id="{C88A979C-61D7-DBB3-1785-3CC6D7D2407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26" name="Rectangle 3325">
                    <a:extLst>
                      <a:ext uri="{FF2B5EF4-FFF2-40B4-BE49-F238E27FC236}">
                        <a16:creationId xmlns:a16="http://schemas.microsoft.com/office/drawing/2014/main" id="{24509C9C-B0F5-C96B-DDB3-EAF5786C7F2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27" name="Freeform 3326">
                    <a:extLst>
                      <a:ext uri="{FF2B5EF4-FFF2-40B4-BE49-F238E27FC236}">
                        <a16:creationId xmlns:a16="http://schemas.microsoft.com/office/drawing/2014/main" id="{2C37AEB3-EF99-2CFC-5671-3C83E72CEE7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28" name="Freeform 3327">
                    <a:extLst>
                      <a:ext uri="{FF2B5EF4-FFF2-40B4-BE49-F238E27FC236}">
                        <a16:creationId xmlns:a16="http://schemas.microsoft.com/office/drawing/2014/main" id="{DBD0E5B8-D7E5-514E-B417-FD3045EAA8F2}"/>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29" name="Freeform 3328">
                    <a:extLst>
                      <a:ext uri="{FF2B5EF4-FFF2-40B4-BE49-F238E27FC236}">
                        <a16:creationId xmlns:a16="http://schemas.microsoft.com/office/drawing/2014/main" id="{1F9E73ED-51FA-BABC-B032-27DACC10E82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317" name="Group 3316">
                  <a:extLst>
                    <a:ext uri="{FF2B5EF4-FFF2-40B4-BE49-F238E27FC236}">
                      <a16:creationId xmlns:a16="http://schemas.microsoft.com/office/drawing/2014/main" id="{21336C1A-B2DF-D19F-BF70-0C27CB13CD5A}"/>
                    </a:ext>
                  </a:extLst>
                </p:cNvPr>
                <p:cNvGrpSpPr/>
                <p:nvPr/>
              </p:nvGrpSpPr>
              <p:grpSpPr>
                <a:xfrm>
                  <a:off x="4114800" y="2313153"/>
                  <a:ext cx="365760" cy="431557"/>
                  <a:chOff x="4114800" y="2313153"/>
                  <a:chExt cx="365760" cy="431557"/>
                </a:xfrm>
              </p:grpSpPr>
              <p:sp>
                <p:nvSpPr>
                  <p:cNvPr id="3318" name="Rectangle 3317">
                    <a:extLst>
                      <a:ext uri="{FF2B5EF4-FFF2-40B4-BE49-F238E27FC236}">
                        <a16:creationId xmlns:a16="http://schemas.microsoft.com/office/drawing/2014/main" id="{0207930F-E69C-2ED2-253B-5D3415D5FF38}"/>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19" name="Rectangle 3318">
                    <a:extLst>
                      <a:ext uri="{FF2B5EF4-FFF2-40B4-BE49-F238E27FC236}">
                        <a16:creationId xmlns:a16="http://schemas.microsoft.com/office/drawing/2014/main" id="{6E554DA8-C921-4D24-E458-DF534DFDF7E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20" name="Rectangle 3319">
                    <a:extLst>
                      <a:ext uri="{FF2B5EF4-FFF2-40B4-BE49-F238E27FC236}">
                        <a16:creationId xmlns:a16="http://schemas.microsoft.com/office/drawing/2014/main" id="{72933146-F681-B2C7-26AC-18B4F40DB5F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21" name="Freeform 3320">
                    <a:extLst>
                      <a:ext uri="{FF2B5EF4-FFF2-40B4-BE49-F238E27FC236}">
                        <a16:creationId xmlns:a16="http://schemas.microsoft.com/office/drawing/2014/main" id="{C061BC06-8465-CB24-8721-DEA81053BB7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22" name="Freeform 3321">
                    <a:extLst>
                      <a:ext uri="{FF2B5EF4-FFF2-40B4-BE49-F238E27FC236}">
                        <a16:creationId xmlns:a16="http://schemas.microsoft.com/office/drawing/2014/main" id="{C96A1411-7F5A-25AA-9FD9-5B3F5CB6823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23" name="Freeform 3322">
                    <a:extLst>
                      <a:ext uri="{FF2B5EF4-FFF2-40B4-BE49-F238E27FC236}">
                        <a16:creationId xmlns:a16="http://schemas.microsoft.com/office/drawing/2014/main" id="{7ABBD9A1-703E-4D72-95C7-53BE53EABB49}"/>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3119" name="Flowchart: Stored Data 3472">
                <a:extLst>
                  <a:ext uri="{FF2B5EF4-FFF2-40B4-BE49-F238E27FC236}">
                    <a16:creationId xmlns:a16="http://schemas.microsoft.com/office/drawing/2014/main" id="{014DC8BF-9B58-9B38-F464-57C1924D2C07}"/>
                  </a:ext>
                </a:extLst>
              </p:cNvPr>
              <p:cNvSpPr/>
              <p:nvPr/>
            </p:nvSpPr>
            <p:spPr>
              <a:xfrm rot="10800000">
                <a:off x="4951184" y="4898065"/>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120" name="Group 3119">
                <a:extLst>
                  <a:ext uri="{FF2B5EF4-FFF2-40B4-BE49-F238E27FC236}">
                    <a16:creationId xmlns:a16="http://schemas.microsoft.com/office/drawing/2014/main" id="{FFF03C78-1514-9E50-4E20-24AE4AE00C9D}"/>
                  </a:ext>
                </a:extLst>
              </p:cNvPr>
              <p:cNvGrpSpPr/>
              <p:nvPr/>
            </p:nvGrpSpPr>
            <p:grpSpPr>
              <a:xfrm>
                <a:off x="4676864" y="5208193"/>
                <a:ext cx="365760" cy="861046"/>
                <a:chOff x="4114800" y="1883664"/>
                <a:chExt cx="365760" cy="861046"/>
              </a:xfrm>
            </p:grpSpPr>
            <p:grpSp>
              <p:nvGrpSpPr>
                <p:cNvPr id="3302" name="Group 3301">
                  <a:extLst>
                    <a:ext uri="{FF2B5EF4-FFF2-40B4-BE49-F238E27FC236}">
                      <a16:creationId xmlns:a16="http://schemas.microsoft.com/office/drawing/2014/main" id="{CEBBD1CF-54FC-8286-3B75-84B74AFAC27C}"/>
                    </a:ext>
                  </a:extLst>
                </p:cNvPr>
                <p:cNvGrpSpPr/>
                <p:nvPr/>
              </p:nvGrpSpPr>
              <p:grpSpPr>
                <a:xfrm>
                  <a:off x="4114800" y="1883664"/>
                  <a:ext cx="365760" cy="429489"/>
                  <a:chOff x="4114800" y="1883664"/>
                  <a:chExt cx="365760" cy="429489"/>
                </a:xfrm>
              </p:grpSpPr>
              <p:sp>
                <p:nvSpPr>
                  <p:cNvPr id="3310" name="Rectangle 3309">
                    <a:extLst>
                      <a:ext uri="{FF2B5EF4-FFF2-40B4-BE49-F238E27FC236}">
                        <a16:creationId xmlns:a16="http://schemas.microsoft.com/office/drawing/2014/main" id="{E34F821E-9469-2347-5EA3-18639583A15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11" name="Rectangle 3310">
                    <a:extLst>
                      <a:ext uri="{FF2B5EF4-FFF2-40B4-BE49-F238E27FC236}">
                        <a16:creationId xmlns:a16="http://schemas.microsoft.com/office/drawing/2014/main" id="{F69F75AD-78D2-AFEF-9CD7-CD0ECDCF9A37}"/>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12" name="Rectangle 3311">
                    <a:extLst>
                      <a:ext uri="{FF2B5EF4-FFF2-40B4-BE49-F238E27FC236}">
                        <a16:creationId xmlns:a16="http://schemas.microsoft.com/office/drawing/2014/main" id="{6EE3AAD3-3A46-3C73-34CD-9C4DC0329BB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13" name="Freeform 3312">
                    <a:extLst>
                      <a:ext uri="{FF2B5EF4-FFF2-40B4-BE49-F238E27FC236}">
                        <a16:creationId xmlns:a16="http://schemas.microsoft.com/office/drawing/2014/main" id="{8ADC6E70-7444-52E3-BB50-83DF5BCD0C9D}"/>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14" name="Freeform 3313">
                    <a:extLst>
                      <a:ext uri="{FF2B5EF4-FFF2-40B4-BE49-F238E27FC236}">
                        <a16:creationId xmlns:a16="http://schemas.microsoft.com/office/drawing/2014/main" id="{D9E9EF9A-321B-E699-4835-47AED7D6525C}"/>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15" name="Freeform 3314">
                    <a:extLst>
                      <a:ext uri="{FF2B5EF4-FFF2-40B4-BE49-F238E27FC236}">
                        <a16:creationId xmlns:a16="http://schemas.microsoft.com/office/drawing/2014/main" id="{C70D1377-1E47-2877-EC91-914D62C4905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303" name="Group 3302">
                  <a:extLst>
                    <a:ext uri="{FF2B5EF4-FFF2-40B4-BE49-F238E27FC236}">
                      <a16:creationId xmlns:a16="http://schemas.microsoft.com/office/drawing/2014/main" id="{24D6F242-1BDE-2B22-C00F-288478E94ADD}"/>
                    </a:ext>
                  </a:extLst>
                </p:cNvPr>
                <p:cNvGrpSpPr/>
                <p:nvPr/>
              </p:nvGrpSpPr>
              <p:grpSpPr>
                <a:xfrm>
                  <a:off x="4114800" y="2313153"/>
                  <a:ext cx="365760" cy="431557"/>
                  <a:chOff x="4114800" y="2313153"/>
                  <a:chExt cx="365760" cy="431557"/>
                </a:xfrm>
              </p:grpSpPr>
              <p:sp>
                <p:nvSpPr>
                  <p:cNvPr id="3304" name="Rectangle 3303">
                    <a:extLst>
                      <a:ext uri="{FF2B5EF4-FFF2-40B4-BE49-F238E27FC236}">
                        <a16:creationId xmlns:a16="http://schemas.microsoft.com/office/drawing/2014/main" id="{F8D6AF20-7FBB-81E8-5A5D-76CB4F37C217}"/>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05" name="Rectangle 3304">
                    <a:extLst>
                      <a:ext uri="{FF2B5EF4-FFF2-40B4-BE49-F238E27FC236}">
                        <a16:creationId xmlns:a16="http://schemas.microsoft.com/office/drawing/2014/main" id="{0074653B-58D2-DEC4-9294-A785B382756E}"/>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06" name="Rectangle 3305">
                    <a:extLst>
                      <a:ext uri="{FF2B5EF4-FFF2-40B4-BE49-F238E27FC236}">
                        <a16:creationId xmlns:a16="http://schemas.microsoft.com/office/drawing/2014/main" id="{A57B00CF-A093-21D3-8CF8-530DC1AC4E6F}"/>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07" name="Freeform 3306">
                    <a:extLst>
                      <a:ext uri="{FF2B5EF4-FFF2-40B4-BE49-F238E27FC236}">
                        <a16:creationId xmlns:a16="http://schemas.microsoft.com/office/drawing/2014/main" id="{61411DD8-3A89-4A71-EFA7-8ECFEFA77CD5}"/>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08" name="Freeform 3307">
                    <a:extLst>
                      <a:ext uri="{FF2B5EF4-FFF2-40B4-BE49-F238E27FC236}">
                        <a16:creationId xmlns:a16="http://schemas.microsoft.com/office/drawing/2014/main" id="{FC364443-F65A-FFF4-C165-BEAAEA86765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09" name="Freeform 3308">
                    <a:extLst>
                      <a:ext uri="{FF2B5EF4-FFF2-40B4-BE49-F238E27FC236}">
                        <a16:creationId xmlns:a16="http://schemas.microsoft.com/office/drawing/2014/main" id="{BAB5646B-B509-3AD9-634C-E5BB99F6B92D}"/>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1" name="Group 3120">
                <a:extLst>
                  <a:ext uri="{FF2B5EF4-FFF2-40B4-BE49-F238E27FC236}">
                    <a16:creationId xmlns:a16="http://schemas.microsoft.com/office/drawing/2014/main" id="{FC017D3F-380F-49A8-B3E8-9D5F6362DF83}"/>
                  </a:ext>
                </a:extLst>
              </p:cNvPr>
              <p:cNvGrpSpPr/>
              <p:nvPr/>
            </p:nvGrpSpPr>
            <p:grpSpPr>
              <a:xfrm>
                <a:off x="5042624" y="5208193"/>
                <a:ext cx="365760" cy="861046"/>
                <a:chOff x="4114800" y="1883664"/>
                <a:chExt cx="365760" cy="861046"/>
              </a:xfrm>
            </p:grpSpPr>
            <p:grpSp>
              <p:nvGrpSpPr>
                <p:cNvPr id="3288" name="Group 3287">
                  <a:extLst>
                    <a:ext uri="{FF2B5EF4-FFF2-40B4-BE49-F238E27FC236}">
                      <a16:creationId xmlns:a16="http://schemas.microsoft.com/office/drawing/2014/main" id="{CC84DA14-242A-F624-1C80-B4C8636932E8}"/>
                    </a:ext>
                  </a:extLst>
                </p:cNvPr>
                <p:cNvGrpSpPr/>
                <p:nvPr/>
              </p:nvGrpSpPr>
              <p:grpSpPr>
                <a:xfrm>
                  <a:off x="4114800" y="1883664"/>
                  <a:ext cx="365760" cy="429489"/>
                  <a:chOff x="4114800" y="1883664"/>
                  <a:chExt cx="365760" cy="429489"/>
                </a:xfrm>
              </p:grpSpPr>
              <p:sp>
                <p:nvSpPr>
                  <p:cNvPr id="3296" name="Rectangle 3295">
                    <a:extLst>
                      <a:ext uri="{FF2B5EF4-FFF2-40B4-BE49-F238E27FC236}">
                        <a16:creationId xmlns:a16="http://schemas.microsoft.com/office/drawing/2014/main" id="{3D4C4700-515F-8D49-BAE5-9B8EA67BD1C3}"/>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97" name="Rectangle 3296">
                    <a:extLst>
                      <a:ext uri="{FF2B5EF4-FFF2-40B4-BE49-F238E27FC236}">
                        <a16:creationId xmlns:a16="http://schemas.microsoft.com/office/drawing/2014/main" id="{0DE8B972-3582-2832-2166-8CEB0FD0CAB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98" name="Rectangle 3297">
                    <a:extLst>
                      <a:ext uri="{FF2B5EF4-FFF2-40B4-BE49-F238E27FC236}">
                        <a16:creationId xmlns:a16="http://schemas.microsoft.com/office/drawing/2014/main" id="{A04E169A-52A4-C84B-EF54-9F20AAD4A9B6}"/>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99" name="Freeform 3298">
                    <a:extLst>
                      <a:ext uri="{FF2B5EF4-FFF2-40B4-BE49-F238E27FC236}">
                        <a16:creationId xmlns:a16="http://schemas.microsoft.com/office/drawing/2014/main" id="{4E8DD491-9170-72E7-FDC0-E3F9861B9761}"/>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00" name="Freeform 3299">
                    <a:extLst>
                      <a:ext uri="{FF2B5EF4-FFF2-40B4-BE49-F238E27FC236}">
                        <a16:creationId xmlns:a16="http://schemas.microsoft.com/office/drawing/2014/main" id="{A451BC0B-6AF7-D5B7-AE67-DCA7CADC0A5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01" name="Freeform 3300">
                    <a:extLst>
                      <a:ext uri="{FF2B5EF4-FFF2-40B4-BE49-F238E27FC236}">
                        <a16:creationId xmlns:a16="http://schemas.microsoft.com/office/drawing/2014/main" id="{0E476BE7-6A4C-1F6B-D34B-4014ABB4F6D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289" name="Group 3288">
                  <a:extLst>
                    <a:ext uri="{FF2B5EF4-FFF2-40B4-BE49-F238E27FC236}">
                      <a16:creationId xmlns:a16="http://schemas.microsoft.com/office/drawing/2014/main" id="{4F415CFE-CF2C-4F3C-BA99-0CA94E52A083}"/>
                    </a:ext>
                  </a:extLst>
                </p:cNvPr>
                <p:cNvGrpSpPr/>
                <p:nvPr/>
              </p:nvGrpSpPr>
              <p:grpSpPr>
                <a:xfrm>
                  <a:off x="4114800" y="2313153"/>
                  <a:ext cx="365760" cy="431557"/>
                  <a:chOff x="4114800" y="2313153"/>
                  <a:chExt cx="365760" cy="431557"/>
                </a:xfrm>
              </p:grpSpPr>
              <p:sp>
                <p:nvSpPr>
                  <p:cNvPr id="3290" name="Rectangle 3289">
                    <a:extLst>
                      <a:ext uri="{FF2B5EF4-FFF2-40B4-BE49-F238E27FC236}">
                        <a16:creationId xmlns:a16="http://schemas.microsoft.com/office/drawing/2014/main" id="{470FF023-82B3-1C94-6560-B0A83527556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91" name="Rectangle 3290">
                    <a:extLst>
                      <a:ext uri="{FF2B5EF4-FFF2-40B4-BE49-F238E27FC236}">
                        <a16:creationId xmlns:a16="http://schemas.microsoft.com/office/drawing/2014/main" id="{ABA6F9D5-B689-F4A6-698E-73590CD8CFF6}"/>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92" name="Rectangle 3291">
                    <a:extLst>
                      <a:ext uri="{FF2B5EF4-FFF2-40B4-BE49-F238E27FC236}">
                        <a16:creationId xmlns:a16="http://schemas.microsoft.com/office/drawing/2014/main" id="{6BCD8B48-637F-A6A9-48F6-C3FFA133EE7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93" name="Freeform 3292">
                    <a:extLst>
                      <a:ext uri="{FF2B5EF4-FFF2-40B4-BE49-F238E27FC236}">
                        <a16:creationId xmlns:a16="http://schemas.microsoft.com/office/drawing/2014/main" id="{467EF6B7-D115-2CF7-02F4-365420B9DD2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94" name="Freeform 3293">
                    <a:extLst>
                      <a:ext uri="{FF2B5EF4-FFF2-40B4-BE49-F238E27FC236}">
                        <a16:creationId xmlns:a16="http://schemas.microsoft.com/office/drawing/2014/main" id="{30130BAB-AC0A-36D1-FE3A-FD4C49A81B9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95" name="Freeform 3294">
                    <a:extLst>
                      <a:ext uri="{FF2B5EF4-FFF2-40B4-BE49-F238E27FC236}">
                        <a16:creationId xmlns:a16="http://schemas.microsoft.com/office/drawing/2014/main" id="{58877CD2-5954-8FA8-92A5-30EE141683B0}"/>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2" name="Group 3121">
                <a:extLst>
                  <a:ext uri="{FF2B5EF4-FFF2-40B4-BE49-F238E27FC236}">
                    <a16:creationId xmlns:a16="http://schemas.microsoft.com/office/drawing/2014/main" id="{0BBD4BB6-89E7-3207-6B9B-D590E80F1638}"/>
                  </a:ext>
                </a:extLst>
              </p:cNvPr>
              <p:cNvGrpSpPr/>
              <p:nvPr/>
            </p:nvGrpSpPr>
            <p:grpSpPr>
              <a:xfrm>
                <a:off x="5408384" y="5208193"/>
                <a:ext cx="365760" cy="861046"/>
                <a:chOff x="4114800" y="1883664"/>
                <a:chExt cx="365760" cy="861046"/>
              </a:xfrm>
            </p:grpSpPr>
            <p:grpSp>
              <p:nvGrpSpPr>
                <p:cNvPr id="3274" name="Group 3273">
                  <a:extLst>
                    <a:ext uri="{FF2B5EF4-FFF2-40B4-BE49-F238E27FC236}">
                      <a16:creationId xmlns:a16="http://schemas.microsoft.com/office/drawing/2014/main" id="{EECB6364-504D-7359-1D16-B8C299640775}"/>
                    </a:ext>
                  </a:extLst>
                </p:cNvPr>
                <p:cNvGrpSpPr/>
                <p:nvPr/>
              </p:nvGrpSpPr>
              <p:grpSpPr>
                <a:xfrm>
                  <a:off x="4114800" y="1883664"/>
                  <a:ext cx="365760" cy="429489"/>
                  <a:chOff x="4114800" y="1883664"/>
                  <a:chExt cx="365760" cy="429489"/>
                </a:xfrm>
              </p:grpSpPr>
              <p:sp>
                <p:nvSpPr>
                  <p:cNvPr id="3282" name="Rectangle 3281">
                    <a:extLst>
                      <a:ext uri="{FF2B5EF4-FFF2-40B4-BE49-F238E27FC236}">
                        <a16:creationId xmlns:a16="http://schemas.microsoft.com/office/drawing/2014/main" id="{B6C30967-7EE5-4339-A485-61F99B66C263}"/>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83" name="Rectangle 3282">
                    <a:extLst>
                      <a:ext uri="{FF2B5EF4-FFF2-40B4-BE49-F238E27FC236}">
                        <a16:creationId xmlns:a16="http://schemas.microsoft.com/office/drawing/2014/main" id="{CC41A611-E3B9-280D-EE02-B2D267245A47}"/>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84" name="Rectangle 3283">
                    <a:extLst>
                      <a:ext uri="{FF2B5EF4-FFF2-40B4-BE49-F238E27FC236}">
                        <a16:creationId xmlns:a16="http://schemas.microsoft.com/office/drawing/2014/main" id="{1E9F15D8-8DF8-5A05-E487-31DE112BDAB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85" name="Freeform 3284">
                    <a:extLst>
                      <a:ext uri="{FF2B5EF4-FFF2-40B4-BE49-F238E27FC236}">
                        <a16:creationId xmlns:a16="http://schemas.microsoft.com/office/drawing/2014/main" id="{E59F9AB6-7A56-366D-7256-CC89234326F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86" name="Freeform 3285">
                    <a:extLst>
                      <a:ext uri="{FF2B5EF4-FFF2-40B4-BE49-F238E27FC236}">
                        <a16:creationId xmlns:a16="http://schemas.microsoft.com/office/drawing/2014/main" id="{379D1075-2192-7BB2-5E6F-B54A9B35F25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87" name="Freeform 3286">
                    <a:extLst>
                      <a:ext uri="{FF2B5EF4-FFF2-40B4-BE49-F238E27FC236}">
                        <a16:creationId xmlns:a16="http://schemas.microsoft.com/office/drawing/2014/main" id="{93D32EDB-A51B-E558-6B9F-CD233D5FC03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275" name="Group 3274">
                  <a:extLst>
                    <a:ext uri="{FF2B5EF4-FFF2-40B4-BE49-F238E27FC236}">
                      <a16:creationId xmlns:a16="http://schemas.microsoft.com/office/drawing/2014/main" id="{EAF619D0-D26F-4435-3934-5E27BDDB0416}"/>
                    </a:ext>
                  </a:extLst>
                </p:cNvPr>
                <p:cNvGrpSpPr/>
                <p:nvPr/>
              </p:nvGrpSpPr>
              <p:grpSpPr>
                <a:xfrm>
                  <a:off x="4114800" y="2313153"/>
                  <a:ext cx="365760" cy="431557"/>
                  <a:chOff x="4114800" y="2313153"/>
                  <a:chExt cx="365760" cy="431557"/>
                </a:xfrm>
              </p:grpSpPr>
              <p:sp>
                <p:nvSpPr>
                  <p:cNvPr id="3276" name="Rectangle 3275">
                    <a:extLst>
                      <a:ext uri="{FF2B5EF4-FFF2-40B4-BE49-F238E27FC236}">
                        <a16:creationId xmlns:a16="http://schemas.microsoft.com/office/drawing/2014/main" id="{834FE1DA-BFD4-48E5-BD2C-B5D0B6092822}"/>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77" name="Rectangle 3276">
                    <a:extLst>
                      <a:ext uri="{FF2B5EF4-FFF2-40B4-BE49-F238E27FC236}">
                        <a16:creationId xmlns:a16="http://schemas.microsoft.com/office/drawing/2014/main" id="{0636D0EC-AFED-A51A-F5C8-502AFF44822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78" name="Rectangle 3277">
                    <a:extLst>
                      <a:ext uri="{FF2B5EF4-FFF2-40B4-BE49-F238E27FC236}">
                        <a16:creationId xmlns:a16="http://schemas.microsoft.com/office/drawing/2014/main" id="{83EA81F1-7559-A02B-7B20-7567CC44F1E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79" name="Freeform 3278">
                    <a:extLst>
                      <a:ext uri="{FF2B5EF4-FFF2-40B4-BE49-F238E27FC236}">
                        <a16:creationId xmlns:a16="http://schemas.microsoft.com/office/drawing/2014/main" id="{5F656AF1-99AA-C975-37DE-518692FF16C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80" name="Freeform 3279">
                    <a:extLst>
                      <a:ext uri="{FF2B5EF4-FFF2-40B4-BE49-F238E27FC236}">
                        <a16:creationId xmlns:a16="http://schemas.microsoft.com/office/drawing/2014/main" id="{9F2FF0C1-AE4D-E4A4-60C8-987E55185AF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81" name="Freeform 3280">
                    <a:extLst>
                      <a:ext uri="{FF2B5EF4-FFF2-40B4-BE49-F238E27FC236}">
                        <a16:creationId xmlns:a16="http://schemas.microsoft.com/office/drawing/2014/main" id="{BBD82390-9FDB-EC33-BBB7-58B7CF7E23E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3" name="Group 3122">
                <a:extLst>
                  <a:ext uri="{FF2B5EF4-FFF2-40B4-BE49-F238E27FC236}">
                    <a16:creationId xmlns:a16="http://schemas.microsoft.com/office/drawing/2014/main" id="{E3F5706A-C694-6A28-5947-B0DF82CB4E2D}"/>
                  </a:ext>
                </a:extLst>
              </p:cNvPr>
              <p:cNvGrpSpPr/>
              <p:nvPr/>
            </p:nvGrpSpPr>
            <p:grpSpPr>
              <a:xfrm>
                <a:off x="5774144" y="5208193"/>
                <a:ext cx="365760" cy="861046"/>
                <a:chOff x="4114800" y="1883664"/>
                <a:chExt cx="365760" cy="861046"/>
              </a:xfrm>
            </p:grpSpPr>
            <p:grpSp>
              <p:nvGrpSpPr>
                <p:cNvPr id="3260" name="Group 3259">
                  <a:extLst>
                    <a:ext uri="{FF2B5EF4-FFF2-40B4-BE49-F238E27FC236}">
                      <a16:creationId xmlns:a16="http://schemas.microsoft.com/office/drawing/2014/main" id="{DC7DC146-3B19-B187-AB7E-D83C4DB6F54F}"/>
                    </a:ext>
                  </a:extLst>
                </p:cNvPr>
                <p:cNvGrpSpPr/>
                <p:nvPr/>
              </p:nvGrpSpPr>
              <p:grpSpPr>
                <a:xfrm>
                  <a:off x="4114800" y="1883664"/>
                  <a:ext cx="365760" cy="429489"/>
                  <a:chOff x="4114800" y="1883664"/>
                  <a:chExt cx="365760" cy="429489"/>
                </a:xfrm>
              </p:grpSpPr>
              <p:sp>
                <p:nvSpPr>
                  <p:cNvPr id="3268" name="Rectangle 3267">
                    <a:extLst>
                      <a:ext uri="{FF2B5EF4-FFF2-40B4-BE49-F238E27FC236}">
                        <a16:creationId xmlns:a16="http://schemas.microsoft.com/office/drawing/2014/main" id="{FA9B0FA2-EF8E-3BA0-436C-B89F21D2746D}"/>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69" name="Rectangle 3268">
                    <a:extLst>
                      <a:ext uri="{FF2B5EF4-FFF2-40B4-BE49-F238E27FC236}">
                        <a16:creationId xmlns:a16="http://schemas.microsoft.com/office/drawing/2014/main" id="{E421EC8B-7AD9-F7C5-70E8-40542C756917}"/>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70" name="Rectangle 3269">
                    <a:extLst>
                      <a:ext uri="{FF2B5EF4-FFF2-40B4-BE49-F238E27FC236}">
                        <a16:creationId xmlns:a16="http://schemas.microsoft.com/office/drawing/2014/main" id="{0436AE10-CB55-1305-808A-F0680E29B40D}"/>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71" name="Freeform 3270">
                    <a:extLst>
                      <a:ext uri="{FF2B5EF4-FFF2-40B4-BE49-F238E27FC236}">
                        <a16:creationId xmlns:a16="http://schemas.microsoft.com/office/drawing/2014/main" id="{671CF4FD-8B02-9CDE-0164-350AEE3DADF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72" name="Freeform 3271">
                    <a:extLst>
                      <a:ext uri="{FF2B5EF4-FFF2-40B4-BE49-F238E27FC236}">
                        <a16:creationId xmlns:a16="http://schemas.microsoft.com/office/drawing/2014/main" id="{FABC45FF-45BE-6938-5BB7-D8821C4075C5}"/>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73" name="Freeform 3272">
                    <a:extLst>
                      <a:ext uri="{FF2B5EF4-FFF2-40B4-BE49-F238E27FC236}">
                        <a16:creationId xmlns:a16="http://schemas.microsoft.com/office/drawing/2014/main" id="{93C91F2E-3450-A4D3-50AC-0E981310611F}"/>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261" name="Group 3260">
                  <a:extLst>
                    <a:ext uri="{FF2B5EF4-FFF2-40B4-BE49-F238E27FC236}">
                      <a16:creationId xmlns:a16="http://schemas.microsoft.com/office/drawing/2014/main" id="{4AF20678-3155-FF16-D0FE-F7FB69DC930A}"/>
                    </a:ext>
                  </a:extLst>
                </p:cNvPr>
                <p:cNvGrpSpPr/>
                <p:nvPr/>
              </p:nvGrpSpPr>
              <p:grpSpPr>
                <a:xfrm>
                  <a:off x="4114800" y="2313153"/>
                  <a:ext cx="365760" cy="431557"/>
                  <a:chOff x="4114800" y="2313153"/>
                  <a:chExt cx="365760" cy="431557"/>
                </a:xfrm>
              </p:grpSpPr>
              <p:sp>
                <p:nvSpPr>
                  <p:cNvPr id="3262" name="Rectangle 3261">
                    <a:extLst>
                      <a:ext uri="{FF2B5EF4-FFF2-40B4-BE49-F238E27FC236}">
                        <a16:creationId xmlns:a16="http://schemas.microsoft.com/office/drawing/2014/main" id="{DE88F8D0-6DEE-8CB7-ADD7-370271A5133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63" name="Rectangle 3262">
                    <a:extLst>
                      <a:ext uri="{FF2B5EF4-FFF2-40B4-BE49-F238E27FC236}">
                        <a16:creationId xmlns:a16="http://schemas.microsoft.com/office/drawing/2014/main" id="{D2074A2A-D80F-3B67-57E2-96E1E5AA3C32}"/>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64" name="Rectangle 3263">
                    <a:extLst>
                      <a:ext uri="{FF2B5EF4-FFF2-40B4-BE49-F238E27FC236}">
                        <a16:creationId xmlns:a16="http://schemas.microsoft.com/office/drawing/2014/main" id="{C4D395F5-58E9-9C7E-A335-6B2C7C22EF9A}"/>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65" name="Freeform 3264">
                    <a:extLst>
                      <a:ext uri="{FF2B5EF4-FFF2-40B4-BE49-F238E27FC236}">
                        <a16:creationId xmlns:a16="http://schemas.microsoft.com/office/drawing/2014/main" id="{8D420505-4BFE-5A3C-973E-BA92CF14D6B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66" name="Freeform 3265">
                    <a:extLst>
                      <a:ext uri="{FF2B5EF4-FFF2-40B4-BE49-F238E27FC236}">
                        <a16:creationId xmlns:a16="http://schemas.microsoft.com/office/drawing/2014/main" id="{3DFBF507-18A9-988E-5191-DAF3444F988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67" name="Freeform 3266">
                    <a:extLst>
                      <a:ext uri="{FF2B5EF4-FFF2-40B4-BE49-F238E27FC236}">
                        <a16:creationId xmlns:a16="http://schemas.microsoft.com/office/drawing/2014/main" id="{9C823185-635F-2B0B-18E1-BF739478CE37}"/>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4" name="Group 3123">
                <a:extLst>
                  <a:ext uri="{FF2B5EF4-FFF2-40B4-BE49-F238E27FC236}">
                    <a16:creationId xmlns:a16="http://schemas.microsoft.com/office/drawing/2014/main" id="{B1A6E3AC-4179-C2C8-4FEC-9832884CCCF0}"/>
                  </a:ext>
                </a:extLst>
              </p:cNvPr>
              <p:cNvGrpSpPr/>
              <p:nvPr/>
            </p:nvGrpSpPr>
            <p:grpSpPr>
              <a:xfrm>
                <a:off x="6139904" y="5208193"/>
                <a:ext cx="365760" cy="861046"/>
                <a:chOff x="4114800" y="1883664"/>
                <a:chExt cx="365760" cy="861046"/>
              </a:xfrm>
            </p:grpSpPr>
            <p:grpSp>
              <p:nvGrpSpPr>
                <p:cNvPr id="3246" name="Group 3245">
                  <a:extLst>
                    <a:ext uri="{FF2B5EF4-FFF2-40B4-BE49-F238E27FC236}">
                      <a16:creationId xmlns:a16="http://schemas.microsoft.com/office/drawing/2014/main" id="{CF5EF1CD-2DB1-8982-38A9-1367099D82B4}"/>
                    </a:ext>
                  </a:extLst>
                </p:cNvPr>
                <p:cNvGrpSpPr/>
                <p:nvPr/>
              </p:nvGrpSpPr>
              <p:grpSpPr>
                <a:xfrm>
                  <a:off x="4114800" y="1883664"/>
                  <a:ext cx="365760" cy="429489"/>
                  <a:chOff x="4114800" y="1883664"/>
                  <a:chExt cx="365760" cy="429489"/>
                </a:xfrm>
              </p:grpSpPr>
              <p:sp>
                <p:nvSpPr>
                  <p:cNvPr id="3254" name="Rectangle 3253">
                    <a:extLst>
                      <a:ext uri="{FF2B5EF4-FFF2-40B4-BE49-F238E27FC236}">
                        <a16:creationId xmlns:a16="http://schemas.microsoft.com/office/drawing/2014/main" id="{2D1BB003-FF9E-3EE9-C720-F5098682892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55" name="Rectangle 3254">
                    <a:extLst>
                      <a:ext uri="{FF2B5EF4-FFF2-40B4-BE49-F238E27FC236}">
                        <a16:creationId xmlns:a16="http://schemas.microsoft.com/office/drawing/2014/main" id="{4E3C9174-B318-E5AF-D489-6BF4294AD3A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56" name="Rectangle 3255">
                    <a:extLst>
                      <a:ext uri="{FF2B5EF4-FFF2-40B4-BE49-F238E27FC236}">
                        <a16:creationId xmlns:a16="http://schemas.microsoft.com/office/drawing/2014/main" id="{E6F0EB32-D43E-DC39-60B2-9F540EA657D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57" name="Freeform 3256">
                    <a:extLst>
                      <a:ext uri="{FF2B5EF4-FFF2-40B4-BE49-F238E27FC236}">
                        <a16:creationId xmlns:a16="http://schemas.microsoft.com/office/drawing/2014/main" id="{4775C449-EEA4-0A1B-4956-BF64F2B46F0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58" name="Freeform 3257">
                    <a:extLst>
                      <a:ext uri="{FF2B5EF4-FFF2-40B4-BE49-F238E27FC236}">
                        <a16:creationId xmlns:a16="http://schemas.microsoft.com/office/drawing/2014/main" id="{F015975B-0F90-68DA-8A5E-17D69C96EE4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59" name="Freeform 3258">
                    <a:extLst>
                      <a:ext uri="{FF2B5EF4-FFF2-40B4-BE49-F238E27FC236}">
                        <a16:creationId xmlns:a16="http://schemas.microsoft.com/office/drawing/2014/main" id="{EFA06832-7B78-CC00-2D56-A9FD85667F39}"/>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247" name="Group 3246">
                  <a:extLst>
                    <a:ext uri="{FF2B5EF4-FFF2-40B4-BE49-F238E27FC236}">
                      <a16:creationId xmlns:a16="http://schemas.microsoft.com/office/drawing/2014/main" id="{34374662-3F6E-6E26-3BBB-FE3C8E15751D}"/>
                    </a:ext>
                  </a:extLst>
                </p:cNvPr>
                <p:cNvGrpSpPr/>
                <p:nvPr/>
              </p:nvGrpSpPr>
              <p:grpSpPr>
                <a:xfrm>
                  <a:off x="4114800" y="2313153"/>
                  <a:ext cx="365760" cy="431557"/>
                  <a:chOff x="4114800" y="2313153"/>
                  <a:chExt cx="365760" cy="431557"/>
                </a:xfrm>
              </p:grpSpPr>
              <p:sp>
                <p:nvSpPr>
                  <p:cNvPr id="3248" name="Rectangle 3247">
                    <a:extLst>
                      <a:ext uri="{FF2B5EF4-FFF2-40B4-BE49-F238E27FC236}">
                        <a16:creationId xmlns:a16="http://schemas.microsoft.com/office/drawing/2014/main" id="{02268EA8-06F8-044D-6EC6-F9E7A482773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49" name="Rectangle 3248">
                    <a:extLst>
                      <a:ext uri="{FF2B5EF4-FFF2-40B4-BE49-F238E27FC236}">
                        <a16:creationId xmlns:a16="http://schemas.microsoft.com/office/drawing/2014/main" id="{3FAA11DD-08F2-2870-72F8-2C4BD40F344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50" name="Rectangle 3249">
                    <a:extLst>
                      <a:ext uri="{FF2B5EF4-FFF2-40B4-BE49-F238E27FC236}">
                        <a16:creationId xmlns:a16="http://schemas.microsoft.com/office/drawing/2014/main" id="{0FE1DE32-C6E5-4533-1A9A-19D3EF32747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51" name="Freeform 3250">
                    <a:extLst>
                      <a:ext uri="{FF2B5EF4-FFF2-40B4-BE49-F238E27FC236}">
                        <a16:creationId xmlns:a16="http://schemas.microsoft.com/office/drawing/2014/main" id="{F4C1DECF-D155-D82C-277C-A726BA88BB1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52" name="Freeform 3251">
                    <a:extLst>
                      <a:ext uri="{FF2B5EF4-FFF2-40B4-BE49-F238E27FC236}">
                        <a16:creationId xmlns:a16="http://schemas.microsoft.com/office/drawing/2014/main" id="{1AC3D7B8-E249-6A3B-5DC5-454E20CAFC4B}"/>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53" name="Freeform 3252">
                    <a:extLst>
                      <a:ext uri="{FF2B5EF4-FFF2-40B4-BE49-F238E27FC236}">
                        <a16:creationId xmlns:a16="http://schemas.microsoft.com/office/drawing/2014/main" id="{B9AD9640-2145-087F-99D5-E93AF303588D}"/>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5" name="Group 3124">
                <a:extLst>
                  <a:ext uri="{FF2B5EF4-FFF2-40B4-BE49-F238E27FC236}">
                    <a16:creationId xmlns:a16="http://schemas.microsoft.com/office/drawing/2014/main" id="{8CBB0C16-AAE3-C27D-F1CF-CC6F003973CF}"/>
                  </a:ext>
                </a:extLst>
              </p:cNvPr>
              <p:cNvGrpSpPr/>
              <p:nvPr/>
            </p:nvGrpSpPr>
            <p:grpSpPr>
              <a:xfrm>
                <a:off x="6505664" y="5208193"/>
                <a:ext cx="365760" cy="861046"/>
                <a:chOff x="4114800" y="1883664"/>
                <a:chExt cx="365760" cy="861046"/>
              </a:xfrm>
            </p:grpSpPr>
            <p:grpSp>
              <p:nvGrpSpPr>
                <p:cNvPr id="3232" name="Group 3231">
                  <a:extLst>
                    <a:ext uri="{FF2B5EF4-FFF2-40B4-BE49-F238E27FC236}">
                      <a16:creationId xmlns:a16="http://schemas.microsoft.com/office/drawing/2014/main" id="{4C932E71-860B-0AB1-13F4-E98D6CBF6732}"/>
                    </a:ext>
                  </a:extLst>
                </p:cNvPr>
                <p:cNvGrpSpPr/>
                <p:nvPr/>
              </p:nvGrpSpPr>
              <p:grpSpPr>
                <a:xfrm>
                  <a:off x="4114800" y="1883664"/>
                  <a:ext cx="365760" cy="429489"/>
                  <a:chOff x="4114800" y="1883664"/>
                  <a:chExt cx="365760" cy="429489"/>
                </a:xfrm>
              </p:grpSpPr>
              <p:sp>
                <p:nvSpPr>
                  <p:cNvPr id="3240" name="Rectangle 3239">
                    <a:extLst>
                      <a:ext uri="{FF2B5EF4-FFF2-40B4-BE49-F238E27FC236}">
                        <a16:creationId xmlns:a16="http://schemas.microsoft.com/office/drawing/2014/main" id="{E5C792E4-A80E-AFBB-6E72-CA6D4D79000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41" name="Rectangle 3240">
                    <a:extLst>
                      <a:ext uri="{FF2B5EF4-FFF2-40B4-BE49-F238E27FC236}">
                        <a16:creationId xmlns:a16="http://schemas.microsoft.com/office/drawing/2014/main" id="{76C46A9E-A598-027E-165F-E6BB73F665F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42" name="Rectangle 3241">
                    <a:extLst>
                      <a:ext uri="{FF2B5EF4-FFF2-40B4-BE49-F238E27FC236}">
                        <a16:creationId xmlns:a16="http://schemas.microsoft.com/office/drawing/2014/main" id="{8BD2E501-6DF6-7587-FBF0-191921BA1605}"/>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43" name="Freeform 3242">
                    <a:extLst>
                      <a:ext uri="{FF2B5EF4-FFF2-40B4-BE49-F238E27FC236}">
                        <a16:creationId xmlns:a16="http://schemas.microsoft.com/office/drawing/2014/main" id="{CCFC287B-62C5-6148-6162-E682E52E38D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44" name="Freeform 3243">
                    <a:extLst>
                      <a:ext uri="{FF2B5EF4-FFF2-40B4-BE49-F238E27FC236}">
                        <a16:creationId xmlns:a16="http://schemas.microsoft.com/office/drawing/2014/main" id="{215E46DD-6523-A8DA-39AB-F38B05F500E0}"/>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45" name="Freeform 3244">
                    <a:extLst>
                      <a:ext uri="{FF2B5EF4-FFF2-40B4-BE49-F238E27FC236}">
                        <a16:creationId xmlns:a16="http://schemas.microsoft.com/office/drawing/2014/main" id="{50EFA163-8C98-075F-3896-40DBB8F7557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233" name="Group 3232">
                  <a:extLst>
                    <a:ext uri="{FF2B5EF4-FFF2-40B4-BE49-F238E27FC236}">
                      <a16:creationId xmlns:a16="http://schemas.microsoft.com/office/drawing/2014/main" id="{A32BF241-644E-614C-0A07-BFFF795CC37F}"/>
                    </a:ext>
                  </a:extLst>
                </p:cNvPr>
                <p:cNvGrpSpPr/>
                <p:nvPr/>
              </p:nvGrpSpPr>
              <p:grpSpPr>
                <a:xfrm>
                  <a:off x="4114800" y="2313153"/>
                  <a:ext cx="365760" cy="431557"/>
                  <a:chOff x="4114800" y="2313153"/>
                  <a:chExt cx="365760" cy="431557"/>
                </a:xfrm>
              </p:grpSpPr>
              <p:sp>
                <p:nvSpPr>
                  <p:cNvPr id="3234" name="Rectangle 3233">
                    <a:extLst>
                      <a:ext uri="{FF2B5EF4-FFF2-40B4-BE49-F238E27FC236}">
                        <a16:creationId xmlns:a16="http://schemas.microsoft.com/office/drawing/2014/main" id="{A8C03E50-7FD4-1A38-520D-41360D6C4B6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35" name="Rectangle 3234">
                    <a:extLst>
                      <a:ext uri="{FF2B5EF4-FFF2-40B4-BE49-F238E27FC236}">
                        <a16:creationId xmlns:a16="http://schemas.microsoft.com/office/drawing/2014/main" id="{AD05E54A-A46D-B205-7CF1-23C2BAB85CB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36" name="Rectangle 3235">
                    <a:extLst>
                      <a:ext uri="{FF2B5EF4-FFF2-40B4-BE49-F238E27FC236}">
                        <a16:creationId xmlns:a16="http://schemas.microsoft.com/office/drawing/2014/main" id="{DE339939-56C9-A022-690D-B759C0CEEC47}"/>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37" name="Freeform 3236">
                    <a:extLst>
                      <a:ext uri="{FF2B5EF4-FFF2-40B4-BE49-F238E27FC236}">
                        <a16:creationId xmlns:a16="http://schemas.microsoft.com/office/drawing/2014/main" id="{B47F7A56-1E91-6ABB-EEF4-E8C662BC118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38" name="Freeform 3237">
                    <a:extLst>
                      <a:ext uri="{FF2B5EF4-FFF2-40B4-BE49-F238E27FC236}">
                        <a16:creationId xmlns:a16="http://schemas.microsoft.com/office/drawing/2014/main" id="{BB1A87C5-42A0-3109-74A5-8A3D594EF51B}"/>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39" name="Freeform 3238">
                    <a:extLst>
                      <a:ext uri="{FF2B5EF4-FFF2-40B4-BE49-F238E27FC236}">
                        <a16:creationId xmlns:a16="http://schemas.microsoft.com/office/drawing/2014/main" id="{6BB766F3-5C8E-2D7E-CC18-404AE141025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6" name="Group 3125">
                <a:extLst>
                  <a:ext uri="{FF2B5EF4-FFF2-40B4-BE49-F238E27FC236}">
                    <a16:creationId xmlns:a16="http://schemas.microsoft.com/office/drawing/2014/main" id="{9318DF03-0A52-912D-4EC6-1BDC4C1973EB}"/>
                  </a:ext>
                </a:extLst>
              </p:cNvPr>
              <p:cNvGrpSpPr/>
              <p:nvPr/>
            </p:nvGrpSpPr>
            <p:grpSpPr>
              <a:xfrm>
                <a:off x="6871424" y="5208193"/>
                <a:ext cx="365760" cy="861046"/>
                <a:chOff x="4114800" y="1883664"/>
                <a:chExt cx="365760" cy="861046"/>
              </a:xfrm>
            </p:grpSpPr>
            <p:grpSp>
              <p:nvGrpSpPr>
                <p:cNvPr id="3218" name="Group 3217">
                  <a:extLst>
                    <a:ext uri="{FF2B5EF4-FFF2-40B4-BE49-F238E27FC236}">
                      <a16:creationId xmlns:a16="http://schemas.microsoft.com/office/drawing/2014/main" id="{8337E2AB-D28A-DFEA-226F-2D17A0076E2D}"/>
                    </a:ext>
                  </a:extLst>
                </p:cNvPr>
                <p:cNvGrpSpPr/>
                <p:nvPr/>
              </p:nvGrpSpPr>
              <p:grpSpPr>
                <a:xfrm>
                  <a:off x="4114800" y="1883664"/>
                  <a:ext cx="365760" cy="429489"/>
                  <a:chOff x="4114800" y="1883664"/>
                  <a:chExt cx="365760" cy="429489"/>
                </a:xfrm>
              </p:grpSpPr>
              <p:sp>
                <p:nvSpPr>
                  <p:cNvPr id="3226" name="Rectangle 3225">
                    <a:extLst>
                      <a:ext uri="{FF2B5EF4-FFF2-40B4-BE49-F238E27FC236}">
                        <a16:creationId xmlns:a16="http://schemas.microsoft.com/office/drawing/2014/main" id="{79A41A4C-35AA-B33B-7A32-3998227D1188}"/>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27" name="Rectangle 3226">
                    <a:extLst>
                      <a:ext uri="{FF2B5EF4-FFF2-40B4-BE49-F238E27FC236}">
                        <a16:creationId xmlns:a16="http://schemas.microsoft.com/office/drawing/2014/main" id="{4E898E77-26F4-5EBE-2D85-7727AE2943B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28" name="Rectangle 3227">
                    <a:extLst>
                      <a:ext uri="{FF2B5EF4-FFF2-40B4-BE49-F238E27FC236}">
                        <a16:creationId xmlns:a16="http://schemas.microsoft.com/office/drawing/2014/main" id="{56CB95AF-24DE-FCB0-E9C2-B3F20EED32D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29" name="Freeform 3228">
                    <a:extLst>
                      <a:ext uri="{FF2B5EF4-FFF2-40B4-BE49-F238E27FC236}">
                        <a16:creationId xmlns:a16="http://schemas.microsoft.com/office/drawing/2014/main" id="{BE9A8A68-AF9E-BA11-4EE8-6ECDA73297D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30" name="Freeform 3229">
                    <a:extLst>
                      <a:ext uri="{FF2B5EF4-FFF2-40B4-BE49-F238E27FC236}">
                        <a16:creationId xmlns:a16="http://schemas.microsoft.com/office/drawing/2014/main" id="{039429D7-A6D2-D3A1-D99E-8F5817DD16D2}"/>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31" name="Freeform 3230">
                    <a:extLst>
                      <a:ext uri="{FF2B5EF4-FFF2-40B4-BE49-F238E27FC236}">
                        <a16:creationId xmlns:a16="http://schemas.microsoft.com/office/drawing/2014/main" id="{B6D7A537-532F-3C47-569E-5803A504AED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219" name="Group 3218">
                  <a:extLst>
                    <a:ext uri="{FF2B5EF4-FFF2-40B4-BE49-F238E27FC236}">
                      <a16:creationId xmlns:a16="http://schemas.microsoft.com/office/drawing/2014/main" id="{9C94903F-C2E2-FDC1-86E0-9167A20FC8F7}"/>
                    </a:ext>
                  </a:extLst>
                </p:cNvPr>
                <p:cNvGrpSpPr/>
                <p:nvPr/>
              </p:nvGrpSpPr>
              <p:grpSpPr>
                <a:xfrm>
                  <a:off x="4114800" y="2313153"/>
                  <a:ext cx="365760" cy="431557"/>
                  <a:chOff x="4114800" y="2313153"/>
                  <a:chExt cx="365760" cy="431557"/>
                </a:xfrm>
              </p:grpSpPr>
              <p:sp>
                <p:nvSpPr>
                  <p:cNvPr id="3220" name="Rectangle 3219">
                    <a:extLst>
                      <a:ext uri="{FF2B5EF4-FFF2-40B4-BE49-F238E27FC236}">
                        <a16:creationId xmlns:a16="http://schemas.microsoft.com/office/drawing/2014/main" id="{99E71252-0D93-BD82-3822-FF868D5AEA22}"/>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21" name="Rectangle 3220">
                    <a:extLst>
                      <a:ext uri="{FF2B5EF4-FFF2-40B4-BE49-F238E27FC236}">
                        <a16:creationId xmlns:a16="http://schemas.microsoft.com/office/drawing/2014/main" id="{0151A468-5CBB-D4B8-F482-F0794E338C1A}"/>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22" name="Rectangle 3221">
                    <a:extLst>
                      <a:ext uri="{FF2B5EF4-FFF2-40B4-BE49-F238E27FC236}">
                        <a16:creationId xmlns:a16="http://schemas.microsoft.com/office/drawing/2014/main" id="{AB3D1011-5A67-F229-F57F-7D2BD376293A}"/>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23" name="Freeform 3222">
                    <a:extLst>
                      <a:ext uri="{FF2B5EF4-FFF2-40B4-BE49-F238E27FC236}">
                        <a16:creationId xmlns:a16="http://schemas.microsoft.com/office/drawing/2014/main" id="{E5F7620A-95AE-1988-2CE4-2F8362874E9F}"/>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24" name="Freeform 3223">
                    <a:extLst>
                      <a:ext uri="{FF2B5EF4-FFF2-40B4-BE49-F238E27FC236}">
                        <a16:creationId xmlns:a16="http://schemas.microsoft.com/office/drawing/2014/main" id="{68ED66A4-B0A1-2B2F-C4E3-662BB68B8DAA}"/>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25" name="Freeform 3224">
                    <a:extLst>
                      <a:ext uri="{FF2B5EF4-FFF2-40B4-BE49-F238E27FC236}">
                        <a16:creationId xmlns:a16="http://schemas.microsoft.com/office/drawing/2014/main" id="{823190BF-19BB-AD3C-BE42-97B6837EA1B9}"/>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7" name="Group 3126">
                <a:extLst>
                  <a:ext uri="{FF2B5EF4-FFF2-40B4-BE49-F238E27FC236}">
                    <a16:creationId xmlns:a16="http://schemas.microsoft.com/office/drawing/2014/main" id="{7C8D9BEC-A7F3-8777-3B25-5F00472BF7C2}"/>
                  </a:ext>
                </a:extLst>
              </p:cNvPr>
              <p:cNvGrpSpPr/>
              <p:nvPr/>
            </p:nvGrpSpPr>
            <p:grpSpPr>
              <a:xfrm>
                <a:off x="5042624" y="3818305"/>
                <a:ext cx="365760" cy="861046"/>
                <a:chOff x="4114800" y="1883664"/>
                <a:chExt cx="365760" cy="861046"/>
              </a:xfrm>
            </p:grpSpPr>
            <p:grpSp>
              <p:nvGrpSpPr>
                <p:cNvPr id="3204" name="Group 3203">
                  <a:extLst>
                    <a:ext uri="{FF2B5EF4-FFF2-40B4-BE49-F238E27FC236}">
                      <a16:creationId xmlns:a16="http://schemas.microsoft.com/office/drawing/2014/main" id="{6B1B309A-4EA8-EBBD-C842-8F0F26740133}"/>
                    </a:ext>
                  </a:extLst>
                </p:cNvPr>
                <p:cNvGrpSpPr/>
                <p:nvPr/>
              </p:nvGrpSpPr>
              <p:grpSpPr>
                <a:xfrm>
                  <a:off x="4114800" y="1883664"/>
                  <a:ext cx="365760" cy="429489"/>
                  <a:chOff x="4114800" y="1883664"/>
                  <a:chExt cx="365760" cy="429489"/>
                </a:xfrm>
              </p:grpSpPr>
              <p:sp>
                <p:nvSpPr>
                  <p:cNvPr id="3212" name="Rectangle 3211">
                    <a:extLst>
                      <a:ext uri="{FF2B5EF4-FFF2-40B4-BE49-F238E27FC236}">
                        <a16:creationId xmlns:a16="http://schemas.microsoft.com/office/drawing/2014/main" id="{211405C8-038A-50C2-1CF7-F7E5BA91099D}"/>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13" name="Rectangle 3212">
                    <a:extLst>
                      <a:ext uri="{FF2B5EF4-FFF2-40B4-BE49-F238E27FC236}">
                        <a16:creationId xmlns:a16="http://schemas.microsoft.com/office/drawing/2014/main" id="{77F28968-8364-99AD-48A5-2532D3431B83}"/>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14" name="Rectangle 3213">
                    <a:extLst>
                      <a:ext uri="{FF2B5EF4-FFF2-40B4-BE49-F238E27FC236}">
                        <a16:creationId xmlns:a16="http://schemas.microsoft.com/office/drawing/2014/main" id="{5A926BB6-5102-C2CB-5847-63F1A9C8729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15" name="Freeform 3214">
                    <a:extLst>
                      <a:ext uri="{FF2B5EF4-FFF2-40B4-BE49-F238E27FC236}">
                        <a16:creationId xmlns:a16="http://schemas.microsoft.com/office/drawing/2014/main" id="{71E1DFFC-3CFB-9B95-2442-1A772758FDE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16" name="Freeform 3215">
                    <a:extLst>
                      <a:ext uri="{FF2B5EF4-FFF2-40B4-BE49-F238E27FC236}">
                        <a16:creationId xmlns:a16="http://schemas.microsoft.com/office/drawing/2014/main" id="{3BDFAA2D-BB79-C622-21DB-D39F60686E44}"/>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17" name="Freeform 3216">
                    <a:extLst>
                      <a:ext uri="{FF2B5EF4-FFF2-40B4-BE49-F238E27FC236}">
                        <a16:creationId xmlns:a16="http://schemas.microsoft.com/office/drawing/2014/main" id="{5AD1BBE9-4A91-DAA2-A262-A276DC68AEEE}"/>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205" name="Group 3204">
                  <a:extLst>
                    <a:ext uri="{FF2B5EF4-FFF2-40B4-BE49-F238E27FC236}">
                      <a16:creationId xmlns:a16="http://schemas.microsoft.com/office/drawing/2014/main" id="{29082CFE-55DA-B30A-07EF-C32B68A07BCC}"/>
                    </a:ext>
                  </a:extLst>
                </p:cNvPr>
                <p:cNvGrpSpPr/>
                <p:nvPr/>
              </p:nvGrpSpPr>
              <p:grpSpPr>
                <a:xfrm>
                  <a:off x="4114800" y="2313153"/>
                  <a:ext cx="365760" cy="431557"/>
                  <a:chOff x="4114800" y="2313153"/>
                  <a:chExt cx="365760" cy="431557"/>
                </a:xfrm>
              </p:grpSpPr>
              <p:sp>
                <p:nvSpPr>
                  <p:cNvPr id="3206" name="Rectangle 3205">
                    <a:extLst>
                      <a:ext uri="{FF2B5EF4-FFF2-40B4-BE49-F238E27FC236}">
                        <a16:creationId xmlns:a16="http://schemas.microsoft.com/office/drawing/2014/main" id="{93D3FA57-B7EB-D6F8-90A4-D6BF000D5E0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07" name="Rectangle 3206">
                    <a:extLst>
                      <a:ext uri="{FF2B5EF4-FFF2-40B4-BE49-F238E27FC236}">
                        <a16:creationId xmlns:a16="http://schemas.microsoft.com/office/drawing/2014/main" id="{3704562F-FD91-C34B-9EF5-CC634A69B93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08" name="Rectangle 3207">
                    <a:extLst>
                      <a:ext uri="{FF2B5EF4-FFF2-40B4-BE49-F238E27FC236}">
                        <a16:creationId xmlns:a16="http://schemas.microsoft.com/office/drawing/2014/main" id="{D0B880DE-E31C-A541-726B-3597A218442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09" name="Freeform 3208">
                    <a:extLst>
                      <a:ext uri="{FF2B5EF4-FFF2-40B4-BE49-F238E27FC236}">
                        <a16:creationId xmlns:a16="http://schemas.microsoft.com/office/drawing/2014/main" id="{655F6D2B-C87F-4EED-0201-0DC3C1D7A83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10" name="Freeform 3209">
                    <a:extLst>
                      <a:ext uri="{FF2B5EF4-FFF2-40B4-BE49-F238E27FC236}">
                        <a16:creationId xmlns:a16="http://schemas.microsoft.com/office/drawing/2014/main" id="{921AB491-41C6-577F-DFEA-EB30280E5CE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11" name="Freeform 3210">
                    <a:extLst>
                      <a:ext uri="{FF2B5EF4-FFF2-40B4-BE49-F238E27FC236}">
                        <a16:creationId xmlns:a16="http://schemas.microsoft.com/office/drawing/2014/main" id="{665C3470-2F9C-6F94-0B60-8C11B2FD66C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8" name="Group 3127">
                <a:extLst>
                  <a:ext uri="{FF2B5EF4-FFF2-40B4-BE49-F238E27FC236}">
                    <a16:creationId xmlns:a16="http://schemas.microsoft.com/office/drawing/2014/main" id="{BDF4CF22-B034-AA59-4535-3A6405C068AF}"/>
                  </a:ext>
                </a:extLst>
              </p:cNvPr>
              <p:cNvGrpSpPr/>
              <p:nvPr/>
            </p:nvGrpSpPr>
            <p:grpSpPr>
              <a:xfrm>
                <a:off x="5408384" y="3818305"/>
                <a:ext cx="365760" cy="861046"/>
                <a:chOff x="4114800" y="1883664"/>
                <a:chExt cx="365760" cy="861046"/>
              </a:xfrm>
            </p:grpSpPr>
            <p:grpSp>
              <p:nvGrpSpPr>
                <p:cNvPr id="3190" name="Group 3189">
                  <a:extLst>
                    <a:ext uri="{FF2B5EF4-FFF2-40B4-BE49-F238E27FC236}">
                      <a16:creationId xmlns:a16="http://schemas.microsoft.com/office/drawing/2014/main" id="{E541CB2F-D6E3-4C90-1BA6-F3B8E5C37914}"/>
                    </a:ext>
                  </a:extLst>
                </p:cNvPr>
                <p:cNvGrpSpPr/>
                <p:nvPr/>
              </p:nvGrpSpPr>
              <p:grpSpPr>
                <a:xfrm>
                  <a:off x="4114800" y="1883664"/>
                  <a:ext cx="365760" cy="429489"/>
                  <a:chOff x="4114800" y="1883664"/>
                  <a:chExt cx="365760" cy="429489"/>
                </a:xfrm>
              </p:grpSpPr>
              <p:sp>
                <p:nvSpPr>
                  <p:cNvPr id="3198" name="Rectangle 3197">
                    <a:extLst>
                      <a:ext uri="{FF2B5EF4-FFF2-40B4-BE49-F238E27FC236}">
                        <a16:creationId xmlns:a16="http://schemas.microsoft.com/office/drawing/2014/main" id="{6BD0A47D-8E90-2429-12EE-24B7227A4E8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99" name="Rectangle 3198">
                    <a:extLst>
                      <a:ext uri="{FF2B5EF4-FFF2-40B4-BE49-F238E27FC236}">
                        <a16:creationId xmlns:a16="http://schemas.microsoft.com/office/drawing/2014/main" id="{02DA11C0-74C3-19E3-F77A-B520363B48A5}"/>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00" name="Rectangle 3199">
                    <a:extLst>
                      <a:ext uri="{FF2B5EF4-FFF2-40B4-BE49-F238E27FC236}">
                        <a16:creationId xmlns:a16="http://schemas.microsoft.com/office/drawing/2014/main" id="{8F8B5B46-6968-BE14-285F-55DEA424112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201" name="Freeform 3200">
                    <a:extLst>
                      <a:ext uri="{FF2B5EF4-FFF2-40B4-BE49-F238E27FC236}">
                        <a16:creationId xmlns:a16="http://schemas.microsoft.com/office/drawing/2014/main" id="{E26F9C4F-A2DE-631B-8AD7-16A8B2C10DC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02" name="Freeform 3201">
                    <a:extLst>
                      <a:ext uri="{FF2B5EF4-FFF2-40B4-BE49-F238E27FC236}">
                        <a16:creationId xmlns:a16="http://schemas.microsoft.com/office/drawing/2014/main" id="{E42577ED-083F-4238-DFC3-49F65FE11F66}"/>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203" name="Freeform 3202">
                    <a:extLst>
                      <a:ext uri="{FF2B5EF4-FFF2-40B4-BE49-F238E27FC236}">
                        <a16:creationId xmlns:a16="http://schemas.microsoft.com/office/drawing/2014/main" id="{F810667F-5DEB-D466-8D67-07EB497DADCF}"/>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191" name="Group 3190">
                  <a:extLst>
                    <a:ext uri="{FF2B5EF4-FFF2-40B4-BE49-F238E27FC236}">
                      <a16:creationId xmlns:a16="http://schemas.microsoft.com/office/drawing/2014/main" id="{2756BD50-AE96-A0DD-E145-90F47AB2BC75}"/>
                    </a:ext>
                  </a:extLst>
                </p:cNvPr>
                <p:cNvGrpSpPr/>
                <p:nvPr/>
              </p:nvGrpSpPr>
              <p:grpSpPr>
                <a:xfrm>
                  <a:off x="4114800" y="2313153"/>
                  <a:ext cx="365760" cy="431557"/>
                  <a:chOff x="4114800" y="2313153"/>
                  <a:chExt cx="365760" cy="431557"/>
                </a:xfrm>
              </p:grpSpPr>
              <p:sp>
                <p:nvSpPr>
                  <p:cNvPr id="3192" name="Rectangle 3191">
                    <a:extLst>
                      <a:ext uri="{FF2B5EF4-FFF2-40B4-BE49-F238E27FC236}">
                        <a16:creationId xmlns:a16="http://schemas.microsoft.com/office/drawing/2014/main" id="{D1454A39-AF94-E804-5372-09A1DF4C558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93" name="Rectangle 3192">
                    <a:extLst>
                      <a:ext uri="{FF2B5EF4-FFF2-40B4-BE49-F238E27FC236}">
                        <a16:creationId xmlns:a16="http://schemas.microsoft.com/office/drawing/2014/main" id="{5B52061D-9CDB-8358-1311-83BA5252F4B7}"/>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94" name="Rectangle 3193">
                    <a:extLst>
                      <a:ext uri="{FF2B5EF4-FFF2-40B4-BE49-F238E27FC236}">
                        <a16:creationId xmlns:a16="http://schemas.microsoft.com/office/drawing/2014/main" id="{DDAEB688-3D64-0852-0D21-8B0D9CEDB76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95" name="Freeform 3194">
                    <a:extLst>
                      <a:ext uri="{FF2B5EF4-FFF2-40B4-BE49-F238E27FC236}">
                        <a16:creationId xmlns:a16="http://schemas.microsoft.com/office/drawing/2014/main" id="{C26F8DB0-077C-10C0-690D-0BDB27CE392B}"/>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96" name="Freeform 3195">
                    <a:extLst>
                      <a:ext uri="{FF2B5EF4-FFF2-40B4-BE49-F238E27FC236}">
                        <a16:creationId xmlns:a16="http://schemas.microsoft.com/office/drawing/2014/main" id="{9B82E8C0-79DB-C741-DC45-E349EC2D72B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97" name="Freeform 3196">
                    <a:extLst>
                      <a:ext uri="{FF2B5EF4-FFF2-40B4-BE49-F238E27FC236}">
                        <a16:creationId xmlns:a16="http://schemas.microsoft.com/office/drawing/2014/main" id="{EA29EF08-7156-CA3A-A712-DF20F1E8B0C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29" name="Group 3128">
                <a:extLst>
                  <a:ext uri="{FF2B5EF4-FFF2-40B4-BE49-F238E27FC236}">
                    <a16:creationId xmlns:a16="http://schemas.microsoft.com/office/drawing/2014/main" id="{0D5D3556-C408-E5D0-C717-5DA9F34A2B6D}"/>
                  </a:ext>
                </a:extLst>
              </p:cNvPr>
              <p:cNvGrpSpPr/>
              <p:nvPr/>
            </p:nvGrpSpPr>
            <p:grpSpPr>
              <a:xfrm>
                <a:off x="5774144" y="3818305"/>
                <a:ext cx="365760" cy="861046"/>
                <a:chOff x="4114800" y="1883664"/>
                <a:chExt cx="365760" cy="861046"/>
              </a:xfrm>
            </p:grpSpPr>
            <p:grpSp>
              <p:nvGrpSpPr>
                <p:cNvPr id="3176" name="Group 3175">
                  <a:extLst>
                    <a:ext uri="{FF2B5EF4-FFF2-40B4-BE49-F238E27FC236}">
                      <a16:creationId xmlns:a16="http://schemas.microsoft.com/office/drawing/2014/main" id="{D386457E-E476-56F8-7683-5DB73D5A55E0}"/>
                    </a:ext>
                  </a:extLst>
                </p:cNvPr>
                <p:cNvGrpSpPr/>
                <p:nvPr/>
              </p:nvGrpSpPr>
              <p:grpSpPr>
                <a:xfrm>
                  <a:off x="4114800" y="1883664"/>
                  <a:ext cx="365760" cy="429489"/>
                  <a:chOff x="4114800" y="1883664"/>
                  <a:chExt cx="365760" cy="429489"/>
                </a:xfrm>
              </p:grpSpPr>
              <p:sp>
                <p:nvSpPr>
                  <p:cNvPr id="3184" name="Rectangle 3183">
                    <a:extLst>
                      <a:ext uri="{FF2B5EF4-FFF2-40B4-BE49-F238E27FC236}">
                        <a16:creationId xmlns:a16="http://schemas.microsoft.com/office/drawing/2014/main" id="{5FB7CDC5-820C-F69B-74C2-BAF9D343C752}"/>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85" name="Rectangle 3184">
                    <a:extLst>
                      <a:ext uri="{FF2B5EF4-FFF2-40B4-BE49-F238E27FC236}">
                        <a16:creationId xmlns:a16="http://schemas.microsoft.com/office/drawing/2014/main" id="{AD3324BC-C962-64A5-3842-CE747195E57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86" name="Rectangle 3185">
                    <a:extLst>
                      <a:ext uri="{FF2B5EF4-FFF2-40B4-BE49-F238E27FC236}">
                        <a16:creationId xmlns:a16="http://schemas.microsoft.com/office/drawing/2014/main" id="{5E6876C2-18A8-B0EE-7F93-FE631A50E79B}"/>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87" name="Freeform 3186">
                    <a:extLst>
                      <a:ext uri="{FF2B5EF4-FFF2-40B4-BE49-F238E27FC236}">
                        <a16:creationId xmlns:a16="http://schemas.microsoft.com/office/drawing/2014/main" id="{DE8B42A9-BC0F-3CBD-8A84-489D39CFFE8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88" name="Freeform 3187">
                    <a:extLst>
                      <a:ext uri="{FF2B5EF4-FFF2-40B4-BE49-F238E27FC236}">
                        <a16:creationId xmlns:a16="http://schemas.microsoft.com/office/drawing/2014/main" id="{08D7DA8D-351D-C2A8-DA0A-63DDDDC23445}"/>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89" name="Freeform 3188">
                    <a:extLst>
                      <a:ext uri="{FF2B5EF4-FFF2-40B4-BE49-F238E27FC236}">
                        <a16:creationId xmlns:a16="http://schemas.microsoft.com/office/drawing/2014/main" id="{9CC948F0-BA85-0CF2-C253-BD0CBF82EC5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177" name="Group 3176">
                  <a:extLst>
                    <a:ext uri="{FF2B5EF4-FFF2-40B4-BE49-F238E27FC236}">
                      <a16:creationId xmlns:a16="http://schemas.microsoft.com/office/drawing/2014/main" id="{B51B1A02-33E4-7355-C4CC-1379DF8A591A}"/>
                    </a:ext>
                  </a:extLst>
                </p:cNvPr>
                <p:cNvGrpSpPr/>
                <p:nvPr/>
              </p:nvGrpSpPr>
              <p:grpSpPr>
                <a:xfrm>
                  <a:off x="4114800" y="2313153"/>
                  <a:ext cx="365760" cy="431557"/>
                  <a:chOff x="4114800" y="2313153"/>
                  <a:chExt cx="365760" cy="431557"/>
                </a:xfrm>
              </p:grpSpPr>
              <p:sp>
                <p:nvSpPr>
                  <p:cNvPr id="3178" name="Rectangle 3177">
                    <a:extLst>
                      <a:ext uri="{FF2B5EF4-FFF2-40B4-BE49-F238E27FC236}">
                        <a16:creationId xmlns:a16="http://schemas.microsoft.com/office/drawing/2014/main" id="{1BF90004-7E85-4B47-24B3-0EFB1964E729}"/>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79" name="Rectangle 3178">
                    <a:extLst>
                      <a:ext uri="{FF2B5EF4-FFF2-40B4-BE49-F238E27FC236}">
                        <a16:creationId xmlns:a16="http://schemas.microsoft.com/office/drawing/2014/main" id="{3C8C9DB1-6CFC-9927-272C-DC6A4635A736}"/>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80" name="Rectangle 3179">
                    <a:extLst>
                      <a:ext uri="{FF2B5EF4-FFF2-40B4-BE49-F238E27FC236}">
                        <a16:creationId xmlns:a16="http://schemas.microsoft.com/office/drawing/2014/main" id="{1D1D7AA1-2B71-F115-F38A-EEF40123BB53}"/>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81" name="Freeform 3180">
                    <a:extLst>
                      <a:ext uri="{FF2B5EF4-FFF2-40B4-BE49-F238E27FC236}">
                        <a16:creationId xmlns:a16="http://schemas.microsoft.com/office/drawing/2014/main" id="{0AD71D7B-41A3-B5FE-6F90-02D527A6D7D9}"/>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82" name="Freeform 3181">
                    <a:extLst>
                      <a:ext uri="{FF2B5EF4-FFF2-40B4-BE49-F238E27FC236}">
                        <a16:creationId xmlns:a16="http://schemas.microsoft.com/office/drawing/2014/main" id="{7F9BCF1F-CEDD-C127-0CDA-0ABE5D50A6B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83" name="Freeform 3182">
                    <a:extLst>
                      <a:ext uri="{FF2B5EF4-FFF2-40B4-BE49-F238E27FC236}">
                        <a16:creationId xmlns:a16="http://schemas.microsoft.com/office/drawing/2014/main" id="{48E4574E-7DEA-10F2-558D-BA86BB5E981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30" name="Group 3129">
                <a:extLst>
                  <a:ext uri="{FF2B5EF4-FFF2-40B4-BE49-F238E27FC236}">
                    <a16:creationId xmlns:a16="http://schemas.microsoft.com/office/drawing/2014/main" id="{D7B8C2F4-5C2B-24AA-794F-24031EDEB7EC}"/>
                  </a:ext>
                </a:extLst>
              </p:cNvPr>
              <p:cNvGrpSpPr/>
              <p:nvPr/>
            </p:nvGrpSpPr>
            <p:grpSpPr>
              <a:xfrm>
                <a:off x="6139904" y="3818305"/>
                <a:ext cx="365760" cy="861046"/>
                <a:chOff x="4114800" y="1883664"/>
                <a:chExt cx="365760" cy="861046"/>
              </a:xfrm>
            </p:grpSpPr>
            <p:grpSp>
              <p:nvGrpSpPr>
                <p:cNvPr id="3162" name="Group 3161">
                  <a:extLst>
                    <a:ext uri="{FF2B5EF4-FFF2-40B4-BE49-F238E27FC236}">
                      <a16:creationId xmlns:a16="http://schemas.microsoft.com/office/drawing/2014/main" id="{8F1EFE29-E83F-733C-CC50-9230554A01E5}"/>
                    </a:ext>
                  </a:extLst>
                </p:cNvPr>
                <p:cNvGrpSpPr/>
                <p:nvPr/>
              </p:nvGrpSpPr>
              <p:grpSpPr>
                <a:xfrm>
                  <a:off x="4114800" y="1883664"/>
                  <a:ext cx="365760" cy="429489"/>
                  <a:chOff x="4114800" y="1883664"/>
                  <a:chExt cx="365760" cy="429489"/>
                </a:xfrm>
              </p:grpSpPr>
              <p:sp>
                <p:nvSpPr>
                  <p:cNvPr id="3170" name="Rectangle 3169">
                    <a:extLst>
                      <a:ext uri="{FF2B5EF4-FFF2-40B4-BE49-F238E27FC236}">
                        <a16:creationId xmlns:a16="http://schemas.microsoft.com/office/drawing/2014/main" id="{903DDE77-F325-2BE6-6835-B33160C9DED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71" name="Rectangle 3170">
                    <a:extLst>
                      <a:ext uri="{FF2B5EF4-FFF2-40B4-BE49-F238E27FC236}">
                        <a16:creationId xmlns:a16="http://schemas.microsoft.com/office/drawing/2014/main" id="{BE1FBC1D-BF84-E809-0D26-171A970648D2}"/>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72" name="Rectangle 3171">
                    <a:extLst>
                      <a:ext uri="{FF2B5EF4-FFF2-40B4-BE49-F238E27FC236}">
                        <a16:creationId xmlns:a16="http://schemas.microsoft.com/office/drawing/2014/main" id="{34E7ACB8-E529-0399-8788-75562394F669}"/>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73" name="Freeform 3172">
                    <a:extLst>
                      <a:ext uri="{FF2B5EF4-FFF2-40B4-BE49-F238E27FC236}">
                        <a16:creationId xmlns:a16="http://schemas.microsoft.com/office/drawing/2014/main" id="{4512B8A6-B8ED-E5B9-218E-DFE8343BFEF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74" name="Freeform 3173">
                    <a:extLst>
                      <a:ext uri="{FF2B5EF4-FFF2-40B4-BE49-F238E27FC236}">
                        <a16:creationId xmlns:a16="http://schemas.microsoft.com/office/drawing/2014/main" id="{0EE54336-4E31-58E0-A686-98890D4DF1F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75" name="Freeform 3174">
                    <a:extLst>
                      <a:ext uri="{FF2B5EF4-FFF2-40B4-BE49-F238E27FC236}">
                        <a16:creationId xmlns:a16="http://schemas.microsoft.com/office/drawing/2014/main" id="{4EE8B703-9BD5-61F8-4D40-237ED1FC9B0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163" name="Group 3162">
                  <a:extLst>
                    <a:ext uri="{FF2B5EF4-FFF2-40B4-BE49-F238E27FC236}">
                      <a16:creationId xmlns:a16="http://schemas.microsoft.com/office/drawing/2014/main" id="{DCDA9B22-F477-AA87-6C93-40C14A5A6D32}"/>
                    </a:ext>
                  </a:extLst>
                </p:cNvPr>
                <p:cNvGrpSpPr/>
                <p:nvPr/>
              </p:nvGrpSpPr>
              <p:grpSpPr>
                <a:xfrm>
                  <a:off x="4114800" y="2313153"/>
                  <a:ext cx="365760" cy="431557"/>
                  <a:chOff x="4114800" y="2313153"/>
                  <a:chExt cx="365760" cy="431557"/>
                </a:xfrm>
              </p:grpSpPr>
              <p:sp>
                <p:nvSpPr>
                  <p:cNvPr id="3164" name="Rectangle 3163">
                    <a:extLst>
                      <a:ext uri="{FF2B5EF4-FFF2-40B4-BE49-F238E27FC236}">
                        <a16:creationId xmlns:a16="http://schemas.microsoft.com/office/drawing/2014/main" id="{1391CA2B-AB28-C11A-98F9-E63D6A10DC2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65" name="Rectangle 3164">
                    <a:extLst>
                      <a:ext uri="{FF2B5EF4-FFF2-40B4-BE49-F238E27FC236}">
                        <a16:creationId xmlns:a16="http://schemas.microsoft.com/office/drawing/2014/main" id="{A3069AFF-0274-ECC4-BE91-298A14B8557E}"/>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66" name="Rectangle 3165">
                    <a:extLst>
                      <a:ext uri="{FF2B5EF4-FFF2-40B4-BE49-F238E27FC236}">
                        <a16:creationId xmlns:a16="http://schemas.microsoft.com/office/drawing/2014/main" id="{4934B1AC-CC6E-CB77-43EB-7D7F81F21DC5}"/>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67" name="Freeform 3166">
                    <a:extLst>
                      <a:ext uri="{FF2B5EF4-FFF2-40B4-BE49-F238E27FC236}">
                        <a16:creationId xmlns:a16="http://schemas.microsoft.com/office/drawing/2014/main" id="{F946C428-EA48-B3FE-1BEC-D238E293BC61}"/>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68" name="Freeform 3167">
                    <a:extLst>
                      <a:ext uri="{FF2B5EF4-FFF2-40B4-BE49-F238E27FC236}">
                        <a16:creationId xmlns:a16="http://schemas.microsoft.com/office/drawing/2014/main" id="{5314A7CC-8CF3-15EC-045C-3F8FEA331CC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69" name="Freeform 3168">
                    <a:extLst>
                      <a:ext uri="{FF2B5EF4-FFF2-40B4-BE49-F238E27FC236}">
                        <a16:creationId xmlns:a16="http://schemas.microsoft.com/office/drawing/2014/main" id="{86D5B811-0BFD-B440-5DFA-26B2AAC52A2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31" name="Group 3130">
                <a:extLst>
                  <a:ext uri="{FF2B5EF4-FFF2-40B4-BE49-F238E27FC236}">
                    <a16:creationId xmlns:a16="http://schemas.microsoft.com/office/drawing/2014/main" id="{4E991B3C-4660-337B-8123-2A878797B2AB}"/>
                  </a:ext>
                </a:extLst>
              </p:cNvPr>
              <p:cNvGrpSpPr/>
              <p:nvPr/>
            </p:nvGrpSpPr>
            <p:grpSpPr>
              <a:xfrm>
                <a:off x="6505664" y="3818305"/>
                <a:ext cx="365760" cy="861046"/>
                <a:chOff x="4114800" y="1883664"/>
                <a:chExt cx="365760" cy="861046"/>
              </a:xfrm>
            </p:grpSpPr>
            <p:grpSp>
              <p:nvGrpSpPr>
                <p:cNvPr id="3148" name="Group 3147">
                  <a:extLst>
                    <a:ext uri="{FF2B5EF4-FFF2-40B4-BE49-F238E27FC236}">
                      <a16:creationId xmlns:a16="http://schemas.microsoft.com/office/drawing/2014/main" id="{F6087973-BC1B-B8CD-8BBA-0189EBF08872}"/>
                    </a:ext>
                  </a:extLst>
                </p:cNvPr>
                <p:cNvGrpSpPr/>
                <p:nvPr/>
              </p:nvGrpSpPr>
              <p:grpSpPr>
                <a:xfrm>
                  <a:off x="4114800" y="1883664"/>
                  <a:ext cx="365760" cy="429489"/>
                  <a:chOff x="4114800" y="1883664"/>
                  <a:chExt cx="365760" cy="429489"/>
                </a:xfrm>
              </p:grpSpPr>
              <p:sp>
                <p:nvSpPr>
                  <p:cNvPr id="3156" name="Rectangle 3155">
                    <a:extLst>
                      <a:ext uri="{FF2B5EF4-FFF2-40B4-BE49-F238E27FC236}">
                        <a16:creationId xmlns:a16="http://schemas.microsoft.com/office/drawing/2014/main" id="{327B3A06-4AC9-8D63-28A3-9A68C855812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57" name="Rectangle 3156">
                    <a:extLst>
                      <a:ext uri="{FF2B5EF4-FFF2-40B4-BE49-F238E27FC236}">
                        <a16:creationId xmlns:a16="http://schemas.microsoft.com/office/drawing/2014/main" id="{EBDD52CC-9018-6024-4396-99CCD8D51D3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58" name="Rectangle 3157">
                    <a:extLst>
                      <a:ext uri="{FF2B5EF4-FFF2-40B4-BE49-F238E27FC236}">
                        <a16:creationId xmlns:a16="http://schemas.microsoft.com/office/drawing/2014/main" id="{8143C9A0-6943-B923-5AEB-BA35A61A7B86}"/>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59" name="Freeform 3158">
                    <a:extLst>
                      <a:ext uri="{FF2B5EF4-FFF2-40B4-BE49-F238E27FC236}">
                        <a16:creationId xmlns:a16="http://schemas.microsoft.com/office/drawing/2014/main" id="{1736A90A-26D6-C5C8-9688-3552105E3BF5}"/>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60" name="Freeform 3159">
                    <a:extLst>
                      <a:ext uri="{FF2B5EF4-FFF2-40B4-BE49-F238E27FC236}">
                        <a16:creationId xmlns:a16="http://schemas.microsoft.com/office/drawing/2014/main" id="{934C2FB7-F481-F6B9-9F4F-2AAE93D8376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61" name="Freeform 3160">
                    <a:extLst>
                      <a:ext uri="{FF2B5EF4-FFF2-40B4-BE49-F238E27FC236}">
                        <a16:creationId xmlns:a16="http://schemas.microsoft.com/office/drawing/2014/main" id="{18EF5BC4-EECF-FABE-A355-94027259EF8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149" name="Group 3148">
                  <a:extLst>
                    <a:ext uri="{FF2B5EF4-FFF2-40B4-BE49-F238E27FC236}">
                      <a16:creationId xmlns:a16="http://schemas.microsoft.com/office/drawing/2014/main" id="{EA30128E-030A-6289-3FDD-9BC53E098DB0}"/>
                    </a:ext>
                  </a:extLst>
                </p:cNvPr>
                <p:cNvGrpSpPr/>
                <p:nvPr/>
              </p:nvGrpSpPr>
              <p:grpSpPr>
                <a:xfrm>
                  <a:off x="4114800" y="2313153"/>
                  <a:ext cx="365760" cy="431557"/>
                  <a:chOff x="4114800" y="2313153"/>
                  <a:chExt cx="365760" cy="431557"/>
                </a:xfrm>
              </p:grpSpPr>
              <p:sp>
                <p:nvSpPr>
                  <p:cNvPr id="3150" name="Rectangle 3149">
                    <a:extLst>
                      <a:ext uri="{FF2B5EF4-FFF2-40B4-BE49-F238E27FC236}">
                        <a16:creationId xmlns:a16="http://schemas.microsoft.com/office/drawing/2014/main" id="{D7339A8C-A20C-4BEA-0854-D85BA255F6A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51" name="Rectangle 3150">
                    <a:extLst>
                      <a:ext uri="{FF2B5EF4-FFF2-40B4-BE49-F238E27FC236}">
                        <a16:creationId xmlns:a16="http://schemas.microsoft.com/office/drawing/2014/main" id="{DD9DBACB-A963-E20B-C32C-B3C6B2750CA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52" name="Rectangle 3151">
                    <a:extLst>
                      <a:ext uri="{FF2B5EF4-FFF2-40B4-BE49-F238E27FC236}">
                        <a16:creationId xmlns:a16="http://schemas.microsoft.com/office/drawing/2014/main" id="{92E9E7BB-C181-A3E8-F430-EB71446380A4}"/>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53" name="Freeform 3152">
                    <a:extLst>
                      <a:ext uri="{FF2B5EF4-FFF2-40B4-BE49-F238E27FC236}">
                        <a16:creationId xmlns:a16="http://schemas.microsoft.com/office/drawing/2014/main" id="{9C5C18E3-CC25-D810-9B60-80B8C56C363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54" name="Freeform 3153">
                    <a:extLst>
                      <a:ext uri="{FF2B5EF4-FFF2-40B4-BE49-F238E27FC236}">
                        <a16:creationId xmlns:a16="http://schemas.microsoft.com/office/drawing/2014/main" id="{D225354B-9E0D-2E5C-FF87-497CA4A969CD}"/>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55" name="Freeform 3154">
                    <a:extLst>
                      <a:ext uri="{FF2B5EF4-FFF2-40B4-BE49-F238E27FC236}">
                        <a16:creationId xmlns:a16="http://schemas.microsoft.com/office/drawing/2014/main" id="{3DFC2109-7481-87D8-DD82-F94C28966D9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132" name="Group 3131">
                <a:extLst>
                  <a:ext uri="{FF2B5EF4-FFF2-40B4-BE49-F238E27FC236}">
                    <a16:creationId xmlns:a16="http://schemas.microsoft.com/office/drawing/2014/main" id="{963B035E-B468-58DB-3DD0-6DCEFAD40845}"/>
                  </a:ext>
                </a:extLst>
              </p:cNvPr>
              <p:cNvGrpSpPr/>
              <p:nvPr/>
            </p:nvGrpSpPr>
            <p:grpSpPr>
              <a:xfrm>
                <a:off x="6871424" y="3818305"/>
                <a:ext cx="365760" cy="861046"/>
                <a:chOff x="4114800" y="1883664"/>
                <a:chExt cx="365760" cy="861046"/>
              </a:xfrm>
            </p:grpSpPr>
            <p:grpSp>
              <p:nvGrpSpPr>
                <p:cNvPr id="3134" name="Group 3133">
                  <a:extLst>
                    <a:ext uri="{FF2B5EF4-FFF2-40B4-BE49-F238E27FC236}">
                      <a16:creationId xmlns:a16="http://schemas.microsoft.com/office/drawing/2014/main" id="{80EF966B-A303-96DE-3CA1-8AAD57D3FBB5}"/>
                    </a:ext>
                  </a:extLst>
                </p:cNvPr>
                <p:cNvGrpSpPr/>
                <p:nvPr/>
              </p:nvGrpSpPr>
              <p:grpSpPr>
                <a:xfrm>
                  <a:off x="4114800" y="1883664"/>
                  <a:ext cx="365760" cy="429489"/>
                  <a:chOff x="4114800" y="1883664"/>
                  <a:chExt cx="365760" cy="429489"/>
                </a:xfrm>
              </p:grpSpPr>
              <p:sp>
                <p:nvSpPr>
                  <p:cNvPr id="3142" name="Rectangle 3141">
                    <a:extLst>
                      <a:ext uri="{FF2B5EF4-FFF2-40B4-BE49-F238E27FC236}">
                        <a16:creationId xmlns:a16="http://schemas.microsoft.com/office/drawing/2014/main" id="{C36835E2-3742-C217-392D-3316E9C9012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43" name="Rectangle 3142">
                    <a:extLst>
                      <a:ext uri="{FF2B5EF4-FFF2-40B4-BE49-F238E27FC236}">
                        <a16:creationId xmlns:a16="http://schemas.microsoft.com/office/drawing/2014/main" id="{AF2787CE-4588-F3A0-0E8A-41BDD37B0D4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44" name="Rectangle 3143">
                    <a:extLst>
                      <a:ext uri="{FF2B5EF4-FFF2-40B4-BE49-F238E27FC236}">
                        <a16:creationId xmlns:a16="http://schemas.microsoft.com/office/drawing/2014/main" id="{BF66EEE9-EFD6-101D-50D6-C9AF6F02B212}"/>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45" name="Freeform 3144">
                    <a:extLst>
                      <a:ext uri="{FF2B5EF4-FFF2-40B4-BE49-F238E27FC236}">
                        <a16:creationId xmlns:a16="http://schemas.microsoft.com/office/drawing/2014/main" id="{518A0867-AB3F-80AD-94E3-3A36AD8EFFB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46" name="Freeform 3145">
                    <a:extLst>
                      <a:ext uri="{FF2B5EF4-FFF2-40B4-BE49-F238E27FC236}">
                        <a16:creationId xmlns:a16="http://schemas.microsoft.com/office/drawing/2014/main" id="{7807F815-A1B4-F11F-89E3-85547AA67AF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47" name="Freeform 3146">
                    <a:extLst>
                      <a:ext uri="{FF2B5EF4-FFF2-40B4-BE49-F238E27FC236}">
                        <a16:creationId xmlns:a16="http://schemas.microsoft.com/office/drawing/2014/main" id="{F8556F2A-0C86-BF54-DFB8-93C115160361}"/>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135" name="Group 3134">
                  <a:extLst>
                    <a:ext uri="{FF2B5EF4-FFF2-40B4-BE49-F238E27FC236}">
                      <a16:creationId xmlns:a16="http://schemas.microsoft.com/office/drawing/2014/main" id="{278DEC66-8606-1957-C028-5C1973A10717}"/>
                    </a:ext>
                  </a:extLst>
                </p:cNvPr>
                <p:cNvGrpSpPr/>
                <p:nvPr/>
              </p:nvGrpSpPr>
              <p:grpSpPr>
                <a:xfrm>
                  <a:off x="4114800" y="2313153"/>
                  <a:ext cx="365760" cy="431557"/>
                  <a:chOff x="4114800" y="2313153"/>
                  <a:chExt cx="365760" cy="431557"/>
                </a:xfrm>
              </p:grpSpPr>
              <p:sp>
                <p:nvSpPr>
                  <p:cNvPr id="3136" name="Rectangle 3135">
                    <a:extLst>
                      <a:ext uri="{FF2B5EF4-FFF2-40B4-BE49-F238E27FC236}">
                        <a16:creationId xmlns:a16="http://schemas.microsoft.com/office/drawing/2014/main" id="{7EE179DC-79AC-FD2A-9C6A-84118403229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37" name="Rectangle 3136">
                    <a:extLst>
                      <a:ext uri="{FF2B5EF4-FFF2-40B4-BE49-F238E27FC236}">
                        <a16:creationId xmlns:a16="http://schemas.microsoft.com/office/drawing/2014/main" id="{3B263263-9F13-BF00-6F2A-65B0F4279146}"/>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38" name="Rectangle 3137">
                    <a:extLst>
                      <a:ext uri="{FF2B5EF4-FFF2-40B4-BE49-F238E27FC236}">
                        <a16:creationId xmlns:a16="http://schemas.microsoft.com/office/drawing/2014/main" id="{0289F7C9-F701-0195-814D-4AAD5D51EB98}"/>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139" name="Freeform 3138">
                    <a:extLst>
                      <a:ext uri="{FF2B5EF4-FFF2-40B4-BE49-F238E27FC236}">
                        <a16:creationId xmlns:a16="http://schemas.microsoft.com/office/drawing/2014/main" id="{8212954E-0DEA-906E-FCA8-C085CF4E06C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40" name="Freeform 3139">
                    <a:extLst>
                      <a:ext uri="{FF2B5EF4-FFF2-40B4-BE49-F238E27FC236}">
                        <a16:creationId xmlns:a16="http://schemas.microsoft.com/office/drawing/2014/main" id="{F2AB7F32-D30D-BAC8-F2B2-30EF8B7CCC09}"/>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141" name="Freeform 3140">
                    <a:extLst>
                      <a:ext uri="{FF2B5EF4-FFF2-40B4-BE49-F238E27FC236}">
                        <a16:creationId xmlns:a16="http://schemas.microsoft.com/office/drawing/2014/main" id="{C77006BA-AC79-A261-75B3-C4EE6E7B6EB0}"/>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3133" name="Rounded Rectangle 3132">
                <a:extLst>
                  <a:ext uri="{FF2B5EF4-FFF2-40B4-BE49-F238E27FC236}">
                    <a16:creationId xmlns:a16="http://schemas.microsoft.com/office/drawing/2014/main" id="{435D202C-865D-2CC6-4736-9C0AD0A18491}"/>
                  </a:ext>
                </a:extLst>
              </p:cNvPr>
              <p:cNvSpPr/>
              <p:nvPr/>
            </p:nvSpPr>
            <p:spPr>
              <a:xfrm>
                <a:off x="5871934" y="4872469"/>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330" name="Group 3329">
              <a:extLst>
                <a:ext uri="{FF2B5EF4-FFF2-40B4-BE49-F238E27FC236}">
                  <a16:creationId xmlns:a16="http://schemas.microsoft.com/office/drawing/2014/main" id="{985C3C31-06AC-6153-A8A3-8182AA717B40}"/>
                </a:ext>
              </a:extLst>
            </p:cNvPr>
            <p:cNvGrpSpPr>
              <a:grpSpLocks noChangeAspect="1"/>
            </p:cNvGrpSpPr>
            <p:nvPr/>
          </p:nvGrpSpPr>
          <p:grpSpPr>
            <a:xfrm>
              <a:off x="9469295" y="2091041"/>
              <a:ext cx="914400" cy="817808"/>
              <a:chOff x="4658576" y="3781729"/>
              <a:chExt cx="2596896" cy="2322576"/>
            </a:xfrm>
          </p:grpSpPr>
          <p:sp>
            <p:nvSpPr>
              <p:cNvPr id="3331" name="Rectangle 3330">
                <a:extLst>
                  <a:ext uri="{FF2B5EF4-FFF2-40B4-BE49-F238E27FC236}">
                    <a16:creationId xmlns:a16="http://schemas.microsoft.com/office/drawing/2014/main" id="{005178EB-CF44-C928-3706-3A02AABAACF3}"/>
                  </a:ext>
                </a:extLst>
              </p:cNvPr>
              <p:cNvSpPr/>
              <p:nvPr/>
            </p:nvSpPr>
            <p:spPr>
              <a:xfrm>
                <a:off x="4658576" y="3781729"/>
                <a:ext cx="2596896" cy="2322576"/>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332" name="Group 3331">
                <a:extLst>
                  <a:ext uri="{FF2B5EF4-FFF2-40B4-BE49-F238E27FC236}">
                    <a16:creationId xmlns:a16="http://schemas.microsoft.com/office/drawing/2014/main" id="{53FD3D62-0A8C-1C3E-7BD4-ACD58DF33C3E}"/>
                  </a:ext>
                </a:extLst>
              </p:cNvPr>
              <p:cNvGrpSpPr/>
              <p:nvPr/>
            </p:nvGrpSpPr>
            <p:grpSpPr>
              <a:xfrm>
                <a:off x="4676864" y="3818305"/>
                <a:ext cx="365760" cy="861046"/>
                <a:chOff x="4114800" y="1883664"/>
                <a:chExt cx="365760" cy="861046"/>
              </a:xfrm>
            </p:grpSpPr>
            <p:grpSp>
              <p:nvGrpSpPr>
                <p:cNvPr id="3530" name="Group 3529">
                  <a:extLst>
                    <a:ext uri="{FF2B5EF4-FFF2-40B4-BE49-F238E27FC236}">
                      <a16:creationId xmlns:a16="http://schemas.microsoft.com/office/drawing/2014/main" id="{4AE65A89-B904-5064-BA2D-EAD51283526E}"/>
                    </a:ext>
                  </a:extLst>
                </p:cNvPr>
                <p:cNvGrpSpPr/>
                <p:nvPr/>
              </p:nvGrpSpPr>
              <p:grpSpPr>
                <a:xfrm>
                  <a:off x="4114800" y="1883664"/>
                  <a:ext cx="365760" cy="429489"/>
                  <a:chOff x="4114800" y="1883664"/>
                  <a:chExt cx="365760" cy="429489"/>
                </a:xfrm>
              </p:grpSpPr>
              <p:sp>
                <p:nvSpPr>
                  <p:cNvPr id="3538" name="Rectangle 3537">
                    <a:extLst>
                      <a:ext uri="{FF2B5EF4-FFF2-40B4-BE49-F238E27FC236}">
                        <a16:creationId xmlns:a16="http://schemas.microsoft.com/office/drawing/2014/main" id="{33B59014-C5F6-DC09-15E8-CFD0954AD04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39" name="Rectangle 3538">
                    <a:extLst>
                      <a:ext uri="{FF2B5EF4-FFF2-40B4-BE49-F238E27FC236}">
                        <a16:creationId xmlns:a16="http://schemas.microsoft.com/office/drawing/2014/main" id="{4A8806BB-03E8-4FC1-1460-856F45744EF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40" name="Rectangle 3539">
                    <a:extLst>
                      <a:ext uri="{FF2B5EF4-FFF2-40B4-BE49-F238E27FC236}">
                        <a16:creationId xmlns:a16="http://schemas.microsoft.com/office/drawing/2014/main" id="{25F82C78-078E-CCB8-95CD-CFFC316DA7B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41" name="Freeform 3540">
                    <a:extLst>
                      <a:ext uri="{FF2B5EF4-FFF2-40B4-BE49-F238E27FC236}">
                        <a16:creationId xmlns:a16="http://schemas.microsoft.com/office/drawing/2014/main" id="{05110C0E-4590-FFA8-FB6E-C731DCDAEF1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42" name="Freeform 3541">
                    <a:extLst>
                      <a:ext uri="{FF2B5EF4-FFF2-40B4-BE49-F238E27FC236}">
                        <a16:creationId xmlns:a16="http://schemas.microsoft.com/office/drawing/2014/main" id="{E6848709-3CEE-2EAD-49EE-ECCB63BAC0A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43" name="Freeform 3542">
                    <a:extLst>
                      <a:ext uri="{FF2B5EF4-FFF2-40B4-BE49-F238E27FC236}">
                        <a16:creationId xmlns:a16="http://schemas.microsoft.com/office/drawing/2014/main" id="{E64C5AF4-F936-5007-9AB9-4961992EA7C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531" name="Group 3530">
                  <a:extLst>
                    <a:ext uri="{FF2B5EF4-FFF2-40B4-BE49-F238E27FC236}">
                      <a16:creationId xmlns:a16="http://schemas.microsoft.com/office/drawing/2014/main" id="{80E1C292-7F08-8206-81B7-68AD13CDE6E7}"/>
                    </a:ext>
                  </a:extLst>
                </p:cNvPr>
                <p:cNvGrpSpPr/>
                <p:nvPr/>
              </p:nvGrpSpPr>
              <p:grpSpPr>
                <a:xfrm>
                  <a:off x="4114800" y="2313153"/>
                  <a:ext cx="365760" cy="431557"/>
                  <a:chOff x="4114800" y="2313153"/>
                  <a:chExt cx="365760" cy="431557"/>
                </a:xfrm>
              </p:grpSpPr>
              <p:sp>
                <p:nvSpPr>
                  <p:cNvPr id="3532" name="Rectangle 3531">
                    <a:extLst>
                      <a:ext uri="{FF2B5EF4-FFF2-40B4-BE49-F238E27FC236}">
                        <a16:creationId xmlns:a16="http://schemas.microsoft.com/office/drawing/2014/main" id="{9AA3C648-7997-0375-51AD-E136D13BC57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33" name="Rectangle 3532">
                    <a:extLst>
                      <a:ext uri="{FF2B5EF4-FFF2-40B4-BE49-F238E27FC236}">
                        <a16:creationId xmlns:a16="http://schemas.microsoft.com/office/drawing/2014/main" id="{CDB896FB-B20A-3905-A474-AF232EC908E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34" name="Rectangle 3533">
                    <a:extLst>
                      <a:ext uri="{FF2B5EF4-FFF2-40B4-BE49-F238E27FC236}">
                        <a16:creationId xmlns:a16="http://schemas.microsoft.com/office/drawing/2014/main" id="{C9EA7143-B0C6-7F18-4632-E6F70861167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35" name="Freeform 3534">
                    <a:extLst>
                      <a:ext uri="{FF2B5EF4-FFF2-40B4-BE49-F238E27FC236}">
                        <a16:creationId xmlns:a16="http://schemas.microsoft.com/office/drawing/2014/main" id="{069E59EF-B0A0-A1AA-816E-DCBB9CFFE155}"/>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36" name="Freeform 3535">
                    <a:extLst>
                      <a:ext uri="{FF2B5EF4-FFF2-40B4-BE49-F238E27FC236}">
                        <a16:creationId xmlns:a16="http://schemas.microsoft.com/office/drawing/2014/main" id="{F89F62DB-4D44-4F8F-EFCF-BB155A95BA56}"/>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37" name="Freeform 3536">
                    <a:extLst>
                      <a:ext uri="{FF2B5EF4-FFF2-40B4-BE49-F238E27FC236}">
                        <a16:creationId xmlns:a16="http://schemas.microsoft.com/office/drawing/2014/main" id="{CDC03468-7968-36AB-9645-B2EEDBB56E6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3333" name="Flowchart: Stored Data 3901">
                <a:extLst>
                  <a:ext uri="{FF2B5EF4-FFF2-40B4-BE49-F238E27FC236}">
                    <a16:creationId xmlns:a16="http://schemas.microsoft.com/office/drawing/2014/main" id="{AB5853A7-78C8-C770-D5ED-57258889D274}"/>
                  </a:ext>
                </a:extLst>
              </p:cNvPr>
              <p:cNvSpPr/>
              <p:nvPr/>
            </p:nvSpPr>
            <p:spPr>
              <a:xfrm rot="10800000">
                <a:off x="4951184" y="4898065"/>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334" name="Group 3333">
                <a:extLst>
                  <a:ext uri="{FF2B5EF4-FFF2-40B4-BE49-F238E27FC236}">
                    <a16:creationId xmlns:a16="http://schemas.microsoft.com/office/drawing/2014/main" id="{0402F213-6B17-AB11-4603-3757EF5AE586}"/>
                  </a:ext>
                </a:extLst>
              </p:cNvPr>
              <p:cNvGrpSpPr/>
              <p:nvPr/>
            </p:nvGrpSpPr>
            <p:grpSpPr>
              <a:xfrm>
                <a:off x="4676864" y="5208193"/>
                <a:ext cx="365760" cy="861046"/>
                <a:chOff x="4114800" y="1883664"/>
                <a:chExt cx="365760" cy="861046"/>
              </a:xfrm>
            </p:grpSpPr>
            <p:grpSp>
              <p:nvGrpSpPr>
                <p:cNvPr id="3516" name="Group 3515">
                  <a:extLst>
                    <a:ext uri="{FF2B5EF4-FFF2-40B4-BE49-F238E27FC236}">
                      <a16:creationId xmlns:a16="http://schemas.microsoft.com/office/drawing/2014/main" id="{245EF945-4850-6995-B17B-E15A1A19FBD8}"/>
                    </a:ext>
                  </a:extLst>
                </p:cNvPr>
                <p:cNvGrpSpPr/>
                <p:nvPr/>
              </p:nvGrpSpPr>
              <p:grpSpPr>
                <a:xfrm>
                  <a:off x="4114800" y="1883664"/>
                  <a:ext cx="365760" cy="429489"/>
                  <a:chOff x="4114800" y="1883664"/>
                  <a:chExt cx="365760" cy="429489"/>
                </a:xfrm>
              </p:grpSpPr>
              <p:sp>
                <p:nvSpPr>
                  <p:cNvPr id="3524" name="Rectangle 3523">
                    <a:extLst>
                      <a:ext uri="{FF2B5EF4-FFF2-40B4-BE49-F238E27FC236}">
                        <a16:creationId xmlns:a16="http://schemas.microsoft.com/office/drawing/2014/main" id="{A71A6C9F-B11B-0F6E-FC98-A1A2964ADDDB}"/>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25" name="Rectangle 3524">
                    <a:extLst>
                      <a:ext uri="{FF2B5EF4-FFF2-40B4-BE49-F238E27FC236}">
                        <a16:creationId xmlns:a16="http://schemas.microsoft.com/office/drawing/2014/main" id="{225873F2-5AB0-8302-726F-AFA6D0EFE181}"/>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26" name="Rectangle 3525">
                    <a:extLst>
                      <a:ext uri="{FF2B5EF4-FFF2-40B4-BE49-F238E27FC236}">
                        <a16:creationId xmlns:a16="http://schemas.microsoft.com/office/drawing/2014/main" id="{4FFDD390-B84B-CC6B-B2F0-FC089090D8E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27" name="Freeform 3526">
                    <a:extLst>
                      <a:ext uri="{FF2B5EF4-FFF2-40B4-BE49-F238E27FC236}">
                        <a16:creationId xmlns:a16="http://schemas.microsoft.com/office/drawing/2014/main" id="{0AB2584C-CC58-0EFE-5E78-E38DC965034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28" name="Freeform 3527">
                    <a:extLst>
                      <a:ext uri="{FF2B5EF4-FFF2-40B4-BE49-F238E27FC236}">
                        <a16:creationId xmlns:a16="http://schemas.microsoft.com/office/drawing/2014/main" id="{E7BF6327-E859-4B1A-19FF-C475F97D10B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29" name="Freeform 3528">
                    <a:extLst>
                      <a:ext uri="{FF2B5EF4-FFF2-40B4-BE49-F238E27FC236}">
                        <a16:creationId xmlns:a16="http://schemas.microsoft.com/office/drawing/2014/main" id="{16E715E6-273A-C89F-2BD5-99429006641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517" name="Group 3516">
                  <a:extLst>
                    <a:ext uri="{FF2B5EF4-FFF2-40B4-BE49-F238E27FC236}">
                      <a16:creationId xmlns:a16="http://schemas.microsoft.com/office/drawing/2014/main" id="{63752AC8-C6AB-5FBB-0836-0CE73333E746}"/>
                    </a:ext>
                  </a:extLst>
                </p:cNvPr>
                <p:cNvGrpSpPr/>
                <p:nvPr/>
              </p:nvGrpSpPr>
              <p:grpSpPr>
                <a:xfrm>
                  <a:off x="4114800" y="2313153"/>
                  <a:ext cx="365760" cy="431557"/>
                  <a:chOff x="4114800" y="2313153"/>
                  <a:chExt cx="365760" cy="431557"/>
                </a:xfrm>
              </p:grpSpPr>
              <p:sp>
                <p:nvSpPr>
                  <p:cNvPr id="3518" name="Rectangle 3517">
                    <a:extLst>
                      <a:ext uri="{FF2B5EF4-FFF2-40B4-BE49-F238E27FC236}">
                        <a16:creationId xmlns:a16="http://schemas.microsoft.com/office/drawing/2014/main" id="{3F8D1082-8C7C-0C94-84B2-899F325E6E2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19" name="Rectangle 3518">
                    <a:extLst>
                      <a:ext uri="{FF2B5EF4-FFF2-40B4-BE49-F238E27FC236}">
                        <a16:creationId xmlns:a16="http://schemas.microsoft.com/office/drawing/2014/main" id="{7EBE0B63-7D16-DE79-DD87-8994DB0BBB5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20" name="Rectangle 3519">
                    <a:extLst>
                      <a:ext uri="{FF2B5EF4-FFF2-40B4-BE49-F238E27FC236}">
                        <a16:creationId xmlns:a16="http://schemas.microsoft.com/office/drawing/2014/main" id="{A6D52742-1863-BE75-0C90-1AAFBD3A70CA}"/>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21" name="Freeform 3520">
                    <a:extLst>
                      <a:ext uri="{FF2B5EF4-FFF2-40B4-BE49-F238E27FC236}">
                        <a16:creationId xmlns:a16="http://schemas.microsoft.com/office/drawing/2014/main" id="{2DF525B3-3623-6C98-3169-7F07D0C7BDD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22" name="Freeform 3521">
                    <a:extLst>
                      <a:ext uri="{FF2B5EF4-FFF2-40B4-BE49-F238E27FC236}">
                        <a16:creationId xmlns:a16="http://schemas.microsoft.com/office/drawing/2014/main" id="{0DDC6938-0B6D-BDA1-AD7C-609765572E1D}"/>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23" name="Freeform 3522">
                    <a:extLst>
                      <a:ext uri="{FF2B5EF4-FFF2-40B4-BE49-F238E27FC236}">
                        <a16:creationId xmlns:a16="http://schemas.microsoft.com/office/drawing/2014/main" id="{5CFCD1F8-C016-701D-20E1-9FE02AF7F7F5}"/>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35" name="Group 3334">
                <a:extLst>
                  <a:ext uri="{FF2B5EF4-FFF2-40B4-BE49-F238E27FC236}">
                    <a16:creationId xmlns:a16="http://schemas.microsoft.com/office/drawing/2014/main" id="{47EF0907-B852-1B2A-5071-81928C92DFE8}"/>
                  </a:ext>
                </a:extLst>
              </p:cNvPr>
              <p:cNvGrpSpPr/>
              <p:nvPr/>
            </p:nvGrpSpPr>
            <p:grpSpPr>
              <a:xfrm>
                <a:off x="5042624" y="5208193"/>
                <a:ext cx="365760" cy="861046"/>
                <a:chOff x="4114800" y="1883664"/>
                <a:chExt cx="365760" cy="861046"/>
              </a:xfrm>
            </p:grpSpPr>
            <p:grpSp>
              <p:nvGrpSpPr>
                <p:cNvPr id="3502" name="Group 3501">
                  <a:extLst>
                    <a:ext uri="{FF2B5EF4-FFF2-40B4-BE49-F238E27FC236}">
                      <a16:creationId xmlns:a16="http://schemas.microsoft.com/office/drawing/2014/main" id="{5F1C5B25-CAEF-810A-7F29-2165C5A7FED7}"/>
                    </a:ext>
                  </a:extLst>
                </p:cNvPr>
                <p:cNvGrpSpPr/>
                <p:nvPr/>
              </p:nvGrpSpPr>
              <p:grpSpPr>
                <a:xfrm>
                  <a:off x="4114800" y="1883664"/>
                  <a:ext cx="365760" cy="429489"/>
                  <a:chOff x="4114800" y="1883664"/>
                  <a:chExt cx="365760" cy="429489"/>
                </a:xfrm>
              </p:grpSpPr>
              <p:sp>
                <p:nvSpPr>
                  <p:cNvPr id="3510" name="Rectangle 3509">
                    <a:extLst>
                      <a:ext uri="{FF2B5EF4-FFF2-40B4-BE49-F238E27FC236}">
                        <a16:creationId xmlns:a16="http://schemas.microsoft.com/office/drawing/2014/main" id="{FB950105-155D-8D7C-3B89-55532177696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11" name="Rectangle 3510">
                    <a:extLst>
                      <a:ext uri="{FF2B5EF4-FFF2-40B4-BE49-F238E27FC236}">
                        <a16:creationId xmlns:a16="http://schemas.microsoft.com/office/drawing/2014/main" id="{ECA2F0B9-11B6-E900-2A5F-1960B0A9BBE4}"/>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12" name="Rectangle 3511">
                    <a:extLst>
                      <a:ext uri="{FF2B5EF4-FFF2-40B4-BE49-F238E27FC236}">
                        <a16:creationId xmlns:a16="http://schemas.microsoft.com/office/drawing/2014/main" id="{136AA023-F003-0222-0CAB-A44D985B87E5}"/>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13" name="Freeform 3512">
                    <a:extLst>
                      <a:ext uri="{FF2B5EF4-FFF2-40B4-BE49-F238E27FC236}">
                        <a16:creationId xmlns:a16="http://schemas.microsoft.com/office/drawing/2014/main" id="{17A0F58C-7EA0-7D2F-5BD4-7A23A7BEB441}"/>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14" name="Freeform 3513">
                    <a:extLst>
                      <a:ext uri="{FF2B5EF4-FFF2-40B4-BE49-F238E27FC236}">
                        <a16:creationId xmlns:a16="http://schemas.microsoft.com/office/drawing/2014/main" id="{EFDB3008-B984-FE4E-29A7-E81A2F2EB43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15" name="Freeform 3514">
                    <a:extLst>
                      <a:ext uri="{FF2B5EF4-FFF2-40B4-BE49-F238E27FC236}">
                        <a16:creationId xmlns:a16="http://schemas.microsoft.com/office/drawing/2014/main" id="{77E95F52-4A5F-96A0-E88C-21422F84B6D7}"/>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503" name="Group 3502">
                  <a:extLst>
                    <a:ext uri="{FF2B5EF4-FFF2-40B4-BE49-F238E27FC236}">
                      <a16:creationId xmlns:a16="http://schemas.microsoft.com/office/drawing/2014/main" id="{0C267DF4-701B-0EFE-5DD2-E93A8572EB4A}"/>
                    </a:ext>
                  </a:extLst>
                </p:cNvPr>
                <p:cNvGrpSpPr/>
                <p:nvPr/>
              </p:nvGrpSpPr>
              <p:grpSpPr>
                <a:xfrm>
                  <a:off x="4114800" y="2313153"/>
                  <a:ext cx="365760" cy="431557"/>
                  <a:chOff x="4114800" y="2313153"/>
                  <a:chExt cx="365760" cy="431557"/>
                </a:xfrm>
              </p:grpSpPr>
              <p:sp>
                <p:nvSpPr>
                  <p:cNvPr id="3504" name="Rectangle 3503">
                    <a:extLst>
                      <a:ext uri="{FF2B5EF4-FFF2-40B4-BE49-F238E27FC236}">
                        <a16:creationId xmlns:a16="http://schemas.microsoft.com/office/drawing/2014/main" id="{85018A28-9F2F-11EA-55EE-6C68CE50CE70}"/>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05" name="Rectangle 3504">
                    <a:extLst>
                      <a:ext uri="{FF2B5EF4-FFF2-40B4-BE49-F238E27FC236}">
                        <a16:creationId xmlns:a16="http://schemas.microsoft.com/office/drawing/2014/main" id="{88DBC64D-50FA-352D-0E3B-31E591A5549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06" name="Rectangle 3505">
                    <a:extLst>
                      <a:ext uri="{FF2B5EF4-FFF2-40B4-BE49-F238E27FC236}">
                        <a16:creationId xmlns:a16="http://schemas.microsoft.com/office/drawing/2014/main" id="{CF5C1739-F5DE-96F3-9ACC-AFC6604A7349}"/>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07" name="Freeform 3506">
                    <a:extLst>
                      <a:ext uri="{FF2B5EF4-FFF2-40B4-BE49-F238E27FC236}">
                        <a16:creationId xmlns:a16="http://schemas.microsoft.com/office/drawing/2014/main" id="{03B4407D-860E-9C77-6ECE-E8014FC637A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08" name="Freeform 3507">
                    <a:extLst>
                      <a:ext uri="{FF2B5EF4-FFF2-40B4-BE49-F238E27FC236}">
                        <a16:creationId xmlns:a16="http://schemas.microsoft.com/office/drawing/2014/main" id="{D513DC47-072F-26D4-70CD-70CB4F97BCA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09" name="Freeform 3508">
                    <a:extLst>
                      <a:ext uri="{FF2B5EF4-FFF2-40B4-BE49-F238E27FC236}">
                        <a16:creationId xmlns:a16="http://schemas.microsoft.com/office/drawing/2014/main" id="{83BAC251-F442-ED2E-4098-656CE23C03A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36" name="Group 3335">
                <a:extLst>
                  <a:ext uri="{FF2B5EF4-FFF2-40B4-BE49-F238E27FC236}">
                    <a16:creationId xmlns:a16="http://schemas.microsoft.com/office/drawing/2014/main" id="{29DE11BA-28F4-B0F5-D83A-564AA2CD72C6}"/>
                  </a:ext>
                </a:extLst>
              </p:cNvPr>
              <p:cNvGrpSpPr/>
              <p:nvPr/>
            </p:nvGrpSpPr>
            <p:grpSpPr>
              <a:xfrm>
                <a:off x="5408384" y="5208193"/>
                <a:ext cx="365760" cy="861046"/>
                <a:chOff x="4114800" y="1883664"/>
                <a:chExt cx="365760" cy="861046"/>
              </a:xfrm>
            </p:grpSpPr>
            <p:grpSp>
              <p:nvGrpSpPr>
                <p:cNvPr id="3488" name="Group 3487">
                  <a:extLst>
                    <a:ext uri="{FF2B5EF4-FFF2-40B4-BE49-F238E27FC236}">
                      <a16:creationId xmlns:a16="http://schemas.microsoft.com/office/drawing/2014/main" id="{ECD5390B-FE9A-C449-4AA1-691A5C834417}"/>
                    </a:ext>
                  </a:extLst>
                </p:cNvPr>
                <p:cNvGrpSpPr/>
                <p:nvPr/>
              </p:nvGrpSpPr>
              <p:grpSpPr>
                <a:xfrm>
                  <a:off x="4114800" y="1883664"/>
                  <a:ext cx="365760" cy="429489"/>
                  <a:chOff x="4114800" y="1883664"/>
                  <a:chExt cx="365760" cy="429489"/>
                </a:xfrm>
              </p:grpSpPr>
              <p:sp>
                <p:nvSpPr>
                  <p:cNvPr id="3496" name="Rectangle 3495">
                    <a:extLst>
                      <a:ext uri="{FF2B5EF4-FFF2-40B4-BE49-F238E27FC236}">
                        <a16:creationId xmlns:a16="http://schemas.microsoft.com/office/drawing/2014/main" id="{84918DDC-19CD-2591-E9D0-FAD2D30B9D8A}"/>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97" name="Rectangle 3496">
                    <a:extLst>
                      <a:ext uri="{FF2B5EF4-FFF2-40B4-BE49-F238E27FC236}">
                        <a16:creationId xmlns:a16="http://schemas.microsoft.com/office/drawing/2014/main" id="{8B6C8B68-C275-CC05-C2E6-975E9754C212}"/>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98" name="Rectangle 3497">
                    <a:extLst>
                      <a:ext uri="{FF2B5EF4-FFF2-40B4-BE49-F238E27FC236}">
                        <a16:creationId xmlns:a16="http://schemas.microsoft.com/office/drawing/2014/main" id="{B3B26670-8B26-9537-5398-6554FD0BDC08}"/>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99" name="Freeform 3498">
                    <a:extLst>
                      <a:ext uri="{FF2B5EF4-FFF2-40B4-BE49-F238E27FC236}">
                        <a16:creationId xmlns:a16="http://schemas.microsoft.com/office/drawing/2014/main" id="{A2D6859F-7805-90F6-E8A4-E92E5596238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00" name="Freeform 3499">
                    <a:extLst>
                      <a:ext uri="{FF2B5EF4-FFF2-40B4-BE49-F238E27FC236}">
                        <a16:creationId xmlns:a16="http://schemas.microsoft.com/office/drawing/2014/main" id="{DDAAC066-BD2C-449C-5AE4-A8E8EBC28BDB}"/>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01" name="Freeform 3500">
                    <a:extLst>
                      <a:ext uri="{FF2B5EF4-FFF2-40B4-BE49-F238E27FC236}">
                        <a16:creationId xmlns:a16="http://schemas.microsoft.com/office/drawing/2014/main" id="{155FCBD5-68D3-DB20-DC40-1633956D8AAD}"/>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489" name="Group 3488">
                  <a:extLst>
                    <a:ext uri="{FF2B5EF4-FFF2-40B4-BE49-F238E27FC236}">
                      <a16:creationId xmlns:a16="http://schemas.microsoft.com/office/drawing/2014/main" id="{A5D6EE8B-3B3B-C55B-CBEF-CAC2002D2F75}"/>
                    </a:ext>
                  </a:extLst>
                </p:cNvPr>
                <p:cNvGrpSpPr/>
                <p:nvPr/>
              </p:nvGrpSpPr>
              <p:grpSpPr>
                <a:xfrm>
                  <a:off x="4114800" y="2313153"/>
                  <a:ext cx="365760" cy="431557"/>
                  <a:chOff x="4114800" y="2313153"/>
                  <a:chExt cx="365760" cy="431557"/>
                </a:xfrm>
              </p:grpSpPr>
              <p:sp>
                <p:nvSpPr>
                  <p:cNvPr id="3490" name="Rectangle 3489">
                    <a:extLst>
                      <a:ext uri="{FF2B5EF4-FFF2-40B4-BE49-F238E27FC236}">
                        <a16:creationId xmlns:a16="http://schemas.microsoft.com/office/drawing/2014/main" id="{D6950684-EFD1-037E-6FEB-E1757A4FD51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91" name="Rectangle 3490">
                    <a:extLst>
                      <a:ext uri="{FF2B5EF4-FFF2-40B4-BE49-F238E27FC236}">
                        <a16:creationId xmlns:a16="http://schemas.microsoft.com/office/drawing/2014/main" id="{E8664739-0376-BC2F-F422-3272EB4A50C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92" name="Rectangle 3491">
                    <a:extLst>
                      <a:ext uri="{FF2B5EF4-FFF2-40B4-BE49-F238E27FC236}">
                        <a16:creationId xmlns:a16="http://schemas.microsoft.com/office/drawing/2014/main" id="{25E5E25D-8567-D8F6-3B2A-035A55D09DE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93" name="Freeform 3492">
                    <a:extLst>
                      <a:ext uri="{FF2B5EF4-FFF2-40B4-BE49-F238E27FC236}">
                        <a16:creationId xmlns:a16="http://schemas.microsoft.com/office/drawing/2014/main" id="{A226BCAA-EE73-223E-94A3-85D57AEF82B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94" name="Freeform 3493">
                    <a:extLst>
                      <a:ext uri="{FF2B5EF4-FFF2-40B4-BE49-F238E27FC236}">
                        <a16:creationId xmlns:a16="http://schemas.microsoft.com/office/drawing/2014/main" id="{BEBDF0D7-54B6-BAE1-D398-D15C7350F0D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95" name="Freeform 3494">
                    <a:extLst>
                      <a:ext uri="{FF2B5EF4-FFF2-40B4-BE49-F238E27FC236}">
                        <a16:creationId xmlns:a16="http://schemas.microsoft.com/office/drawing/2014/main" id="{78FF03F8-BECF-0C24-80CE-AC5629022E3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37" name="Group 3336">
                <a:extLst>
                  <a:ext uri="{FF2B5EF4-FFF2-40B4-BE49-F238E27FC236}">
                    <a16:creationId xmlns:a16="http://schemas.microsoft.com/office/drawing/2014/main" id="{FF5390E6-14E0-7CAB-1E75-FD42C837B8D1}"/>
                  </a:ext>
                </a:extLst>
              </p:cNvPr>
              <p:cNvGrpSpPr/>
              <p:nvPr/>
            </p:nvGrpSpPr>
            <p:grpSpPr>
              <a:xfrm>
                <a:off x="5774144" y="5208193"/>
                <a:ext cx="365760" cy="861046"/>
                <a:chOff x="4114800" y="1883664"/>
                <a:chExt cx="365760" cy="861046"/>
              </a:xfrm>
            </p:grpSpPr>
            <p:grpSp>
              <p:nvGrpSpPr>
                <p:cNvPr id="3474" name="Group 3473">
                  <a:extLst>
                    <a:ext uri="{FF2B5EF4-FFF2-40B4-BE49-F238E27FC236}">
                      <a16:creationId xmlns:a16="http://schemas.microsoft.com/office/drawing/2014/main" id="{D6B3EC51-A59E-4300-4217-1A9F6B5C8DD4}"/>
                    </a:ext>
                  </a:extLst>
                </p:cNvPr>
                <p:cNvGrpSpPr/>
                <p:nvPr/>
              </p:nvGrpSpPr>
              <p:grpSpPr>
                <a:xfrm>
                  <a:off x="4114800" y="1883664"/>
                  <a:ext cx="365760" cy="429489"/>
                  <a:chOff x="4114800" y="1883664"/>
                  <a:chExt cx="365760" cy="429489"/>
                </a:xfrm>
              </p:grpSpPr>
              <p:sp>
                <p:nvSpPr>
                  <p:cNvPr id="3482" name="Rectangle 3481">
                    <a:extLst>
                      <a:ext uri="{FF2B5EF4-FFF2-40B4-BE49-F238E27FC236}">
                        <a16:creationId xmlns:a16="http://schemas.microsoft.com/office/drawing/2014/main" id="{AD18EC26-4083-A2B9-7A76-464F88B01F86}"/>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83" name="Rectangle 3482">
                    <a:extLst>
                      <a:ext uri="{FF2B5EF4-FFF2-40B4-BE49-F238E27FC236}">
                        <a16:creationId xmlns:a16="http://schemas.microsoft.com/office/drawing/2014/main" id="{FD7C0B85-6400-0089-23B0-62D1A8B7E48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84" name="Rectangle 3483">
                    <a:extLst>
                      <a:ext uri="{FF2B5EF4-FFF2-40B4-BE49-F238E27FC236}">
                        <a16:creationId xmlns:a16="http://schemas.microsoft.com/office/drawing/2014/main" id="{53A58AC5-C93E-EAD4-D532-72199EAB627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85" name="Freeform 3484">
                    <a:extLst>
                      <a:ext uri="{FF2B5EF4-FFF2-40B4-BE49-F238E27FC236}">
                        <a16:creationId xmlns:a16="http://schemas.microsoft.com/office/drawing/2014/main" id="{CD5E56F4-E4F2-B93B-6A9C-025CBBCBB21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86" name="Freeform 3485">
                    <a:extLst>
                      <a:ext uri="{FF2B5EF4-FFF2-40B4-BE49-F238E27FC236}">
                        <a16:creationId xmlns:a16="http://schemas.microsoft.com/office/drawing/2014/main" id="{128DEF74-B872-7059-857B-F2300E367C3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87" name="Freeform 3486">
                    <a:extLst>
                      <a:ext uri="{FF2B5EF4-FFF2-40B4-BE49-F238E27FC236}">
                        <a16:creationId xmlns:a16="http://schemas.microsoft.com/office/drawing/2014/main" id="{10554C2B-8DC9-A4A9-E2A2-32365FCDF620}"/>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475" name="Group 3474">
                  <a:extLst>
                    <a:ext uri="{FF2B5EF4-FFF2-40B4-BE49-F238E27FC236}">
                      <a16:creationId xmlns:a16="http://schemas.microsoft.com/office/drawing/2014/main" id="{E3BA1791-386F-6BEB-A8AE-B6AF89382229}"/>
                    </a:ext>
                  </a:extLst>
                </p:cNvPr>
                <p:cNvGrpSpPr/>
                <p:nvPr/>
              </p:nvGrpSpPr>
              <p:grpSpPr>
                <a:xfrm>
                  <a:off x="4114800" y="2313153"/>
                  <a:ext cx="365760" cy="431557"/>
                  <a:chOff x="4114800" y="2313153"/>
                  <a:chExt cx="365760" cy="431557"/>
                </a:xfrm>
              </p:grpSpPr>
              <p:sp>
                <p:nvSpPr>
                  <p:cNvPr id="3476" name="Rectangle 3475">
                    <a:extLst>
                      <a:ext uri="{FF2B5EF4-FFF2-40B4-BE49-F238E27FC236}">
                        <a16:creationId xmlns:a16="http://schemas.microsoft.com/office/drawing/2014/main" id="{342981C2-BF3D-2506-0526-9051D8EA510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77" name="Rectangle 3476">
                    <a:extLst>
                      <a:ext uri="{FF2B5EF4-FFF2-40B4-BE49-F238E27FC236}">
                        <a16:creationId xmlns:a16="http://schemas.microsoft.com/office/drawing/2014/main" id="{D5185A82-8CB7-C701-6C6B-2E3526C4274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78" name="Rectangle 3477">
                    <a:extLst>
                      <a:ext uri="{FF2B5EF4-FFF2-40B4-BE49-F238E27FC236}">
                        <a16:creationId xmlns:a16="http://schemas.microsoft.com/office/drawing/2014/main" id="{3C72DA61-084F-1C83-B0F2-B5CE9B2756E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79" name="Freeform 3478">
                    <a:extLst>
                      <a:ext uri="{FF2B5EF4-FFF2-40B4-BE49-F238E27FC236}">
                        <a16:creationId xmlns:a16="http://schemas.microsoft.com/office/drawing/2014/main" id="{5D7F2E5E-0080-A351-6701-FCE327435D1F}"/>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80" name="Freeform 3479">
                    <a:extLst>
                      <a:ext uri="{FF2B5EF4-FFF2-40B4-BE49-F238E27FC236}">
                        <a16:creationId xmlns:a16="http://schemas.microsoft.com/office/drawing/2014/main" id="{FC503516-CE0E-83BA-AD46-8AD57C53BCF9}"/>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81" name="Freeform 3480">
                    <a:extLst>
                      <a:ext uri="{FF2B5EF4-FFF2-40B4-BE49-F238E27FC236}">
                        <a16:creationId xmlns:a16="http://schemas.microsoft.com/office/drawing/2014/main" id="{72F862FB-A74B-85C0-C26D-5C8705D4061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38" name="Group 3337">
                <a:extLst>
                  <a:ext uri="{FF2B5EF4-FFF2-40B4-BE49-F238E27FC236}">
                    <a16:creationId xmlns:a16="http://schemas.microsoft.com/office/drawing/2014/main" id="{4EB0B8FE-DDAA-1F54-C66B-3E70F19CBCA4}"/>
                  </a:ext>
                </a:extLst>
              </p:cNvPr>
              <p:cNvGrpSpPr/>
              <p:nvPr/>
            </p:nvGrpSpPr>
            <p:grpSpPr>
              <a:xfrm>
                <a:off x="6139904" y="5208193"/>
                <a:ext cx="365760" cy="861046"/>
                <a:chOff x="4114800" y="1883664"/>
                <a:chExt cx="365760" cy="861046"/>
              </a:xfrm>
            </p:grpSpPr>
            <p:grpSp>
              <p:nvGrpSpPr>
                <p:cNvPr id="3460" name="Group 3459">
                  <a:extLst>
                    <a:ext uri="{FF2B5EF4-FFF2-40B4-BE49-F238E27FC236}">
                      <a16:creationId xmlns:a16="http://schemas.microsoft.com/office/drawing/2014/main" id="{CE4FD32F-09EB-BBC0-ED1F-E683E0CD314C}"/>
                    </a:ext>
                  </a:extLst>
                </p:cNvPr>
                <p:cNvGrpSpPr/>
                <p:nvPr/>
              </p:nvGrpSpPr>
              <p:grpSpPr>
                <a:xfrm>
                  <a:off x="4114800" y="1883664"/>
                  <a:ext cx="365760" cy="429489"/>
                  <a:chOff x="4114800" y="1883664"/>
                  <a:chExt cx="365760" cy="429489"/>
                </a:xfrm>
              </p:grpSpPr>
              <p:sp>
                <p:nvSpPr>
                  <p:cNvPr id="3468" name="Rectangle 3467">
                    <a:extLst>
                      <a:ext uri="{FF2B5EF4-FFF2-40B4-BE49-F238E27FC236}">
                        <a16:creationId xmlns:a16="http://schemas.microsoft.com/office/drawing/2014/main" id="{156710B6-A028-31DB-D636-A58A1A53B822}"/>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69" name="Rectangle 3468">
                    <a:extLst>
                      <a:ext uri="{FF2B5EF4-FFF2-40B4-BE49-F238E27FC236}">
                        <a16:creationId xmlns:a16="http://schemas.microsoft.com/office/drawing/2014/main" id="{175139C9-39A0-DECE-94C9-09BDD7D8DDD9}"/>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70" name="Rectangle 3469">
                    <a:extLst>
                      <a:ext uri="{FF2B5EF4-FFF2-40B4-BE49-F238E27FC236}">
                        <a16:creationId xmlns:a16="http://schemas.microsoft.com/office/drawing/2014/main" id="{B80CCB9B-CCDB-9976-786E-D737E5A0244B}"/>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71" name="Freeform 3470">
                    <a:extLst>
                      <a:ext uri="{FF2B5EF4-FFF2-40B4-BE49-F238E27FC236}">
                        <a16:creationId xmlns:a16="http://schemas.microsoft.com/office/drawing/2014/main" id="{687BB219-D483-2D88-EF24-A0D7BFD943A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72" name="Freeform 3471">
                    <a:extLst>
                      <a:ext uri="{FF2B5EF4-FFF2-40B4-BE49-F238E27FC236}">
                        <a16:creationId xmlns:a16="http://schemas.microsoft.com/office/drawing/2014/main" id="{9A1CC7BD-F419-DCD7-D7BF-B668A7ED6ED2}"/>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73" name="Freeform 3472">
                    <a:extLst>
                      <a:ext uri="{FF2B5EF4-FFF2-40B4-BE49-F238E27FC236}">
                        <a16:creationId xmlns:a16="http://schemas.microsoft.com/office/drawing/2014/main" id="{135AB6DF-5F73-14AB-1FB6-B90F5E23EA3F}"/>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461" name="Group 3460">
                  <a:extLst>
                    <a:ext uri="{FF2B5EF4-FFF2-40B4-BE49-F238E27FC236}">
                      <a16:creationId xmlns:a16="http://schemas.microsoft.com/office/drawing/2014/main" id="{EA958441-E3EF-6413-E0AD-7BFCA204DA50}"/>
                    </a:ext>
                  </a:extLst>
                </p:cNvPr>
                <p:cNvGrpSpPr/>
                <p:nvPr/>
              </p:nvGrpSpPr>
              <p:grpSpPr>
                <a:xfrm>
                  <a:off x="4114800" y="2313153"/>
                  <a:ext cx="365760" cy="431557"/>
                  <a:chOff x="4114800" y="2313153"/>
                  <a:chExt cx="365760" cy="431557"/>
                </a:xfrm>
              </p:grpSpPr>
              <p:sp>
                <p:nvSpPr>
                  <p:cNvPr id="3462" name="Rectangle 3461">
                    <a:extLst>
                      <a:ext uri="{FF2B5EF4-FFF2-40B4-BE49-F238E27FC236}">
                        <a16:creationId xmlns:a16="http://schemas.microsoft.com/office/drawing/2014/main" id="{3E49E2E2-6437-5568-A47D-74743469BA8C}"/>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63" name="Rectangle 3462">
                    <a:extLst>
                      <a:ext uri="{FF2B5EF4-FFF2-40B4-BE49-F238E27FC236}">
                        <a16:creationId xmlns:a16="http://schemas.microsoft.com/office/drawing/2014/main" id="{62CC82A0-675B-9CE9-BDB5-25B9D28FBE97}"/>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64" name="Rectangle 3463">
                    <a:extLst>
                      <a:ext uri="{FF2B5EF4-FFF2-40B4-BE49-F238E27FC236}">
                        <a16:creationId xmlns:a16="http://schemas.microsoft.com/office/drawing/2014/main" id="{D34419BA-BD2C-AFBE-445F-435936A8AAB6}"/>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65" name="Freeform 3464">
                    <a:extLst>
                      <a:ext uri="{FF2B5EF4-FFF2-40B4-BE49-F238E27FC236}">
                        <a16:creationId xmlns:a16="http://schemas.microsoft.com/office/drawing/2014/main" id="{95C0FC89-7550-C0F4-DD65-9E4E762AD6C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66" name="Freeform 3465">
                    <a:extLst>
                      <a:ext uri="{FF2B5EF4-FFF2-40B4-BE49-F238E27FC236}">
                        <a16:creationId xmlns:a16="http://schemas.microsoft.com/office/drawing/2014/main" id="{90F72E38-49DA-E883-699E-5DD220CC6C71}"/>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67" name="Freeform 3466">
                    <a:extLst>
                      <a:ext uri="{FF2B5EF4-FFF2-40B4-BE49-F238E27FC236}">
                        <a16:creationId xmlns:a16="http://schemas.microsoft.com/office/drawing/2014/main" id="{A94DA832-BEA5-9945-1F0D-1E2B7EDE80ED}"/>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39" name="Group 3338">
                <a:extLst>
                  <a:ext uri="{FF2B5EF4-FFF2-40B4-BE49-F238E27FC236}">
                    <a16:creationId xmlns:a16="http://schemas.microsoft.com/office/drawing/2014/main" id="{845D1F8E-EB80-45A8-8B60-779DF13A2AC7}"/>
                  </a:ext>
                </a:extLst>
              </p:cNvPr>
              <p:cNvGrpSpPr/>
              <p:nvPr/>
            </p:nvGrpSpPr>
            <p:grpSpPr>
              <a:xfrm>
                <a:off x="6505664" y="5208193"/>
                <a:ext cx="365760" cy="861046"/>
                <a:chOff x="4114800" y="1883664"/>
                <a:chExt cx="365760" cy="861046"/>
              </a:xfrm>
            </p:grpSpPr>
            <p:grpSp>
              <p:nvGrpSpPr>
                <p:cNvPr id="3446" name="Group 3445">
                  <a:extLst>
                    <a:ext uri="{FF2B5EF4-FFF2-40B4-BE49-F238E27FC236}">
                      <a16:creationId xmlns:a16="http://schemas.microsoft.com/office/drawing/2014/main" id="{7D3386F2-99F0-9C1B-6FA9-74BB91DB56AD}"/>
                    </a:ext>
                  </a:extLst>
                </p:cNvPr>
                <p:cNvGrpSpPr/>
                <p:nvPr/>
              </p:nvGrpSpPr>
              <p:grpSpPr>
                <a:xfrm>
                  <a:off x="4114800" y="1883664"/>
                  <a:ext cx="365760" cy="429489"/>
                  <a:chOff x="4114800" y="1883664"/>
                  <a:chExt cx="365760" cy="429489"/>
                </a:xfrm>
              </p:grpSpPr>
              <p:sp>
                <p:nvSpPr>
                  <p:cNvPr id="3454" name="Rectangle 3453">
                    <a:extLst>
                      <a:ext uri="{FF2B5EF4-FFF2-40B4-BE49-F238E27FC236}">
                        <a16:creationId xmlns:a16="http://schemas.microsoft.com/office/drawing/2014/main" id="{3CCC407E-93BF-A067-7B2A-F8A3BBADA7D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55" name="Rectangle 3454">
                    <a:extLst>
                      <a:ext uri="{FF2B5EF4-FFF2-40B4-BE49-F238E27FC236}">
                        <a16:creationId xmlns:a16="http://schemas.microsoft.com/office/drawing/2014/main" id="{63D8742F-16E4-1B5C-F125-2FFC3F42628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56" name="Rectangle 3455">
                    <a:extLst>
                      <a:ext uri="{FF2B5EF4-FFF2-40B4-BE49-F238E27FC236}">
                        <a16:creationId xmlns:a16="http://schemas.microsoft.com/office/drawing/2014/main" id="{7090CBE5-155F-AF59-5FFF-DA97DD367538}"/>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57" name="Freeform 3456">
                    <a:extLst>
                      <a:ext uri="{FF2B5EF4-FFF2-40B4-BE49-F238E27FC236}">
                        <a16:creationId xmlns:a16="http://schemas.microsoft.com/office/drawing/2014/main" id="{DC228378-17C6-C70B-A54A-02BD13021B4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58" name="Freeform 3457">
                    <a:extLst>
                      <a:ext uri="{FF2B5EF4-FFF2-40B4-BE49-F238E27FC236}">
                        <a16:creationId xmlns:a16="http://schemas.microsoft.com/office/drawing/2014/main" id="{0DAB142B-5246-989B-4A71-5CE72F3014C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59" name="Freeform 3458">
                    <a:extLst>
                      <a:ext uri="{FF2B5EF4-FFF2-40B4-BE49-F238E27FC236}">
                        <a16:creationId xmlns:a16="http://schemas.microsoft.com/office/drawing/2014/main" id="{AA0DEF0F-CF5D-F828-D4A8-CF7053E672C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447" name="Group 3446">
                  <a:extLst>
                    <a:ext uri="{FF2B5EF4-FFF2-40B4-BE49-F238E27FC236}">
                      <a16:creationId xmlns:a16="http://schemas.microsoft.com/office/drawing/2014/main" id="{F18D3DC1-24FF-D0B3-B0F4-8B65CF8003BA}"/>
                    </a:ext>
                  </a:extLst>
                </p:cNvPr>
                <p:cNvGrpSpPr/>
                <p:nvPr/>
              </p:nvGrpSpPr>
              <p:grpSpPr>
                <a:xfrm>
                  <a:off x="4114800" y="2313153"/>
                  <a:ext cx="365760" cy="431557"/>
                  <a:chOff x="4114800" y="2313153"/>
                  <a:chExt cx="365760" cy="431557"/>
                </a:xfrm>
              </p:grpSpPr>
              <p:sp>
                <p:nvSpPr>
                  <p:cNvPr id="3448" name="Rectangle 3447">
                    <a:extLst>
                      <a:ext uri="{FF2B5EF4-FFF2-40B4-BE49-F238E27FC236}">
                        <a16:creationId xmlns:a16="http://schemas.microsoft.com/office/drawing/2014/main" id="{07DF86F6-41D9-03D8-2EBE-8173884AF90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49" name="Rectangle 3448">
                    <a:extLst>
                      <a:ext uri="{FF2B5EF4-FFF2-40B4-BE49-F238E27FC236}">
                        <a16:creationId xmlns:a16="http://schemas.microsoft.com/office/drawing/2014/main" id="{C3D25C9E-CCED-AAF5-A69D-9508A2D0F65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50" name="Rectangle 3449">
                    <a:extLst>
                      <a:ext uri="{FF2B5EF4-FFF2-40B4-BE49-F238E27FC236}">
                        <a16:creationId xmlns:a16="http://schemas.microsoft.com/office/drawing/2014/main" id="{137362EA-A31B-91F9-5895-1E299FDF7324}"/>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51" name="Freeform 3450">
                    <a:extLst>
                      <a:ext uri="{FF2B5EF4-FFF2-40B4-BE49-F238E27FC236}">
                        <a16:creationId xmlns:a16="http://schemas.microsoft.com/office/drawing/2014/main" id="{0F273EA4-00BF-A45E-64E3-B53638F44295}"/>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52" name="Freeform 3451">
                    <a:extLst>
                      <a:ext uri="{FF2B5EF4-FFF2-40B4-BE49-F238E27FC236}">
                        <a16:creationId xmlns:a16="http://schemas.microsoft.com/office/drawing/2014/main" id="{7BB53E4A-4ECB-8A9F-319F-810BB8ABE696}"/>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53" name="Freeform 3452">
                    <a:extLst>
                      <a:ext uri="{FF2B5EF4-FFF2-40B4-BE49-F238E27FC236}">
                        <a16:creationId xmlns:a16="http://schemas.microsoft.com/office/drawing/2014/main" id="{BCFD134D-4A85-B14F-3754-B3EA973B247B}"/>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40" name="Group 3339">
                <a:extLst>
                  <a:ext uri="{FF2B5EF4-FFF2-40B4-BE49-F238E27FC236}">
                    <a16:creationId xmlns:a16="http://schemas.microsoft.com/office/drawing/2014/main" id="{41DA56A9-AA16-1B97-EBF9-E57F3F411FD7}"/>
                  </a:ext>
                </a:extLst>
              </p:cNvPr>
              <p:cNvGrpSpPr/>
              <p:nvPr/>
            </p:nvGrpSpPr>
            <p:grpSpPr>
              <a:xfrm>
                <a:off x="6871424" y="5208193"/>
                <a:ext cx="365760" cy="861046"/>
                <a:chOff x="4114800" y="1883664"/>
                <a:chExt cx="365760" cy="861046"/>
              </a:xfrm>
            </p:grpSpPr>
            <p:grpSp>
              <p:nvGrpSpPr>
                <p:cNvPr id="3432" name="Group 3431">
                  <a:extLst>
                    <a:ext uri="{FF2B5EF4-FFF2-40B4-BE49-F238E27FC236}">
                      <a16:creationId xmlns:a16="http://schemas.microsoft.com/office/drawing/2014/main" id="{4D1BFC22-8A6C-0E45-2316-538043E8E3CA}"/>
                    </a:ext>
                  </a:extLst>
                </p:cNvPr>
                <p:cNvGrpSpPr/>
                <p:nvPr/>
              </p:nvGrpSpPr>
              <p:grpSpPr>
                <a:xfrm>
                  <a:off x="4114800" y="1883664"/>
                  <a:ext cx="365760" cy="429489"/>
                  <a:chOff x="4114800" y="1883664"/>
                  <a:chExt cx="365760" cy="429489"/>
                </a:xfrm>
              </p:grpSpPr>
              <p:sp>
                <p:nvSpPr>
                  <p:cNvPr id="3440" name="Rectangle 3439">
                    <a:extLst>
                      <a:ext uri="{FF2B5EF4-FFF2-40B4-BE49-F238E27FC236}">
                        <a16:creationId xmlns:a16="http://schemas.microsoft.com/office/drawing/2014/main" id="{79813ADD-D0CD-8013-B421-539813D2891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41" name="Rectangle 3440">
                    <a:extLst>
                      <a:ext uri="{FF2B5EF4-FFF2-40B4-BE49-F238E27FC236}">
                        <a16:creationId xmlns:a16="http://schemas.microsoft.com/office/drawing/2014/main" id="{FA089CDB-04D2-AF81-2B22-70196C7C14D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42" name="Rectangle 3441">
                    <a:extLst>
                      <a:ext uri="{FF2B5EF4-FFF2-40B4-BE49-F238E27FC236}">
                        <a16:creationId xmlns:a16="http://schemas.microsoft.com/office/drawing/2014/main" id="{36406A9E-7D9C-A2F5-6294-74AD473DA432}"/>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43" name="Freeform 3442">
                    <a:extLst>
                      <a:ext uri="{FF2B5EF4-FFF2-40B4-BE49-F238E27FC236}">
                        <a16:creationId xmlns:a16="http://schemas.microsoft.com/office/drawing/2014/main" id="{C15EA0BB-D910-5FD5-2F9F-37118B1DA31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44" name="Freeform 3443">
                    <a:extLst>
                      <a:ext uri="{FF2B5EF4-FFF2-40B4-BE49-F238E27FC236}">
                        <a16:creationId xmlns:a16="http://schemas.microsoft.com/office/drawing/2014/main" id="{28C4E134-45B3-5EE1-50E4-6E164E4175F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45" name="Freeform 3444">
                    <a:extLst>
                      <a:ext uri="{FF2B5EF4-FFF2-40B4-BE49-F238E27FC236}">
                        <a16:creationId xmlns:a16="http://schemas.microsoft.com/office/drawing/2014/main" id="{C7047E28-80BA-F75A-EA02-9D9BAABE84D9}"/>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433" name="Group 3432">
                  <a:extLst>
                    <a:ext uri="{FF2B5EF4-FFF2-40B4-BE49-F238E27FC236}">
                      <a16:creationId xmlns:a16="http://schemas.microsoft.com/office/drawing/2014/main" id="{4FA5307F-8F49-7742-C11A-F9FE637273A8}"/>
                    </a:ext>
                  </a:extLst>
                </p:cNvPr>
                <p:cNvGrpSpPr/>
                <p:nvPr/>
              </p:nvGrpSpPr>
              <p:grpSpPr>
                <a:xfrm>
                  <a:off x="4114800" y="2313153"/>
                  <a:ext cx="365760" cy="431557"/>
                  <a:chOff x="4114800" y="2313153"/>
                  <a:chExt cx="365760" cy="431557"/>
                </a:xfrm>
              </p:grpSpPr>
              <p:sp>
                <p:nvSpPr>
                  <p:cNvPr id="3434" name="Rectangle 3433">
                    <a:extLst>
                      <a:ext uri="{FF2B5EF4-FFF2-40B4-BE49-F238E27FC236}">
                        <a16:creationId xmlns:a16="http://schemas.microsoft.com/office/drawing/2014/main" id="{CB9C95A1-1DCD-BE37-1D07-7CC101EA5C4C}"/>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35" name="Rectangle 3434">
                    <a:extLst>
                      <a:ext uri="{FF2B5EF4-FFF2-40B4-BE49-F238E27FC236}">
                        <a16:creationId xmlns:a16="http://schemas.microsoft.com/office/drawing/2014/main" id="{F192CADD-D40A-B534-A510-887400794DC6}"/>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36" name="Rectangle 3435">
                    <a:extLst>
                      <a:ext uri="{FF2B5EF4-FFF2-40B4-BE49-F238E27FC236}">
                        <a16:creationId xmlns:a16="http://schemas.microsoft.com/office/drawing/2014/main" id="{F2B2813C-97FF-C96C-7C94-B49B1F173216}"/>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37" name="Freeform 3436">
                    <a:extLst>
                      <a:ext uri="{FF2B5EF4-FFF2-40B4-BE49-F238E27FC236}">
                        <a16:creationId xmlns:a16="http://schemas.microsoft.com/office/drawing/2014/main" id="{2DD43C62-F057-F60B-8B6E-DEBB23B6B27D}"/>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38" name="Freeform 3437">
                    <a:extLst>
                      <a:ext uri="{FF2B5EF4-FFF2-40B4-BE49-F238E27FC236}">
                        <a16:creationId xmlns:a16="http://schemas.microsoft.com/office/drawing/2014/main" id="{23173EBB-E3EC-D3BF-9638-78013834A0D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39" name="Freeform 3438">
                    <a:extLst>
                      <a:ext uri="{FF2B5EF4-FFF2-40B4-BE49-F238E27FC236}">
                        <a16:creationId xmlns:a16="http://schemas.microsoft.com/office/drawing/2014/main" id="{E7864585-B647-DFF4-1374-5BDCF516EFB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41" name="Group 3340">
                <a:extLst>
                  <a:ext uri="{FF2B5EF4-FFF2-40B4-BE49-F238E27FC236}">
                    <a16:creationId xmlns:a16="http://schemas.microsoft.com/office/drawing/2014/main" id="{DE8E56FE-268C-F1A0-DD16-1FDA8A91DA69}"/>
                  </a:ext>
                </a:extLst>
              </p:cNvPr>
              <p:cNvGrpSpPr/>
              <p:nvPr/>
            </p:nvGrpSpPr>
            <p:grpSpPr>
              <a:xfrm>
                <a:off x="5042624" y="3818305"/>
                <a:ext cx="365760" cy="861046"/>
                <a:chOff x="4114800" y="1883664"/>
                <a:chExt cx="365760" cy="861046"/>
              </a:xfrm>
            </p:grpSpPr>
            <p:grpSp>
              <p:nvGrpSpPr>
                <p:cNvPr id="3418" name="Group 3417">
                  <a:extLst>
                    <a:ext uri="{FF2B5EF4-FFF2-40B4-BE49-F238E27FC236}">
                      <a16:creationId xmlns:a16="http://schemas.microsoft.com/office/drawing/2014/main" id="{8704BF18-5417-BD2B-5652-34E93C557550}"/>
                    </a:ext>
                  </a:extLst>
                </p:cNvPr>
                <p:cNvGrpSpPr/>
                <p:nvPr/>
              </p:nvGrpSpPr>
              <p:grpSpPr>
                <a:xfrm>
                  <a:off x="4114800" y="1883664"/>
                  <a:ext cx="365760" cy="429489"/>
                  <a:chOff x="4114800" y="1883664"/>
                  <a:chExt cx="365760" cy="429489"/>
                </a:xfrm>
              </p:grpSpPr>
              <p:sp>
                <p:nvSpPr>
                  <p:cNvPr id="3426" name="Rectangle 3425">
                    <a:extLst>
                      <a:ext uri="{FF2B5EF4-FFF2-40B4-BE49-F238E27FC236}">
                        <a16:creationId xmlns:a16="http://schemas.microsoft.com/office/drawing/2014/main" id="{75A4668C-3CC0-47A7-872C-E2FEC2F5F1BF}"/>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27" name="Rectangle 3426">
                    <a:extLst>
                      <a:ext uri="{FF2B5EF4-FFF2-40B4-BE49-F238E27FC236}">
                        <a16:creationId xmlns:a16="http://schemas.microsoft.com/office/drawing/2014/main" id="{D3DB9E49-649C-D919-AABC-C1E1BCDCF9A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28" name="Rectangle 3427">
                    <a:extLst>
                      <a:ext uri="{FF2B5EF4-FFF2-40B4-BE49-F238E27FC236}">
                        <a16:creationId xmlns:a16="http://schemas.microsoft.com/office/drawing/2014/main" id="{CA732B2A-F5B4-0278-CA13-0CBDC5ABB77B}"/>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29" name="Freeform 3428">
                    <a:extLst>
                      <a:ext uri="{FF2B5EF4-FFF2-40B4-BE49-F238E27FC236}">
                        <a16:creationId xmlns:a16="http://schemas.microsoft.com/office/drawing/2014/main" id="{59C3D9F0-A85E-0E9C-7FFC-EBA1459B9619}"/>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30" name="Freeform 3429">
                    <a:extLst>
                      <a:ext uri="{FF2B5EF4-FFF2-40B4-BE49-F238E27FC236}">
                        <a16:creationId xmlns:a16="http://schemas.microsoft.com/office/drawing/2014/main" id="{C80BDD25-B8EE-3FC2-80AB-616F25630B4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31" name="Freeform 3430">
                    <a:extLst>
                      <a:ext uri="{FF2B5EF4-FFF2-40B4-BE49-F238E27FC236}">
                        <a16:creationId xmlns:a16="http://schemas.microsoft.com/office/drawing/2014/main" id="{3DA0192E-1FD5-6201-1B80-FE87E5988F60}"/>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419" name="Group 3418">
                  <a:extLst>
                    <a:ext uri="{FF2B5EF4-FFF2-40B4-BE49-F238E27FC236}">
                      <a16:creationId xmlns:a16="http://schemas.microsoft.com/office/drawing/2014/main" id="{D69A10AB-423B-A04F-3A21-6B2FD2F048EA}"/>
                    </a:ext>
                  </a:extLst>
                </p:cNvPr>
                <p:cNvGrpSpPr/>
                <p:nvPr/>
              </p:nvGrpSpPr>
              <p:grpSpPr>
                <a:xfrm>
                  <a:off x="4114800" y="2313153"/>
                  <a:ext cx="365760" cy="431557"/>
                  <a:chOff x="4114800" y="2313153"/>
                  <a:chExt cx="365760" cy="431557"/>
                </a:xfrm>
              </p:grpSpPr>
              <p:sp>
                <p:nvSpPr>
                  <p:cNvPr id="3420" name="Rectangle 3419">
                    <a:extLst>
                      <a:ext uri="{FF2B5EF4-FFF2-40B4-BE49-F238E27FC236}">
                        <a16:creationId xmlns:a16="http://schemas.microsoft.com/office/drawing/2014/main" id="{F987E157-3263-8231-4832-7E3D3673AFDE}"/>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21" name="Rectangle 3420">
                    <a:extLst>
                      <a:ext uri="{FF2B5EF4-FFF2-40B4-BE49-F238E27FC236}">
                        <a16:creationId xmlns:a16="http://schemas.microsoft.com/office/drawing/2014/main" id="{7FFA6977-FD41-391F-4817-17E590F0600B}"/>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22" name="Rectangle 3421">
                    <a:extLst>
                      <a:ext uri="{FF2B5EF4-FFF2-40B4-BE49-F238E27FC236}">
                        <a16:creationId xmlns:a16="http://schemas.microsoft.com/office/drawing/2014/main" id="{9ED60E68-B4AE-9291-CF4F-208A7F26B165}"/>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23" name="Freeform 3422">
                    <a:extLst>
                      <a:ext uri="{FF2B5EF4-FFF2-40B4-BE49-F238E27FC236}">
                        <a16:creationId xmlns:a16="http://schemas.microsoft.com/office/drawing/2014/main" id="{436103EC-FB2C-B1D9-442A-05EAA0162AC4}"/>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24" name="Freeform 3423">
                    <a:extLst>
                      <a:ext uri="{FF2B5EF4-FFF2-40B4-BE49-F238E27FC236}">
                        <a16:creationId xmlns:a16="http://schemas.microsoft.com/office/drawing/2014/main" id="{EF6399AB-A9E5-112E-F19F-116C9DA09D9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25" name="Freeform 3424">
                    <a:extLst>
                      <a:ext uri="{FF2B5EF4-FFF2-40B4-BE49-F238E27FC236}">
                        <a16:creationId xmlns:a16="http://schemas.microsoft.com/office/drawing/2014/main" id="{B1380276-1AF9-FFC7-AA93-E53C302C921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42" name="Group 3341">
                <a:extLst>
                  <a:ext uri="{FF2B5EF4-FFF2-40B4-BE49-F238E27FC236}">
                    <a16:creationId xmlns:a16="http://schemas.microsoft.com/office/drawing/2014/main" id="{E6C8D034-6286-2280-DB60-6510BE4BCF4E}"/>
                  </a:ext>
                </a:extLst>
              </p:cNvPr>
              <p:cNvGrpSpPr/>
              <p:nvPr/>
            </p:nvGrpSpPr>
            <p:grpSpPr>
              <a:xfrm>
                <a:off x="5408384" y="3818305"/>
                <a:ext cx="365760" cy="861046"/>
                <a:chOff x="4114800" y="1883664"/>
                <a:chExt cx="365760" cy="861046"/>
              </a:xfrm>
            </p:grpSpPr>
            <p:grpSp>
              <p:nvGrpSpPr>
                <p:cNvPr id="3404" name="Group 3403">
                  <a:extLst>
                    <a:ext uri="{FF2B5EF4-FFF2-40B4-BE49-F238E27FC236}">
                      <a16:creationId xmlns:a16="http://schemas.microsoft.com/office/drawing/2014/main" id="{B0A72C9A-8630-1CDD-71D3-A068A770D3C8}"/>
                    </a:ext>
                  </a:extLst>
                </p:cNvPr>
                <p:cNvGrpSpPr/>
                <p:nvPr/>
              </p:nvGrpSpPr>
              <p:grpSpPr>
                <a:xfrm>
                  <a:off x="4114800" y="1883664"/>
                  <a:ext cx="365760" cy="429489"/>
                  <a:chOff x="4114800" y="1883664"/>
                  <a:chExt cx="365760" cy="429489"/>
                </a:xfrm>
              </p:grpSpPr>
              <p:sp>
                <p:nvSpPr>
                  <p:cNvPr id="3412" name="Rectangle 3411">
                    <a:extLst>
                      <a:ext uri="{FF2B5EF4-FFF2-40B4-BE49-F238E27FC236}">
                        <a16:creationId xmlns:a16="http://schemas.microsoft.com/office/drawing/2014/main" id="{6D1EA780-0BC1-8F63-6EE8-7A3EF225463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13" name="Rectangle 3412">
                    <a:extLst>
                      <a:ext uri="{FF2B5EF4-FFF2-40B4-BE49-F238E27FC236}">
                        <a16:creationId xmlns:a16="http://schemas.microsoft.com/office/drawing/2014/main" id="{CF2A5BF8-4717-3F27-A34D-DB2FA6C864B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14" name="Rectangle 3413">
                    <a:extLst>
                      <a:ext uri="{FF2B5EF4-FFF2-40B4-BE49-F238E27FC236}">
                        <a16:creationId xmlns:a16="http://schemas.microsoft.com/office/drawing/2014/main" id="{200CB305-1D13-65D2-6FBF-10B74E7E319B}"/>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15" name="Freeform 3414">
                    <a:extLst>
                      <a:ext uri="{FF2B5EF4-FFF2-40B4-BE49-F238E27FC236}">
                        <a16:creationId xmlns:a16="http://schemas.microsoft.com/office/drawing/2014/main" id="{B3B46753-3E81-B9A2-63BC-3D0B39B0154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16" name="Freeform 3415">
                    <a:extLst>
                      <a:ext uri="{FF2B5EF4-FFF2-40B4-BE49-F238E27FC236}">
                        <a16:creationId xmlns:a16="http://schemas.microsoft.com/office/drawing/2014/main" id="{8E8D3068-7EB6-6F19-1042-CDEFEB26B61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17" name="Freeform 3416">
                    <a:extLst>
                      <a:ext uri="{FF2B5EF4-FFF2-40B4-BE49-F238E27FC236}">
                        <a16:creationId xmlns:a16="http://schemas.microsoft.com/office/drawing/2014/main" id="{235EE313-59AE-06A5-1B3E-94B83E75F4CB}"/>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405" name="Group 3404">
                  <a:extLst>
                    <a:ext uri="{FF2B5EF4-FFF2-40B4-BE49-F238E27FC236}">
                      <a16:creationId xmlns:a16="http://schemas.microsoft.com/office/drawing/2014/main" id="{0E8C06BB-9E54-D120-7A11-4A35FCF604F0}"/>
                    </a:ext>
                  </a:extLst>
                </p:cNvPr>
                <p:cNvGrpSpPr/>
                <p:nvPr/>
              </p:nvGrpSpPr>
              <p:grpSpPr>
                <a:xfrm>
                  <a:off x="4114800" y="2313153"/>
                  <a:ext cx="365760" cy="431557"/>
                  <a:chOff x="4114800" y="2313153"/>
                  <a:chExt cx="365760" cy="431557"/>
                </a:xfrm>
              </p:grpSpPr>
              <p:sp>
                <p:nvSpPr>
                  <p:cNvPr id="3406" name="Rectangle 3405">
                    <a:extLst>
                      <a:ext uri="{FF2B5EF4-FFF2-40B4-BE49-F238E27FC236}">
                        <a16:creationId xmlns:a16="http://schemas.microsoft.com/office/drawing/2014/main" id="{9432A7A7-816C-CB0E-E8D2-F93597E10D5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07" name="Rectangle 3406">
                    <a:extLst>
                      <a:ext uri="{FF2B5EF4-FFF2-40B4-BE49-F238E27FC236}">
                        <a16:creationId xmlns:a16="http://schemas.microsoft.com/office/drawing/2014/main" id="{922957A3-E700-BB12-E88E-DD69B4AC5CE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08" name="Rectangle 3407">
                    <a:extLst>
                      <a:ext uri="{FF2B5EF4-FFF2-40B4-BE49-F238E27FC236}">
                        <a16:creationId xmlns:a16="http://schemas.microsoft.com/office/drawing/2014/main" id="{BE0C0D77-6D34-F979-D1B7-194F1C2AB997}"/>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09" name="Freeform 3408">
                    <a:extLst>
                      <a:ext uri="{FF2B5EF4-FFF2-40B4-BE49-F238E27FC236}">
                        <a16:creationId xmlns:a16="http://schemas.microsoft.com/office/drawing/2014/main" id="{03967AD4-101B-FBA7-C70C-0FBF290E419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10" name="Freeform 3409">
                    <a:extLst>
                      <a:ext uri="{FF2B5EF4-FFF2-40B4-BE49-F238E27FC236}">
                        <a16:creationId xmlns:a16="http://schemas.microsoft.com/office/drawing/2014/main" id="{CABF72D4-A4DB-DEC0-35E1-13DCF87AA01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11" name="Freeform 3410">
                    <a:extLst>
                      <a:ext uri="{FF2B5EF4-FFF2-40B4-BE49-F238E27FC236}">
                        <a16:creationId xmlns:a16="http://schemas.microsoft.com/office/drawing/2014/main" id="{7AC3F1E6-63CB-B1D8-1342-AAF6494DEE5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43" name="Group 3342">
                <a:extLst>
                  <a:ext uri="{FF2B5EF4-FFF2-40B4-BE49-F238E27FC236}">
                    <a16:creationId xmlns:a16="http://schemas.microsoft.com/office/drawing/2014/main" id="{7150E926-6336-DA9B-E4A9-F6F1F24D5229}"/>
                  </a:ext>
                </a:extLst>
              </p:cNvPr>
              <p:cNvGrpSpPr/>
              <p:nvPr/>
            </p:nvGrpSpPr>
            <p:grpSpPr>
              <a:xfrm>
                <a:off x="5774144" y="3818305"/>
                <a:ext cx="365760" cy="861046"/>
                <a:chOff x="4114800" y="1883664"/>
                <a:chExt cx="365760" cy="861046"/>
              </a:xfrm>
            </p:grpSpPr>
            <p:grpSp>
              <p:nvGrpSpPr>
                <p:cNvPr id="3390" name="Group 3389">
                  <a:extLst>
                    <a:ext uri="{FF2B5EF4-FFF2-40B4-BE49-F238E27FC236}">
                      <a16:creationId xmlns:a16="http://schemas.microsoft.com/office/drawing/2014/main" id="{3BD42C0D-E56A-BA78-7738-D284B3BF1ED0}"/>
                    </a:ext>
                  </a:extLst>
                </p:cNvPr>
                <p:cNvGrpSpPr/>
                <p:nvPr/>
              </p:nvGrpSpPr>
              <p:grpSpPr>
                <a:xfrm>
                  <a:off x="4114800" y="1883664"/>
                  <a:ext cx="365760" cy="429489"/>
                  <a:chOff x="4114800" y="1883664"/>
                  <a:chExt cx="365760" cy="429489"/>
                </a:xfrm>
              </p:grpSpPr>
              <p:sp>
                <p:nvSpPr>
                  <p:cNvPr id="3398" name="Rectangle 3397">
                    <a:extLst>
                      <a:ext uri="{FF2B5EF4-FFF2-40B4-BE49-F238E27FC236}">
                        <a16:creationId xmlns:a16="http://schemas.microsoft.com/office/drawing/2014/main" id="{8EB3D9F4-FEE6-5B88-7AAE-5B0AF792312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99" name="Rectangle 3398">
                    <a:extLst>
                      <a:ext uri="{FF2B5EF4-FFF2-40B4-BE49-F238E27FC236}">
                        <a16:creationId xmlns:a16="http://schemas.microsoft.com/office/drawing/2014/main" id="{480C961E-C9EB-415C-216D-E03E438A9500}"/>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00" name="Rectangle 3399">
                    <a:extLst>
                      <a:ext uri="{FF2B5EF4-FFF2-40B4-BE49-F238E27FC236}">
                        <a16:creationId xmlns:a16="http://schemas.microsoft.com/office/drawing/2014/main" id="{143EDD9F-F100-F1EC-6B6A-2EBCD29492C0}"/>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401" name="Freeform 3400">
                    <a:extLst>
                      <a:ext uri="{FF2B5EF4-FFF2-40B4-BE49-F238E27FC236}">
                        <a16:creationId xmlns:a16="http://schemas.microsoft.com/office/drawing/2014/main" id="{E2079591-BCD4-C719-68B4-1288D350E2C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02" name="Freeform 3401">
                    <a:extLst>
                      <a:ext uri="{FF2B5EF4-FFF2-40B4-BE49-F238E27FC236}">
                        <a16:creationId xmlns:a16="http://schemas.microsoft.com/office/drawing/2014/main" id="{5068777D-6EB0-2B50-662E-9B6DB76BD11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403" name="Freeform 3402">
                    <a:extLst>
                      <a:ext uri="{FF2B5EF4-FFF2-40B4-BE49-F238E27FC236}">
                        <a16:creationId xmlns:a16="http://schemas.microsoft.com/office/drawing/2014/main" id="{7943C732-52A9-2CD0-B606-F1C521EEB68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391" name="Group 3390">
                  <a:extLst>
                    <a:ext uri="{FF2B5EF4-FFF2-40B4-BE49-F238E27FC236}">
                      <a16:creationId xmlns:a16="http://schemas.microsoft.com/office/drawing/2014/main" id="{FA8AF86A-BD12-BE1D-6157-EA2E0E9F0D4E}"/>
                    </a:ext>
                  </a:extLst>
                </p:cNvPr>
                <p:cNvGrpSpPr/>
                <p:nvPr/>
              </p:nvGrpSpPr>
              <p:grpSpPr>
                <a:xfrm>
                  <a:off x="4114800" y="2313153"/>
                  <a:ext cx="365760" cy="431557"/>
                  <a:chOff x="4114800" y="2313153"/>
                  <a:chExt cx="365760" cy="431557"/>
                </a:xfrm>
              </p:grpSpPr>
              <p:sp>
                <p:nvSpPr>
                  <p:cNvPr id="3392" name="Rectangle 3391">
                    <a:extLst>
                      <a:ext uri="{FF2B5EF4-FFF2-40B4-BE49-F238E27FC236}">
                        <a16:creationId xmlns:a16="http://schemas.microsoft.com/office/drawing/2014/main" id="{24DFEEF1-7F0D-F18F-7825-3C6842B2CE4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93" name="Rectangle 3392">
                    <a:extLst>
                      <a:ext uri="{FF2B5EF4-FFF2-40B4-BE49-F238E27FC236}">
                        <a16:creationId xmlns:a16="http://schemas.microsoft.com/office/drawing/2014/main" id="{03254C89-6C89-D6C1-C8EE-3D9A0D4C879B}"/>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94" name="Rectangle 3393">
                    <a:extLst>
                      <a:ext uri="{FF2B5EF4-FFF2-40B4-BE49-F238E27FC236}">
                        <a16:creationId xmlns:a16="http://schemas.microsoft.com/office/drawing/2014/main" id="{329697AF-B873-2972-66B0-478BDCBE875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95" name="Freeform 3394">
                    <a:extLst>
                      <a:ext uri="{FF2B5EF4-FFF2-40B4-BE49-F238E27FC236}">
                        <a16:creationId xmlns:a16="http://schemas.microsoft.com/office/drawing/2014/main" id="{313388A1-13E4-F738-346E-BAB5630E638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96" name="Freeform 3395">
                    <a:extLst>
                      <a:ext uri="{FF2B5EF4-FFF2-40B4-BE49-F238E27FC236}">
                        <a16:creationId xmlns:a16="http://schemas.microsoft.com/office/drawing/2014/main" id="{59D9D13D-1DB4-1211-A863-C9A3F86D9EB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97" name="Freeform 3396">
                    <a:extLst>
                      <a:ext uri="{FF2B5EF4-FFF2-40B4-BE49-F238E27FC236}">
                        <a16:creationId xmlns:a16="http://schemas.microsoft.com/office/drawing/2014/main" id="{39EF5B3E-F8B0-0B88-D8C9-AB157AE607D0}"/>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44" name="Group 3343">
                <a:extLst>
                  <a:ext uri="{FF2B5EF4-FFF2-40B4-BE49-F238E27FC236}">
                    <a16:creationId xmlns:a16="http://schemas.microsoft.com/office/drawing/2014/main" id="{98E6BF3A-4E10-4180-61C6-6E9ED34DB355}"/>
                  </a:ext>
                </a:extLst>
              </p:cNvPr>
              <p:cNvGrpSpPr/>
              <p:nvPr/>
            </p:nvGrpSpPr>
            <p:grpSpPr>
              <a:xfrm>
                <a:off x="6139904" y="3818305"/>
                <a:ext cx="365760" cy="861046"/>
                <a:chOff x="4114800" y="1883664"/>
                <a:chExt cx="365760" cy="861046"/>
              </a:xfrm>
            </p:grpSpPr>
            <p:grpSp>
              <p:nvGrpSpPr>
                <p:cNvPr id="3376" name="Group 3375">
                  <a:extLst>
                    <a:ext uri="{FF2B5EF4-FFF2-40B4-BE49-F238E27FC236}">
                      <a16:creationId xmlns:a16="http://schemas.microsoft.com/office/drawing/2014/main" id="{077A7E43-948C-917C-2D41-A3E07C7565B5}"/>
                    </a:ext>
                  </a:extLst>
                </p:cNvPr>
                <p:cNvGrpSpPr/>
                <p:nvPr/>
              </p:nvGrpSpPr>
              <p:grpSpPr>
                <a:xfrm>
                  <a:off x="4114800" y="1883664"/>
                  <a:ext cx="365760" cy="429489"/>
                  <a:chOff x="4114800" y="1883664"/>
                  <a:chExt cx="365760" cy="429489"/>
                </a:xfrm>
              </p:grpSpPr>
              <p:sp>
                <p:nvSpPr>
                  <p:cNvPr id="3384" name="Rectangle 3383">
                    <a:extLst>
                      <a:ext uri="{FF2B5EF4-FFF2-40B4-BE49-F238E27FC236}">
                        <a16:creationId xmlns:a16="http://schemas.microsoft.com/office/drawing/2014/main" id="{4218F583-914D-6EEE-D1F1-98F00C6ECF9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85" name="Rectangle 3384">
                    <a:extLst>
                      <a:ext uri="{FF2B5EF4-FFF2-40B4-BE49-F238E27FC236}">
                        <a16:creationId xmlns:a16="http://schemas.microsoft.com/office/drawing/2014/main" id="{9863C8F3-A7B7-820C-9C36-22B8DF933EA4}"/>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86" name="Rectangle 3385">
                    <a:extLst>
                      <a:ext uri="{FF2B5EF4-FFF2-40B4-BE49-F238E27FC236}">
                        <a16:creationId xmlns:a16="http://schemas.microsoft.com/office/drawing/2014/main" id="{F158995C-C1BB-47C3-54B2-76506EF1252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87" name="Freeform 3386">
                    <a:extLst>
                      <a:ext uri="{FF2B5EF4-FFF2-40B4-BE49-F238E27FC236}">
                        <a16:creationId xmlns:a16="http://schemas.microsoft.com/office/drawing/2014/main" id="{AC1D1B59-AB99-0D95-E4C8-51C5637155C1}"/>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88" name="Freeform 3387">
                    <a:extLst>
                      <a:ext uri="{FF2B5EF4-FFF2-40B4-BE49-F238E27FC236}">
                        <a16:creationId xmlns:a16="http://schemas.microsoft.com/office/drawing/2014/main" id="{67B1D13D-F10D-1DF3-878D-A4BA613C0CC0}"/>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89" name="Freeform 3388">
                    <a:extLst>
                      <a:ext uri="{FF2B5EF4-FFF2-40B4-BE49-F238E27FC236}">
                        <a16:creationId xmlns:a16="http://schemas.microsoft.com/office/drawing/2014/main" id="{49382620-67D2-CB42-C0D1-59EE0F53C6D5}"/>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377" name="Group 3376">
                  <a:extLst>
                    <a:ext uri="{FF2B5EF4-FFF2-40B4-BE49-F238E27FC236}">
                      <a16:creationId xmlns:a16="http://schemas.microsoft.com/office/drawing/2014/main" id="{71180C91-ACD8-1ECD-9142-AF2C80A51BEE}"/>
                    </a:ext>
                  </a:extLst>
                </p:cNvPr>
                <p:cNvGrpSpPr/>
                <p:nvPr/>
              </p:nvGrpSpPr>
              <p:grpSpPr>
                <a:xfrm>
                  <a:off x="4114800" y="2313153"/>
                  <a:ext cx="365760" cy="431557"/>
                  <a:chOff x="4114800" y="2313153"/>
                  <a:chExt cx="365760" cy="431557"/>
                </a:xfrm>
              </p:grpSpPr>
              <p:sp>
                <p:nvSpPr>
                  <p:cNvPr id="3378" name="Rectangle 3377">
                    <a:extLst>
                      <a:ext uri="{FF2B5EF4-FFF2-40B4-BE49-F238E27FC236}">
                        <a16:creationId xmlns:a16="http://schemas.microsoft.com/office/drawing/2014/main" id="{002E08F0-921D-B152-87A3-5A42B91077D7}"/>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79" name="Rectangle 3378">
                    <a:extLst>
                      <a:ext uri="{FF2B5EF4-FFF2-40B4-BE49-F238E27FC236}">
                        <a16:creationId xmlns:a16="http://schemas.microsoft.com/office/drawing/2014/main" id="{DBE5F413-EDB0-AF2F-E771-990CCD955E4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80" name="Rectangle 3379">
                    <a:extLst>
                      <a:ext uri="{FF2B5EF4-FFF2-40B4-BE49-F238E27FC236}">
                        <a16:creationId xmlns:a16="http://schemas.microsoft.com/office/drawing/2014/main" id="{88EB1AAC-B00A-CCBF-6A13-1B75B259A064}"/>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81" name="Freeform 3380">
                    <a:extLst>
                      <a:ext uri="{FF2B5EF4-FFF2-40B4-BE49-F238E27FC236}">
                        <a16:creationId xmlns:a16="http://schemas.microsoft.com/office/drawing/2014/main" id="{1309E70C-0DE7-BD84-24E0-F7341F003BF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82" name="Freeform 3381">
                    <a:extLst>
                      <a:ext uri="{FF2B5EF4-FFF2-40B4-BE49-F238E27FC236}">
                        <a16:creationId xmlns:a16="http://schemas.microsoft.com/office/drawing/2014/main" id="{0431B93F-14C8-28E0-524A-64C6E7BB7CA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83" name="Freeform 3382">
                    <a:extLst>
                      <a:ext uri="{FF2B5EF4-FFF2-40B4-BE49-F238E27FC236}">
                        <a16:creationId xmlns:a16="http://schemas.microsoft.com/office/drawing/2014/main" id="{402B2FC9-5666-3843-9B89-0B92D27CA32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45" name="Group 3344">
                <a:extLst>
                  <a:ext uri="{FF2B5EF4-FFF2-40B4-BE49-F238E27FC236}">
                    <a16:creationId xmlns:a16="http://schemas.microsoft.com/office/drawing/2014/main" id="{736D99D0-071C-00C5-50C1-4B399165689B}"/>
                  </a:ext>
                </a:extLst>
              </p:cNvPr>
              <p:cNvGrpSpPr/>
              <p:nvPr/>
            </p:nvGrpSpPr>
            <p:grpSpPr>
              <a:xfrm>
                <a:off x="6505664" y="3818305"/>
                <a:ext cx="365760" cy="861046"/>
                <a:chOff x="4114800" y="1883664"/>
                <a:chExt cx="365760" cy="861046"/>
              </a:xfrm>
            </p:grpSpPr>
            <p:grpSp>
              <p:nvGrpSpPr>
                <p:cNvPr id="3362" name="Group 3361">
                  <a:extLst>
                    <a:ext uri="{FF2B5EF4-FFF2-40B4-BE49-F238E27FC236}">
                      <a16:creationId xmlns:a16="http://schemas.microsoft.com/office/drawing/2014/main" id="{24E2E569-0EDA-4889-449F-1D3F8392ACBA}"/>
                    </a:ext>
                  </a:extLst>
                </p:cNvPr>
                <p:cNvGrpSpPr/>
                <p:nvPr/>
              </p:nvGrpSpPr>
              <p:grpSpPr>
                <a:xfrm>
                  <a:off x="4114800" y="1883664"/>
                  <a:ext cx="365760" cy="429489"/>
                  <a:chOff x="4114800" y="1883664"/>
                  <a:chExt cx="365760" cy="429489"/>
                </a:xfrm>
              </p:grpSpPr>
              <p:sp>
                <p:nvSpPr>
                  <p:cNvPr id="3370" name="Rectangle 3369">
                    <a:extLst>
                      <a:ext uri="{FF2B5EF4-FFF2-40B4-BE49-F238E27FC236}">
                        <a16:creationId xmlns:a16="http://schemas.microsoft.com/office/drawing/2014/main" id="{7DCEBDE1-FA93-971B-C86B-11D7A190F2C8}"/>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71" name="Rectangle 3370">
                    <a:extLst>
                      <a:ext uri="{FF2B5EF4-FFF2-40B4-BE49-F238E27FC236}">
                        <a16:creationId xmlns:a16="http://schemas.microsoft.com/office/drawing/2014/main" id="{2473CD34-7C8C-F1C9-E6A9-6B1EE4BE2F5E}"/>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72" name="Rectangle 3371">
                    <a:extLst>
                      <a:ext uri="{FF2B5EF4-FFF2-40B4-BE49-F238E27FC236}">
                        <a16:creationId xmlns:a16="http://schemas.microsoft.com/office/drawing/2014/main" id="{1D70C352-1480-5654-09B4-34C0A87D378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73" name="Freeform 3372">
                    <a:extLst>
                      <a:ext uri="{FF2B5EF4-FFF2-40B4-BE49-F238E27FC236}">
                        <a16:creationId xmlns:a16="http://schemas.microsoft.com/office/drawing/2014/main" id="{E923D486-1D02-67EF-A88E-853D8A46FA6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74" name="Freeform 3373">
                    <a:extLst>
                      <a:ext uri="{FF2B5EF4-FFF2-40B4-BE49-F238E27FC236}">
                        <a16:creationId xmlns:a16="http://schemas.microsoft.com/office/drawing/2014/main" id="{F4ABEA6A-E277-CA29-877F-C8B756B07160}"/>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75" name="Freeform 3374">
                    <a:extLst>
                      <a:ext uri="{FF2B5EF4-FFF2-40B4-BE49-F238E27FC236}">
                        <a16:creationId xmlns:a16="http://schemas.microsoft.com/office/drawing/2014/main" id="{384A7442-E2D0-1E39-1E97-221A0F44B60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363" name="Group 3362">
                  <a:extLst>
                    <a:ext uri="{FF2B5EF4-FFF2-40B4-BE49-F238E27FC236}">
                      <a16:creationId xmlns:a16="http://schemas.microsoft.com/office/drawing/2014/main" id="{93440480-6602-9ABF-D0E2-DCF9E7FFB9D4}"/>
                    </a:ext>
                  </a:extLst>
                </p:cNvPr>
                <p:cNvGrpSpPr/>
                <p:nvPr/>
              </p:nvGrpSpPr>
              <p:grpSpPr>
                <a:xfrm>
                  <a:off x="4114800" y="2313153"/>
                  <a:ext cx="365760" cy="431557"/>
                  <a:chOff x="4114800" y="2313153"/>
                  <a:chExt cx="365760" cy="431557"/>
                </a:xfrm>
              </p:grpSpPr>
              <p:sp>
                <p:nvSpPr>
                  <p:cNvPr id="3364" name="Rectangle 3363">
                    <a:extLst>
                      <a:ext uri="{FF2B5EF4-FFF2-40B4-BE49-F238E27FC236}">
                        <a16:creationId xmlns:a16="http://schemas.microsoft.com/office/drawing/2014/main" id="{14FBBFFA-A19C-F60D-9A53-54E2D935CBB8}"/>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65" name="Rectangle 3364">
                    <a:extLst>
                      <a:ext uri="{FF2B5EF4-FFF2-40B4-BE49-F238E27FC236}">
                        <a16:creationId xmlns:a16="http://schemas.microsoft.com/office/drawing/2014/main" id="{8087E2DE-E931-67BD-4CA3-CAD437AFCB1D}"/>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66" name="Rectangle 3365">
                    <a:extLst>
                      <a:ext uri="{FF2B5EF4-FFF2-40B4-BE49-F238E27FC236}">
                        <a16:creationId xmlns:a16="http://schemas.microsoft.com/office/drawing/2014/main" id="{EB7FEC03-3ACA-5D57-A8EB-662751690E7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67" name="Freeform 3366">
                    <a:extLst>
                      <a:ext uri="{FF2B5EF4-FFF2-40B4-BE49-F238E27FC236}">
                        <a16:creationId xmlns:a16="http://schemas.microsoft.com/office/drawing/2014/main" id="{376D8A3D-6C6B-4A44-0989-F4A7A50A2EE4}"/>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68" name="Freeform 3367">
                    <a:extLst>
                      <a:ext uri="{FF2B5EF4-FFF2-40B4-BE49-F238E27FC236}">
                        <a16:creationId xmlns:a16="http://schemas.microsoft.com/office/drawing/2014/main" id="{9ED9D7CC-2CAB-8AC5-058A-678A7A35369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69" name="Freeform 3368">
                    <a:extLst>
                      <a:ext uri="{FF2B5EF4-FFF2-40B4-BE49-F238E27FC236}">
                        <a16:creationId xmlns:a16="http://schemas.microsoft.com/office/drawing/2014/main" id="{20011645-067B-3CE2-5FF5-437C245807E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346" name="Group 3345">
                <a:extLst>
                  <a:ext uri="{FF2B5EF4-FFF2-40B4-BE49-F238E27FC236}">
                    <a16:creationId xmlns:a16="http://schemas.microsoft.com/office/drawing/2014/main" id="{4BB34B00-2A5F-6145-3D2F-53546B127969}"/>
                  </a:ext>
                </a:extLst>
              </p:cNvPr>
              <p:cNvGrpSpPr/>
              <p:nvPr/>
            </p:nvGrpSpPr>
            <p:grpSpPr>
              <a:xfrm>
                <a:off x="6871424" y="3818305"/>
                <a:ext cx="365760" cy="861046"/>
                <a:chOff x="4114800" y="1883664"/>
                <a:chExt cx="365760" cy="861046"/>
              </a:xfrm>
            </p:grpSpPr>
            <p:grpSp>
              <p:nvGrpSpPr>
                <p:cNvPr id="3348" name="Group 3347">
                  <a:extLst>
                    <a:ext uri="{FF2B5EF4-FFF2-40B4-BE49-F238E27FC236}">
                      <a16:creationId xmlns:a16="http://schemas.microsoft.com/office/drawing/2014/main" id="{E5C9F6F3-1C7B-6BC1-95CB-A744A6D5DD52}"/>
                    </a:ext>
                  </a:extLst>
                </p:cNvPr>
                <p:cNvGrpSpPr/>
                <p:nvPr/>
              </p:nvGrpSpPr>
              <p:grpSpPr>
                <a:xfrm>
                  <a:off x="4114800" y="1883664"/>
                  <a:ext cx="365760" cy="429489"/>
                  <a:chOff x="4114800" y="1883664"/>
                  <a:chExt cx="365760" cy="429489"/>
                </a:xfrm>
              </p:grpSpPr>
              <p:sp>
                <p:nvSpPr>
                  <p:cNvPr id="3356" name="Rectangle 3355">
                    <a:extLst>
                      <a:ext uri="{FF2B5EF4-FFF2-40B4-BE49-F238E27FC236}">
                        <a16:creationId xmlns:a16="http://schemas.microsoft.com/office/drawing/2014/main" id="{8C69EA69-3DE7-9BE9-6DFC-A073C8917A7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57" name="Rectangle 3356">
                    <a:extLst>
                      <a:ext uri="{FF2B5EF4-FFF2-40B4-BE49-F238E27FC236}">
                        <a16:creationId xmlns:a16="http://schemas.microsoft.com/office/drawing/2014/main" id="{B976060F-5584-314B-C31A-F4ED918567C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58" name="Rectangle 3357">
                    <a:extLst>
                      <a:ext uri="{FF2B5EF4-FFF2-40B4-BE49-F238E27FC236}">
                        <a16:creationId xmlns:a16="http://schemas.microsoft.com/office/drawing/2014/main" id="{430F78E7-5D07-0052-58D0-2017202D1E3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59" name="Freeform 3358">
                    <a:extLst>
                      <a:ext uri="{FF2B5EF4-FFF2-40B4-BE49-F238E27FC236}">
                        <a16:creationId xmlns:a16="http://schemas.microsoft.com/office/drawing/2014/main" id="{2CE91671-D51D-A7B1-250C-1C5283508CA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60" name="Freeform 3359">
                    <a:extLst>
                      <a:ext uri="{FF2B5EF4-FFF2-40B4-BE49-F238E27FC236}">
                        <a16:creationId xmlns:a16="http://schemas.microsoft.com/office/drawing/2014/main" id="{1F374897-41EE-18BE-6648-66C2B10E1ED0}"/>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61" name="Freeform 3360">
                    <a:extLst>
                      <a:ext uri="{FF2B5EF4-FFF2-40B4-BE49-F238E27FC236}">
                        <a16:creationId xmlns:a16="http://schemas.microsoft.com/office/drawing/2014/main" id="{7DEEA1DE-5158-A3E7-CAD2-1883095C013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349" name="Group 3348">
                  <a:extLst>
                    <a:ext uri="{FF2B5EF4-FFF2-40B4-BE49-F238E27FC236}">
                      <a16:creationId xmlns:a16="http://schemas.microsoft.com/office/drawing/2014/main" id="{BE66E0C1-0415-4794-1CC3-3418237D9921}"/>
                    </a:ext>
                  </a:extLst>
                </p:cNvPr>
                <p:cNvGrpSpPr/>
                <p:nvPr/>
              </p:nvGrpSpPr>
              <p:grpSpPr>
                <a:xfrm>
                  <a:off x="4114800" y="2313153"/>
                  <a:ext cx="365760" cy="431557"/>
                  <a:chOff x="4114800" y="2313153"/>
                  <a:chExt cx="365760" cy="431557"/>
                </a:xfrm>
              </p:grpSpPr>
              <p:sp>
                <p:nvSpPr>
                  <p:cNvPr id="3350" name="Rectangle 3349">
                    <a:extLst>
                      <a:ext uri="{FF2B5EF4-FFF2-40B4-BE49-F238E27FC236}">
                        <a16:creationId xmlns:a16="http://schemas.microsoft.com/office/drawing/2014/main" id="{ADE5537A-8A27-8974-D3F2-32E853E72DDE}"/>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51" name="Rectangle 3350">
                    <a:extLst>
                      <a:ext uri="{FF2B5EF4-FFF2-40B4-BE49-F238E27FC236}">
                        <a16:creationId xmlns:a16="http://schemas.microsoft.com/office/drawing/2014/main" id="{6815E9CF-BA57-1480-DC24-C1E2ABB5E63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52" name="Rectangle 3351">
                    <a:extLst>
                      <a:ext uri="{FF2B5EF4-FFF2-40B4-BE49-F238E27FC236}">
                        <a16:creationId xmlns:a16="http://schemas.microsoft.com/office/drawing/2014/main" id="{AC6728E1-29D3-5ACC-8868-0254E7DFA25F}"/>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353" name="Freeform 3352">
                    <a:extLst>
                      <a:ext uri="{FF2B5EF4-FFF2-40B4-BE49-F238E27FC236}">
                        <a16:creationId xmlns:a16="http://schemas.microsoft.com/office/drawing/2014/main" id="{6D825F04-D653-FFEA-2A4C-7046212F16C2}"/>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54" name="Freeform 3353">
                    <a:extLst>
                      <a:ext uri="{FF2B5EF4-FFF2-40B4-BE49-F238E27FC236}">
                        <a16:creationId xmlns:a16="http://schemas.microsoft.com/office/drawing/2014/main" id="{C55547C4-D6A5-3913-6D6A-C0DD4F42D13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355" name="Freeform 3354">
                    <a:extLst>
                      <a:ext uri="{FF2B5EF4-FFF2-40B4-BE49-F238E27FC236}">
                        <a16:creationId xmlns:a16="http://schemas.microsoft.com/office/drawing/2014/main" id="{91A238FE-18F0-75F2-01A6-E55CEF4DA2EB}"/>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3347" name="Rounded Rectangle 3346">
                <a:extLst>
                  <a:ext uri="{FF2B5EF4-FFF2-40B4-BE49-F238E27FC236}">
                    <a16:creationId xmlns:a16="http://schemas.microsoft.com/office/drawing/2014/main" id="{14267A99-CCA6-3861-D97C-0E6B5F894048}"/>
                  </a:ext>
                </a:extLst>
              </p:cNvPr>
              <p:cNvSpPr/>
              <p:nvPr/>
            </p:nvSpPr>
            <p:spPr>
              <a:xfrm>
                <a:off x="5871934" y="4872469"/>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544" name="Group 3543">
              <a:extLst>
                <a:ext uri="{FF2B5EF4-FFF2-40B4-BE49-F238E27FC236}">
                  <a16:creationId xmlns:a16="http://schemas.microsoft.com/office/drawing/2014/main" id="{AB1A9055-BF9B-354C-2320-A7FF040BBE5B}"/>
                </a:ext>
              </a:extLst>
            </p:cNvPr>
            <p:cNvGrpSpPr>
              <a:grpSpLocks noChangeAspect="1"/>
            </p:cNvGrpSpPr>
            <p:nvPr/>
          </p:nvGrpSpPr>
          <p:grpSpPr>
            <a:xfrm>
              <a:off x="9469295" y="2968074"/>
              <a:ext cx="914400" cy="450761"/>
              <a:chOff x="4548848" y="1406385"/>
              <a:chExt cx="2596896" cy="1280160"/>
            </a:xfrm>
          </p:grpSpPr>
          <p:sp>
            <p:nvSpPr>
              <p:cNvPr id="3545" name="Rectangle 3544">
                <a:extLst>
                  <a:ext uri="{FF2B5EF4-FFF2-40B4-BE49-F238E27FC236}">
                    <a16:creationId xmlns:a16="http://schemas.microsoft.com/office/drawing/2014/main" id="{AD2FBB48-9111-9B98-BE28-2DC63FEC9991}"/>
                  </a:ext>
                </a:extLst>
              </p:cNvPr>
              <p:cNvSpPr/>
              <p:nvPr/>
            </p:nvSpPr>
            <p:spPr>
              <a:xfrm>
                <a:off x="4548848" y="1406385"/>
                <a:ext cx="2596896" cy="1280160"/>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46" name="Flowchart: Stored Data 4970">
                <a:extLst>
                  <a:ext uri="{FF2B5EF4-FFF2-40B4-BE49-F238E27FC236}">
                    <a16:creationId xmlns:a16="http://schemas.microsoft.com/office/drawing/2014/main" id="{403C1755-927F-7400-CED1-E8913C6BFCCE}"/>
                  </a:ext>
                </a:extLst>
              </p:cNvPr>
              <p:cNvSpPr/>
              <p:nvPr/>
            </p:nvSpPr>
            <p:spPr>
              <a:xfrm>
                <a:off x="6670256" y="1463040"/>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547" name="Flowchart: Stored Data 4971">
                <a:extLst>
                  <a:ext uri="{FF2B5EF4-FFF2-40B4-BE49-F238E27FC236}">
                    <a16:creationId xmlns:a16="http://schemas.microsoft.com/office/drawing/2014/main" id="{3226AC1C-417B-832F-FE9C-5DAAD4EACDE0}"/>
                  </a:ext>
                </a:extLst>
              </p:cNvPr>
              <p:cNvSpPr/>
              <p:nvPr/>
            </p:nvSpPr>
            <p:spPr>
              <a:xfrm rot="10800000">
                <a:off x="4841456" y="1463040"/>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548" name="Group 3547">
                <a:extLst>
                  <a:ext uri="{FF2B5EF4-FFF2-40B4-BE49-F238E27FC236}">
                    <a16:creationId xmlns:a16="http://schemas.microsoft.com/office/drawing/2014/main" id="{6A15EA05-C913-0A82-178F-CA0CC861B2E9}"/>
                  </a:ext>
                </a:extLst>
              </p:cNvPr>
              <p:cNvGrpSpPr/>
              <p:nvPr/>
            </p:nvGrpSpPr>
            <p:grpSpPr>
              <a:xfrm>
                <a:off x="4567136" y="1625841"/>
                <a:ext cx="365760" cy="1025638"/>
                <a:chOff x="4114800" y="1719072"/>
                <a:chExt cx="365760" cy="1025638"/>
              </a:xfrm>
            </p:grpSpPr>
            <p:grpSp>
              <p:nvGrpSpPr>
                <p:cNvPr id="3645" name="Group 3644">
                  <a:extLst>
                    <a:ext uri="{FF2B5EF4-FFF2-40B4-BE49-F238E27FC236}">
                      <a16:creationId xmlns:a16="http://schemas.microsoft.com/office/drawing/2014/main" id="{B904BECA-E5F6-B28B-3CC5-E62095761461}"/>
                    </a:ext>
                  </a:extLst>
                </p:cNvPr>
                <p:cNvGrpSpPr/>
                <p:nvPr/>
              </p:nvGrpSpPr>
              <p:grpSpPr>
                <a:xfrm>
                  <a:off x="4114800" y="1883664"/>
                  <a:ext cx="365760" cy="429489"/>
                  <a:chOff x="4114800" y="1883664"/>
                  <a:chExt cx="365760" cy="429489"/>
                </a:xfrm>
              </p:grpSpPr>
              <p:sp>
                <p:nvSpPr>
                  <p:cNvPr id="3654" name="Rectangle 3653">
                    <a:extLst>
                      <a:ext uri="{FF2B5EF4-FFF2-40B4-BE49-F238E27FC236}">
                        <a16:creationId xmlns:a16="http://schemas.microsoft.com/office/drawing/2014/main" id="{35D279A9-9CCD-B65B-673F-214F2AF5675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55" name="Rectangle 3654">
                    <a:extLst>
                      <a:ext uri="{FF2B5EF4-FFF2-40B4-BE49-F238E27FC236}">
                        <a16:creationId xmlns:a16="http://schemas.microsoft.com/office/drawing/2014/main" id="{29EE2793-893A-62BC-B272-7666CB3B6C6E}"/>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56" name="Rectangle 3655">
                    <a:extLst>
                      <a:ext uri="{FF2B5EF4-FFF2-40B4-BE49-F238E27FC236}">
                        <a16:creationId xmlns:a16="http://schemas.microsoft.com/office/drawing/2014/main" id="{22D9011F-A085-6E35-2E6E-6CD1C36F29A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57" name="Freeform 3656">
                    <a:extLst>
                      <a:ext uri="{FF2B5EF4-FFF2-40B4-BE49-F238E27FC236}">
                        <a16:creationId xmlns:a16="http://schemas.microsoft.com/office/drawing/2014/main" id="{A91C3CD4-B418-C446-28B1-D0D8E6C7791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58" name="Freeform 3657">
                    <a:extLst>
                      <a:ext uri="{FF2B5EF4-FFF2-40B4-BE49-F238E27FC236}">
                        <a16:creationId xmlns:a16="http://schemas.microsoft.com/office/drawing/2014/main" id="{F8FBFEE7-FA8D-ABF8-C614-86848F24DD4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59" name="Freeform 3658">
                    <a:extLst>
                      <a:ext uri="{FF2B5EF4-FFF2-40B4-BE49-F238E27FC236}">
                        <a16:creationId xmlns:a16="http://schemas.microsoft.com/office/drawing/2014/main" id="{295DB77E-231F-CBFC-97B7-9D3329B5F2B0}"/>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646" name="Group 3645">
                  <a:extLst>
                    <a:ext uri="{FF2B5EF4-FFF2-40B4-BE49-F238E27FC236}">
                      <a16:creationId xmlns:a16="http://schemas.microsoft.com/office/drawing/2014/main" id="{AD3FD3DC-DA2B-18AE-1669-709EFB78A4A0}"/>
                    </a:ext>
                  </a:extLst>
                </p:cNvPr>
                <p:cNvGrpSpPr/>
                <p:nvPr/>
              </p:nvGrpSpPr>
              <p:grpSpPr>
                <a:xfrm>
                  <a:off x="4114800" y="2313153"/>
                  <a:ext cx="365760" cy="431557"/>
                  <a:chOff x="4114800" y="2313153"/>
                  <a:chExt cx="365760" cy="431557"/>
                </a:xfrm>
              </p:grpSpPr>
              <p:sp>
                <p:nvSpPr>
                  <p:cNvPr id="3648" name="Rectangle 3647">
                    <a:extLst>
                      <a:ext uri="{FF2B5EF4-FFF2-40B4-BE49-F238E27FC236}">
                        <a16:creationId xmlns:a16="http://schemas.microsoft.com/office/drawing/2014/main" id="{8A4837DC-EC09-60FA-143C-9C72777B357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49" name="Rectangle 3648">
                    <a:extLst>
                      <a:ext uri="{FF2B5EF4-FFF2-40B4-BE49-F238E27FC236}">
                        <a16:creationId xmlns:a16="http://schemas.microsoft.com/office/drawing/2014/main" id="{196E57FD-ADBE-73B7-073E-BBD65C71CE2B}"/>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50" name="Rectangle 3649">
                    <a:extLst>
                      <a:ext uri="{FF2B5EF4-FFF2-40B4-BE49-F238E27FC236}">
                        <a16:creationId xmlns:a16="http://schemas.microsoft.com/office/drawing/2014/main" id="{A54A257F-2298-1EA9-D24C-2319E763F828}"/>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51" name="Freeform 3650">
                    <a:extLst>
                      <a:ext uri="{FF2B5EF4-FFF2-40B4-BE49-F238E27FC236}">
                        <a16:creationId xmlns:a16="http://schemas.microsoft.com/office/drawing/2014/main" id="{72D6C364-98AB-9C5B-A2AB-8A606F40B5A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52" name="Freeform 3651">
                    <a:extLst>
                      <a:ext uri="{FF2B5EF4-FFF2-40B4-BE49-F238E27FC236}">
                        <a16:creationId xmlns:a16="http://schemas.microsoft.com/office/drawing/2014/main" id="{B02F293D-9CC2-0D66-5113-00D63D0C03D0}"/>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53" name="Freeform 3652">
                    <a:extLst>
                      <a:ext uri="{FF2B5EF4-FFF2-40B4-BE49-F238E27FC236}">
                        <a16:creationId xmlns:a16="http://schemas.microsoft.com/office/drawing/2014/main" id="{64967868-0467-8F1C-0D9A-0066F5B5BF30}"/>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647" name="Rounded Rectangle 3646">
                  <a:extLst>
                    <a:ext uri="{FF2B5EF4-FFF2-40B4-BE49-F238E27FC236}">
                      <a16:creationId xmlns:a16="http://schemas.microsoft.com/office/drawing/2014/main" id="{9EE1EC68-FBA4-DBFC-95AF-60A7D4198284}"/>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549" name="Group 3548">
                <a:extLst>
                  <a:ext uri="{FF2B5EF4-FFF2-40B4-BE49-F238E27FC236}">
                    <a16:creationId xmlns:a16="http://schemas.microsoft.com/office/drawing/2014/main" id="{526DF211-0F25-79BC-CDDD-428DB4534B84}"/>
                  </a:ext>
                </a:extLst>
              </p:cNvPr>
              <p:cNvGrpSpPr/>
              <p:nvPr/>
            </p:nvGrpSpPr>
            <p:grpSpPr>
              <a:xfrm>
                <a:off x="4932896" y="1625841"/>
                <a:ext cx="365760" cy="1025638"/>
                <a:chOff x="4114800" y="1719072"/>
                <a:chExt cx="365760" cy="1025638"/>
              </a:xfrm>
            </p:grpSpPr>
            <p:grpSp>
              <p:nvGrpSpPr>
                <p:cNvPr id="3630" name="Group 3629">
                  <a:extLst>
                    <a:ext uri="{FF2B5EF4-FFF2-40B4-BE49-F238E27FC236}">
                      <a16:creationId xmlns:a16="http://schemas.microsoft.com/office/drawing/2014/main" id="{35CF2CC7-7BE7-62E3-9C3C-DCCE87E5A72A}"/>
                    </a:ext>
                  </a:extLst>
                </p:cNvPr>
                <p:cNvGrpSpPr/>
                <p:nvPr/>
              </p:nvGrpSpPr>
              <p:grpSpPr>
                <a:xfrm>
                  <a:off x="4114800" y="1883664"/>
                  <a:ext cx="365760" cy="429489"/>
                  <a:chOff x="4114800" y="1883664"/>
                  <a:chExt cx="365760" cy="429489"/>
                </a:xfrm>
              </p:grpSpPr>
              <p:sp>
                <p:nvSpPr>
                  <p:cNvPr id="3639" name="Rectangle 3638">
                    <a:extLst>
                      <a:ext uri="{FF2B5EF4-FFF2-40B4-BE49-F238E27FC236}">
                        <a16:creationId xmlns:a16="http://schemas.microsoft.com/office/drawing/2014/main" id="{1F985563-859F-E992-67BD-3FBC3B9939A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40" name="Rectangle 3639">
                    <a:extLst>
                      <a:ext uri="{FF2B5EF4-FFF2-40B4-BE49-F238E27FC236}">
                        <a16:creationId xmlns:a16="http://schemas.microsoft.com/office/drawing/2014/main" id="{75D7DACC-E33D-9961-0E19-648B252819D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41" name="Rectangle 3640">
                    <a:extLst>
                      <a:ext uri="{FF2B5EF4-FFF2-40B4-BE49-F238E27FC236}">
                        <a16:creationId xmlns:a16="http://schemas.microsoft.com/office/drawing/2014/main" id="{85CC2DDB-1CA6-269C-8FBE-C0B0A57C934E}"/>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42" name="Freeform 3641">
                    <a:extLst>
                      <a:ext uri="{FF2B5EF4-FFF2-40B4-BE49-F238E27FC236}">
                        <a16:creationId xmlns:a16="http://schemas.microsoft.com/office/drawing/2014/main" id="{D81B9EF9-6D8D-0B3D-9C4E-EF6FF30075B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43" name="Freeform 3642">
                    <a:extLst>
                      <a:ext uri="{FF2B5EF4-FFF2-40B4-BE49-F238E27FC236}">
                        <a16:creationId xmlns:a16="http://schemas.microsoft.com/office/drawing/2014/main" id="{143F6B25-8444-8547-7ADC-2AB54130F620}"/>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44" name="Freeform 3643">
                    <a:extLst>
                      <a:ext uri="{FF2B5EF4-FFF2-40B4-BE49-F238E27FC236}">
                        <a16:creationId xmlns:a16="http://schemas.microsoft.com/office/drawing/2014/main" id="{0C5960B0-33B0-BD07-3681-3D654B31D14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631" name="Group 3630">
                  <a:extLst>
                    <a:ext uri="{FF2B5EF4-FFF2-40B4-BE49-F238E27FC236}">
                      <a16:creationId xmlns:a16="http://schemas.microsoft.com/office/drawing/2014/main" id="{7915D003-4B34-B300-4A0E-C8A4D87CE197}"/>
                    </a:ext>
                  </a:extLst>
                </p:cNvPr>
                <p:cNvGrpSpPr/>
                <p:nvPr/>
              </p:nvGrpSpPr>
              <p:grpSpPr>
                <a:xfrm>
                  <a:off x="4114800" y="2313153"/>
                  <a:ext cx="365760" cy="431557"/>
                  <a:chOff x="4114800" y="2313153"/>
                  <a:chExt cx="365760" cy="431557"/>
                </a:xfrm>
              </p:grpSpPr>
              <p:sp>
                <p:nvSpPr>
                  <p:cNvPr id="3633" name="Rectangle 3632">
                    <a:extLst>
                      <a:ext uri="{FF2B5EF4-FFF2-40B4-BE49-F238E27FC236}">
                        <a16:creationId xmlns:a16="http://schemas.microsoft.com/office/drawing/2014/main" id="{C9BC49C3-E9A8-EB56-D422-0727CFD5B7B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34" name="Rectangle 3633">
                    <a:extLst>
                      <a:ext uri="{FF2B5EF4-FFF2-40B4-BE49-F238E27FC236}">
                        <a16:creationId xmlns:a16="http://schemas.microsoft.com/office/drawing/2014/main" id="{8842257D-C905-B810-C1E1-ADE1E410D7B6}"/>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35" name="Rectangle 3634">
                    <a:extLst>
                      <a:ext uri="{FF2B5EF4-FFF2-40B4-BE49-F238E27FC236}">
                        <a16:creationId xmlns:a16="http://schemas.microsoft.com/office/drawing/2014/main" id="{2E36AF4E-69BB-4441-6433-1D9B50BE64C9}"/>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36" name="Freeform 3635">
                    <a:extLst>
                      <a:ext uri="{FF2B5EF4-FFF2-40B4-BE49-F238E27FC236}">
                        <a16:creationId xmlns:a16="http://schemas.microsoft.com/office/drawing/2014/main" id="{BBEB4BF6-44D0-A59E-5838-E720B888EE3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37" name="Freeform 3636">
                    <a:extLst>
                      <a:ext uri="{FF2B5EF4-FFF2-40B4-BE49-F238E27FC236}">
                        <a16:creationId xmlns:a16="http://schemas.microsoft.com/office/drawing/2014/main" id="{99E32039-FCE4-B16D-0D97-FE3B8CF35B49}"/>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38" name="Freeform 3637">
                    <a:extLst>
                      <a:ext uri="{FF2B5EF4-FFF2-40B4-BE49-F238E27FC236}">
                        <a16:creationId xmlns:a16="http://schemas.microsoft.com/office/drawing/2014/main" id="{1D58B919-DBDF-7633-EDB9-729E79245E8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632" name="Rounded Rectangle 3631">
                  <a:extLst>
                    <a:ext uri="{FF2B5EF4-FFF2-40B4-BE49-F238E27FC236}">
                      <a16:creationId xmlns:a16="http://schemas.microsoft.com/office/drawing/2014/main" id="{65C1A156-66CA-8948-2197-A329D00FCF58}"/>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550" name="Group 3549">
                <a:extLst>
                  <a:ext uri="{FF2B5EF4-FFF2-40B4-BE49-F238E27FC236}">
                    <a16:creationId xmlns:a16="http://schemas.microsoft.com/office/drawing/2014/main" id="{C1EE1CD7-05D0-386E-7B9A-3CF2303A8469}"/>
                  </a:ext>
                </a:extLst>
              </p:cNvPr>
              <p:cNvGrpSpPr/>
              <p:nvPr/>
            </p:nvGrpSpPr>
            <p:grpSpPr>
              <a:xfrm>
                <a:off x="5298656" y="1625841"/>
                <a:ext cx="365760" cy="1025638"/>
                <a:chOff x="4114800" y="1719072"/>
                <a:chExt cx="365760" cy="1025638"/>
              </a:xfrm>
            </p:grpSpPr>
            <p:grpSp>
              <p:nvGrpSpPr>
                <p:cNvPr id="3615" name="Group 3614">
                  <a:extLst>
                    <a:ext uri="{FF2B5EF4-FFF2-40B4-BE49-F238E27FC236}">
                      <a16:creationId xmlns:a16="http://schemas.microsoft.com/office/drawing/2014/main" id="{84ACDA4E-3CCE-C264-BEC9-B9380D3F9BF9}"/>
                    </a:ext>
                  </a:extLst>
                </p:cNvPr>
                <p:cNvGrpSpPr/>
                <p:nvPr/>
              </p:nvGrpSpPr>
              <p:grpSpPr>
                <a:xfrm>
                  <a:off x="4114800" y="1883664"/>
                  <a:ext cx="365760" cy="429489"/>
                  <a:chOff x="4114800" y="1883664"/>
                  <a:chExt cx="365760" cy="429489"/>
                </a:xfrm>
              </p:grpSpPr>
              <p:sp>
                <p:nvSpPr>
                  <p:cNvPr id="3624" name="Rectangle 3623">
                    <a:extLst>
                      <a:ext uri="{FF2B5EF4-FFF2-40B4-BE49-F238E27FC236}">
                        <a16:creationId xmlns:a16="http://schemas.microsoft.com/office/drawing/2014/main" id="{DE32247F-300D-1BE2-B6FE-C2FAC9DD3D11}"/>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25" name="Rectangle 3624">
                    <a:extLst>
                      <a:ext uri="{FF2B5EF4-FFF2-40B4-BE49-F238E27FC236}">
                        <a16:creationId xmlns:a16="http://schemas.microsoft.com/office/drawing/2014/main" id="{CF0E82BE-3A79-F428-D637-67478C1DDB95}"/>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26" name="Rectangle 3625">
                    <a:extLst>
                      <a:ext uri="{FF2B5EF4-FFF2-40B4-BE49-F238E27FC236}">
                        <a16:creationId xmlns:a16="http://schemas.microsoft.com/office/drawing/2014/main" id="{54CBD3DA-4855-0196-6291-E8944C620240}"/>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27" name="Freeform 3626">
                    <a:extLst>
                      <a:ext uri="{FF2B5EF4-FFF2-40B4-BE49-F238E27FC236}">
                        <a16:creationId xmlns:a16="http://schemas.microsoft.com/office/drawing/2014/main" id="{CB68B61A-E77C-8B49-3338-AE999BFD6AE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28" name="Freeform 3627">
                    <a:extLst>
                      <a:ext uri="{FF2B5EF4-FFF2-40B4-BE49-F238E27FC236}">
                        <a16:creationId xmlns:a16="http://schemas.microsoft.com/office/drawing/2014/main" id="{0FBC473B-FE41-8F61-F13E-7EBE7A8685D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29" name="Freeform 3628">
                    <a:extLst>
                      <a:ext uri="{FF2B5EF4-FFF2-40B4-BE49-F238E27FC236}">
                        <a16:creationId xmlns:a16="http://schemas.microsoft.com/office/drawing/2014/main" id="{F8C29B01-534E-6CD3-C523-2039A2CF7B3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616" name="Group 3615">
                  <a:extLst>
                    <a:ext uri="{FF2B5EF4-FFF2-40B4-BE49-F238E27FC236}">
                      <a16:creationId xmlns:a16="http://schemas.microsoft.com/office/drawing/2014/main" id="{2394118A-1F7A-4FEF-3648-A6ED2153BC68}"/>
                    </a:ext>
                  </a:extLst>
                </p:cNvPr>
                <p:cNvGrpSpPr/>
                <p:nvPr/>
              </p:nvGrpSpPr>
              <p:grpSpPr>
                <a:xfrm>
                  <a:off x="4114800" y="2313153"/>
                  <a:ext cx="365760" cy="431557"/>
                  <a:chOff x="4114800" y="2313153"/>
                  <a:chExt cx="365760" cy="431557"/>
                </a:xfrm>
              </p:grpSpPr>
              <p:sp>
                <p:nvSpPr>
                  <p:cNvPr id="3618" name="Rectangle 3617">
                    <a:extLst>
                      <a:ext uri="{FF2B5EF4-FFF2-40B4-BE49-F238E27FC236}">
                        <a16:creationId xmlns:a16="http://schemas.microsoft.com/office/drawing/2014/main" id="{66E623C1-5262-817B-BA11-3C2D77C62614}"/>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19" name="Rectangle 3618">
                    <a:extLst>
                      <a:ext uri="{FF2B5EF4-FFF2-40B4-BE49-F238E27FC236}">
                        <a16:creationId xmlns:a16="http://schemas.microsoft.com/office/drawing/2014/main" id="{70BDCD6E-1DFC-447E-43A1-20050534301A}"/>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20" name="Rectangle 3619">
                    <a:extLst>
                      <a:ext uri="{FF2B5EF4-FFF2-40B4-BE49-F238E27FC236}">
                        <a16:creationId xmlns:a16="http://schemas.microsoft.com/office/drawing/2014/main" id="{F8889F62-3F54-0B7D-0F5E-D532ACE99809}"/>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21" name="Freeform 3620">
                    <a:extLst>
                      <a:ext uri="{FF2B5EF4-FFF2-40B4-BE49-F238E27FC236}">
                        <a16:creationId xmlns:a16="http://schemas.microsoft.com/office/drawing/2014/main" id="{83E3B7E4-60F0-534F-9B23-5E1676338B68}"/>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22" name="Freeform 3621">
                    <a:extLst>
                      <a:ext uri="{FF2B5EF4-FFF2-40B4-BE49-F238E27FC236}">
                        <a16:creationId xmlns:a16="http://schemas.microsoft.com/office/drawing/2014/main" id="{9CF36C84-B512-E8FB-BAB3-2DC0A47F349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23" name="Freeform 3622">
                    <a:extLst>
                      <a:ext uri="{FF2B5EF4-FFF2-40B4-BE49-F238E27FC236}">
                        <a16:creationId xmlns:a16="http://schemas.microsoft.com/office/drawing/2014/main" id="{BF42AE6A-BCEC-1371-5CDD-D9E4F6721179}"/>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617" name="Rounded Rectangle 3616">
                  <a:extLst>
                    <a:ext uri="{FF2B5EF4-FFF2-40B4-BE49-F238E27FC236}">
                      <a16:creationId xmlns:a16="http://schemas.microsoft.com/office/drawing/2014/main" id="{E44C98A4-9F61-CE8E-678B-D7663918DF86}"/>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551" name="Group 3550">
                <a:extLst>
                  <a:ext uri="{FF2B5EF4-FFF2-40B4-BE49-F238E27FC236}">
                    <a16:creationId xmlns:a16="http://schemas.microsoft.com/office/drawing/2014/main" id="{870DEB4A-DA70-3342-3752-C300295B881C}"/>
                  </a:ext>
                </a:extLst>
              </p:cNvPr>
              <p:cNvGrpSpPr/>
              <p:nvPr/>
            </p:nvGrpSpPr>
            <p:grpSpPr>
              <a:xfrm>
                <a:off x="5664416" y="1625841"/>
                <a:ext cx="365760" cy="1025638"/>
                <a:chOff x="4114800" y="1719072"/>
                <a:chExt cx="365760" cy="1025638"/>
              </a:xfrm>
            </p:grpSpPr>
            <p:grpSp>
              <p:nvGrpSpPr>
                <p:cNvPr id="3600" name="Group 3599">
                  <a:extLst>
                    <a:ext uri="{FF2B5EF4-FFF2-40B4-BE49-F238E27FC236}">
                      <a16:creationId xmlns:a16="http://schemas.microsoft.com/office/drawing/2014/main" id="{0FE0D8B0-4CF4-A8E6-F5B2-134B635DA897}"/>
                    </a:ext>
                  </a:extLst>
                </p:cNvPr>
                <p:cNvGrpSpPr/>
                <p:nvPr/>
              </p:nvGrpSpPr>
              <p:grpSpPr>
                <a:xfrm>
                  <a:off x="4114800" y="1883664"/>
                  <a:ext cx="365760" cy="429489"/>
                  <a:chOff x="4114800" y="1883664"/>
                  <a:chExt cx="365760" cy="429489"/>
                </a:xfrm>
              </p:grpSpPr>
              <p:sp>
                <p:nvSpPr>
                  <p:cNvPr id="3609" name="Rectangle 3608">
                    <a:extLst>
                      <a:ext uri="{FF2B5EF4-FFF2-40B4-BE49-F238E27FC236}">
                        <a16:creationId xmlns:a16="http://schemas.microsoft.com/office/drawing/2014/main" id="{25EB17F7-6341-FA32-E662-517A5CD06E16}"/>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10" name="Rectangle 3609">
                    <a:extLst>
                      <a:ext uri="{FF2B5EF4-FFF2-40B4-BE49-F238E27FC236}">
                        <a16:creationId xmlns:a16="http://schemas.microsoft.com/office/drawing/2014/main" id="{83DAB45D-DA66-5999-1C10-B51FC1339E30}"/>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11" name="Rectangle 3610">
                    <a:extLst>
                      <a:ext uri="{FF2B5EF4-FFF2-40B4-BE49-F238E27FC236}">
                        <a16:creationId xmlns:a16="http://schemas.microsoft.com/office/drawing/2014/main" id="{AFEDB96A-7C12-1269-FDC3-39CBB6CC801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12" name="Freeform 3611">
                    <a:extLst>
                      <a:ext uri="{FF2B5EF4-FFF2-40B4-BE49-F238E27FC236}">
                        <a16:creationId xmlns:a16="http://schemas.microsoft.com/office/drawing/2014/main" id="{F1BED759-83FF-1272-5A29-0E0F8026798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13" name="Freeform 3612">
                    <a:extLst>
                      <a:ext uri="{FF2B5EF4-FFF2-40B4-BE49-F238E27FC236}">
                        <a16:creationId xmlns:a16="http://schemas.microsoft.com/office/drawing/2014/main" id="{58A3C215-86DE-1B3E-01BB-184B7FB5636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14" name="Freeform 3613">
                    <a:extLst>
                      <a:ext uri="{FF2B5EF4-FFF2-40B4-BE49-F238E27FC236}">
                        <a16:creationId xmlns:a16="http://schemas.microsoft.com/office/drawing/2014/main" id="{BD3E5B95-2E88-9D80-9AF3-B2EF15A9E457}"/>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601" name="Group 3600">
                  <a:extLst>
                    <a:ext uri="{FF2B5EF4-FFF2-40B4-BE49-F238E27FC236}">
                      <a16:creationId xmlns:a16="http://schemas.microsoft.com/office/drawing/2014/main" id="{1A6CD4FB-E368-FD3C-592A-D3DA58B0E0B8}"/>
                    </a:ext>
                  </a:extLst>
                </p:cNvPr>
                <p:cNvGrpSpPr/>
                <p:nvPr/>
              </p:nvGrpSpPr>
              <p:grpSpPr>
                <a:xfrm>
                  <a:off x="4114800" y="2313153"/>
                  <a:ext cx="365760" cy="431557"/>
                  <a:chOff x="4114800" y="2313153"/>
                  <a:chExt cx="365760" cy="431557"/>
                </a:xfrm>
              </p:grpSpPr>
              <p:sp>
                <p:nvSpPr>
                  <p:cNvPr id="3603" name="Rectangle 3602">
                    <a:extLst>
                      <a:ext uri="{FF2B5EF4-FFF2-40B4-BE49-F238E27FC236}">
                        <a16:creationId xmlns:a16="http://schemas.microsoft.com/office/drawing/2014/main" id="{C5ACC393-D58D-8CC7-88DF-653742102B7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04" name="Rectangle 3603">
                    <a:extLst>
                      <a:ext uri="{FF2B5EF4-FFF2-40B4-BE49-F238E27FC236}">
                        <a16:creationId xmlns:a16="http://schemas.microsoft.com/office/drawing/2014/main" id="{29179BE0-F522-F1C2-34CB-87EB7A7042DD}"/>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05" name="Rectangle 3604">
                    <a:extLst>
                      <a:ext uri="{FF2B5EF4-FFF2-40B4-BE49-F238E27FC236}">
                        <a16:creationId xmlns:a16="http://schemas.microsoft.com/office/drawing/2014/main" id="{05D17611-7564-3BFF-208A-F7E8977684C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06" name="Freeform 3605">
                    <a:extLst>
                      <a:ext uri="{FF2B5EF4-FFF2-40B4-BE49-F238E27FC236}">
                        <a16:creationId xmlns:a16="http://schemas.microsoft.com/office/drawing/2014/main" id="{88E6A11A-3DD8-5307-AF61-2E20CD40579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07" name="Freeform 3606">
                    <a:extLst>
                      <a:ext uri="{FF2B5EF4-FFF2-40B4-BE49-F238E27FC236}">
                        <a16:creationId xmlns:a16="http://schemas.microsoft.com/office/drawing/2014/main" id="{6578E1B0-74D9-C4F9-8767-BE358709F5F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08" name="Freeform 3607">
                    <a:extLst>
                      <a:ext uri="{FF2B5EF4-FFF2-40B4-BE49-F238E27FC236}">
                        <a16:creationId xmlns:a16="http://schemas.microsoft.com/office/drawing/2014/main" id="{82B02D99-4BDE-E7CA-60DE-8E6C8F9584DD}"/>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602" name="Rounded Rectangle 3601">
                  <a:extLst>
                    <a:ext uri="{FF2B5EF4-FFF2-40B4-BE49-F238E27FC236}">
                      <a16:creationId xmlns:a16="http://schemas.microsoft.com/office/drawing/2014/main" id="{900C0935-7013-9EAA-D9E9-94D6089858F8}"/>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552" name="Group 3551">
                <a:extLst>
                  <a:ext uri="{FF2B5EF4-FFF2-40B4-BE49-F238E27FC236}">
                    <a16:creationId xmlns:a16="http://schemas.microsoft.com/office/drawing/2014/main" id="{0A37BB61-34B3-3A7A-DD1D-773230EFD1FE}"/>
                  </a:ext>
                </a:extLst>
              </p:cNvPr>
              <p:cNvGrpSpPr/>
              <p:nvPr/>
            </p:nvGrpSpPr>
            <p:grpSpPr>
              <a:xfrm>
                <a:off x="6030176" y="1625841"/>
                <a:ext cx="365760" cy="1025638"/>
                <a:chOff x="4114800" y="1719072"/>
                <a:chExt cx="365760" cy="1025638"/>
              </a:xfrm>
            </p:grpSpPr>
            <p:grpSp>
              <p:nvGrpSpPr>
                <p:cNvPr id="3585" name="Group 3584">
                  <a:extLst>
                    <a:ext uri="{FF2B5EF4-FFF2-40B4-BE49-F238E27FC236}">
                      <a16:creationId xmlns:a16="http://schemas.microsoft.com/office/drawing/2014/main" id="{D4C83AD5-893A-D267-E8D3-2E1D711EA610}"/>
                    </a:ext>
                  </a:extLst>
                </p:cNvPr>
                <p:cNvGrpSpPr/>
                <p:nvPr/>
              </p:nvGrpSpPr>
              <p:grpSpPr>
                <a:xfrm>
                  <a:off x="4114800" y="1885174"/>
                  <a:ext cx="365760" cy="427979"/>
                  <a:chOff x="4114800" y="1885174"/>
                  <a:chExt cx="365760" cy="427979"/>
                </a:xfrm>
              </p:grpSpPr>
              <p:sp>
                <p:nvSpPr>
                  <p:cNvPr id="3594" name="Rectangle 3593">
                    <a:extLst>
                      <a:ext uri="{FF2B5EF4-FFF2-40B4-BE49-F238E27FC236}">
                        <a16:creationId xmlns:a16="http://schemas.microsoft.com/office/drawing/2014/main" id="{BFBF5383-ACCE-AB2F-3B00-B4B7C017B34D}"/>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95" name="Rectangle 3594">
                    <a:extLst>
                      <a:ext uri="{FF2B5EF4-FFF2-40B4-BE49-F238E27FC236}">
                        <a16:creationId xmlns:a16="http://schemas.microsoft.com/office/drawing/2014/main" id="{54B7C696-7C70-DBAC-9AA4-ADD1BE328744}"/>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96" name="Rectangle 3595">
                    <a:extLst>
                      <a:ext uri="{FF2B5EF4-FFF2-40B4-BE49-F238E27FC236}">
                        <a16:creationId xmlns:a16="http://schemas.microsoft.com/office/drawing/2014/main" id="{3C65401F-BF98-780B-D1F0-B26FF5FB19F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97" name="Freeform 3596">
                    <a:extLst>
                      <a:ext uri="{FF2B5EF4-FFF2-40B4-BE49-F238E27FC236}">
                        <a16:creationId xmlns:a16="http://schemas.microsoft.com/office/drawing/2014/main" id="{7263D911-DA28-C773-B8F5-B8A35499650D}"/>
                      </a:ext>
                    </a:extLst>
                  </p:cNvPr>
                  <p:cNvSpPr/>
                  <p:nvPr/>
                </p:nvSpPr>
                <p:spPr>
                  <a:xfrm>
                    <a:off x="4447346" y="1885200"/>
                    <a:ext cx="18287" cy="45721"/>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98" name="Freeform 3597">
                    <a:extLst>
                      <a:ext uri="{FF2B5EF4-FFF2-40B4-BE49-F238E27FC236}">
                        <a16:creationId xmlns:a16="http://schemas.microsoft.com/office/drawing/2014/main" id="{25587EA4-EB9C-0FEE-A3D6-29360D027CD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99" name="Freeform 3598">
                    <a:extLst>
                      <a:ext uri="{FF2B5EF4-FFF2-40B4-BE49-F238E27FC236}">
                        <a16:creationId xmlns:a16="http://schemas.microsoft.com/office/drawing/2014/main" id="{82CB3CE0-4CD4-E2E9-1F05-5FD77011ED5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586" name="Group 3585">
                  <a:extLst>
                    <a:ext uri="{FF2B5EF4-FFF2-40B4-BE49-F238E27FC236}">
                      <a16:creationId xmlns:a16="http://schemas.microsoft.com/office/drawing/2014/main" id="{C4DB127C-076C-2CB9-D807-153B3569F6C4}"/>
                    </a:ext>
                  </a:extLst>
                </p:cNvPr>
                <p:cNvGrpSpPr/>
                <p:nvPr/>
              </p:nvGrpSpPr>
              <p:grpSpPr>
                <a:xfrm>
                  <a:off x="4114800" y="2313153"/>
                  <a:ext cx="365760" cy="431557"/>
                  <a:chOff x="4114800" y="2313153"/>
                  <a:chExt cx="365760" cy="431557"/>
                </a:xfrm>
              </p:grpSpPr>
              <p:sp>
                <p:nvSpPr>
                  <p:cNvPr id="3588" name="Rectangle 3587">
                    <a:extLst>
                      <a:ext uri="{FF2B5EF4-FFF2-40B4-BE49-F238E27FC236}">
                        <a16:creationId xmlns:a16="http://schemas.microsoft.com/office/drawing/2014/main" id="{4191C9B8-FCC7-9C84-6EFA-6FBEFB39A97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89" name="Rectangle 3588">
                    <a:extLst>
                      <a:ext uri="{FF2B5EF4-FFF2-40B4-BE49-F238E27FC236}">
                        <a16:creationId xmlns:a16="http://schemas.microsoft.com/office/drawing/2014/main" id="{C75150D2-8CB5-A0BA-CC71-DD89F42DBAF2}"/>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90" name="Rectangle 3589">
                    <a:extLst>
                      <a:ext uri="{FF2B5EF4-FFF2-40B4-BE49-F238E27FC236}">
                        <a16:creationId xmlns:a16="http://schemas.microsoft.com/office/drawing/2014/main" id="{554BA290-D7B3-4D13-E7A5-B24058B34E4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91" name="Freeform 3590">
                    <a:extLst>
                      <a:ext uri="{FF2B5EF4-FFF2-40B4-BE49-F238E27FC236}">
                        <a16:creationId xmlns:a16="http://schemas.microsoft.com/office/drawing/2014/main" id="{366F7E21-426E-2B83-8C8C-FBF6C27DB42F}"/>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92" name="Freeform 3591">
                    <a:extLst>
                      <a:ext uri="{FF2B5EF4-FFF2-40B4-BE49-F238E27FC236}">
                        <a16:creationId xmlns:a16="http://schemas.microsoft.com/office/drawing/2014/main" id="{21AD69EA-5090-8536-6165-F61816634610}"/>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93" name="Freeform 3592">
                    <a:extLst>
                      <a:ext uri="{FF2B5EF4-FFF2-40B4-BE49-F238E27FC236}">
                        <a16:creationId xmlns:a16="http://schemas.microsoft.com/office/drawing/2014/main" id="{6EC53FA0-4F37-A43D-BDE0-B176A14F3B7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587" name="Rounded Rectangle 3586">
                  <a:extLst>
                    <a:ext uri="{FF2B5EF4-FFF2-40B4-BE49-F238E27FC236}">
                      <a16:creationId xmlns:a16="http://schemas.microsoft.com/office/drawing/2014/main" id="{BA89E264-EE32-2A73-49F8-0A8068527EF8}"/>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553" name="Group 3552">
                <a:extLst>
                  <a:ext uri="{FF2B5EF4-FFF2-40B4-BE49-F238E27FC236}">
                    <a16:creationId xmlns:a16="http://schemas.microsoft.com/office/drawing/2014/main" id="{5D084F07-2806-5F6D-638A-24C4F5B1BCB5}"/>
                  </a:ext>
                </a:extLst>
              </p:cNvPr>
              <p:cNvGrpSpPr/>
              <p:nvPr/>
            </p:nvGrpSpPr>
            <p:grpSpPr>
              <a:xfrm>
                <a:off x="6395936" y="1625841"/>
                <a:ext cx="365760" cy="1025638"/>
                <a:chOff x="4114800" y="1719072"/>
                <a:chExt cx="365760" cy="1025638"/>
              </a:xfrm>
            </p:grpSpPr>
            <p:grpSp>
              <p:nvGrpSpPr>
                <p:cNvPr id="3570" name="Group 3569">
                  <a:extLst>
                    <a:ext uri="{FF2B5EF4-FFF2-40B4-BE49-F238E27FC236}">
                      <a16:creationId xmlns:a16="http://schemas.microsoft.com/office/drawing/2014/main" id="{A66435D7-A8F0-A1CE-CFAF-05998666AB3A}"/>
                    </a:ext>
                  </a:extLst>
                </p:cNvPr>
                <p:cNvGrpSpPr/>
                <p:nvPr/>
              </p:nvGrpSpPr>
              <p:grpSpPr>
                <a:xfrm>
                  <a:off x="4114800" y="1883664"/>
                  <a:ext cx="365760" cy="429489"/>
                  <a:chOff x="4114800" y="1883664"/>
                  <a:chExt cx="365760" cy="429489"/>
                </a:xfrm>
              </p:grpSpPr>
              <p:sp>
                <p:nvSpPr>
                  <p:cNvPr id="3579" name="Rectangle 3578">
                    <a:extLst>
                      <a:ext uri="{FF2B5EF4-FFF2-40B4-BE49-F238E27FC236}">
                        <a16:creationId xmlns:a16="http://schemas.microsoft.com/office/drawing/2014/main" id="{7046147C-9E81-F0EC-4351-B74B2EB5AA2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80" name="Rectangle 3579">
                    <a:extLst>
                      <a:ext uri="{FF2B5EF4-FFF2-40B4-BE49-F238E27FC236}">
                        <a16:creationId xmlns:a16="http://schemas.microsoft.com/office/drawing/2014/main" id="{32CD4D08-2569-F851-16A2-1653F32390CA}"/>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81" name="Rectangle 3580">
                    <a:extLst>
                      <a:ext uri="{FF2B5EF4-FFF2-40B4-BE49-F238E27FC236}">
                        <a16:creationId xmlns:a16="http://schemas.microsoft.com/office/drawing/2014/main" id="{83139276-3427-59ED-2B92-0333E4D3AEF6}"/>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82" name="Freeform 3581">
                    <a:extLst>
                      <a:ext uri="{FF2B5EF4-FFF2-40B4-BE49-F238E27FC236}">
                        <a16:creationId xmlns:a16="http://schemas.microsoft.com/office/drawing/2014/main" id="{37DE8CD0-1A4F-CF40-0CCE-4AD3FCE7196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83" name="Freeform 3582">
                    <a:extLst>
                      <a:ext uri="{FF2B5EF4-FFF2-40B4-BE49-F238E27FC236}">
                        <a16:creationId xmlns:a16="http://schemas.microsoft.com/office/drawing/2014/main" id="{11405AC4-5FDB-2064-FE83-2D545112C554}"/>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84" name="Freeform 3583">
                    <a:extLst>
                      <a:ext uri="{FF2B5EF4-FFF2-40B4-BE49-F238E27FC236}">
                        <a16:creationId xmlns:a16="http://schemas.microsoft.com/office/drawing/2014/main" id="{38303D7B-042D-06F0-2B9B-2421A8B54A0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571" name="Group 3570">
                  <a:extLst>
                    <a:ext uri="{FF2B5EF4-FFF2-40B4-BE49-F238E27FC236}">
                      <a16:creationId xmlns:a16="http://schemas.microsoft.com/office/drawing/2014/main" id="{10E78341-2BB4-776A-4457-FDD9B7C118EE}"/>
                    </a:ext>
                  </a:extLst>
                </p:cNvPr>
                <p:cNvGrpSpPr/>
                <p:nvPr/>
              </p:nvGrpSpPr>
              <p:grpSpPr>
                <a:xfrm>
                  <a:off x="4114800" y="2313153"/>
                  <a:ext cx="365760" cy="431557"/>
                  <a:chOff x="4114800" y="2313153"/>
                  <a:chExt cx="365760" cy="431557"/>
                </a:xfrm>
              </p:grpSpPr>
              <p:sp>
                <p:nvSpPr>
                  <p:cNvPr id="3573" name="Rectangle 3572">
                    <a:extLst>
                      <a:ext uri="{FF2B5EF4-FFF2-40B4-BE49-F238E27FC236}">
                        <a16:creationId xmlns:a16="http://schemas.microsoft.com/office/drawing/2014/main" id="{11DE4899-31A7-A1AB-A2E6-2EF5ACB7480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74" name="Rectangle 3573">
                    <a:extLst>
                      <a:ext uri="{FF2B5EF4-FFF2-40B4-BE49-F238E27FC236}">
                        <a16:creationId xmlns:a16="http://schemas.microsoft.com/office/drawing/2014/main" id="{958F2F6F-8C7B-D936-38EE-BB87D7DDEA50}"/>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75" name="Rectangle 3574">
                    <a:extLst>
                      <a:ext uri="{FF2B5EF4-FFF2-40B4-BE49-F238E27FC236}">
                        <a16:creationId xmlns:a16="http://schemas.microsoft.com/office/drawing/2014/main" id="{75D9CE7E-0FCE-CA30-31D7-C31ED3BE90A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76" name="Freeform 3575">
                    <a:extLst>
                      <a:ext uri="{FF2B5EF4-FFF2-40B4-BE49-F238E27FC236}">
                        <a16:creationId xmlns:a16="http://schemas.microsoft.com/office/drawing/2014/main" id="{F217D1FD-E23B-B59C-36C0-23ECB550578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77" name="Freeform 3576">
                    <a:extLst>
                      <a:ext uri="{FF2B5EF4-FFF2-40B4-BE49-F238E27FC236}">
                        <a16:creationId xmlns:a16="http://schemas.microsoft.com/office/drawing/2014/main" id="{4DDDF22B-2D50-666D-7F12-6BCF7D115C20}"/>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78" name="Freeform 3577">
                    <a:extLst>
                      <a:ext uri="{FF2B5EF4-FFF2-40B4-BE49-F238E27FC236}">
                        <a16:creationId xmlns:a16="http://schemas.microsoft.com/office/drawing/2014/main" id="{312CD92F-95EF-DC5C-FE1B-2BC49B723D1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572" name="Rounded Rectangle 3571">
                  <a:extLst>
                    <a:ext uri="{FF2B5EF4-FFF2-40B4-BE49-F238E27FC236}">
                      <a16:creationId xmlns:a16="http://schemas.microsoft.com/office/drawing/2014/main" id="{2ACCCB1C-5320-2F2C-DFFC-725371F30DFD}"/>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554" name="Group 3553">
                <a:extLst>
                  <a:ext uri="{FF2B5EF4-FFF2-40B4-BE49-F238E27FC236}">
                    <a16:creationId xmlns:a16="http://schemas.microsoft.com/office/drawing/2014/main" id="{83FE39A5-881E-8EA9-B010-B2DD07D93466}"/>
                  </a:ext>
                </a:extLst>
              </p:cNvPr>
              <p:cNvGrpSpPr/>
              <p:nvPr/>
            </p:nvGrpSpPr>
            <p:grpSpPr>
              <a:xfrm>
                <a:off x="6761696" y="1625841"/>
                <a:ext cx="365760" cy="1025638"/>
                <a:chOff x="4114800" y="1719072"/>
                <a:chExt cx="365760" cy="1025638"/>
              </a:xfrm>
            </p:grpSpPr>
            <p:grpSp>
              <p:nvGrpSpPr>
                <p:cNvPr id="3555" name="Group 3554">
                  <a:extLst>
                    <a:ext uri="{FF2B5EF4-FFF2-40B4-BE49-F238E27FC236}">
                      <a16:creationId xmlns:a16="http://schemas.microsoft.com/office/drawing/2014/main" id="{7330DFBA-3687-D56B-BB55-D94493C6A8FA}"/>
                    </a:ext>
                  </a:extLst>
                </p:cNvPr>
                <p:cNvGrpSpPr/>
                <p:nvPr/>
              </p:nvGrpSpPr>
              <p:grpSpPr>
                <a:xfrm>
                  <a:off x="4114800" y="1883664"/>
                  <a:ext cx="365760" cy="429489"/>
                  <a:chOff x="4114800" y="1883664"/>
                  <a:chExt cx="365760" cy="429489"/>
                </a:xfrm>
              </p:grpSpPr>
              <p:sp>
                <p:nvSpPr>
                  <p:cNvPr id="3564" name="Rectangle 3563">
                    <a:extLst>
                      <a:ext uri="{FF2B5EF4-FFF2-40B4-BE49-F238E27FC236}">
                        <a16:creationId xmlns:a16="http://schemas.microsoft.com/office/drawing/2014/main" id="{B5E3F684-9A9C-3FBA-9447-2D2451E3607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65" name="Rectangle 3564">
                    <a:extLst>
                      <a:ext uri="{FF2B5EF4-FFF2-40B4-BE49-F238E27FC236}">
                        <a16:creationId xmlns:a16="http://schemas.microsoft.com/office/drawing/2014/main" id="{2425BD0E-F1BB-87A7-7939-DD05A64A692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66" name="Rectangle 3565">
                    <a:extLst>
                      <a:ext uri="{FF2B5EF4-FFF2-40B4-BE49-F238E27FC236}">
                        <a16:creationId xmlns:a16="http://schemas.microsoft.com/office/drawing/2014/main" id="{40C84F95-1CE7-28DF-D6A2-D8C2D43C6EA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67" name="Freeform 3566">
                    <a:extLst>
                      <a:ext uri="{FF2B5EF4-FFF2-40B4-BE49-F238E27FC236}">
                        <a16:creationId xmlns:a16="http://schemas.microsoft.com/office/drawing/2014/main" id="{F2A7C00E-874A-18BD-B129-82593BA6AA29}"/>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68" name="Freeform 3567">
                    <a:extLst>
                      <a:ext uri="{FF2B5EF4-FFF2-40B4-BE49-F238E27FC236}">
                        <a16:creationId xmlns:a16="http://schemas.microsoft.com/office/drawing/2014/main" id="{981A2F15-661C-7E72-2E62-D7153278F3FB}"/>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69" name="Freeform 3568">
                    <a:extLst>
                      <a:ext uri="{FF2B5EF4-FFF2-40B4-BE49-F238E27FC236}">
                        <a16:creationId xmlns:a16="http://schemas.microsoft.com/office/drawing/2014/main" id="{AE08DAE4-B84F-2C9B-B38A-A1F280A2B93D}"/>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556" name="Group 3555">
                  <a:extLst>
                    <a:ext uri="{FF2B5EF4-FFF2-40B4-BE49-F238E27FC236}">
                      <a16:creationId xmlns:a16="http://schemas.microsoft.com/office/drawing/2014/main" id="{C82BE84E-FBB1-5589-2AF9-012E313DEB0A}"/>
                    </a:ext>
                  </a:extLst>
                </p:cNvPr>
                <p:cNvGrpSpPr/>
                <p:nvPr/>
              </p:nvGrpSpPr>
              <p:grpSpPr>
                <a:xfrm>
                  <a:off x="4114800" y="2313153"/>
                  <a:ext cx="365760" cy="431557"/>
                  <a:chOff x="4114800" y="2313153"/>
                  <a:chExt cx="365760" cy="431557"/>
                </a:xfrm>
              </p:grpSpPr>
              <p:sp>
                <p:nvSpPr>
                  <p:cNvPr id="3558" name="Rectangle 3557">
                    <a:extLst>
                      <a:ext uri="{FF2B5EF4-FFF2-40B4-BE49-F238E27FC236}">
                        <a16:creationId xmlns:a16="http://schemas.microsoft.com/office/drawing/2014/main" id="{631303D6-B1C6-3E04-2DDC-FE8844BC50F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59" name="Rectangle 3558">
                    <a:extLst>
                      <a:ext uri="{FF2B5EF4-FFF2-40B4-BE49-F238E27FC236}">
                        <a16:creationId xmlns:a16="http://schemas.microsoft.com/office/drawing/2014/main" id="{DD2A318F-2814-E01C-9ABE-0594A757D89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60" name="Rectangle 3559">
                    <a:extLst>
                      <a:ext uri="{FF2B5EF4-FFF2-40B4-BE49-F238E27FC236}">
                        <a16:creationId xmlns:a16="http://schemas.microsoft.com/office/drawing/2014/main" id="{E67FD8CF-8CE8-2EFF-A8CD-AD1DED200824}"/>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561" name="Freeform 3560">
                    <a:extLst>
                      <a:ext uri="{FF2B5EF4-FFF2-40B4-BE49-F238E27FC236}">
                        <a16:creationId xmlns:a16="http://schemas.microsoft.com/office/drawing/2014/main" id="{08C3CE11-659F-2C48-C497-CF3AF0E2389B}"/>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62" name="Freeform 3561">
                    <a:extLst>
                      <a:ext uri="{FF2B5EF4-FFF2-40B4-BE49-F238E27FC236}">
                        <a16:creationId xmlns:a16="http://schemas.microsoft.com/office/drawing/2014/main" id="{ABC3BF02-B44A-8801-C6C6-B13864D7326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563" name="Freeform 3562">
                    <a:extLst>
                      <a:ext uri="{FF2B5EF4-FFF2-40B4-BE49-F238E27FC236}">
                        <a16:creationId xmlns:a16="http://schemas.microsoft.com/office/drawing/2014/main" id="{57694807-0F9F-AFE0-23FB-EBCD76ECE30D}"/>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557" name="Rounded Rectangle 3556">
                  <a:extLst>
                    <a:ext uri="{FF2B5EF4-FFF2-40B4-BE49-F238E27FC236}">
                      <a16:creationId xmlns:a16="http://schemas.microsoft.com/office/drawing/2014/main" id="{2F4D47B4-E68A-BD6C-59C6-14A671C5E325}"/>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grpSp>
          <p:nvGrpSpPr>
            <p:cNvPr id="3660" name="Group 3659">
              <a:extLst>
                <a:ext uri="{FF2B5EF4-FFF2-40B4-BE49-F238E27FC236}">
                  <a16:creationId xmlns:a16="http://schemas.microsoft.com/office/drawing/2014/main" id="{9CE11D1F-D14A-451B-B031-E436DA8C8F23}"/>
                </a:ext>
              </a:extLst>
            </p:cNvPr>
            <p:cNvGrpSpPr>
              <a:grpSpLocks noChangeAspect="1"/>
            </p:cNvGrpSpPr>
            <p:nvPr/>
          </p:nvGrpSpPr>
          <p:grpSpPr>
            <a:xfrm>
              <a:off x="9469295" y="3451777"/>
              <a:ext cx="914400" cy="450761"/>
              <a:chOff x="4548848" y="1406385"/>
              <a:chExt cx="2596896" cy="1280160"/>
            </a:xfrm>
          </p:grpSpPr>
          <p:sp>
            <p:nvSpPr>
              <p:cNvPr id="3661" name="Rectangle 3660">
                <a:extLst>
                  <a:ext uri="{FF2B5EF4-FFF2-40B4-BE49-F238E27FC236}">
                    <a16:creationId xmlns:a16="http://schemas.microsoft.com/office/drawing/2014/main" id="{4F404C3D-7978-C023-6FF0-BB9DBEFCB615}"/>
                  </a:ext>
                </a:extLst>
              </p:cNvPr>
              <p:cNvSpPr/>
              <p:nvPr/>
            </p:nvSpPr>
            <p:spPr>
              <a:xfrm>
                <a:off x="4548848" y="1406385"/>
                <a:ext cx="2596896" cy="1280160"/>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62" name="Flowchart: Stored Data 5318">
                <a:extLst>
                  <a:ext uri="{FF2B5EF4-FFF2-40B4-BE49-F238E27FC236}">
                    <a16:creationId xmlns:a16="http://schemas.microsoft.com/office/drawing/2014/main" id="{F561785C-7C18-D20D-8A53-0A1B44E923DD}"/>
                  </a:ext>
                </a:extLst>
              </p:cNvPr>
              <p:cNvSpPr/>
              <p:nvPr/>
            </p:nvSpPr>
            <p:spPr>
              <a:xfrm>
                <a:off x="6670256" y="1463040"/>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663" name="Flowchart: Stored Data 5319">
                <a:extLst>
                  <a:ext uri="{FF2B5EF4-FFF2-40B4-BE49-F238E27FC236}">
                    <a16:creationId xmlns:a16="http://schemas.microsoft.com/office/drawing/2014/main" id="{EBF4C3CE-0745-632A-C989-341FF1AEFAA3}"/>
                  </a:ext>
                </a:extLst>
              </p:cNvPr>
              <p:cNvSpPr/>
              <p:nvPr/>
            </p:nvSpPr>
            <p:spPr>
              <a:xfrm rot="10800000">
                <a:off x="4841456" y="1463040"/>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664" name="Group 3663">
                <a:extLst>
                  <a:ext uri="{FF2B5EF4-FFF2-40B4-BE49-F238E27FC236}">
                    <a16:creationId xmlns:a16="http://schemas.microsoft.com/office/drawing/2014/main" id="{0DE6F715-547D-1DA3-FB6A-02FEBAAE79BC}"/>
                  </a:ext>
                </a:extLst>
              </p:cNvPr>
              <p:cNvGrpSpPr/>
              <p:nvPr/>
            </p:nvGrpSpPr>
            <p:grpSpPr>
              <a:xfrm>
                <a:off x="4567136" y="1625841"/>
                <a:ext cx="365760" cy="1025638"/>
                <a:chOff x="4114800" y="1719072"/>
                <a:chExt cx="365760" cy="1025638"/>
              </a:xfrm>
            </p:grpSpPr>
            <p:grpSp>
              <p:nvGrpSpPr>
                <p:cNvPr id="3761" name="Group 3760">
                  <a:extLst>
                    <a:ext uri="{FF2B5EF4-FFF2-40B4-BE49-F238E27FC236}">
                      <a16:creationId xmlns:a16="http://schemas.microsoft.com/office/drawing/2014/main" id="{085D6CF3-1580-AEC3-81C4-CD8D185B02A4}"/>
                    </a:ext>
                  </a:extLst>
                </p:cNvPr>
                <p:cNvGrpSpPr/>
                <p:nvPr/>
              </p:nvGrpSpPr>
              <p:grpSpPr>
                <a:xfrm>
                  <a:off x="4114800" y="1883664"/>
                  <a:ext cx="365760" cy="429489"/>
                  <a:chOff x="4114800" y="1883664"/>
                  <a:chExt cx="365760" cy="429489"/>
                </a:xfrm>
              </p:grpSpPr>
              <p:sp>
                <p:nvSpPr>
                  <p:cNvPr id="3770" name="Rectangle 3769">
                    <a:extLst>
                      <a:ext uri="{FF2B5EF4-FFF2-40B4-BE49-F238E27FC236}">
                        <a16:creationId xmlns:a16="http://schemas.microsoft.com/office/drawing/2014/main" id="{FE76F8AA-53D2-C591-6E6D-CD41CFD7B0BD}"/>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71" name="Rectangle 3770">
                    <a:extLst>
                      <a:ext uri="{FF2B5EF4-FFF2-40B4-BE49-F238E27FC236}">
                        <a16:creationId xmlns:a16="http://schemas.microsoft.com/office/drawing/2014/main" id="{ED857B2F-CDA6-4E63-1ABA-46338A9344D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72" name="Rectangle 3771">
                    <a:extLst>
                      <a:ext uri="{FF2B5EF4-FFF2-40B4-BE49-F238E27FC236}">
                        <a16:creationId xmlns:a16="http://schemas.microsoft.com/office/drawing/2014/main" id="{D1B71ACC-C5F2-4CE1-8188-273BFBB97A9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73" name="Freeform 3772">
                    <a:extLst>
                      <a:ext uri="{FF2B5EF4-FFF2-40B4-BE49-F238E27FC236}">
                        <a16:creationId xmlns:a16="http://schemas.microsoft.com/office/drawing/2014/main" id="{57F7B76D-4154-35A5-8893-1F7654B5491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74" name="Freeform 3773">
                    <a:extLst>
                      <a:ext uri="{FF2B5EF4-FFF2-40B4-BE49-F238E27FC236}">
                        <a16:creationId xmlns:a16="http://schemas.microsoft.com/office/drawing/2014/main" id="{DE3ACF92-1EB1-331B-D4E4-1A8B049824A5}"/>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75" name="Freeform 3774">
                    <a:extLst>
                      <a:ext uri="{FF2B5EF4-FFF2-40B4-BE49-F238E27FC236}">
                        <a16:creationId xmlns:a16="http://schemas.microsoft.com/office/drawing/2014/main" id="{935A5148-969A-D91F-3625-D968194B39FD}"/>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762" name="Group 3761">
                  <a:extLst>
                    <a:ext uri="{FF2B5EF4-FFF2-40B4-BE49-F238E27FC236}">
                      <a16:creationId xmlns:a16="http://schemas.microsoft.com/office/drawing/2014/main" id="{74FE82B1-8861-B394-386D-6EBAF706BCE0}"/>
                    </a:ext>
                  </a:extLst>
                </p:cNvPr>
                <p:cNvGrpSpPr/>
                <p:nvPr/>
              </p:nvGrpSpPr>
              <p:grpSpPr>
                <a:xfrm>
                  <a:off x="4114800" y="2313153"/>
                  <a:ext cx="365760" cy="431557"/>
                  <a:chOff x="4114800" y="2313153"/>
                  <a:chExt cx="365760" cy="431557"/>
                </a:xfrm>
              </p:grpSpPr>
              <p:sp>
                <p:nvSpPr>
                  <p:cNvPr id="3764" name="Rectangle 3763">
                    <a:extLst>
                      <a:ext uri="{FF2B5EF4-FFF2-40B4-BE49-F238E27FC236}">
                        <a16:creationId xmlns:a16="http://schemas.microsoft.com/office/drawing/2014/main" id="{374F4F50-F8FA-035E-7C3F-B9DDCF88950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65" name="Rectangle 3764">
                    <a:extLst>
                      <a:ext uri="{FF2B5EF4-FFF2-40B4-BE49-F238E27FC236}">
                        <a16:creationId xmlns:a16="http://schemas.microsoft.com/office/drawing/2014/main" id="{6BEB5292-22EA-4E83-17FE-BECB0E1586D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66" name="Rectangle 3765">
                    <a:extLst>
                      <a:ext uri="{FF2B5EF4-FFF2-40B4-BE49-F238E27FC236}">
                        <a16:creationId xmlns:a16="http://schemas.microsoft.com/office/drawing/2014/main" id="{34B276A0-0080-504B-770B-7EC8E25F8C6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67" name="Freeform 3766">
                    <a:extLst>
                      <a:ext uri="{FF2B5EF4-FFF2-40B4-BE49-F238E27FC236}">
                        <a16:creationId xmlns:a16="http://schemas.microsoft.com/office/drawing/2014/main" id="{56EA234C-C3D0-3D1A-A888-0A5D6E0F6BA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68" name="Freeform 3767">
                    <a:extLst>
                      <a:ext uri="{FF2B5EF4-FFF2-40B4-BE49-F238E27FC236}">
                        <a16:creationId xmlns:a16="http://schemas.microsoft.com/office/drawing/2014/main" id="{497A9D95-A8BB-7C43-602B-10EE6D9E08C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69" name="Freeform 3768">
                    <a:extLst>
                      <a:ext uri="{FF2B5EF4-FFF2-40B4-BE49-F238E27FC236}">
                        <a16:creationId xmlns:a16="http://schemas.microsoft.com/office/drawing/2014/main" id="{4D508D6C-CC76-84EE-A7DD-0D2DA09E82FA}"/>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763" name="Rounded Rectangle 3762">
                  <a:extLst>
                    <a:ext uri="{FF2B5EF4-FFF2-40B4-BE49-F238E27FC236}">
                      <a16:creationId xmlns:a16="http://schemas.microsoft.com/office/drawing/2014/main" id="{30B807EB-AC7F-B6FC-DD9B-9CA9EB53DDFD}"/>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665" name="Group 3664">
                <a:extLst>
                  <a:ext uri="{FF2B5EF4-FFF2-40B4-BE49-F238E27FC236}">
                    <a16:creationId xmlns:a16="http://schemas.microsoft.com/office/drawing/2014/main" id="{7831503D-613F-3D92-2172-2F54F8863F85}"/>
                  </a:ext>
                </a:extLst>
              </p:cNvPr>
              <p:cNvGrpSpPr/>
              <p:nvPr/>
            </p:nvGrpSpPr>
            <p:grpSpPr>
              <a:xfrm>
                <a:off x="4932896" y="1625841"/>
                <a:ext cx="365760" cy="1025638"/>
                <a:chOff x="4114800" y="1719072"/>
                <a:chExt cx="365760" cy="1025638"/>
              </a:xfrm>
            </p:grpSpPr>
            <p:grpSp>
              <p:nvGrpSpPr>
                <p:cNvPr id="3746" name="Group 3745">
                  <a:extLst>
                    <a:ext uri="{FF2B5EF4-FFF2-40B4-BE49-F238E27FC236}">
                      <a16:creationId xmlns:a16="http://schemas.microsoft.com/office/drawing/2014/main" id="{6FA9D75D-176C-98C7-47A1-DB995F92ED3E}"/>
                    </a:ext>
                  </a:extLst>
                </p:cNvPr>
                <p:cNvGrpSpPr/>
                <p:nvPr/>
              </p:nvGrpSpPr>
              <p:grpSpPr>
                <a:xfrm>
                  <a:off x="4114800" y="1883664"/>
                  <a:ext cx="365760" cy="429489"/>
                  <a:chOff x="4114800" y="1883664"/>
                  <a:chExt cx="365760" cy="429489"/>
                </a:xfrm>
              </p:grpSpPr>
              <p:sp>
                <p:nvSpPr>
                  <p:cNvPr id="3755" name="Rectangle 3754">
                    <a:extLst>
                      <a:ext uri="{FF2B5EF4-FFF2-40B4-BE49-F238E27FC236}">
                        <a16:creationId xmlns:a16="http://schemas.microsoft.com/office/drawing/2014/main" id="{64E57F31-D9C2-AAC3-6C1B-737986B41E39}"/>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56" name="Rectangle 3755">
                    <a:extLst>
                      <a:ext uri="{FF2B5EF4-FFF2-40B4-BE49-F238E27FC236}">
                        <a16:creationId xmlns:a16="http://schemas.microsoft.com/office/drawing/2014/main" id="{DAC0B4F1-C151-6D84-AB6A-02D991C24A3A}"/>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57" name="Rectangle 3756">
                    <a:extLst>
                      <a:ext uri="{FF2B5EF4-FFF2-40B4-BE49-F238E27FC236}">
                        <a16:creationId xmlns:a16="http://schemas.microsoft.com/office/drawing/2014/main" id="{522A7A60-D7F9-3B4E-043E-4DF8D396430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58" name="Freeform 3757">
                    <a:extLst>
                      <a:ext uri="{FF2B5EF4-FFF2-40B4-BE49-F238E27FC236}">
                        <a16:creationId xmlns:a16="http://schemas.microsoft.com/office/drawing/2014/main" id="{A2B7F870-2867-6557-BA6D-76755565BC4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59" name="Freeform 3758">
                    <a:extLst>
                      <a:ext uri="{FF2B5EF4-FFF2-40B4-BE49-F238E27FC236}">
                        <a16:creationId xmlns:a16="http://schemas.microsoft.com/office/drawing/2014/main" id="{991A979D-299A-CD04-45A3-FC4686DFB77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60" name="Freeform 3759">
                    <a:extLst>
                      <a:ext uri="{FF2B5EF4-FFF2-40B4-BE49-F238E27FC236}">
                        <a16:creationId xmlns:a16="http://schemas.microsoft.com/office/drawing/2014/main" id="{1E57BA87-7364-38F1-F79D-987FF94BE63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747" name="Group 3746">
                  <a:extLst>
                    <a:ext uri="{FF2B5EF4-FFF2-40B4-BE49-F238E27FC236}">
                      <a16:creationId xmlns:a16="http://schemas.microsoft.com/office/drawing/2014/main" id="{21CE566A-A4EE-CF20-11B9-5D3143902A85}"/>
                    </a:ext>
                  </a:extLst>
                </p:cNvPr>
                <p:cNvGrpSpPr/>
                <p:nvPr/>
              </p:nvGrpSpPr>
              <p:grpSpPr>
                <a:xfrm>
                  <a:off x="4114800" y="2313153"/>
                  <a:ext cx="365760" cy="431557"/>
                  <a:chOff x="4114800" y="2313153"/>
                  <a:chExt cx="365760" cy="431557"/>
                </a:xfrm>
              </p:grpSpPr>
              <p:sp>
                <p:nvSpPr>
                  <p:cNvPr id="3749" name="Rectangle 3748">
                    <a:extLst>
                      <a:ext uri="{FF2B5EF4-FFF2-40B4-BE49-F238E27FC236}">
                        <a16:creationId xmlns:a16="http://schemas.microsoft.com/office/drawing/2014/main" id="{1FF8F884-9CCA-3F21-E237-358862CC071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50" name="Rectangle 3749">
                    <a:extLst>
                      <a:ext uri="{FF2B5EF4-FFF2-40B4-BE49-F238E27FC236}">
                        <a16:creationId xmlns:a16="http://schemas.microsoft.com/office/drawing/2014/main" id="{6C046639-3FFA-A2ED-6A7B-353AE81CAD3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51" name="Rectangle 3750">
                    <a:extLst>
                      <a:ext uri="{FF2B5EF4-FFF2-40B4-BE49-F238E27FC236}">
                        <a16:creationId xmlns:a16="http://schemas.microsoft.com/office/drawing/2014/main" id="{F000957D-3CEC-072B-4DE8-5146D32876BD}"/>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52" name="Freeform 3751">
                    <a:extLst>
                      <a:ext uri="{FF2B5EF4-FFF2-40B4-BE49-F238E27FC236}">
                        <a16:creationId xmlns:a16="http://schemas.microsoft.com/office/drawing/2014/main" id="{6846CE95-8D07-1030-DC59-C963B0F898F2}"/>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53" name="Freeform 3752">
                    <a:extLst>
                      <a:ext uri="{FF2B5EF4-FFF2-40B4-BE49-F238E27FC236}">
                        <a16:creationId xmlns:a16="http://schemas.microsoft.com/office/drawing/2014/main" id="{08EA826B-9400-5E98-A102-BFAFAE7CF5B1}"/>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54" name="Freeform 3753">
                    <a:extLst>
                      <a:ext uri="{FF2B5EF4-FFF2-40B4-BE49-F238E27FC236}">
                        <a16:creationId xmlns:a16="http://schemas.microsoft.com/office/drawing/2014/main" id="{5591E8CF-2635-83B3-5022-89220142086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748" name="Rounded Rectangle 3747">
                  <a:extLst>
                    <a:ext uri="{FF2B5EF4-FFF2-40B4-BE49-F238E27FC236}">
                      <a16:creationId xmlns:a16="http://schemas.microsoft.com/office/drawing/2014/main" id="{9DB7F9D5-2D1C-C1AA-9F9A-58DAB087BC02}"/>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666" name="Group 3665">
                <a:extLst>
                  <a:ext uri="{FF2B5EF4-FFF2-40B4-BE49-F238E27FC236}">
                    <a16:creationId xmlns:a16="http://schemas.microsoft.com/office/drawing/2014/main" id="{3CA6DDCE-F819-3383-8692-3A01EB9F5519}"/>
                  </a:ext>
                </a:extLst>
              </p:cNvPr>
              <p:cNvGrpSpPr/>
              <p:nvPr/>
            </p:nvGrpSpPr>
            <p:grpSpPr>
              <a:xfrm>
                <a:off x="5298656" y="1625841"/>
                <a:ext cx="365760" cy="1025638"/>
                <a:chOff x="4114800" y="1719072"/>
                <a:chExt cx="365760" cy="1025638"/>
              </a:xfrm>
            </p:grpSpPr>
            <p:grpSp>
              <p:nvGrpSpPr>
                <p:cNvPr id="3731" name="Group 3730">
                  <a:extLst>
                    <a:ext uri="{FF2B5EF4-FFF2-40B4-BE49-F238E27FC236}">
                      <a16:creationId xmlns:a16="http://schemas.microsoft.com/office/drawing/2014/main" id="{D8A95261-32A2-BD74-E3CB-A1E37914F7FF}"/>
                    </a:ext>
                  </a:extLst>
                </p:cNvPr>
                <p:cNvGrpSpPr/>
                <p:nvPr/>
              </p:nvGrpSpPr>
              <p:grpSpPr>
                <a:xfrm>
                  <a:off x="4114800" y="1883664"/>
                  <a:ext cx="365760" cy="429489"/>
                  <a:chOff x="4114800" y="1883664"/>
                  <a:chExt cx="365760" cy="429489"/>
                </a:xfrm>
              </p:grpSpPr>
              <p:sp>
                <p:nvSpPr>
                  <p:cNvPr id="3740" name="Rectangle 3739">
                    <a:extLst>
                      <a:ext uri="{FF2B5EF4-FFF2-40B4-BE49-F238E27FC236}">
                        <a16:creationId xmlns:a16="http://schemas.microsoft.com/office/drawing/2014/main" id="{F2FA3700-44E3-D47A-FD36-0374D7692B7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41" name="Rectangle 3740">
                    <a:extLst>
                      <a:ext uri="{FF2B5EF4-FFF2-40B4-BE49-F238E27FC236}">
                        <a16:creationId xmlns:a16="http://schemas.microsoft.com/office/drawing/2014/main" id="{704BB2EA-75A7-39C3-1631-D9E55CE0948E}"/>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42" name="Rectangle 3741">
                    <a:extLst>
                      <a:ext uri="{FF2B5EF4-FFF2-40B4-BE49-F238E27FC236}">
                        <a16:creationId xmlns:a16="http://schemas.microsoft.com/office/drawing/2014/main" id="{17DFEC82-8233-6DB2-B2A0-1BCCDB3F359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43" name="Freeform 3742">
                    <a:extLst>
                      <a:ext uri="{FF2B5EF4-FFF2-40B4-BE49-F238E27FC236}">
                        <a16:creationId xmlns:a16="http://schemas.microsoft.com/office/drawing/2014/main" id="{FA0F7CF7-9D2C-7C34-9C49-1F527A64937A}"/>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44" name="Freeform 3743">
                    <a:extLst>
                      <a:ext uri="{FF2B5EF4-FFF2-40B4-BE49-F238E27FC236}">
                        <a16:creationId xmlns:a16="http://schemas.microsoft.com/office/drawing/2014/main" id="{5315387A-FAC4-2BE6-38B6-65DD5935561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45" name="Freeform 3744">
                    <a:extLst>
                      <a:ext uri="{FF2B5EF4-FFF2-40B4-BE49-F238E27FC236}">
                        <a16:creationId xmlns:a16="http://schemas.microsoft.com/office/drawing/2014/main" id="{643C1C49-216F-7422-24DB-99C4307E056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732" name="Group 3731">
                  <a:extLst>
                    <a:ext uri="{FF2B5EF4-FFF2-40B4-BE49-F238E27FC236}">
                      <a16:creationId xmlns:a16="http://schemas.microsoft.com/office/drawing/2014/main" id="{14666B01-301F-FC50-76EA-2953C8DB7848}"/>
                    </a:ext>
                  </a:extLst>
                </p:cNvPr>
                <p:cNvGrpSpPr/>
                <p:nvPr/>
              </p:nvGrpSpPr>
              <p:grpSpPr>
                <a:xfrm>
                  <a:off x="4114800" y="2313153"/>
                  <a:ext cx="365760" cy="431557"/>
                  <a:chOff x="4114800" y="2313153"/>
                  <a:chExt cx="365760" cy="431557"/>
                </a:xfrm>
              </p:grpSpPr>
              <p:sp>
                <p:nvSpPr>
                  <p:cNvPr id="3734" name="Rectangle 3733">
                    <a:extLst>
                      <a:ext uri="{FF2B5EF4-FFF2-40B4-BE49-F238E27FC236}">
                        <a16:creationId xmlns:a16="http://schemas.microsoft.com/office/drawing/2014/main" id="{C17F246B-C1BE-D467-8D19-B819F1834978}"/>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35" name="Rectangle 3734">
                    <a:extLst>
                      <a:ext uri="{FF2B5EF4-FFF2-40B4-BE49-F238E27FC236}">
                        <a16:creationId xmlns:a16="http://schemas.microsoft.com/office/drawing/2014/main" id="{0E35E89F-B229-1BC3-CE98-52F8958D5044}"/>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36" name="Rectangle 3735">
                    <a:extLst>
                      <a:ext uri="{FF2B5EF4-FFF2-40B4-BE49-F238E27FC236}">
                        <a16:creationId xmlns:a16="http://schemas.microsoft.com/office/drawing/2014/main" id="{62460796-F4C3-AD0F-E07B-79417EC6E647}"/>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37" name="Freeform 3736">
                    <a:extLst>
                      <a:ext uri="{FF2B5EF4-FFF2-40B4-BE49-F238E27FC236}">
                        <a16:creationId xmlns:a16="http://schemas.microsoft.com/office/drawing/2014/main" id="{86F56ECC-87B2-F923-0F77-A0CC68A46119}"/>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38" name="Freeform 3737">
                    <a:extLst>
                      <a:ext uri="{FF2B5EF4-FFF2-40B4-BE49-F238E27FC236}">
                        <a16:creationId xmlns:a16="http://schemas.microsoft.com/office/drawing/2014/main" id="{7A1052A3-32C7-CA73-DD1E-AAF31911F88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39" name="Freeform 3738">
                    <a:extLst>
                      <a:ext uri="{FF2B5EF4-FFF2-40B4-BE49-F238E27FC236}">
                        <a16:creationId xmlns:a16="http://schemas.microsoft.com/office/drawing/2014/main" id="{34C44E51-9503-BDCA-B462-413673F401E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733" name="Rounded Rectangle 3732">
                  <a:extLst>
                    <a:ext uri="{FF2B5EF4-FFF2-40B4-BE49-F238E27FC236}">
                      <a16:creationId xmlns:a16="http://schemas.microsoft.com/office/drawing/2014/main" id="{A26C0C2C-30DA-F6B6-8168-C91F1EA2790C}"/>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667" name="Group 3666">
                <a:extLst>
                  <a:ext uri="{FF2B5EF4-FFF2-40B4-BE49-F238E27FC236}">
                    <a16:creationId xmlns:a16="http://schemas.microsoft.com/office/drawing/2014/main" id="{37B4FCDF-4869-0583-76A5-8AC9BC255EA2}"/>
                  </a:ext>
                </a:extLst>
              </p:cNvPr>
              <p:cNvGrpSpPr/>
              <p:nvPr/>
            </p:nvGrpSpPr>
            <p:grpSpPr>
              <a:xfrm>
                <a:off x="5664416" y="1625841"/>
                <a:ext cx="365760" cy="1025638"/>
                <a:chOff x="4114800" y="1719072"/>
                <a:chExt cx="365760" cy="1025638"/>
              </a:xfrm>
            </p:grpSpPr>
            <p:grpSp>
              <p:nvGrpSpPr>
                <p:cNvPr id="3716" name="Group 3715">
                  <a:extLst>
                    <a:ext uri="{FF2B5EF4-FFF2-40B4-BE49-F238E27FC236}">
                      <a16:creationId xmlns:a16="http://schemas.microsoft.com/office/drawing/2014/main" id="{B56D1E5E-D11B-5BEE-967A-2E0A8EBEA99F}"/>
                    </a:ext>
                  </a:extLst>
                </p:cNvPr>
                <p:cNvGrpSpPr/>
                <p:nvPr/>
              </p:nvGrpSpPr>
              <p:grpSpPr>
                <a:xfrm>
                  <a:off x="4114800" y="1883664"/>
                  <a:ext cx="365760" cy="429489"/>
                  <a:chOff x="4114800" y="1883664"/>
                  <a:chExt cx="365760" cy="429489"/>
                </a:xfrm>
              </p:grpSpPr>
              <p:sp>
                <p:nvSpPr>
                  <p:cNvPr id="3725" name="Rectangle 3724">
                    <a:extLst>
                      <a:ext uri="{FF2B5EF4-FFF2-40B4-BE49-F238E27FC236}">
                        <a16:creationId xmlns:a16="http://schemas.microsoft.com/office/drawing/2014/main" id="{51488364-27DF-9394-9351-5AABC0D55C33}"/>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26" name="Rectangle 3725">
                    <a:extLst>
                      <a:ext uri="{FF2B5EF4-FFF2-40B4-BE49-F238E27FC236}">
                        <a16:creationId xmlns:a16="http://schemas.microsoft.com/office/drawing/2014/main" id="{A1308042-7853-54DA-E075-6751CD27D4B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27" name="Rectangle 3726">
                    <a:extLst>
                      <a:ext uri="{FF2B5EF4-FFF2-40B4-BE49-F238E27FC236}">
                        <a16:creationId xmlns:a16="http://schemas.microsoft.com/office/drawing/2014/main" id="{C843C89E-7D72-F07E-722E-916351224157}"/>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28" name="Freeform 3727">
                    <a:extLst>
                      <a:ext uri="{FF2B5EF4-FFF2-40B4-BE49-F238E27FC236}">
                        <a16:creationId xmlns:a16="http://schemas.microsoft.com/office/drawing/2014/main" id="{85E734F6-2937-B163-934C-BDDE0A10610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29" name="Freeform 3728">
                    <a:extLst>
                      <a:ext uri="{FF2B5EF4-FFF2-40B4-BE49-F238E27FC236}">
                        <a16:creationId xmlns:a16="http://schemas.microsoft.com/office/drawing/2014/main" id="{98647485-10EC-1C07-2D46-B29ACF935FEC}"/>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30" name="Freeform 3729">
                    <a:extLst>
                      <a:ext uri="{FF2B5EF4-FFF2-40B4-BE49-F238E27FC236}">
                        <a16:creationId xmlns:a16="http://schemas.microsoft.com/office/drawing/2014/main" id="{B5FB10B1-0359-44CE-8769-6B279A92719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717" name="Group 3716">
                  <a:extLst>
                    <a:ext uri="{FF2B5EF4-FFF2-40B4-BE49-F238E27FC236}">
                      <a16:creationId xmlns:a16="http://schemas.microsoft.com/office/drawing/2014/main" id="{B2D72F7A-ACCC-A263-AFBD-525345E81539}"/>
                    </a:ext>
                  </a:extLst>
                </p:cNvPr>
                <p:cNvGrpSpPr/>
                <p:nvPr/>
              </p:nvGrpSpPr>
              <p:grpSpPr>
                <a:xfrm>
                  <a:off x="4114800" y="2313153"/>
                  <a:ext cx="365760" cy="431557"/>
                  <a:chOff x="4114800" y="2313153"/>
                  <a:chExt cx="365760" cy="431557"/>
                </a:xfrm>
              </p:grpSpPr>
              <p:sp>
                <p:nvSpPr>
                  <p:cNvPr id="3719" name="Rectangle 3718">
                    <a:extLst>
                      <a:ext uri="{FF2B5EF4-FFF2-40B4-BE49-F238E27FC236}">
                        <a16:creationId xmlns:a16="http://schemas.microsoft.com/office/drawing/2014/main" id="{BAAB7BA0-E795-3DA7-5EBF-93A3E2A6AC72}"/>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20" name="Rectangle 3719">
                    <a:extLst>
                      <a:ext uri="{FF2B5EF4-FFF2-40B4-BE49-F238E27FC236}">
                        <a16:creationId xmlns:a16="http://schemas.microsoft.com/office/drawing/2014/main" id="{A2760198-ABC5-5E72-16D2-C471B3EB9712}"/>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21" name="Rectangle 3720">
                    <a:extLst>
                      <a:ext uri="{FF2B5EF4-FFF2-40B4-BE49-F238E27FC236}">
                        <a16:creationId xmlns:a16="http://schemas.microsoft.com/office/drawing/2014/main" id="{AF714656-A34B-1009-5C43-D02875D0EAB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22" name="Freeform 3721">
                    <a:extLst>
                      <a:ext uri="{FF2B5EF4-FFF2-40B4-BE49-F238E27FC236}">
                        <a16:creationId xmlns:a16="http://schemas.microsoft.com/office/drawing/2014/main" id="{87190F96-9208-8573-1F3C-E74BB817B268}"/>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23" name="Freeform 3722">
                    <a:extLst>
                      <a:ext uri="{FF2B5EF4-FFF2-40B4-BE49-F238E27FC236}">
                        <a16:creationId xmlns:a16="http://schemas.microsoft.com/office/drawing/2014/main" id="{D25F4EE9-EEB2-80F0-7DC5-4E68634F72F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24" name="Freeform 3723">
                    <a:extLst>
                      <a:ext uri="{FF2B5EF4-FFF2-40B4-BE49-F238E27FC236}">
                        <a16:creationId xmlns:a16="http://schemas.microsoft.com/office/drawing/2014/main" id="{E17D4E19-DF22-C715-3720-78C61BC5131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718" name="Rounded Rectangle 3717">
                  <a:extLst>
                    <a:ext uri="{FF2B5EF4-FFF2-40B4-BE49-F238E27FC236}">
                      <a16:creationId xmlns:a16="http://schemas.microsoft.com/office/drawing/2014/main" id="{5DD80E38-62D2-7AB3-76C2-3EBBF084707B}"/>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668" name="Group 3667">
                <a:extLst>
                  <a:ext uri="{FF2B5EF4-FFF2-40B4-BE49-F238E27FC236}">
                    <a16:creationId xmlns:a16="http://schemas.microsoft.com/office/drawing/2014/main" id="{39BFECCC-9261-85F0-1AC8-3791C2071B4A}"/>
                  </a:ext>
                </a:extLst>
              </p:cNvPr>
              <p:cNvGrpSpPr/>
              <p:nvPr/>
            </p:nvGrpSpPr>
            <p:grpSpPr>
              <a:xfrm>
                <a:off x="6030176" y="1625841"/>
                <a:ext cx="365760" cy="1025638"/>
                <a:chOff x="4114800" y="1719072"/>
                <a:chExt cx="365760" cy="1025638"/>
              </a:xfrm>
            </p:grpSpPr>
            <p:grpSp>
              <p:nvGrpSpPr>
                <p:cNvPr id="3701" name="Group 3700">
                  <a:extLst>
                    <a:ext uri="{FF2B5EF4-FFF2-40B4-BE49-F238E27FC236}">
                      <a16:creationId xmlns:a16="http://schemas.microsoft.com/office/drawing/2014/main" id="{2D06C31E-B09D-405A-0C83-848C355D02F3}"/>
                    </a:ext>
                  </a:extLst>
                </p:cNvPr>
                <p:cNvGrpSpPr/>
                <p:nvPr/>
              </p:nvGrpSpPr>
              <p:grpSpPr>
                <a:xfrm>
                  <a:off x="4114800" y="1883664"/>
                  <a:ext cx="365760" cy="429489"/>
                  <a:chOff x="4114800" y="1883664"/>
                  <a:chExt cx="365760" cy="429489"/>
                </a:xfrm>
              </p:grpSpPr>
              <p:sp>
                <p:nvSpPr>
                  <p:cNvPr id="3710" name="Rectangle 3709">
                    <a:extLst>
                      <a:ext uri="{FF2B5EF4-FFF2-40B4-BE49-F238E27FC236}">
                        <a16:creationId xmlns:a16="http://schemas.microsoft.com/office/drawing/2014/main" id="{ED297E14-5D6D-AD3D-B01C-CAA3EF0CDC7F}"/>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11" name="Rectangle 3710">
                    <a:extLst>
                      <a:ext uri="{FF2B5EF4-FFF2-40B4-BE49-F238E27FC236}">
                        <a16:creationId xmlns:a16="http://schemas.microsoft.com/office/drawing/2014/main" id="{8C5AAC9E-645D-F52E-B5F0-D5C69075D0DD}"/>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12" name="Rectangle 3711">
                    <a:extLst>
                      <a:ext uri="{FF2B5EF4-FFF2-40B4-BE49-F238E27FC236}">
                        <a16:creationId xmlns:a16="http://schemas.microsoft.com/office/drawing/2014/main" id="{B5791A42-618F-9A8D-AF13-1443460C2DF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13" name="Freeform 3712">
                    <a:extLst>
                      <a:ext uri="{FF2B5EF4-FFF2-40B4-BE49-F238E27FC236}">
                        <a16:creationId xmlns:a16="http://schemas.microsoft.com/office/drawing/2014/main" id="{C0E3AF18-75BA-48F3-64B6-EE353826D09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14" name="Freeform 3713">
                    <a:extLst>
                      <a:ext uri="{FF2B5EF4-FFF2-40B4-BE49-F238E27FC236}">
                        <a16:creationId xmlns:a16="http://schemas.microsoft.com/office/drawing/2014/main" id="{9A9F6414-4D10-4252-4183-6481E428A550}"/>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15" name="Freeform 3714">
                    <a:extLst>
                      <a:ext uri="{FF2B5EF4-FFF2-40B4-BE49-F238E27FC236}">
                        <a16:creationId xmlns:a16="http://schemas.microsoft.com/office/drawing/2014/main" id="{239CD4E4-1030-6900-CF39-E6D0033BB403}"/>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702" name="Group 3701">
                  <a:extLst>
                    <a:ext uri="{FF2B5EF4-FFF2-40B4-BE49-F238E27FC236}">
                      <a16:creationId xmlns:a16="http://schemas.microsoft.com/office/drawing/2014/main" id="{809F52EF-E219-8CD5-6B36-6FB0445FF11C}"/>
                    </a:ext>
                  </a:extLst>
                </p:cNvPr>
                <p:cNvGrpSpPr/>
                <p:nvPr/>
              </p:nvGrpSpPr>
              <p:grpSpPr>
                <a:xfrm>
                  <a:off x="4114800" y="2313153"/>
                  <a:ext cx="365760" cy="431557"/>
                  <a:chOff x="4114800" y="2313153"/>
                  <a:chExt cx="365760" cy="431557"/>
                </a:xfrm>
              </p:grpSpPr>
              <p:sp>
                <p:nvSpPr>
                  <p:cNvPr id="3704" name="Rectangle 3703">
                    <a:extLst>
                      <a:ext uri="{FF2B5EF4-FFF2-40B4-BE49-F238E27FC236}">
                        <a16:creationId xmlns:a16="http://schemas.microsoft.com/office/drawing/2014/main" id="{AD6A90A8-731A-AAFB-CFEC-E0AD193F385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05" name="Rectangle 3704">
                    <a:extLst>
                      <a:ext uri="{FF2B5EF4-FFF2-40B4-BE49-F238E27FC236}">
                        <a16:creationId xmlns:a16="http://schemas.microsoft.com/office/drawing/2014/main" id="{12DF930C-EC24-6964-5A11-D8EAEB39C30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06" name="Rectangle 3705">
                    <a:extLst>
                      <a:ext uri="{FF2B5EF4-FFF2-40B4-BE49-F238E27FC236}">
                        <a16:creationId xmlns:a16="http://schemas.microsoft.com/office/drawing/2014/main" id="{9B96728F-14E8-1688-2DA1-418B042E5EA7}"/>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07" name="Freeform 3706">
                    <a:extLst>
                      <a:ext uri="{FF2B5EF4-FFF2-40B4-BE49-F238E27FC236}">
                        <a16:creationId xmlns:a16="http://schemas.microsoft.com/office/drawing/2014/main" id="{2410871D-DE4D-EE88-D89E-E6E653999FF9}"/>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08" name="Freeform 3707">
                    <a:extLst>
                      <a:ext uri="{FF2B5EF4-FFF2-40B4-BE49-F238E27FC236}">
                        <a16:creationId xmlns:a16="http://schemas.microsoft.com/office/drawing/2014/main" id="{9EAA3B9D-49ED-BB6E-CF02-01FEE2A9DCB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09" name="Freeform 3708">
                    <a:extLst>
                      <a:ext uri="{FF2B5EF4-FFF2-40B4-BE49-F238E27FC236}">
                        <a16:creationId xmlns:a16="http://schemas.microsoft.com/office/drawing/2014/main" id="{600FF023-B336-F420-780E-05E2902F9C4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703" name="Rounded Rectangle 3702">
                  <a:extLst>
                    <a:ext uri="{FF2B5EF4-FFF2-40B4-BE49-F238E27FC236}">
                      <a16:creationId xmlns:a16="http://schemas.microsoft.com/office/drawing/2014/main" id="{65E21FAF-B1AB-F291-37CF-4D61285F1332}"/>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669" name="Group 3668">
                <a:extLst>
                  <a:ext uri="{FF2B5EF4-FFF2-40B4-BE49-F238E27FC236}">
                    <a16:creationId xmlns:a16="http://schemas.microsoft.com/office/drawing/2014/main" id="{77A330A4-1FA2-AF37-A806-B2419A67B856}"/>
                  </a:ext>
                </a:extLst>
              </p:cNvPr>
              <p:cNvGrpSpPr/>
              <p:nvPr/>
            </p:nvGrpSpPr>
            <p:grpSpPr>
              <a:xfrm>
                <a:off x="6395936" y="1625841"/>
                <a:ext cx="365760" cy="1025638"/>
                <a:chOff x="4114800" y="1719072"/>
                <a:chExt cx="365760" cy="1025638"/>
              </a:xfrm>
            </p:grpSpPr>
            <p:grpSp>
              <p:nvGrpSpPr>
                <p:cNvPr id="3686" name="Group 3685">
                  <a:extLst>
                    <a:ext uri="{FF2B5EF4-FFF2-40B4-BE49-F238E27FC236}">
                      <a16:creationId xmlns:a16="http://schemas.microsoft.com/office/drawing/2014/main" id="{23B9E57E-3788-9642-116F-370A02D0B295}"/>
                    </a:ext>
                  </a:extLst>
                </p:cNvPr>
                <p:cNvGrpSpPr/>
                <p:nvPr/>
              </p:nvGrpSpPr>
              <p:grpSpPr>
                <a:xfrm>
                  <a:off x="4114800" y="1883664"/>
                  <a:ext cx="365760" cy="429489"/>
                  <a:chOff x="4114800" y="1883664"/>
                  <a:chExt cx="365760" cy="429489"/>
                </a:xfrm>
              </p:grpSpPr>
              <p:sp>
                <p:nvSpPr>
                  <p:cNvPr id="3695" name="Rectangle 3694">
                    <a:extLst>
                      <a:ext uri="{FF2B5EF4-FFF2-40B4-BE49-F238E27FC236}">
                        <a16:creationId xmlns:a16="http://schemas.microsoft.com/office/drawing/2014/main" id="{5D5B8327-FBC9-B101-A7F9-E3A90048CEB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96" name="Rectangle 3695">
                    <a:extLst>
                      <a:ext uri="{FF2B5EF4-FFF2-40B4-BE49-F238E27FC236}">
                        <a16:creationId xmlns:a16="http://schemas.microsoft.com/office/drawing/2014/main" id="{03C5878E-B2BF-1176-6827-1A0B4539697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97" name="Rectangle 3696">
                    <a:extLst>
                      <a:ext uri="{FF2B5EF4-FFF2-40B4-BE49-F238E27FC236}">
                        <a16:creationId xmlns:a16="http://schemas.microsoft.com/office/drawing/2014/main" id="{20A9A863-15A5-149C-8C4F-30C4214113D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98" name="Freeform 3697">
                    <a:extLst>
                      <a:ext uri="{FF2B5EF4-FFF2-40B4-BE49-F238E27FC236}">
                        <a16:creationId xmlns:a16="http://schemas.microsoft.com/office/drawing/2014/main" id="{91C459D1-B04C-FA55-1885-398CBF4A8A78}"/>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99" name="Freeform 3698">
                    <a:extLst>
                      <a:ext uri="{FF2B5EF4-FFF2-40B4-BE49-F238E27FC236}">
                        <a16:creationId xmlns:a16="http://schemas.microsoft.com/office/drawing/2014/main" id="{B412F1F6-CAC5-C73A-E36D-8C4265802221}"/>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700" name="Freeform 3699">
                    <a:extLst>
                      <a:ext uri="{FF2B5EF4-FFF2-40B4-BE49-F238E27FC236}">
                        <a16:creationId xmlns:a16="http://schemas.microsoft.com/office/drawing/2014/main" id="{AF31744F-0636-9D18-BC7D-4C55782A508F}"/>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687" name="Group 3686">
                  <a:extLst>
                    <a:ext uri="{FF2B5EF4-FFF2-40B4-BE49-F238E27FC236}">
                      <a16:creationId xmlns:a16="http://schemas.microsoft.com/office/drawing/2014/main" id="{3D3C74C1-CC66-8A7D-DC09-6421E941BFD9}"/>
                    </a:ext>
                  </a:extLst>
                </p:cNvPr>
                <p:cNvGrpSpPr/>
                <p:nvPr/>
              </p:nvGrpSpPr>
              <p:grpSpPr>
                <a:xfrm>
                  <a:off x="4114800" y="2313153"/>
                  <a:ext cx="365760" cy="431557"/>
                  <a:chOff x="4114800" y="2313153"/>
                  <a:chExt cx="365760" cy="431557"/>
                </a:xfrm>
              </p:grpSpPr>
              <p:sp>
                <p:nvSpPr>
                  <p:cNvPr id="3689" name="Rectangle 3688">
                    <a:extLst>
                      <a:ext uri="{FF2B5EF4-FFF2-40B4-BE49-F238E27FC236}">
                        <a16:creationId xmlns:a16="http://schemas.microsoft.com/office/drawing/2014/main" id="{0971F53C-F70A-7E79-2F5E-497D611A2A51}"/>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90" name="Rectangle 3689">
                    <a:extLst>
                      <a:ext uri="{FF2B5EF4-FFF2-40B4-BE49-F238E27FC236}">
                        <a16:creationId xmlns:a16="http://schemas.microsoft.com/office/drawing/2014/main" id="{D1325A8A-0CFD-962D-25A4-E56771FBBF12}"/>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91" name="Rectangle 3690">
                    <a:extLst>
                      <a:ext uri="{FF2B5EF4-FFF2-40B4-BE49-F238E27FC236}">
                        <a16:creationId xmlns:a16="http://schemas.microsoft.com/office/drawing/2014/main" id="{53C4D7D5-662B-965D-C44C-E50D273D55A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92" name="Freeform 3691">
                    <a:extLst>
                      <a:ext uri="{FF2B5EF4-FFF2-40B4-BE49-F238E27FC236}">
                        <a16:creationId xmlns:a16="http://schemas.microsoft.com/office/drawing/2014/main" id="{928519E3-55AE-1BBA-382C-E377B21F212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93" name="Freeform 3692">
                    <a:extLst>
                      <a:ext uri="{FF2B5EF4-FFF2-40B4-BE49-F238E27FC236}">
                        <a16:creationId xmlns:a16="http://schemas.microsoft.com/office/drawing/2014/main" id="{7D0434D1-BAFC-5FA2-BF08-CE701B012C4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94" name="Freeform 3693">
                    <a:extLst>
                      <a:ext uri="{FF2B5EF4-FFF2-40B4-BE49-F238E27FC236}">
                        <a16:creationId xmlns:a16="http://schemas.microsoft.com/office/drawing/2014/main" id="{B14E6B06-C779-E7A0-8522-C4E4C4CD7B9E}"/>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688" name="Rounded Rectangle 3687">
                  <a:extLst>
                    <a:ext uri="{FF2B5EF4-FFF2-40B4-BE49-F238E27FC236}">
                      <a16:creationId xmlns:a16="http://schemas.microsoft.com/office/drawing/2014/main" id="{7FF78D24-6369-11CB-10E3-730D92903217}"/>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670" name="Group 3669">
                <a:extLst>
                  <a:ext uri="{FF2B5EF4-FFF2-40B4-BE49-F238E27FC236}">
                    <a16:creationId xmlns:a16="http://schemas.microsoft.com/office/drawing/2014/main" id="{825A52D0-021A-182F-DED2-03BD2500C849}"/>
                  </a:ext>
                </a:extLst>
              </p:cNvPr>
              <p:cNvGrpSpPr/>
              <p:nvPr/>
            </p:nvGrpSpPr>
            <p:grpSpPr>
              <a:xfrm>
                <a:off x="6761696" y="1625841"/>
                <a:ext cx="365760" cy="1025638"/>
                <a:chOff x="4114800" y="1719072"/>
                <a:chExt cx="365760" cy="1025638"/>
              </a:xfrm>
            </p:grpSpPr>
            <p:grpSp>
              <p:nvGrpSpPr>
                <p:cNvPr id="3671" name="Group 3670">
                  <a:extLst>
                    <a:ext uri="{FF2B5EF4-FFF2-40B4-BE49-F238E27FC236}">
                      <a16:creationId xmlns:a16="http://schemas.microsoft.com/office/drawing/2014/main" id="{8F53A537-5994-2711-06BC-2CCFBC1D8B86}"/>
                    </a:ext>
                  </a:extLst>
                </p:cNvPr>
                <p:cNvGrpSpPr/>
                <p:nvPr/>
              </p:nvGrpSpPr>
              <p:grpSpPr>
                <a:xfrm>
                  <a:off x="4114800" y="1883664"/>
                  <a:ext cx="365760" cy="429489"/>
                  <a:chOff x="4114800" y="1883664"/>
                  <a:chExt cx="365760" cy="429489"/>
                </a:xfrm>
              </p:grpSpPr>
              <p:sp>
                <p:nvSpPr>
                  <p:cNvPr id="3680" name="Rectangle 3679">
                    <a:extLst>
                      <a:ext uri="{FF2B5EF4-FFF2-40B4-BE49-F238E27FC236}">
                        <a16:creationId xmlns:a16="http://schemas.microsoft.com/office/drawing/2014/main" id="{0C2454D1-E347-1A3F-CBD8-43F0E58D3EA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81" name="Rectangle 3680">
                    <a:extLst>
                      <a:ext uri="{FF2B5EF4-FFF2-40B4-BE49-F238E27FC236}">
                        <a16:creationId xmlns:a16="http://schemas.microsoft.com/office/drawing/2014/main" id="{96E6C98E-F841-EA7A-4EC8-AADE880809B4}"/>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82" name="Rectangle 3681">
                    <a:extLst>
                      <a:ext uri="{FF2B5EF4-FFF2-40B4-BE49-F238E27FC236}">
                        <a16:creationId xmlns:a16="http://schemas.microsoft.com/office/drawing/2014/main" id="{F5A1FABF-8646-F95D-01AC-E534F8D9D00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83" name="Freeform 3682">
                    <a:extLst>
                      <a:ext uri="{FF2B5EF4-FFF2-40B4-BE49-F238E27FC236}">
                        <a16:creationId xmlns:a16="http://schemas.microsoft.com/office/drawing/2014/main" id="{1F560DD5-F506-81D1-C4DD-6DDC5C143B6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84" name="Freeform 3683">
                    <a:extLst>
                      <a:ext uri="{FF2B5EF4-FFF2-40B4-BE49-F238E27FC236}">
                        <a16:creationId xmlns:a16="http://schemas.microsoft.com/office/drawing/2014/main" id="{99F6B24D-0CF7-F150-1453-E7A551D2A2A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85" name="Freeform 3684">
                    <a:extLst>
                      <a:ext uri="{FF2B5EF4-FFF2-40B4-BE49-F238E27FC236}">
                        <a16:creationId xmlns:a16="http://schemas.microsoft.com/office/drawing/2014/main" id="{95DC6673-1E0F-B940-F1E2-A236A89EFF35}"/>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672" name="Group 3671">
                  <a:extLst>
                    <a:ext uri="{FF2B5EF4-FFF2-40B4-BE49-F238E27FC236}">
                      <a16:creationId xmlns:a16="http://schemas.microsoft.com/office/drawing/2014/main" id="{2C660E69-26CE-53EB-0098-385CB1309C70}"/>
                    </a:ext>
                  </a:extLst>
                </p:cNvPr>
                <p:cNvGrpSpPr/>
                <p:nvPr/>
              </p:nvGrpSpPr>
              <p:grpSpPr>
                <a:xfrm>
                  <a:off x="4114800" y="2313153"/>
                  <a:ext cx="365760" cy="431557"/>
                  <a:chOff x="4114800" y="2313153"/>
                  <a:chExt cx="365760" cy="431557"/>
                </a:xfrm>
              </p:grpSpPr>
              <p:sp>
                <p:nvSpPr>
                  <p:cNvPr id="3674" name="Rectangle 3673">
                    <a:extLst>
                      <a:ext uri="{FF2B5EF4-FFF2-40B4-BE49-F238E27FC236}">
                        <a16:creationId xmlns:a16="http://schemas.microsoft.com/office/drawing/2014/main" id="{84511C79-1CE6-6537-B72A-33980E8F0DC9}"/>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75" name="Rectangle 3674">
                    <a:extLst>
                      <a:ext uri="{FF2B5EF4-FFF2-40B4-BE49-F238E27FC236}">
                        <a16:creationId xmlns:a16="http://schemas.microsoft.com/office/drawing/2014/main" id="{E15F52E4-2E47-AD32-B6F8-12CDD7C2F046}"/>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76" name="Rectangle 3675">
                    <a:extLst>
                      <a:ext uri="{FF2B5EF4-FFF2-40B4-BE49-F238E27FC236}">
                        <a16:creationId xmlns:a16="http://schemas.microsoft.com/office/drawing/2014/main" id="{B5628403-2492-FF14-185B-EA2671462225}"/>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677" name="Freeform 3676">
                    <a:extLst>
                      <a:ext uri="{FF2B5EF4-FFF2-40B4-BE49-F238E27FC236}">
                        <a16:creationId xmlns:a16="http://schemas.microsoft.com/office/drawing/2014/main" id="{90A5278D-4766-68EB-7066-F1E473791D52}"/>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78" name="Freeform 3677">
                    <a:extLst>
                      <a:ext uri="{FF2B5EF4-FFF2-40B4-BE49-F238E27FC236}">
                        <a16:creationId xmlns:a16="http://schemas.microsoft.com/office/drawing/2014/main" id="{93ED2A6D-4B4C-92EC-1E17-06AAC9D873B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679" name="Freeform 3678">
                    <a:extLst>
                      <a:ext uri="{FF2B5EF4-FFF2-40B4-BE49-F238E27FC236}">
                        <a16:creationId xmlns:a16="http://schemas.microsoft.com/office/drawing/2014/main" id="{0B675BAA-E47C-FF86-0917-7EA5AEFB4EF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sp>
              <p:nvSpPr>
                <p:cNvPr id="3673" name="Rounded Rectangle 3672">
                  <a:extLst>
                    <a:ext uri="{FF2B5EF4-FFF2-40B4-BE49-F238E27FC236}">
                      <a16:creationId xmlns:a16="http://schemas.microsoft.com/office/drawing/2014/main" id="{2520FB7B-3B3F-7121-D42E-2C6A642CEA0B}"/>
                    </a:ext>
                  </a:extLst>
                </p:cNvPr>
                <p:cNvSpPr/>
                <p:nvPr/>
              </p:nvSpPr>
              <p:spPr>
                <a:xfrm>
                  <a:off x="4206240" y="1719072"/>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grpSp>
          <p:nvGrpSpPr>
            <p:cNvPr id="3776" name="Group 3775">
              <a:extLst>
                <a:ext uri="{FF2B5EF4-FFF2-40B4-BE49-F238E27FC236}">
                  <a16:creationId xmlns:a16="http://schemas.microsoft.com/office/drawing/2014/main" id="{9540B8AE-77B8-12BE-B39C-9CE5C575EC41}"/>
                </a:ext>
              </a:extLst>
            </p:cNvPr>
            <p:cNvGrpSpPr>
              <a:grpSpLocks noChangeAspect="1"/>
            </p:cNvGrpSpPr>
            <p:nvPr/>
          </p:nvGrpSpPr>
          <p:grpSpPr>
            <a:xfrm>
              <a:off x="9469295" y="4238838"/>
              <a:ext cx="914400" cy="817808"/>
              <a:chOff x="4658576" y="3781729"/>
              <a:chExt cx="2596896" cy="2322576"/>
            </a:xfrm>
          </p:grpSpPr>
          <p:sp>
            <p:nvSpPr>
              <p:cNvPr id="3777" name="Rectangle 3776">
                <a:extLst>
                  <a:ext uri="{FF2B5EF4-FFF2-40B4-BE49-F238E27FC236}">
                    <a16:creationId xmlns:a16="http://schemas.microsoft.com/office/drawing/2014/main" id="{F44626F4-667B-0379-6B9B-F3D3428F5B80}"/>
                  </a:ext>
                </a:extLst>
              </p:cNvPr>
              <p:cNvSpPr/>
              <p:nvPr/>
            </p:nvSpPr>
            <p:spPr>
              <a:xfrm>
                <a:off x="4658576" y="3781729"/>
                <a:ext cx="2596896" cy="2322576"/>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778" name="Group 3777">
                <a:extLst>
                  <a:ext uri="{FF2B5EF4-FFF2-40B4-BE49-F238E27FC236}">
                    <a16:creationId xmlns:a16="http://schemas.microsoft.com/office/drawing/2014/main" id="{42BFE182-2B5E-E7BA-F82E-4D20208E4BB3}"/>
                  </a:ext>
                </a:extLst>
              </p:cNvPr>
              <p:cNvGrpSpPr/>
              <p:nvPr/>
            </p:nvGrpSpPr>
            <p:grpSpPr>
              <a:xfrm>
                <a:off x="4676864" y="3818305"/>
                <a:ext cx="365760" cy="861046"/>
                <a:chOff x="4114800" y="1883664"/>
                <a:chExt cx="365760" cy="861046"/>
              </a:xfrm>
            </p:grpSpPr>
            <p:grpSp>
              <p:nvGrpSpPr>
                <p:cNvPr id="3976" name="Group 3975">
                  <a:extLst>
                    <a:ext uri="{FF2B5EF4-FFF2-40B4-BE49-F238E27FC236}">
                      <a16:creationId xmlns:a16="http://schemas.microsoft.com/office/drawing/2014/main" id="{9D6CEA0E-B5D7-2426-ED1C-CDE8426465FA}"/>
                    </a:ext>
                  </a:extLst>
                </p:cNvPr>
                <p:cNvGrpSpPr/>
                <p:nvPr/>
              </p:nvGrpSpPr>
              <p:grpSpPr>
                <a:xfrm>
                  <a:off x="4114800" y="1883664"/>
                  <a:ext cx="365760" cy="429489"/>
                  <a:chOff x="4114800" y="1883664"/>
                  <a:chExt cx="365760" cy="429489"/>
                </a:xfrm>
              </p:grpSpPr>
              <p:sp>
                <p:nvSpPr>
                  <p:cNvPr id="3984" name="Rectangle 3983">
                    <a:extLst>
                      <a:ext uri="{FF2B5EF4-FFF2-40B4-BE49-F238E27FC236}">
                        <a16:creationId xmlns:a16="http://schemas.microsoft.com/office/drawing/2014/main" id="{029B01E1-937F-BBAD-0044-DD891E823923}"/>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85" name="Rectangle 3984">
                    <a:extLst>
                      <a:ext uri="{FF2B5EF4-FFF2-40B4-BE49-F238E27FC236}">
                        <a16:creationId xmlns:a16="http://schemas.microsoft.com/office/drawing/2014/main" id="{F8F3B54F-97DD-3EF6-F9AF-A8BF0F6BB24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86" name="Rectangle 3985">
                    <a:extLst>
                      <a:ext uri="{FF2B5EF4-FFF2-40B4-BE49-F238E27FC236}">
                        <a16:creationId xmlns:a16="http://schemas.microsoft.com/office/drawing/2014/main" id="{46A9B228-AF1D-5150-1F0D-12654A7B4171}"/>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87" name="Freeform 3986">
                    <a:extLst>
                      <a:ext uri="{FF2B5EF4-FFF2-40B4-BE49-F238E27FC236}">
                        <a16:creationId xmlns:a16="http://schemas.microsoft.com/office/drawing/2014/main" id="{FE29E1AF-A2D0-1EA6-D8B4-9A1911A10CD7}"/>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88" name="Freeform 3987">
                    <a:extLst>
                      <a:ext uri="{FF2B5EF4-FFF2-40B4-BE49-F238E27FC236}">
                        <a16:creationId xmlns:a16="http://schemas.microsoft.com/office/drawing/2014/main" id="{87ED1349-074C-0401-4E1F-20C53B33DDE2}"/>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89" name="Freeform 3988">
                    <a:extLst>
                      <a:ext uri="{FF2B5EF4-FFF2-40B4-BE49-F238E27FC236}">
                        <a16:creationId xmlns:a16="http://schemas.microsoft.com/office/drawing/2014/main" id="{8A8AF290-95B5-73FB-6EBB-9326086AFFA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977" name="Group 3976">
                  <a:extLst>
                    <a:ext uri="{FF2B5EF4-FFF2-40B4-BE49-F238E27FC236}">
                      <a16:creationId xmlns:a16="http://schemas.microsoft.com/office/drawing/2014/main" id="{02C5558D-C998-C539-1115-7B99B5BC3A46}"/>
                    </a:ext>
                  </a:extLst>
                </p:cNvPr>
                <p:cNvGrpSpPr/>
                <p:nvPr/>
              </p:nvGrpSpPr>
              <p:grpSpPr>
                <a:xfrm>
                  <a:off x="4114800" y="2313153"/>
                  <a:ext cx="365760" cy="431557"/>
                  <a:chOff x="4114800" y="2313153"/>
                  <a:chExt cx="365760" cy="431557"/>
                </a:xfrm>
              </p:grpSpPr>
              <p:sp>
                <p:nvSpPr>
                  <p:cNvPr id="3978" name="Rectangle 3977">
                    <a:extLst>
                      <a:ext uri="{FF2B5EF4-FFF2-40B4-BE49-F238E27FC236}">
                        <a16:creationId xmlns:a16="http://schemas.microsoft.com/office/drawing/2014/main" id="{1BFF44AF-6511-91F1-F942-06CF386E40E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79" name="Rectangle 3978">
                    <a:extLst>
                      <a:ext uri="{FF2B5EF4-FFF2-40B4-BE49-F238E27FC236}">
                        <a16:creationId xmlns:a16="http://schemas.microsoft.com/office/drawing/2014/main" id="{BABE8879-99B1-0C8E-BF12-290A77D9815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80" name="Rectangle 3979">
                    <a:extLst>
                      <a:ext uri="{FF2B5EF4-FFF2-40B4-BE49-F238E27FC236}">
                        <a16:creationId xmlns:a16="http://schemas.microsoft.com/office/drawing/2014/main" id="{D7368BC6-6F63-8CE2-CEFE-15B8D7E5C6BF}"/>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81" name="Freeform 3980">
                    <a:extLst>
                      <a:ext uri="{FF2B5EF4-FFF2-40B4-BE49-F238E27FC236}">
                        <a16:creationId xmlns:a16="http://schemas.microsoft.com/office/drawing/2014/main" id="{78540156-CE1E-F64C-DFEA-5A15A31D53E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82" name="Freeform 3981">
                    <a:extLst>
                      <a:ext uri="{FF2B5EF4-FFF2-40B4-BE49-F238E27FC236}">
                        <a16:creationId xmlns:a16="http://schemas.microsoft.com/office/drawing/2014/main" id="{55F633F8-00B0-58F6-E8F6-53D82D85A21E}"/>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83" name="Freeform 3982">
                    <a:extLst>
                      <a:ext uri="{FF2B5EF4-FFF2-40B4-BE49-F238E27FC236}">
                        <a16:creationId xmlns:a16="http://schemas.microsoft.com/office/drawing/2014/main" id="{0618FA4D-5EF7-2628-BFE3-B51222B5CE9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79" name="Group 3778">
                <a:extLst>
                  <a:ext uri="{FF2B5EF4-FFF2-40B4-BE49-F238E27FC236}">
                    <a16:creationId xmlns:a16="http://schemas.microsoft.com/office/drawing/2014/main" id="{4F943F9C-20B6-071E-11AD-D231AB7117D4}"/>
                  </a:ext>
                </a:extLst>
              </p:cNvPr>
              <p:cNvGrpSpPr/>
              <p:nvPr/>
            </p:nvGrpSpPr>
            <p:grpSpPr>
              <a:xfrm>
                <a:off x="4676864" y="5208193"/>
                <a:ext cx="365760" cy="861046"/>
                <a:chOff x="4114800" y="1883664"/>
                <a:chExt cx="365760" cy="861046"/>
              </a:xfrm>
            </p:grpSpPr>
            <p:grpSp>
              <p:nvGrpSpPr>
                <p:cNvPr id="3962" name="Group 3961">
                  <a:extLst>
                    <a:ext uri="{FF2B5EF4-FFF2-40B4-BE49-F238E27FC236}">
                      <a16:creationId xmlns:a16="http://schemas.microsoft.com/office/drawing/2014/main" id="{ED3DADC3-5CBD-18C0-C227-BEFA63851249}"/>
                    </a:ext>
                  </a:extLst>
                </p:cNvPr>
                <p:cNvGrpSpPr/>
                <p:nvPr/>
              </p:nvGrpSpPr>
              <p:grpSpPr>
                <a:xfrm>
                  <a:off x="4114800" y="1883664"/>
                  <a:ext cx="365760" cy="429489"/>
                  <a:chOff x="4114800" y="1883664"/>
                  <a:chExt cx="365760" cy="429489"/>
                </a:xfrm>
              </p:grpSpPr>
              <p:sp>
                <p:nvSpPr>
                  <p:cNvPr id="3970" name="Rectangle 3969">
                    <a:extLst>
                      <a:ext uri="{FF2B5EF4-FFF2-40B4-BE49-F238E27FC236}">
                        <a16:creationId xmlns:a16="http://schemas.microsoft.com/office/drawing/2014/main" id="{D293A2BB-73F3-1A38-CE32-D6E610FAC4B6}"/>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71" name="Rectangle 3970">
                    <a:extLst>
                      <a:ext uri="{FF2B5EF4-FFF2-40B4-BE49-F238E27FC236}">
                        <a16:creationId xmlns:a16="http://schemas.microsoft.com/office/drawing/2014/main" id="{56773AD7-E224-9EDF-8136-F4DFEC69A5AE}"/>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72" name="Rectangle 3971">
                    <a:extLst>
                      <a:ext uri="{FF2B5EF4-FFF2-40B4-BE49-F238E27FC236}">
                        <a16:creationId xmlns:a16="http://schemas.microsoft.com/office/drawing/2014/main" id="{82D45D31-815F-6390-4689-8A784250BA6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73" name="Freeform 3972">
                    <a:extLst>
                      <a:ext uri="{FF2B5EF4-FFF2-40B4-BE49-F238E27FC236}">
                        <a16:creationId xmlns:a16="http://schemas.microsoft.com/office/drawing/2014/main" id="{CFC0C4AD-85AD-AF81-F082-2ACD689C57E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74" name="Freeform 3973">
                    <a:extLst>
                      <a:ext uri="{FF2B5EF4-FFF2-40B4-BE49-F238E27FC236}">
                        <a16:creationId xmlns:a16="http://schemas.microsoft.com/office/drawing/2014/main" id="{4B2D0497-CA84-FD02-961C-8CA40ECAC541}"/>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75" name="Freeform 3974">
                    <a:extLst>
                      <a:ext uri="{FF2B5EF4-FFF2-40B4-BE49-F238E27FC236}">
                        <a16:creationId xmlns:a16="http://schemas.microsoft.com/office/drawing/2014/main" id="{52C9450C-01E4-AD63-02B5-4C52F612B4BE}"/>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963" name="Group 3962">
                  <a:extLst>
                    <a:ext uri="{FF2B5EF4-FFF2-40B4-BE49-F238E27FC236}">
                      <a16:creationId xmlns:a16="http://schemas.microsoft.com/office/drawing/2014/main" id="{BC37AA23-B2D3-7708-47A8-B68E7A40F099}"/>
                    </a:ext>
                  </a:extLst>
                </p:cNvPr>
                <p:cNvGrpSpPr/>
                <p:nvPr/>
              </p:nvGrpSpPr>
              <p:grpSpPr>
                <a:xfrm>
                  <a:off x="4114800" y="2313153"/>
                  <a:ext cx="365760" cy="431557"/>
                  <a:chOff x="4114800" y="2313153"/>
                  <a:chExt cx="365760" cy="431557"/>
                </a:xfrm>
              </p:grpSpPr>
              <p:sp>
                <p:nvSpPr>
                  <p:cNvPr id="3964" name="Rectangle 3963">
                    <a:extLst>
                      <a:ext uri="{FF2B5EF4-FFF2-40B4-BE49-F238E27FC236}">
                        <a16:creationId xmlns:a16="http://schemas.microsoft.com/office/drawing/2014/main" id="{89922A28-5956-4541-255F-26D556727CF4}"/>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65" name="Rectangle 3964">
                    <a:extLst>
                      <a:ext uri="{FF2B5EF4-FFF2-40B4-BE49-F238E27FC236}">
                        <a16:creationId xmlns:a16="http://schemas.microsoft.com/office/drawing/2014/main" id="{997C19AF-18D5-302C-F1F6-A451297E7C4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66" name="Rectangle 3965">
                    <a:extLst>
                      <a:ext uri="{FF2B5EF4-FFF2-40B4-BE49-F238E27FC236}">
                        <a16:creationId xmlns:a16="http://schemas.microsoft.com/office/drawing/2014/main" id="{48604603-41E2-DA9B-C884-D0715747F62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67" name="Freeform 3966">
                    <a:extLst>
                      <a:ext uri="{FF2B5EF4-FFF2-40B4-BE49-F238E27FC236}">
                        <a16:creationId xmlns:a16="http://schemas.microsoft.com/office/drawing/2014/main" id="{88D7BD23-3027-8B88-297B-D25B229DA36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68" name="Freeform 3967">
                    <a:extLst>
                      <a:ext uri="{FF2B5EF4-FFF2-40B4-BE49-F238E27FC236}">
                        <a16:creationId xmlns:a16="http://schemas.microsoft.com/office/drawing/2014/main" id="{9B453C58-743F-8CA3-629A-E37D0735C12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69" name="Freeform 3968">
                    <a:extLst>
                      <a:ext uri="{FF2B5EF4-FFF2-40B4-BE49-F238E27FC236}">
                        <a16:creationId xmlns:a16="http://schemas.microsoft.com/office/drawing/2014/main" id="{0A0C4D44-A4AD-D11B-5953-372E9A75DC2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0" name="Group 3779">
                <a:extLst>
                  <a:ext uri="{FF2B5EF4-FFF2-40B4-BE49-F238E27FC236}">
                    <a16:creationId xmlns:a16="http://schemas.microsoft.com/office/drawing/2014/main" id="{DA36CE60-D142-7AD8-1784-6105B048729B}"/>
                  </a:ext>
                </a:extLst>
              </p:cNvPr>
              <p:cNvGrpSpPr/>
              <p:nvPr/>
            </p:nvGrpSpPr>
            <p:grpSpPr>
              <a:xfrm>
                <a:off x="5042624" y="5208193"/>
                <a:ext cx="365760" cy="861046"/>
                <a:chOff x="4114800" y="1883664"/>
                <a:chExt cx="365760" cy="861046"/>
              </a:xfrm>
            </p:grpSpPr>
            <p:grpSp>
              <p:nvGrpSpPr>
                <p:cNvPr id="3948" name="Group 3947">
                  <a:extLst>
                    <a:ext uri="{FF2B5EF4-FFF2-40B4-BE49-F238E27FC236}">
                      <a16:creationId xmlns:a16="http://schemas.microsoft.com/office/drawing/2014/main" id="{AA566651-F616-B767-89A5-FC7A5EAE5285}"/>
                    </a:ext>
                  </a:extLst>
                </p:cNvPr>
                <p:cNvGrpSpPr/>
                <p:nvPr/>
              </p:nvGrpSpPr>
              <p:grpSpPr>
                <a:xfrm>
                  <a:off x="4114800" y="1883664"/>
                  <a:ext cx="365760" cy="429489"/>
                  <a:chOff x="4114800" y="1883664"/>
                  <a:chExt cx="365760" cy="429489"/>
                </a:xfrm>
              </p:grpSpPr>
              <p:sp>
                <p:nvSpPr>
                  <p:cNvPr id="3956" name="Rectangle 3955">
                    <a:extLst>
                      <a:ext uri="{FF2B5EF4-FFF2-40B4-BE49-F238E27FC236}">
                        <a16:creationId xmlns:a16="http://schemas.microsoft.com/office/drawing/2014/main" id="{D58AFDFC-F7BD-DAEC-6BAF-EDFB0B33992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57" name="Rectangle 3956">
                    <a:extLst>
                      <a:ext uri="{FF2B5EF4-FFF2-40B4-BE49-F238E27FC236}">
                        <a16:creationId xmlns:a16="http://schemas.microsoft.com/office/drawing/2014/main" id="{707B314A-E456-254E-2A85-90F5420A1D60}"/>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58" name="Rectangle 3957">
                    <a:extLst>
                      <a:ext uri="{FF2B5EF4-FFF2-40B4-BE49-F238E27FC236}">
                        <a16:creationId xmlns:a16="http://schemas.microsoft.com/office/drawing/2014/main" id="{696EA46A-F7CE-4E56-CC45-B58356A64277}"/>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59" name="Freeform 3958">
                    <a:extLst>
                      <a:ext uri="{FF2B5EF4-FFF2-40B4-BE49-F238E27FC236}">
                        <a16:creationId xmlns:a16="http://schemas.microsoft.com/office/drawing/2014/main" id="{90E9C9B7-01A4-44A3-D416-BA92418BFC6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60" name="Freeform 3959">
                    <a:extLst>
                      <a:ext uri="{FF2B5EF4-FFF2-40B4-BE49-F238E27FC236}">
                        <a16:creationId xmlns:a16="http://schemas.microsoft.com/office/drawing/2014/main" id="{92A6B85D-B66D-BD4D-C071-8433EDDDA4C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61" name="Freeform 3960">
                    <a:extLst>
                      <a:ext uri="{FF2B5EF4-FFF2-40B4-BE49-F238E27FC236}">
                        <a16:creationId xmlns:a16="http://schemas.microsoft.com/office/drawing/2014/main" id="{0A17776D-1F7E-0E18-5CAF-4950F017D3EB}"/>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949" name="Group 3948">
                  <a:extLst>
                    <a:ext uri="{FF2B5EF4-FFF2-40B4-BE49-F238E27FC236}">
                      <a16:creationId xmlns:a16="http://schemas.microsoft.com/office/drawing/2014/main" id="{AED6335F-102F-8ECA-8E68-5EE3F7C15C64}"/>
                    </a:ext>
                  </a:extLst>
                </p:cNvPr>
                <p:cNvGrpSpPr/>
                <p:nvPr/>
              </p:nvGrpSpPr>
              <p:grpSpPr>
                <a:xfrm>
                  <a:off x="4114800" y="2313153"/>
                  <a:ext cx="365760" cy="431557"/>
                  <a:chOff x="4114800" y="2313153"/>
                  <a:chExt cx="365760" cy="431557"/>
                </a:xfrm>
              </p:grpSpPr>
              <p:sp>
                <p:nvSpPr>
                  <p:cNvPr id="3950" name="Rectangle 3949">
                    <a:extLst>
                      <a:ext uri="{FF2B5EF4-FFF2-40B4-BE49-F238E27FC236}">
                        <a16:creationId xmlns:a16="http://schemas.microsoft.com/office/drawing/2014/main" id="{528E253E-EDC8-CFF5-5F1E-28366C01DAD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51" name="Rectangle 3950">
                    <a:extLst>
                      <a:ext uri="{FF2B5EF4-FFF2-40B4-BE49-F238E27FC236}">
                        <a16:creationId xmlns:a16="http://schemas.microsoft.com/office/drawing/2014/main" id="{F96ED2ED-95A9-5A9F-29E0-4B379DB19E4B}"/>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52" name="Rectangle 3951">
                    <a:extLst>
                      <a:ext uri="{FF2B5EF4-FFF2-40B4-BE49-F238E27FC236}">
                        <a16:creationId xmlns:a16="http://schemas.microsoft.com/office/drawing/2014/main" id="{B9A9C71F-111B-C30F-6C91-63D171E436C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53" name="Freeform 3952">
                    <a:extLst>
                      <a:ext uri="{FF2B5EF4-FFF2-40B4-BE49-F238E27FC236}">
                        <a16:creationId xmlns:a16="http://schemas.microsoft.com/office/drawing/2014/main" id="{69D2DBFD-3738-4753-C212-76860F511A01}"/>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54" name="Freeform 3953">
                    <a:extLst>
                      <a:ext uri="{FF2B5EF4-FFF2-40B4-BE49-F238E27FC236}">
                        <a16:creationId xmlns:a16="http://schemas.microsoft.com/office/drawing/2014/main" id="{7C83F22E-5312-D899-25F0-4AAD15F6431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55" name="Freeform 3954">
                    <a:extLst>
                      <a:ext uri="{FF2B5EF4-FFF2-40B4-BE49-F238E27FC236}">
                        <a16:creationId xmlns:a16="http://schemas.microsoft.com/office/drawing/2014/main" id="{800D9AD9-0C75-0915-9828-62B8F6C55A0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1" name="Group 3780">
                <a:extLst>
                  <a:ext uri="{FF2B5EF4-FFF2-40B4-BE49-F238E27FC236}">
                    <a16:creationId xmlns:a16="http://schemas.microsoft.com/office/drawing/2014/main" id="{0EEF19DD-FE7F-D99B-7D61-E701F6F80883}"/>
                  </a:ext>
                </a:extLst>
              </p:cNvPr>
              <p:cNvGrpSpPr/>
              <p:nvPr/>
            </p:nvGrpSpPr>
            <p:grpSpPr>
              <a:xfrm>
                <a:off x="5408384" y="5208193"/>
                <a:ext cx="365760" cy="861046"/>
                <a:chOff x="4114800" y="1883664"/>
                <a:chExt cx="365760" cy="861046"/>
              </a:xfrm>
            </p:grpSpPr>
            <p:grpSp>
              <p:nvGrpSpPr>
                <p:cNvPr id="3934" name="Group 3933">
                  <a:extLst>
                    <a:ext uri="{FF2B5EF4-FFF2-40B4-BE49-F238E27FC236}">
                      <a16:creationId xmlns:a16="http://schemas.microsoft.com/office/drawing/2014/main" id="{E5B499E3-D901-B225-9380-A42921C3CE7E}"/>
                    </a:ext>
                  </a:extLst>
                </p:cNvPr>
                <p:cNvGrpSpPr/>
                <p:nvPr/>
              </p:nvGrpSpPr>
              <p:grpSpPr>
                <a:xfrm>
                  <a:off x="4114800" y="1883664"/>
                  <a:ext cx="365760" cy="429489"/>
                  <a:chOff x="4114800" y="1883664"/>
                  <a:chExt cx="365760" cy="429489"/>
                </a:xfrm>
              </p:grpSpPr>
              <p:sp>
                <p:nvSpPr>
                  <p:cNvPr id="3942" name="Rectangle 3941">
                    <a:extLst>
                      <a:ext uri="{FF2B5EF4-FFF2-40B4-BE49-F238E27FC236}">
                        <a16:creationId xmlns:a16="http://schemas.microsoft.com/office/drawing/2014/main" id="{27F282D1-58D8-4CD4-1F6C-5B5912A39838}"/>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43" name="Rectangle 3942">
                    <a:extLst>
                      <a:ext uri="{FF2B5EF4-FFF2-40B4-BE49-F238E27FC236}">
                        <a16:creationId xmlns:a16="http://schemas.microsoft.com/office/drawing/2014/main" id="{3EAE51D3-0121-2CD4-8F3F-8AEFA373A8D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44" name="Rectangle 3943">
                    <a:extLst>
                      <a:ext uri="{FF2B5EF4-FFF2-40B4-BE49-F238E27FC236}">
                        <a16:creationId xmlns:a16="http://schemas.microsoft.com/office/drawing/2014/main" id="{9B652710-67B6-1568-C521-79F070B4A08B}"/>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45" name="Freeform 3944">
                    <a:extLst>
                      <a:ext uri="{FF2B5EF4-FFF2-40B4-BE49-F238E27FC236}">
                        <a16:creationId xmlns:a16="http://schemas.microsoft.com/office/drawing/2014/main" id="{AD24E491-7BB4-5ACD-47FE-3331BD265D04}"/>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46" name="Freeform 3945">
                    <a:extLst>
                      <a:ext uri="{FF2B5EF4-FFF2-40B4-BE49-F238E27FC236}">
                        <a16:creationId xmlns:a16="http://schemas.microsoft.com/office/drawing/2014/main" id="{77C34E76-B255-ADAF-EA9E-C6955A4B9DC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47" name="Freeform 3946">
                    <a:extLst>
                      <a:ext uri="{FF2B5EF4-FFF2-40B4-BE49-F238E27FC236}">
                        <a16:creationId xmlns:a16="http://schemas.microsoft.com/office/drawing/2014/main" id="{E6BCEC82-C829-96C8-3B7A-26446A2FF8F7}"/>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935" name="Group 3934">
                  <a:extLst>
                    <a:ext uri="{FF2B5EF4-FFF2-40B4-BE49-F238E27FC236}">
                      <a16:creationId xmlns:a16="http://schemas.microsoft.com/office/drawing/2014/main" id="{6DC7A310-DFFA-AC7E-EFB4-CBFBD4A57578}"/>
                    </a:ext>
                  </a:extLst>
                </p:cNvPr>
                <p:cNvGrpSpPr/>
                <p:nvPr/>
              </p:nvGrpSpPr>
              <p:grpSpPr>
                <a:xfrm>
                  <a:off x="4114800" y="2313153"/>
                  <a:ext cx="365760" cy="431557"/>
                  <a:chOff x="4114800" y="2313153"/>
                  <a:chExt cx="365760" cy="431557"/>
                </a:xfrm>
              </p:grpSpPr>
              <p:sp>
                <p:nvSpPr>
                  <p:cNvPr id="3936" name="Rectangle 3935">
                    <a:extLst>
                      <a:ext uri="{FF2B5EF4-FFF2-40B4-BE49-F238E27FC236}">
                        <a16:creationId xmlns:a16="http://schemas.microsoft.com/office/drawing/2014/main" id="{8EE46AF2-5C63-A5C8-ADAE-953DA01C2B5C}"/>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37" name="Rectangle 3936">
                    <a:extLst>
                      <a:ext uri="{FF2B5EF4-FFF2-40B4-BE49-F238E27FC236}">
                        <a16:creationId xmlns:a16="http://schemas.microsoft.com/office/drawing/2014/main" id="{D8FA39CB-82A0-97C2-D98C-7BE084C143D0}"/>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38" name="Rectangle 3937">
                    <a:extLst>
                      <a:ext uri="{FF2B5EF4-FFF2-40B4-BE49-F238E27FC236}">
                        <a16:creationId xmlns:a16="http://schemas.microsoft.com/office/drawing/2014/main" id="{33E9B4F2-5FD8-95A9-074F-229927C3C3B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39" name="Freeform 3938">
                    <a:extLst>
                      <a:ext uri="{FF2B5EF4-FFF2-40B4-BE49-F238E27FC236}">
                        <a16:creationId xmlns:a16="http://schemas.microsoft.com/office/drawing/2014/main" id="{2843075F-A6AD-2EA6-38A7-5EE6702BF68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40" name="Freeform 3939">
                    <a:extLst>
                      <a:ext uri="{FF2B5EF4-FFF2-40B4-BE49-F238E27FC236}">
                        <a16:creationId xmlns:a16="http://schemas.microsoft.com/office/drawing/2014/main" id="{163BCE74-E2F2-981B-4E1D-A1E40147FC1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41" name="Freeform 3940">
                    <a:extLst>
                      <a:ext uri="{FF2B5EF4-FFF2-40B4-BE49-F238E27FC236}">
                        <a16:creationId xmlns:a16="http://schemas.microsoft.com/office/drawing/2014/main" id="{6FC81940-36DF-A2C0-A0E6-EF5CF916D5E6}"/>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2" name="Group 3781">
                <a:extLst>
                  <a:ext uri="{FF2B5EF4-FFF2-40B4-BE49-F238E27FC236}">
                    <a16:creationId xmlns:a16="http://schemas.microsoft.com/office/drawing/2014/main" id="{8C0C34E9-56F8-AEC4-784D-0FC46DD0C534}"/>
                  </a:ext>
                </a:extLst>
              </p:cNvPr>
              <p:cNvGrpSpPr/>
              <p:nvPr/>
            </p:nvGrpSpPr>
            <p:grpSpPr>
              <a:xfrm>
                <a:off x="5774144" y="5208193"/>
                <a:ext cx="365760" cy="861046"/>
                <a:chOff x="4114800" y="1883664"/>
                <a:chExt cx="365760" cy="861046"/>
              </a:xfrm>
            </p:grpSpPr>
            <p:grpSp>
              <p:nvGrpSpPr>
                <p:cNvPr id="3920" name="Group 3919">
                  <a:extLst>
                    <a:ext uri="{FF2B5EF4-FFF2-40B4-BE49-F238E27FC236}">
                      <a16:creationId xmlns:a16="http://schemas.microsoft.com/office/drawing/2014/main" id="{87DF5413-C11B-7C69-AEBD-09FC09DFE6D3}"/>
                    </a:ext>
                  </a:extLst>
                </p:cNvPr>
                <p:cNvGrpSpPr/>
                <p:nvPr/>
              </p:nvGrpSpPr>
              <p:grpSpPr>
                <a:xfrm>
                  <a:off x="4114800" y="1883664"/>
                  <a:ext cx="365760" cy="429489"/>
                  <a:chOff x="4114800" y="1883664"/>
                  <a:chExt cx="365760" cy="429489"/>
                </a:xfrm>
              </p:grpSpPr>
              <p:sp>
                <p:nvSpPr>
                  <p:cNvPr id="3928" name="Rectangle 3927">
                    <a:extLst>
                      <a:ext uri="{FF2B5EF4-FFF2-40B4-BE49-F238E27FC236}">
                        <a16:creationId xmlns:a16="http://schemas.microsoft.com/office/drawing/2014/main" id="{1900EC6E-63BD-8D3B-7679-45128E2A29E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29" name="Rectangle 3928">
                    <a:extLst>
                      <a:ext uri="{FF2B5EF4-FFF2-40B4-BE49-F238E27FC236}">
                        <a16:creationId xmlns:a16="http://schemas.microsoft.com/office/drawing/2014/main" id="{8841034B-988E-A9B7-176A-40F3E228188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30" name="Rectangle 3929">
                    <a:extLst>
                      <a:ext uri="{FF2B5EF4-FFF2-40B4-BE49-F238E27FC236}">
                        <a16:creationId xmlns:a16="http://schemas.microsoft.com/office/drawing/2014/main" id="{71398F60-A0A5-0359-13A4-DF0AB6D80877}"/>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31" name="Freeform 3930">
                    <a:extLst>
                      <a:ext uri="{FF2B5EF4-FFF2-40B4-BE49-F238E27FC236}">
                        <a16:creationId xmlns:a16="http://schemas.microsoft.com/office/drawing/2014/main" id="{4154700B-7672-40CD-3579-5A790642CD24}"/>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32" name="Freeform 3931">
                    <a:extLst>
                      <a:ext uri="{FF2B5EF4-FFF2-40B4-BE49-F238E27FC236}">
                        <a16:creationId xmlns:a16="http://schemas.microsoft.com/office/drawing/2014/main" id="{33FCAF20-D081-AF22-B2AC-68118E5C16E6}"/>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33" name="Freeform 3932">
                    <a:extLst>
                      <a:ext uri="{FF2B5EF4-FFF2-40B4-BE49-F238E27FC236}">
                        <a16:creationId xmlns:a16="http://schemas.microsoft.com/office/drawing/2014/main" id="{1756D4E9-BF09-35B2-A113-9F3DCF02483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921" name="Group 3920">
                  <a:extLst>
                    <a:ext uri="{FF2B5EF4-FFF2-40B4-BE49-F238E27FC236}">
                      <a16:creationId xmlns:a16="http://schemas.microsoft.com/office/drawing/2014/main" id="{85D693B3-283E-77B3-E30A-E7A768DA0A86}"/>
                    </a:ext>
                  </a:extLst>
                </p:cNvPr>
                <p:cNvGrpSpPr/>
                <p:nvPr/>
              </p:nvGrpSpPr>
              <p:grpSpPr>
                <a:xfrm>
                  <a:off x="4114800" y="2313153"/>
                  <a:ext cx="365760" cy="431557"/>
                  <a:chOff x="4114800" y="2313153"/>
                  <a:chExt cx="365760" cy="431557"/>
                </a:xfrm>
              </p:grpSpPr>
              <p:sp>
                <p:nvSpPr>
                  <p:cNvPr id="3922" name="Rectangle 3921">
                    <a:extLst>
                      <a:ext uri="{FF2B5EF4-FFF2-40B4-BE49-F238E27FC236}">
                        <a16:creationId xmlns:a16="http://schemas.microsoft.com/office/drawing/2014/main" id="{CFEAA7D6-5854-E714-B413-1AFBD109245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23" name="Rectangle 3922">
                    <a:extLst>
                      <a:ext uri="{FF2B5EF4-FFF2-40B4-BE49-F238E27FC236}">
                        <a16:creationId xmlns:a16="http://schemas.microsoft.com/office/drawing/2014/main" id="{74483411-26A7-A35F-952A-42996DCBE24D}"/>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24" name="Rectangle 3923">
                    <a:extLst>
                      <a:ext uri="{FF2B5EF4-FFF2-40B4-BE49-F238E27FC236}">
                        <a16:creationId xmlns:a16="http://schemas.microsoft.com/office/drawing/2014/main" id="{1A921C59-D901-A6DF-8993-C8B4456AB5E6}"/>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25" name="Freeform 3924">
                    <a:extLst>
                      <a:ext uri="{FF2B5EF4-FFF2-40B4-BE49-F238E27FC236}">
                        <a16:creationId xmlns:a16="http://schemas.microsoft.com/office/drawing/2014/main" id="{95182942-3A3D-7396-17D4-FF2AB66B3D3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26" name="Freeform 3925">
                    <a:extLst>
                      <a:ext uri="{FF2B5EF4-FFF2-40B4-BE49-F238E27FC236}">
                        <a16:creationId xmlns:a16="http://schemas.microsoft.com/office/drawing/2014/main" id="{FB72A89B-F10E-E3B2-04EB-966291E01B1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27" name="Freeform 3926">
                    <a:extLst>
                      <a:ext uri="{FF2B5EF4-FFF2-40B4-BE49-F238E27FC236}">
                        <a16:creationId xmlns:a16="http://schemas.microsoft.com/office/drawing/2014/main" id="{41514EDF-AA12-F73A-3CFF-4170F064265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3" name="Group 3782">
                <a:extLst>
                  <a:ext uri="{FF2B5EF4-FFF2-40B4-BE49-F238E27FC236}">
                    <a16:creationId xmlns:a16="http://schemas.microsoft.com/office/drawing/2014/main" id="{051CF83B-03C0-F3BE-D69A-AE0C8D14BA88}"/>
                  </a:ext>
                </a:extLst>
              </p:cNvPr>
              <p:cNvGrpSpPr/>
              <p:nvPr/>
            </p:nvGrpSpPr>
            <p:grpSpPr>
              <a:xfrm>
                <a:off x="6139904" y="5208193"/>
                <a:ext cx="365760" cy="861046"/>
                <a:chOff x="4114800" y="1883664"/>
                <a:chExt cx="365760" cy="861046"/>
              </a:xfrm>
            </p:grpSpPr>
            <p:grpSp>
              <p:nvGrpSpPr>
                <p:cNvPr id="3906" name="Group 3905">
                  <a:extLst>
                    <a:ext uri="{FF2B5EF4-FFF2-40B4-BE49-F238E27FC236}">
                      <a16:creationId xmlns:a16="http://schemas.microsoft.com/office/drawing/2014/main" id="{21AF162C-8222-FE36-881A-138A93C65686}"/>
                    </a:ext>
                  </a:extLst>
                </p:cNvPr>
                <p:cNvGrpSpPr/>
                <p:nvPr/>
              </p:nvGrpSpPr>
              <p:grpSpPr>
                <a:xfrm>
                  <a:off x="4114800" y="1883664"/>
                  <a:ext cx="365760" cy="429489"/>
                  <a:chOff x="4114800" y="1883664"/>
                  <a:chExt cx="365760" cy="429489"/>
                </a:xfrm>
              </p:grpSpPr>
              <p:sp>
                <p:nvSpPr>
                  <p:cNvPr id="3914" name="Rectangle 3913">
                    <a:extLst>
                      <a:ext uri="{FF2B5EF4-FFF2-40B4-BE49-F238E27FC236}">
                        <a16:creationId xmlns:a16="http://schemas.microsoft.com/office/drawing/2014/main" id="{719358AD-4357-1D37-E35F-A4D2C2DD45C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15" name="Rectangle 3914">
                    <a:extLst>
                      <a:ext uri="{FF2B5EF4-FFF2-40B4-BE49-F238E27FC236}">
                        <a16:creationId xmlns:a16="http://schemas.microsoft.com/office/drawing/2014/main" id="{D35E2815-7107-4D84-5B84-6E2E5B47ADF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16" name="Rectangle 3915">
                    <a:extLst>
                      <a:ext uri="{FF2B5EF4-FFF2-40B4-BE49-F238E27FC236}">
                        <a16:creationId xmlns:a16="http://schemas.microsoft.com/office/drawing/2014/main" id="{5AF159BB-195F-C817-6B07-EB25F7B5E74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17" name="Freeform 3916">
                    <a:extLst>
                      <a:ext uri="{FF2B5EF4-FFF2-40B4-BE49-F238E27FC236}">
                        <a16:creationId xmlns:a16="http://schemas.microsoft.com/office/drawing/2014/main" id="{4498B658-137E-619B-C1D1-F232AA1BA08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18" name="Freeform 3917">
                    <a:extLst>
                      <a:ext uri="{FF2B5EF4-FFF2-40B4-BE49-F238E27FC236}">
                        <a16:creationId xmlns:a16="http://schemas.microsoft.com/office/drawing/2014/main" id="{7B0C62A0-5B86-A4F0-40A3-C0E9624A3665}"/>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19" name="Freeform 3918">
                    <a:extLst>
                      <a:ext uri="{FF2B5EF4-FFF2-40B4-BE49-F238E27FC236}">
                        <a16:creationId xmlns:a16="http://schemas.microsoft.com/office/drawing/2014/main" id="{4CD39C25-EF6D-E85E-195F-CC232DA8FC4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907" name="Group 3906">
                  <a:extLst>
                    <a:ext uri="{FF2B5EF4-FFF2-40B4-BE49-F238E27FC236}">
                      <a16:creationId xmlns:a16="http://schemas.microsoft.com/office/drawing/2014/main" id="{B8ABC9FD-3E87-5EF4-C527-B214B2D07278}"/>
                    </a:ext>
                  </a:extLst>
                </p:cNvPr>
                <p:cNvGrpSpPr/>
                <p:nvPr/>
              </p:nvGrpSpPr>
              <p:grpSpPr>
                <a:xfrm>
                  <a:off x="4114800" y="2313153"/>
                  <a:ext cx="365760" cy="431557"/>
                  <a:chOff x="4114800" y="2313153"/>
                  <a:chExt cx="365760" cy="431557"/>
                </a:xfrm>
              </p:grpSpPr>
              <p:sp>
                <p:nvSpPr>
                  <p:cNvPr id="3908" name="Rectangle 3907">
                    <a:extLst>
                      <a:ext uri="{FF2B5EF4-FFF2-40B4-BE49-F238E27FC236}">
                        <a16:creationId xmlns:a16="http://schemas.microsoft.com/office/drawing/2014/main" id="{AC602ED4-EEA3-7A84-4482-B5749078AA2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09" name="Rectangle 3908">
                    <a:extLst>
                      <a:ext uri="{FF2B5EF4-FFF2-40B4-BE49-F238E27FC236}">
                        <a16:creationId xmlns:a16="http://schemas.microsoft.com/office/drawing/2014/main" id="{E22B857D-7C16-53BD-29F8-66B76453535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10" name="Rectangle 3909">
                    <a:extLst>
                      <a:ext uri="{FF2B5EF4-FFF2-40B4-BE49-F238E27FC236}">
                        <a16:creationId xmlns:a16="http://schemas.microsoft.com/office/drawing/2014/main" id="{1B93AAD7-FAB9-D296-9FE9-76A37D83469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11" name="Freeform 3910">
                    <a:extLst>
                      <a:ext uri="{FF2B5EF4-FFF2-40B4-BE49-F238E27FC236}">
                        <a16:creationId xmlns:a16="http://schemas.microsoft.com/office/drawing/2014/main" id="{4F9119BD-B29B-B14D-EA32-31EE84F7B88C}"/>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12" name="Freeform 3911">
                    <a:extLst>
                      <a:ext uri="{FF2B5EF4-FFF2-40B4-BE49-F238E27FC236}">
                        <a16:creationId xmlns:a16="http://schemas.microsoft.com/office/drawing/2014/main" id="{1FD3A884-331D-9DFF-C41E-52DD1362E1E8}"/>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13" name="Freeform 3912">
                    <a:extLst>
                      <a:ext uri="{FF2B5EF4-FFF2-40B4-BE49-F238E27FC236}">
                        <a16:creationId xmlns:a16="http://schemas.microsoft.com/office/drawing/2014/main" id="{D1A8DC01-FA4C-ABAF-3A83-E3CE2CB0C1A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4" name="Group 3783">
                <a:extLst>
                  <a:ext uri="{FF2B5EF4-FFF2-40B4-BE49-F238E27FC236}">
                    <a16:creationId xmlns:a16="http://schemas.microsoft.com/office/drawing/2014/main" id="{2756893C-F5AC-767F-0389-2810A5B569AC}"/>
                  </a:ext>
                </a:extLst>
              </p:cNvPr>
              <p:cNvGrpSpPr/>
              <p:nvPr/>
            </p:nvGrpSpPr>
            <p:grpSpPr>
              <a:xfrm>
                <a:off x="6505664" y="5208193"/>
                <a:ext cx="365760" cy="861046"/>
                <a:chOff x="4114800" y="1883664"/>
                <a:chExt cx="365760" cy="861046"/>
              </a:xfrm>
            </p:grpSpPr>
            <p:grpSp>
              <p:nvGrpSpPr>
                <p:cNvPr id="3892" name="Group 3891">
                  <a:extLst>
                    <a:ext uri="{FF2B5EF4-FFF2-40B4-BE49-F238E27FC236}">
                      <a16:creationId xmlns:a16="http://schemas.microsoft.com/office/drawing/2014/main" id="{238AD52D-1F25-888C-8384-4574520683A3}"/>
                    </a:ext>
                  </a:extLst>
                </p:cNvPr>
                <p:cNvGrpSpPr/>
                <p:nvPr/>
              </p:nvGrpSpPr>
              <p:grpSpPr>
                <a:xfrm>
                  <a:off x="4114800" y="1883664"/>
                  <a:ext cx="365760" cy="429489"/>
                  <a:chOff x="4114800" y="1883664"/>
                  <a:chExt cx="365760" cy="429489"/>
                </a:xfrm>
              </p:grpSpPr>
              <p:sp>
                <p:nvSpPr>
                  <p:cNvPr id="3900" name="Rectangle 3899">
                    <a:extLst>
                      <a:ext uri="{FF2B5EF4-FFF2-40B4-BE49-F238E27FC236}">
                        <a16:creationId xmlns:a16="http://schemas.microsoft.com/office/drawing/2014/main" id="{C2EBB108-3A53-CF71-A642-4746022D57BD}"/>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01" name="Rectangle 3900">
                    <a:extLst>
                      <a:ext uri="{FF2B5EF4-FFF2-40B4-BE49-F238E27FC236}">
                        <a16:creationId xmlns:a16="http://schemas.microsoft.com/office/drawing/2014/main" id="{A22B0F51-2516-8F09-1753-6FE8095D51C0}"/>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02" name="Rectangle 3901">
                    <a:extLst>
                      <a:ext uri="{FF2B5EF4-FFF2-40B4-BE49-F238E27FC236}">
                        <a16:creationId xmlns:a16="http://schemas.microsoft.com/office/drawing/2014/main" id="{6987E80F-CD40-8CA8-65D5-244856E58485}"/>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903" name="Freeform 3902">
                    <a:extLst>
                      <a:ext uri="{FF2B5EF4-FFF2-40B4-BE49-F238E27FC236}">
                        <a16:creationId xmlns:a16="http://schemas.microsoft.com/office/drawing/2014/main" id="{BACDFC13-C038-3750-40A6-C3A1F25DAFAC}"/>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04" name="Freeform 3903">
                    <a:extLst>
                      <a:ext uri="{FF2B5EF4-FFF2-40B4-BE49-F238E27FC236}">
                        <a16:creationId xmlns:a16="http://schemas.microsoft.com/office/drawing/2014/main" id="{0A3BB5A7-E149-28DC-8DAA-DFDEE9E95176}"/>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905" name="Freeform 3904">
                    <a:extLst>
                      <a:ext uri="{FF2B5EF4-FFF2-40B4-BE49-F238E27FC236}">
                        <a16:creationId xmlns:a16="http://schemas.microsoft.com/office/drawing/2014/main" id="{7082DF6D-9D5D-7DC4-CC25-4834EF510B0A}"/>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893" name="Group 3892">
                  <a:extLst>
                    <a:ext uri="{FF2B5EF4-FFF2-40B4-BE49-F238E27FC236}">
                      <a16:creationId xmlns:a16="http://schemas.microsoft.com/office/drawing/2014/main" id="{2FB0F5AE-F46D-6A76-B0DB-C86B85224600}"/>
                    </a:ext>
                  </a:extLst>
                </p:cNvPr>
                <p:cNvGrpSpPr/>
                <p:nvPr/>
              </p:nvGrpSpPr>
              <p:grpSpPr>
                <a:xfrm>
                  <a:off x="4114800" y="2313153"/>
                  <a:ext cx="365760" cy="431557"/>
                  <a:chOff x="4114800" y="2313153"/>
                  <a:chExt cx="365760" cy="431557"/>
                </a:xfrm>
              </p:grpSpPr>
              <p:sp>
                <p:nvSpPr>
                  <p:cNvPr id="3894" name="Rectangle 3893">
                    <a:extLst>
                      <a:ext uri="{FF2B5EF4-FFF2-40B4-BE49-F238E27FC236}">
                        <a16:creationId xmlns:a16="http://schemas.microsoft.com/office/drawing/2014/main" id="{7D5B3936-F90D-CCAF-8B10-6A5023756B7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95" name="Rectangle 3894">
                    <a:extLst>
                      <a:ext uri="{FF2B5EF4-FFF2-40B4-BE49-F238E27FC236}">
                        <a16:creationId xmlns:a16="http://schemas.microsoft.com/office/drawing/2014/main" id="{6B984624-9CAA-6221-FE1A-7B927A1E6F6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96" name="Rectangle 3895">
                    <a:extLst>
                      <a:ext uri="{FF2B5EF4-FFF2-40B4-BE49-F238E27FC236}">
                        <a16:creationId xmlns:a16="http://schemas.microsoft.com/office/drawing/2014/main" id="{5739046F-C407-B8B0-AD90-EDBD5D6B7825}"/>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97" name="Freeform 3896">
                    <a:extLst>
                      <a:ext uri="{FF2B5EF4-FFF2-40B4-BE49-F238E27FC236}">
                        <a16:creationId xmlns:a16="http://schemas.microsoft.com/office/drawing/2014/main" id="{A5391DC0-0759-092C-2C7F-CEBAEBD659E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98" name="Freeform 3897">
                    <a:extLst>
                      <a:ext uri="{FF2B5EF4-FFF2-40B4-BE49-F238E27FC236}">
                        <a16:creationId xmlns:a16="http://schemas.microsoft.com/office/drawing/2014/main" id="{496E3152-3965-4D9A-C7F8-03912276E4AF}"/>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99" name="Freeform 3898">
                    <a:extLst>
                      <a:ext uri="{FF2B5EF4-FFF2-40B4-BE49-F238E27FC236}">
                        <a16:creationId xmlns:a16="http://schemas.microsoft.com/office/drawing/2014/main" id="{EF40E0A2-2ECE-558F-9694-BDCA50C5D03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5" name="Group 3784">
                <a:extLst>
                  <a:ext uri="{FF2B5EF4-FFF2-40B4-BE49-F238E27FC236}">
                    <a16:creationId xmlns:a16="http://schemas.microsoft.com/office/drawing/2014/main" id="{54C8E6E1-87E9-22FD-27A8-5AA4D6483B16}"/>
                  </a:ext>
                </a:extLst>
              </p:cNvPr>
              <p:cNvGrpSpPr/>
              <p:nvPr/>
            </p:nvGrpSpPr>
            <p:grpSpPr>
              <a:xfrm>
                <a:off x="6871424" y="5208193"/>
                <a:ext cx="365760" cy="861046"/>
                <a:chOff x="4114800" y="1883664"/>
                <a:chExt cx="365760" cy="861046"/>
              </a:xfrm>
            </p:grpSpPr>
            <p:grpSp>
              <p:nvGrpSpPr>
                <p:cNvPr id="3878" name="Group 3877">
                  <a:extLst>
                    <a:ext uri="{FF2B5EF4-FFF2-40B4-BE49-F238E27FC236}">
                      <a16:creationId xmlns:a16="http://schemas.microsoft.com/office/drawing/2014/main" id="{64674F36-9E38-3CAB-6B9A-AAC2FBD2F4FC}"/>
                    </a:ext>
                  </a:extLst>
                </p:cNvPr>
                <p:cNvGrpSpPr/>
                <p:nvPr/>
              </p:nvGrpSpPr>
              <p:grpSpPr>
                <a:xfrm>
                  <a:off x="4114800" y="1883664"/>
                  <a:ext cx="365760" cy="429489"/>
                  <a:chOff x="4114800" y="1883664"/>
                  <a:chExt cx="365760" cy="429489"/>
                </a:xfrm>
              </p:grpSpPr>
              <p:sp>
                <p:nvSpPr>
                  <p:cNvPr id="3886" name="Rectangle 3885">
                    <a:extLst>
                      <a:ext uri="{FF2B5EF4-FFF2-40B4-BE49-F238E27FC236}">
                        <a16:creationId xmlns:a16="http://schemas.microsoft.com/office/drawing/2014/main" id="{088CB6EE-52A5-B187-CF9D-B1F59547F408}"/>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87" name="Rectangle 3886">
                    <a:extLst>
                      <a:ext uri="{FF2B5EF4-FFF2-40B4-BE49-F238E27FC236}">
                        <a16:creationId xmlns:a16="http://schemas.microsoft.com/office/drawing/2014/main" id="{9DD5991C-0089-F175-C825-DDA8DD97B3B9}"/>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88" name="Rectangle 3887">
                    <a:extLst>
                      <a:ext uri="{FF2B5EF4-FFF2-40B4-BE49-F238E27FC236}">
                        <a16:creationId xmlns:a16="http://schemas.microsoft.com/office/drawing/2014/main" id="{997AF796-9BA7-F7D1-5E2B-53D04F6BD721}"/>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89" name="Freeform 3888">
                    <a:extLst>
                      <a:ext uri="{FF2B5EF4-FFF2-40B4-BE49-F238E27FC236}">
                        <a16:creationId xmlns:a16="http://schemas.microsoft.com/office/drawing/2014/main" id="{98C46D8A-6AA1-32DF-2042-F797D0CAA12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90" name="Freeform 3889">
                    <a:extLst>
                      <a:ext uri="{FF2B5EF4-FFF2-40B4-BE49-F238E27FC236}">
                        <a16:creationId xmlns:a16="http://schemas.microsoft.com/office/drawing/2014/main" id="{621311D9-421E-FEA4-7444-845A429AD400}"/>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91" name="Freeform 3890">
                    <a:extLst>
                      <a:ext uri="{FF2B5EF4-FFF2-40B4-BE49-F238E27FC236}">
                        <a16:creationId xmlns:a16="http://schemas.microsoft.com/office/drawing/2014/main" id="{655C2F36-2090-7208-2751-910324DF335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879" name="Group 3878">
                  <a:extLst>
                    <a:ext uri="{FF2B5EF4-FFF2-40B4-BE49-F238E27FC236}">
                      <a16:creationId xmlns:a16="http://schemas.microsoft.com/office/drawing/2014/main" id="{BF90F2F5-0C4B-45B6-7900-128C72206C5D}"/>
                    </a:ext>
                  </a:extLst>
                </p:cNvPr>
                <p:cNvGrpSpPr/>
                <p:nvPr/>
              </p:nvGrpSpPr>
              <p:grpSpPr>
                <a:xfrm>
                  <a:off x="4114800" y="2313153"/>
                  <a:ext cx="365760" cy="431557"/>
                  <a:chOff x="4114800" y="2313153"/>
                  <a:chExt cx="365760" cy="431557"/>
                </a:xfrm>
              </p:grpSpPr>
              <p:sp>
                <p:nvSpPr>
                  <p:cNvPr id="3880" name="Rectangle 3879">
                    <a:extLst>
                      <a:ext uri="{FF2B5EF4-FFF2-40B4-BE49-F238E27FC236}">
                        <a16:creationId xmlns:a16="http://schemas.microsoft.com/office/drawing/2014/main" id="{78CFD2BF-B61A-465F-275D-2C31BD7AE4B8}"/>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81" name="Rectangle 3880">
                    <a:extLst>
                      <a:ext uri="{FF2B5EF4-FFF2-40B4-BE49-F238E27FC236}">
                        <a16:creationId xmlns:a16="http://schemas.microsoft.com/office/drawing/2014/main" id="{735362E8-6DC3-B17C-D43A-4BB8F8FA157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82" name="Rectangle 3881">
                    <a:extLst>
                      <a:ext uri="{FF2B5EF4-FFF2-40B4-BE49-F238E27FC236}">
                        <a16:creationId xmlns:a16="http://schemas.microsoft.com/office/drawing/2014/main" id="{CDD05A78-7DC1-5DB3-6187-14991CBC5B7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83" name="Freeform 3882">
                    <a:extLst>
                      <a:ext uri="{FF2B5EF4-FFF2-40B4-BE49-F238E27FC236}">
                        <a16:creationId xmlns:a16="http://schemas.microsoft.com/office/drawing/2014/main" id="{2806B1B4-03EE-9E1F-733F-94BAC4F97583}"/>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84" name="Freeform 3883">
                    <a:extLst>
                      <a:ext uri="{FF2B5EF4-FFF2-40B4-BE49-F238E27FC236}">
                        <a16:creationId xmlns:a16="http://schemas.microsoft.com/office/drawing/2014/main" id="{DA49F488-B075-F1C1-7DFD-F9B2912BC2BB}"/>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85" name="Freeform 3884">
                    <a:extLst>
                      <a:ext uri="{FF2B5EF4-FFF2-40B4-BE49-F238E27FC236}">
                        <a16:creationId xmlns:a16="http://schemas.microsoft.com/office/drawing/2014/main" id="{DDED7F08-C47F-FB49-257B-6F2505B94A7B}"/>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6" name="Group 3785">
                <a:extLst>
                  <a:ext uri="{FF2B5EF4-FFF2-40B4-BE49-F238E27FC236}">
                    <a16:creationId xmlns:a16="http://schemas.microsoft.com/office/drawing/2014/main" id="{42D971F9-189F-6F31-419E-27032F1C8A20}"/>
                  </a:ext>
                </a:extLst>
              </p:cNvPr>
              <p:cNvGrpSpPr/>
              <p:nvPr/>
            </p:nvGrpSpPr>
            <p:grpSpPr>
              <a:xfrm>
                <a:off x="5042624" y="3818305"/>
                <a:ext cx="365760" cy="861046"/>
                <a:chOff x="4114800" y="1883664"/>
                <a:chExt cx="365760" cy="861046"/>
              </a:xfrm>
            </p:grpSpPr>
            <p:grpSp>
              <p:nvGrpSpPr>
                <p:cNvPr id="3864" name="Group 3863">
                  <a:extLst>
                    <a:ext uri="{FF2B5EF4-FFF2-40B4-BE49-F238E27FC236}">
                      <a16:creationId xmlns:a16="http://schemas.microsoft.com/office/drawing/2014/main" id="{697D4ED8-5847-4932-F09D-4966065FE55E}"/>
                    </a:ext>
                  </a:extLst>
                </p:cNvPr>
                <p:cNvGrpSpPr/>
                <p:nvPr/>
              </p:nvGrpSpPr>
              <p:grpSpPr>
                <a:xfrm>
                  <a:off x="4114800" y="1883664"/>
                  <a:ext cx="365760" cy="429489"/>
                  <a:chOff x="4114800" y="1883664"/>
                  <a:chExt cx="365760" cy="429489"/>
                </a:xfrm>
              </p:grpSpPr>
              <p:sp>
                <p:nvSpPr>
                  <p:cNvPr id="3872" name="Rectangle 3871">
                    <a:extLst>
                      <a:ext uri="{FF2B5EF4-FFF2-40B4-BE49-F238E27FC236}">
                        <a16:creationId xmlns:a16="http://schemas.microsoft.com/office/drawing/2014/main" id="{0BD8850A-D3B2-F813-765D-6D9F9475C21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73" name="Rectangle 3872">
                    <a:extLst>
                      <a:ext uri="{FF2B5EF4-FFF2-40B4-BE49-F238E27FC236}">
                        <a16:creationId xmlns:a16="http://schemas.microsoft.com/office/drawing/2014/main" id="{64293D78-E485-5B38-2A3E-AF429C84BCB9}"/>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74" name="Rectangle 3873">
                    <a:extLst>
                      <a:ext uri="{FF2B5EF4-FFF2-40B4-BE49-F238E27FC236}">
                        <a16:creationId xmlns:a16="http://schemas.microsoft.com/office/drawing/2014/main" id="{F0FB6043-3CF9-0CC2-667D-8A3F151D982D}"/>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75" name="Freeform 3874">
                    <a:extLst>
                      <a:ext uri="{FF2B5EF4-FFF2-40B4-BE49-F238E27FC236}">
                        <a16:creationId xmlns:a16="http://schemas.microsoft.com/office/drawing/2014/main" id="{67A8F834-DC6A-E6CF-E6F7-5A20A9AFB1F2}"/>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76" name="Freeform 3875">
                    <a:extLst>
                      <a:ext uri="{FF2B5EF4-FFF2-40B4-BE49-F238E27FC236}">
                        <a16:creationId xmlns:a16="http://schemas.microsoft.com/office/drawing/2014/main" id="{F5B51AEE-2263-06C6-8EA6-F00873186C6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77" name="Freeform 3876">
                    <a:extLst>
                      <a:ext uri="{FF2B5EF4-FFF2-40B4-BE49-F238E27FC236}">
                        <a16:creationId xmlns:a16="http://schemas.microsoft.com/office/drawing/2014/main" id="{38DCFE98-E6DD-F9FD-2CF0-6D19C298CA11}"/>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865" name="Group 3864">
                  <a:extLst>
                    <a:ext uri="{FF2B5EF4-FFF2-40B4-BE49-F238E27FC236}">
                      <a16:creationId xmlns:a16="http://schemas.microsoft.com/office/drawing/2014/main" id="{EBE0DD4E-FECD-12BE-F583-63C66DB1838C}"/>
                    </a:ext>
                  </a:extLst>
                </p:cNvPr>
                <p:cNvGrpSpPr/>
                <p:nvPr/>
              </p:nvGrpSpPr>
              <p:grpSpPr>
                <a:xfrm>
                  <a:off x="4114800" y="2313153"/>
                  <a:ext cx="365760" cy="431557"/>
                  <a:chOff x="4114800" y="2313153"/>
                  <a:chExt cx="365760" cy="431557"/>
                </a:xfrm>
              </p:grpSpPr>
              <p:sp>
                <p:nvSpPr>
                  <p:cNvPr id="3866" name="Rectangle 3865">
                    <a:extLst>
                      <a:ext uri="{FF2B5EF4-FFF2-40B4-BE49-F238E27FC236}">
                        <a16:creationId xmlns:a16="http://schemas.microsoft.com/office/drawing/2014/main" id="{6A8A5CD1-B3D0-4739-D16F-1B7BE3570E6F}"/>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67" name="Rectangle 3866">
                    <a:extLst>
                      <a:ext uri="{FF2B5EF4-FFF2-40B4-BE49-F238E27FC236}">
                        <a16:creationId xmlns:a16="http://schemas.microsoft.com/office/drawing/2014/main" id="{7DF6C2D5-5857-1CA4-954E-3AF2E771067F}"/>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68" name="Rectangle 3867">
                    <a:extLst>
                      <a:ext uri="{FF2B5EF4-FFF2-40B4-BE49-F238E27FC236}">
                        <a16:creationId xmlns:a16="http://schemas.microsoft.com/office/drawing/2014/main" id="{C48920FA-03CB-DBF3-70F1-A84D735679B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69" name="Freeform 3868">
                    <a:extLst>
                      <a:ext uri="{FF2B5EF4-FFF2-40B4-BE49-F238E27FC236}">
                        <a16:creationId xmlns:a16="http://schemas.microsoft.com/office/drawing/2014/main" id="{96C21B5F-E6FF-20A3-BCCD-6A83FBCC508B}"/>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70" name="Freeform 3869">
                    <a:extLst>
                      <a:ext uri="{FF2B5EF4-FFF2-40B4-BE49-F238E27FC236}">
                        <a16:creationId xmlns:a16="http://schemas.microsoft.com/office/drawing/2014/main" id="{462ECB59-EC6A-D7D2-25C6-F4319B145080}"/>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71" name="Freeform 3870">
                    <a:extLst>
                      <a:ext uri="{FF2B5EF4-FFF2-40B4-BE49-F238E27FC236}">
                        <a16:creationId xmlns:a16="http://schemas.microsoft.com/office/drawing/2014/main" id="{C8BCA1D5-4991-585B-426E-D0BAA9342F0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7" name="Group 3786">
                <a:extLst>
                  <a:ext uri="{FF2B5EF4-FFF2-40B4-BE49-F238E27FC236}">
                    <a16:creationId xmlns:a16="http://schemas.microsoft.com/office/drawing/2014/main" id="{713F8ED4-1B9E-80E9-288A-58C24FA7548B}"/>
                  </a:ext>
                </a:extLst>
              </p:cNvPr>
              <p:cNvGrpSpPr/>
              <p:nvPr/>
            </p:nvGrpSpPr>
            <p:grpSpPr>
              <a:xfrm>
                <a:off x="5408384" y="3818305"/>
                <a:ext cx="365760" cy="861046"/>
                <a:chOff x="4114800" y="1883664"/>
                <a:chExt cx="365760" cy="861046"/>
              </a:xfrm>
            </p:grpSpPr>
            <p:grpSp>
              <p:nvGrpSpPr>
                <p:cNvPr id="3850" name="Group 3849">
                  <a:extLst>
                    <a:ext uri="{FF2B5EF4-FFF2-40B4-BE49-F238E27FC236}">
                      <a16:creationId xmlns:a16="http://schemas.microsoft.com/office/drawing/2014/main" id="{FE783A87-DC44-D9C0-A53E-276AC53D0325}"/>
                    </a:ext>
                  </a:extLst>
                </p:cNvPr>
                <p:cNvGrpSpPr/>
                <p:nvPr/>
              </p:nvGrpSpPr>
              <p:grpSpPr>
                <a:xfrm>
                  <a:off x="4114800" y="1883664"/>
                  <a:ext cx="365760" cy="429489"/>
                  <a:chOff x="4114800" y="1883664"/>
                  <a:chExt cx="365760" cy="429489"/>
                </a:xfrm>
              </p:grpSpPr>
              <p:sp>
                <p:nvSpPr>
                  <p:cNvPr id="3858" name="Rectangle 3857">
                    <a:extLst>
                      <a:ext uri="{FF2B5EF4-FFF2-40B4-BE49-F238E27FC236}">
                        <a16:creationId xmlns:a16="http://schemas.microsoft.com/office/drawing/2014/main" id="{ED8CA280-4286-68C6-E62C-B8B634CFFFB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59" name="Rectangle 3858">
                    <a:extLst>
                      <a:ext uri="{FF2B5EF4-FFF2-40B4-BE49-F238E27FC236}">
                        <a16:creationId xmlns:a16="http://schemas.microsoft.com/office/drawing/2014/main" id="{4D23B145-3595-2A4D-DACD-DA911A0FE92E}"/>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60" name="Rectangle 3859">
                    <a:extLst>
                      <a:ext uri="{FF2B5EF4-FFF2-40B4-BE49-F238E27FC236}">
                        <a16:creationId xmlns:a16="http://schemas.microsoft.com/office/drawing/2014/main" id="{FC944DF0-9320-8F13-9332-9D314E80731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61" name="Freeform 3860">
                    <a:extLst>
                      <a:ext uri="{FF2B5EF4-FFF2-40B4-BE49-F238E27FC236}">
                        <a16:creationId xmlns:a16="http://schemas.microsoft.com/office/drawing/2014/main" id="{77DC4A6E-D986-13B0-D481-E5FC1B33CF11}"/>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62" name="Freeform 3861">
                    <a:extLst>
                      <a:ext uri="{FF2B5EF4-FFF2-40B4-BE49-F238E27FC236}">
                        <a16:creationId xmlns:a16="http://schemas.microsoft.com/office/drawing/2014/main" id="{5BEB88F8-2762-2BC9-32AF-FACB5587B15B}"/>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63" name="Freeform 3862">
                    <a:extLst>
                      <a:ext uri="{FF2B5EF4-FFF2-40B4-BE49-F238E27FC236}">
                        <a16:creationId xmlns:a16="http://schemas.microsoft.com/office/drawing/2014/main" id="{CB869047-E4B6-7AF4-28C3-0016A8B01998}"/>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851" name="Group 3850">
                  <a:extLst>
                    <a:ext uri="{FF2B5EF4-FFF2-40B4-BE49-F238E27FC236}">
                      <a16:creationId xmlns:a16="http://schemas.microsoft.com/office/drawing/2014/main" id="{B9C232F4-6909-7308-A786-144AD96DE0BA}"/>
                    </a:ext>
                  </a:extLst>
                </p:cNvPr>
                <p:cNvGrpSpPr/>
                <p:nvPr/>
              </p:nvGrpSpPr>
              <p:grpSpPr>
                <a:xfrm>
                  <a:off x="4114800" y="2313153"/>
                  <a:ext cx="365760" cy="431557"/>
                  <a:chOff x="4114800" y="2313153"/>
                  <a:chExt cx="365760" cy="431557"/>
                </a:xfrm>
              </p:grpSpPr>
              <p:sp>
                <p:nvSpPr>
                  <p:cNvPr id="3852" name="Rectangle 3851">
                    <a:extLst>
                      <a:ext uri="{FF2B5EF4-FFF2-40B4-BE49-F238E27FC236}">
                        <a16:creationId xmlns:a16="http://schemas.microsoft.com/office/drawing/2014/main" id="{31B97380-FB9D-4144-C012-5182E51FBE38}"/>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53" name="Rectangle 3852">
                    <a:extLst>
                      <a:ext uri="{FF2B5EF4-FFF2-40B4-BE49-F238E27FC236}">
                        <a16:creationId xmlns:a16="http://schemas.microsoft.com/office/drawing/2014/main" id="{EA889B29-E9EF-016A-5A3F-97DEE7F7CABE}"/>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54" name="Rectangle 3853">
                    <a:extLst>
                      <a:ext uri="{FF2B5EF4-FFF2-40B4-BE49-F238E27FC236}">
                        <a16:creationId xmlns:a16="http://schemas.microsoft.com/office/drawing/2014/main" id="{80FFAE22-0C5F-6158-62DD-D3F6FE08B6A6}"/>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55" name="Freeform 3854">
                    <a:extLst>
                      <a:ext uri="{FF2B5EF4-FFF2-40B4-BE49-F238E27FC236}">
                        <a16:creationId xmlns:a16="http://schemas.microsoft.com/office/drawing/2014/main" id="{58EBD484-C422-F601-5523-D52B20B579B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56" name="Freeform 3855">
                    <a:extLst>
                      <a:ext uri="{FF2B5EF4-FFF2-40B4-BE49-F238E27FC236}">
                        <a16:creationId xmlns:a16="http://schemas.microsoft.com/office/drawing/2014/main" id="{11222415-D4A2-43AD-52C7-56E658D82170}"/>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57" name="Freeform 3856">
                    <a:extLst>
                      <a:ext uri="{FF2B5EF4-FFF2-40B4-BE49-F238E27FC236}">
                        <a16:creationId xmlns:a16="http://schemas.microsoft.com/office/drawing/2014/main" id="{557113AA-DD4B-C2D5-0E00-8844AA76426A}"/>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8" name="Group 3787">
                <a:extLst>
                  <a:ext uri="{FF2B5EF4-FFF2-40B4-BE49-F238E27FC236}">
                    <a16:creationId xmlns:a16="http://schemas.microsoft.com/office/drawing/2014/main" id="{17935E26-83A5-F467-4E88-F78B34C5852A}"/>
                  </a:ext>
                </a:extLst>
              </p:cNvPr>
              <p:cNvGrpSpPr/>
              <p:nvPr/>
            </p:nvGrpSpPr>
            <p:grpSpPr>
              <a:xfrm>
                <a:off x="5774144" y="3818305"/>
                <a:ext cx="365760" cy="861046"/>
                <a:chOff x="4114800" y="1883664"/>
                <a:chExt cx="365760" cy="861046"/>
              </a:xfrm>
            </p:grpSpPr>
            <p:grpSp>
              <p:nvGrpSpPr>
                <p:cNvPr id="3836" name="Group 3835">
                  <a:extLst>
                    <a:ext uri="{FF2B5EF4-FFF2-40B4-BE49-F238E27FC236}">
                      <a16:creationId xmlns:a16="http://schemas.microsoft.com/office/drawing/2014/main" id="{1ACA6A7D-E8C2-32FB-E657-DC4761088690}"/>
                    </a:ext>
                  </a:extLst>
                </p:cNvPr>
                <p:cNvGrpSpPr/>
                <p:nvPr/>
              </p:nvGrpSpPr>
              <p:grpSpPr>
                <a:xfrm>
                  <a:off x="4114800" y="1883664"/>
                  <a:ext cx="365760" cy="429489"/>
                  <a:chOff x="4114800" y="1883664"/>
                  <a:chExt cx="365760" cy="429489"/>
                </a:xfrm>
              </p:grpSpPr>
              <p:sp>
                <p:nvSpPr>
                  <p:cNvPr id="3844" name="Rectangle 3843">
                    <a:extLst>
                      <a:ext uri="{FF2B5EF4-FFF2-40B4-BE49-F238E27FC236}">
                        <a16:creationId xmlns:a16="http://schemas.microsoft.com/office/drawing/2014/main" id="{039A0E37-AAFF-62C3-F9DA-5F202A937728}"/>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45" name="Rectangle 3844">
                    <a:extLst>
                      <a:ext uri="{FF2B5EF4-FFF2-40B4-BE49-F238E27FC236}">
                        <a16:creationId xmlns:a16="http://schemas.microsoft.com/office/drawing/2014/main" id="{8BC506A8-D3B1-C5D2-524E-DC6DFC558CDA}"/>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46" name="Rectangle 3845">
                    <a:extLst>
                      <a:ext uri="{FF2B5EF4-FFF2-40B4-BE49-F238E27FC236}">
                        <a16:creationId xmlns:a16="http://schemas.microsoft.com/office/drawing/2014/main" id="{8AF1E953-4864-42FE-72C1-A9E56EC01CAD}"/>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47" name="Freeform 3846">
                    <a:extLst>
                      <a:ext uri="{FF2B5EF4-FFF2-40B4-BE49-F238E27FC236}">
                        <a16:creationId xmlns:a16="http://schemas.microsoft.com/office/drawing/2014/main" id="{E8814CB7-6EC3-3815-FAB1-3717B5A4E45A}"/>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48" name="Freeform 3847">
                    <a:extLst>
                      <a:ext uri="{FF2B5EF4-FFF2-40B4-BE49-F238E27FC236}">
                        <a16:creationId xmlns:a16="http://schemas.microsoft.com/office/drawing/2014/main" id="{7469F6FB-A354-E525-4A0B-B8FDD76C9CEC}"/>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49" name="Freeform 3848">
                    <a:extLst>
                      <a:ext uri="{FF2B5EF4-FFF2-40B4-BE49-F238E27FC236}">
                        <a16:creationId xmlns:a16="http://schemas.microsoft.com/office/drawing/2014/main" id="{324B5896-A350-9AB8-377A-B21696FCD8B4}"/>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837" name="Group 3836">
                  <a:extLst>
                    <a:ext uri="{FF2B5EF4-FFF2-40B4-BE49-F238E27FC236}">
                      <a16:creationId xmlns:a16="http://schemas.microsoft.com/office/drawing/2014/main" id="{545D30D9-5D91-4162-7A91-BC7C1E2D5119}"/>
                    </a:ext>
                  </a:extLst>
                </p:cNvPr>
                <p:cNvGrpSpPr/>
                <p:nvPr/>
              </p:nvGrpSpPr>
              <p:grpSpPr>
                <a:xfrm>
                  <a:off x="4114800" y="2313153"/>
                  <a:ext cx="365760" cy="431557"/>
                  <a:chOff x="4114800" y="2313153"/>
                  <a:chExt cx="365760" cy="431557"/>
                </a:xfrm>
              </p:grpSpPr>
              <p:sp>
                <p:nvSpPr>
                  <p:cNvPr id="3838" name="Rectangle 3837">
                    <a:extLst>
                      <a:ext uri="{FF2B5EF4-FFF2-40B4-BE49-F238E27FC236}">
                        <a16:creationId xmlns:a16="http://schemas.microsoft.com/office/drawing/2014/main" id="{96B4EB15-B867-C522-3652-DCD90B074ECB}"/>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39" name="Rectangle 3838">
                    <a:extLst>
                      <a:ext uri="{FF2B5EF4-FFF2-40B4-BE49-F238E27FC236}">
                        <a16:creationId xmlns:a16="http://schemas.microsoft.com/office/drawing/2014/main" id="{DE0C3D0F-D608-D67B-239F-77A2C2EE21B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40" name="Rectangle 3839">
                    <a:extLst>
                      <a:ext uri="{FF2B5EF4-FFF2-40B4-BE49-F238E27FC236}">
                        <a16:creationId xmlns:a16="http://schemas.microsoft.com/office/drawing/2014/main" id="{1A921353-FFFE-2758-A40F-E7F73F67E478}"/>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41" name="Freeform 3840">
                    <a:extLst>
                      <a:ext uri="{FF2B5EF4-FFF2-40B4-BE49-F238E27FC236}">
                        <a16:creationId xmlns:a16="http://schemas.microsoft.com/office/drawing/2014/main" id="{687A525F-8EE9-533E-99D7-E73D898639BB}"/>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42" name="Freeform 3841">
                    <a:extLst>
                      <a:ext uri="{FF2B5EF4-FFF2-40B4-BE49-F238E27FC236}">
                        <a16:creationId xmlns:a16="http://schemas.microsoft.com/office/drawing/2014/main" id="{69252754-D6FA-7D8C-29C3-2826883DEB36}"/>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43" name="Freeform 3842">
                    <a:extLst>
                      <a:ext uri="{FF2B5EF4-FFF2-40B4-BE49-F238E27FC236}">
                        <a16:creationId xmlns:a16="http://schemas.microsoft.com/office/drawing/2014/main" id="{03386540-27B2-3913-A3A7-13596B18FC93}"/>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89" name="Group 3788">
                <a:extLst>
                  <a:ext uri="{FF2B5EF4-FFF2-40B4-BE49-F238E27FC236}">
                    <a16:creationId xmlns:a16="http://schemas.microsoft.com/office/drawing/2014/main" id="{A8667913-120B-6BBC-477F-91857642ED36}"/>
                  </a:ext>
                </a:extLst>
              </p:cNvPr>
              <p:cNvGrpSpPr/>
              <p:nvPr/>
            </p:nvGrpSpPr>
            <p:grpSpPr>
              <a:xfrm>
                <a:off x="6139904" y="3818305"/>
                <a:ext cx="365760" cy="861046"/>
                <a:chOff x="4114800" y="1883664"/>
                <a:chExt cx="365760" cy="861046"/>
              </a:xfrm>
            </p:grpSpPr>
            <p:grpSp>
              <p:nvGrpSpPr>
                <p:cNvPr id="3822" name="Group 3821">
                  <a:extLst>
                    <a:ext uri="{FF2B5EF4-FFF2-40B4-BE49-F238E27FC236}">
                      <a16:creationId xmlns:a16="http://schemas.microsoft.com/office/drawing/2014/main" id="{6FFB3F15-4228-9AAB-4D0B-E625A6E6C6D1}"/>
                    </a:ext>
                  </a:extLst>
                </p:cNvPr>
                <p:cNvGrpSpPr/>
                <p:nvPr/>
              </p:nvGrpSpPr>
              <p:grpSpPr>
                <a:xfrm>
                  <a:off x="4114800" y="1883664"/>
                  <a:ext cx="365760" cy="429489"/>
                  <a:chOff x="4114800" y="1883664"/>
                  <a:chExt cx="365760" cy="429489"/>
                </a:xfrm>
              </p:grpSpPr>
              <p:sp>
                <p:nvSpPr>
                  <p:cNvPr id="3830" name="Rectangle 3829">
                    <a:extLst>
                      <a:ext uri="{FF2B5EF4-FFF2-40B4-BE49-F238E27FC236}">
                        <a16:creationId xmlns:a16="http://schemas.microsoft.com/office/drawing/2014/main" id="{183C6C53-32B5-93F5-2B61-B2A5906DA5E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31" name="Rectangle 3830">
                    <a:extLst>
                      <a:ext uri="{FF2B5EF4-FFF2-40B4-BE49-F238E27FC236}">
                        <a16:creationId xmlns:a16="http://schemas.microsoft.com/office/drawing/2014/main" id="{18EA4DFD-8385-440F-B1DC-E962C0700C17}"/>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32" name="Rectangle 3831">
                    <a:extLst>
                      <a:ext uri="{FF2B5EF4-FFF2-40B4-BE49-F238E27FC236}">
                        <a16:creationId xmlns:a16="http://schemas.microsoft.com/office/drawing/2014/main" id="{810A3A25-5A50-238D-E6D0-C6761E9134D2}"/>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33" name="Freeform 3832">
                    <a:extLst>
                      <a:ext uri="{FF2B5EF4-FFF2-40B4-BE49-F238E27FC236}">
                        <a16:creationId xmlns:a16="http://schemas.microsoft.com/office/drawing/2014/main" id="{746B3AC5-F11B-7433-E534-B95CC42C857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34" name="Freeform 3833">
                    <a:extLst>
                      <a:ext uri="{FF2B5EF4-FFF2-40B4-BE49-F238E27FC236}">
                        <a16:creationId xmlns:a16="http://schemas.microsoft.com/office/drawing/2014/main" id="{C13E3169-CA12-DDF0-342C-26B9F1BBBE49}"/>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35" name="Freeform 3834">
                    <a:extLst>
                      <a:ext uri="{FF2B5EF4-FFF2-40B4-BE49-F238E27FC236}">
                        <a16:creationId xmlns:a16="http://schemas.microsoft.com/office/drawing/2014/main" id="{8812CD3F-412B-CB92-2068-8355523CAF1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823" name="Group 3822">
                  <a:extLst>
                    <a:ext uri="{FF2B5EF4-FFF2-40B4-BE49-F238E27FC236}">
                      <a16:creationId xmlns:a16="http://schemas.microsoft.com/office/drawing/2014/main" id="{9C8C5632-5909-934D-952A-79FD8ABD9EDA}"/>
                    </a:ext>
                  </a:extLst>
                </p:cNvPr>
                <p:cNvGrpSpPr/>
                <p:nvPr/>
              </p:nvGrpSpPr>
              <p:grpSpPr>
                <a:xfrm>
                  <a:off x="4114800" y="2313153"/>
                  <a:ext cx="365760" cy="431557"/>
                  <a:chOff x="4114800" y="2313153"/>
                  <a:chExt cx="365760" cy="431557"/>
                </a:xfrm>
              </p:grpSpPr>
              <p:sp>
                <p:nvSpPr>
                  <p:cNvPr id="3824" name="Rectangle 3823">
                    <a:extLst>
                      <a:ext uri="{FF2B5EF4-FFF2-40B4-BE49-F238E27FC236}">
                        <a16:creationId xmlns:a16="http://schemas.microsoft.com/office/drawing/2014/main" id="{CC7BEBAF-0F4A-5B41-2DDB-00205400F06D}"/>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25" name="Rectangle 3824">
                    <a:extLst>
                      <a:ext uri="{FF2B5EF4-FFF2-40B4-BE49-F238E27FC236}">
                        <a16:creationId xmlns:a16="http://schemas.microsoft.com/office/drawing/2014/main" id="{29AB8E56-BDAD-780D-52AB-7ABE7E75BCC6}"/>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26" name="Rectangle 3825">
                    <a:extLst>
                      <a:ext uri="{FF2B5EF4-FFF2-40B4-BE49-F238E27FC236}">
                        <a16:creationId xmlns:a16="http://schemas.microsoft.com/office/drawing/2014/main" id="{0CFBA536-57F3-F432-F42D-22CD9D099FE5}"/>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27" name="Freeform 3826">
                    <a:extLst>
                      <a:ext uri="{FF2B5EF4-FFF2-40B4-BE49-F238E27FC236}">
                        <a16:creationId xmlns:a16="http://schemas.microsoft.com/office/drawing/2014/main" id="{6CADAD30-ABA8-FA63-8B7C-91FD60037C6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28" name="Freeform 3827">
                    <a:extLst>
                      <a:ext uri="{FF2B5EF4-FFF2-40B4-BE49-F238E27FC236}">
                        <a16:creationId xmlns:a16="http://schemas.microsoft.com/office/drawing/2014/main" id="{2B0DE63B-122A-4D31-6A5F-37A795A427A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29" name="Freeform 3828">
                    <a:extLst>
                      <a:ext uri="{FF2B5EF4-FFF2-40B4-BE49-F238E27FC236}">
                        <a16:creationId xmlns:a16="http://schemas.microsoft.com/office/drawing/2014/main" id="{1B910B10-5501-856B-06FA-0D35837A667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90" name="Group 3789">
                <a:extLst>
                  <a:ext uri="{FF2B5EF4-FFF2-40B4-BE49-F238E27FC236}">
                    <a16:creationId xmlns:a16="http://schemas.microsoft.com/office/drawing/2014/main" id="{06BAC15E-95D2-4CBF-F50A-850D97370515}"/>
                  </a:ext>
                </a:extLst>
              </p:cNvPr>
              <p:cNvGrpSpPr/>
              <p:nvPr/>
            </p:nvGrpSpPr>
            <p:grpSpPr>
              <a:xfrm>
                <a:off x="6505664" y="3818305"/>
                <a:ext cx="365760" cy="861046"/>
                <a:chOff x="4114800" y="1883664"/>
                <a:chExt cx="365760" cy="861046"/>
              </a:xfrm>
            </p:grpSpPr>
            <p:grpSp>
              <p:nvGrpSpPr>
                <p:cNvPr id="3808" name="Group 3807">
                  <a:extLst>
                    <a:ext uri="{FF2B5EF4-FFF2-40B4-BE49-F238E27FC236}">
                      <a16:creationId xmlns:a16="http://schemas.microsoft.com/office/drawing/2014/main" id="{244DA66E-C6C6-1A33-8D03-448E5F980769}"/>
                    </a:ext>
                  </a:extLst>
                </p:cNvPr>
                <p:cNvGrpSpPr/>
                <p:nvPr/>
              </p:nvGrpSpPr>
              <p:grpSpPr>
                <a:xfrm>
                  <a:off x="4114800" y="1883664"/>
                  <a:ext cx="365760" cy="429489"/>
                  <a:chOff x="4114800" y="1883664"/>
                  <a:chExt cx="365760" cy="429489"/>
                </a:xfrm>
              </p:grpSpPr>
              <p:sp>
                <p:nvSpPr>
                  <p:cNvPr id="3816" name="Rectangle 3815">
                    <a:extLst>
                      <a:ext uri="{FF2B5EF4-FFF2-40B4-BE49-F238E27FC236}">
                        <a16:creationId xmlns:a16="http://schemas.microsoft.com/office/drawing/2014/main" id="{B8F4D5EE-A3E6-0E1F-EF9B-6BA3124A59C1}"/>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17" name="Rectangle 3816">
                    <a:extLst>
                      <a:ext uri="{FF2B5EF4-FFF2-40B4-BE49-F238E27FC236}">
                        <a16:creationId xmlns:a16="http://schemas.microsoft.com/office/drawing/2014/main" id="{75E35C21-04A8-2AC5-A608-75AA94E964BB}"/>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18" name="Rectangle 3817">
                    <a:extLst>
                      <a:ext uri="{FF2B5EF4-FFF2-40B4-BE49-F238E27FC236}">
                        <a16:creationId xmlns:a16="http://schemas.microsoft.com/office/drawing/2014/main" id="{73353C85-FD6F-AA02-4DD5-E84F219ADF7A}"/>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19" name="Freeform 3818">
                    <a:extLst>
                      <a:ext uri="{FF2B5EF4-FFF2-40B4-BE49-F238E27FC236}">
                        <a16:creationId xmlns:a16="http://schemas.microsoft.com/office/drawing/2014/main" id="{0B365330-4367-85D1-3C04-C8AEFACFC37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20" name="Freeform 3819">
                    <a:extLst>
                      <a:ext uri="{FF2B5EF4-FFF2-40B4-BE49-F238E27FC236}">
                        <a16:creationId xmlns:a16="http://schemas.microsoft.com/office/drawing/2014/main" id="{38F09CE2-04A5-970A-D1A8-BA3A4D359FA5}"/>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21" name="Freeform 3820">
                    <a:extLst>
                      <a:ext uri="{FF2B5EF4-FFF2-40B4-BE49-F238E27FC236}">
                        <a16:creationId xmlns:a16="http://schemas.microsoft.com/office/drawing/2014/main" id="{410F64A1-99BD-C4A8-9631-3E924586A940}"/>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809" name="Group 3808">
                  <a:extLst>
                    <a:ext uri="{FF2B5EF4-FFF2-40B4-BE49-F238E27FC236}">
                      <a16:creationId xmlns:a16="http://schemas.microsoft.com/office/drawing/2014/main" id="{926B9566-ACBC-300D-EE71-5E0B8234EC64}"/>
                    </a:ext>
                  </a:extLst>
                </p:cNvPr>
                <p:cNvGrpSpPr/>
                <p:nvPr/>
              </p:nvGrpSpPr>
              <p:grpSpPr>
                <a:xfrm>
                  <a:off x="4114800" y="2313153"/>
                  <a:ext cx="365760" cy="431557"/>
                  <a:chOff x="4114800" y="2313153"/>
                  <a:chExt cx="365760" cy="431557"/>
                </a:xfrm>
              </p:grpSpPr>
              <p:sp>
                <p:nvSpPr>
                  <p:cNvPr id="3810" name="Rectangle 3809">
                    <a:extLst>
                      <a:ext uri="{FF2B5EF4-FFF2-40B4-BE49-F238E27FC236}">
                        <a16:creationId xmlns:a16="http://schemas.microsoft.com/office/drawing/2014/main" id="{C2E2B975-CF78-B3EE-DB94-3F177E8B526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11" name="Rectangle 3810">
                    <a:extLst>
                      <a:ext uri="{FF2B5EF4-FFF2-40B4-BE49-F238E27FC236}">
                        <a16:creationId xmlns:a16="http://schemas.microsoft.com/office/drawing/2014/main" id="{3BDB28BC-74AE-E95E-CE3D-73E23984BCDC}"/>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12" name="Rectangle 3811">
                    <a:extLst>
                      <a:ext uri="{FF2B5EF4-FFF2-40B4-BE49-F238E27FC236}">
                        <a16:creationId xmlns:a16="http://schemas.microsoft.com/office/drawing/2014/main" id="{4C21CBA3-9AD0-C132-6BC1-B4491019C588}"/>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13" name="Freeform 3812">
                    <a:extLst>
                      <a:ext uri="{FF2B5EF4-FFF2-40B4-BE49-F238E27FC236}">
                        <a16:creationId xmlns:a16="http://schemas.microsoft.com/office/drawing/2014/main" id="{E532D8B2-ACE4-FB86-E48A-F8FFBACC2C9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14" name="Freeform 3813">
                    <a:extLst>
                      <a:ext uri="{FF2B5EF4-FFF2-40B4-BE49-F238E27FC236}">
                        <a16:creationId xmlns:a16="http://schemas.microsoft.com/office/drawing/2014/main" id="{AF4929F7-8666-0995-23F1-7EAC884185AA}"/>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15" name="Freeform 3814">
                    <a:extLst>
                      <a:ext uri="{FF2B5EF4-FFF2-40B4-BE49-F238E27FC236}">
                        <a16:creationId xmlns:a16="http://schemas.microsoft.com/office/drawing/2014/main" id="{B3614322-EE4D-80FE-325D-9BE632025E1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791" name="Group 3790">
                <a:extLst>
                  <a:ext uri="{FF2B5EF4-FFF2-40B4-BE49-F238E27FC236}">
                    <a16:creationId xmlns:a16="http://schemas.microsoft.com/office/drawing/2014/main" id="{C594BCBB-A3FD-A93D-0701-3388B091AFB4}"/>
                  </a:ext>
                </a:extLst>
              </p:cNvPr>
              <p:cNvGrpSpPr/>
              <p:nvPr/>
            </p:nvGrpSpPr>
            <p:grpSpPr>
              <a:xfrm>
                <a:off x="6871424" y="3818305"/>
                <a:ext cx="365760" cy="861046"/>
                <a:chOff x="4114800" y="1883664"/>
                <a:chExt cx="365760" cy="861046"/>
              </a:xfrm>
            </p:grpSpPr>
            <p:grpSp>
              <p:nvGrpSpPr>
                <p:cNvPr id="3794" name="Group 3793">
                  <a:extLst>
                    <a:ext uri="{FF2B5EF4-FFF2-40B4-BE49-F238E27FC236}">
                      <a16:creationId xmlns:a16="http://schemas.microsoft.com/office/drawing/2014/main" id="{C543BDD9-39D5-319A-7D51-855AFA44B4FA}"/>
                    </a:ext>
                  </a:extLst>
                </p:cNvPr>
                <p:cNvGrpSpPr/>
                <p:nvPr/>
              </p:nvGrpSpPr>
              <p:grpSpPr>
                <a:xfrm>
                  <a:off x="4114800" y="1883664"/>
                  <a:ext cx="365760" cy="429489"/>
                  <a:chOff x="4114800" y="1883664"/>
                  <a:chExt cx="365760" cy="429489"/>
                </a:xfrm>
              </p:grpSpPr>
              <p:sp>
                <p:nvSpPr>
                  <p:cNvPr id="3802" name="Rectangle 3801">
                    <a:extLst>
                      <a:ext uri="{FF2B5EF4-FFF2-40B4-BE49-F238E27FC236}">
                        <a16:creationId xmlns:a16="http://schemas.microsoft.com/office/drawing/2014/main" id="{7DE1CC28-4943-F203-CD31-6F7B05DC5BEF}"/>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03" name="Rectangle 3802">
                    <a:extLst>
                      <a:ext uri="{FF2B5EF4-FFF2-40B4-BE49-F238E27FC236}">
                        <a16:creationId xmlns:a16="http://schemas.microsoft.com/office/drawing/2014/main" id="{5B2DB214-5D01-98D9-99C5-4AAED09F7029}"/>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04" name="Rectangle 3803">
                    <a:extLst>
                      <a:ext uri="{FF2B5EF4-FFF2-40B4-BE49-F238E27FC236}">
                        <a16:creationId xmlns:a16="http://schemas.microsoft.com/office/drawing/2014/main" id="{A4E597A2-65EA-7B31-0B5D-961DD71C14F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805" name="Freeform 3804">
                    <a:extLst>
                      <a:ext uri="{FF2B5EF4-FFF2-40B4-BE49-F238E27FC236}">
                        <a16:creationId xmlns:a16="http://schemas.microsoft.com/office/drawing/2014/main" id="{01147B42-B46E-CA2C-8233-533AE84457BD}"/>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06" name="Freeform 3805">
                    <a:extLst>
                      <a:ext uri="{FF2B5EF4-FFF2-40B4-BE49-F238E27FC236}">
                        <a16:creationId xmlns:a16="http://schemas.microsoft.com/office/drawing/2014/main" id="{92D0255F-9A90-83F0-D192-977C2DAE1F42}"/>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07" name="Freeform 3806">
                    <a:extLst>
                      <a:ext uri="{FF2B5EF4-FFF2-40B4-BE49-F238E27FC236}">
                        <a16:creationId xmlns:a16="http://schemas.microsoft.com/office/drawing/2014/main" id="{DA6429DF-BCE8-E3C9-52A6-6B129FFAB16B}"/>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3795" name="Group 3794">
                  <a:extLst>
                    <a:ext uri="{FF2B5EF4-FFF2-40B4-BE49-F238E27FC236}">
                      <a16:creationId xmlns:a16="http://schemas.microsoft.com/office/drawing/2014/main" id="{C2D030A6-5F76-B9D5-48A5-73F3F80D071E}"/>
                    </a:ext>
                  </a:extLst>
                </p:cNvPr>
                <p:cNvGrpSpPr/>
                <p:nvPr/>
              </p:nvGrpSpPr>
              <p:grpSpPr>
                <a:xfrm>
                  <a:off x="4114800" y="2313153"/>
                  <a:ext cx="365760" cy="431557"/>
                  <a:chOff x="4114800" y="2313153"/>
                  <a:chExt cx="365760" cy="431557"/>
                </a:xfrm>
              </p:grpSpPr>
              <p:sp>
                <p:nvSpPr>
                  <p:cNvPr id="3796" name="Rectangle 3795">
                    <a:extLst>
                      <a:ext uri="{FF2B5EF4-FFF2-40B4-BE49-F238E27FC236}">
                        <a16:creationId xmlns:a16="http://schemas.microsoft.com/office/drawing/2014/main" id="{CA3B9BCF-1999-4FE7-61D6-6D4471699927}"/>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97" name="Rectangle 3796">
                    <a:extLst>
                      <a:ext uri="{FF2B5EF4-FFF2-40B4-BE49-F238E27FC236}">
                        <a16:creationId xmlns:a16="http://schemas.microsoft.com/office/drawing/2014/main" id="{867EBED9-204E-3049-13DB-EF26581AD099}"/>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98" name="Rectangle 3797">
                    <a:extLst>
                      <a:ext uri="{FF2B5EF4-FFF2-40B4-BE49-F238E27FC236}">
                        <a16:creationId xmlns:a16="http://schemas.microsoft.com/office/drawing/2014/main" id="{8DB45330-068E-65C3-B276-99FA218F83F3}"/>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3799" name="Freeform 3798">
                    <a:extLst>
                      <a:ext uri="{FF2B5EF4-FFF2-40B4-BE49-F238E27FC236}">
                        <a16:creationId xmlns:a16="http://schemas.microsoft.com/office/drawing/2014/main" id="{874BC099-27DD-1C3C-08B1-7129DB9025A7}"/>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00" name="Freeform 3799">
                    <a:extLst>
                      <a:ext uri="{FF2B5EF4-FFF2-40B4-BE49-F238E27FC236}">
                        <a16:creationId xmlns:a16="http://schemas.microsoft.com/office/drawing/2014/main" id="{97390B15-9FAB-C406-60AE-392135DBC945}"/>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3801" name="Freeform 3800">
                    <a:extLst>
                      <a:ext uri="{FF2B5EF4-FFF2-40B4-BE49-F238E27FC236}">
                        <a16:creationId xmlns:a16="http://schemas.microsoft.com/office/drawing/2014/main" id="{C476CB0F-214F-2C21-4420-98A3D61FFFC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3792" name="Rounded Rectangle 3791">
                <a:extLst>
                  <a:ext uri="{FF2B5EF4-FFF2-40B4-BE49-F238E27FC236}">
                    <a16:creationId xmlns:a16="http://schemas.microsoft.com/office/drawing/2014/main" id="{20CCE456-EB5A-60EA-8A58-797AE8D74B84}"/>
                  </a:ext>
                </a:extLst>
              </p:cNvPr>
              <p:cNvSpPr/>
              <p:nvPr/>
            </p:nvSpPr>
            <p:spPr>
              <a:xfrm>
                <a:off x="5871934" y="4872469"/>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93" name="Flowchart: Stored Data 3215">
                <a:extLst>
                  <a:ext uri="{FF2B5EF4-FFF2-40B4-BE49-F238E27FC236}">
                    <a16:creationId xmlns:a16="http://schemas.microsoft.com/office/drawing/2014/main" id="{17069307-0E6F-007B-C2FF-7B80FE1C3669}"/>
                  </a:ext>
                </a:extLst>
              </p:cNvPr>
              <p:cNvSpPr/>
              <p:nvPr/>
            </p:nvSpPr>
            <p:spPr>
              <a:xfrm>
                <a:off x="6783363" y="4901184"/>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3990" name="Group 3989">
              <a:extLst>
                <a:ext uri="{FF2B5EF4-FFF2-40B4-BE49-F238E27FC236}">
                  <a16:creationId xmlns:a16="http://schemas.microsoft.com/office/drawing/2014/main" id="{1DEE0209-C554-1D7A-1A22-977A580758CC}"/>
                </a:ext>
              </a:extLst>
            </p:cNvPr>
            <p:cNvGrpSpPr>
              <a:grpSpLocks noChangeAspect="1"/>
            </p:cNvGrpSpPr>
            <p:nvPr/>
          </p:nvGrpSpPr>
          <p:grpSpPr>
            <a:xfrm>
              <a:off x="9469295" y="5201641"/>
              <a:ext cx="914400" cy="817808"/>
              <a:chOff x="4658576" y="3781729"/>
              <a:chExt cx="2596896" cy="2322576"/>
            </a:xfrm>
          </p:grpSpPr>
          <p:sp>
            <p:nvSpPr>
              <p:cNvPr id="3991" name="Rectangle 3990">
                <a:extLst>
                  <a:ext uri="{FF2B5EF4-FFF2-40B4-BE49-F238E27FC236}">
                    <a16:creationId xmlns:a16="http://schemas.microsoft.com/office/drawing/2014/main" id="{AB875481-4D41-65C7-27B6-74FE0A122FE9}"/>
                  </a:ext>
                </a:extLst>
              </p:cNvPr>
              <p:cNvSpPr/>
              <p:nvPr/>
            </p:nvSpPr>
            <p:spPr>
              <a:xfrm>
                <a:off x="4658576" y="3781729"/>
                <a:ext cx="2596896" cy="2322576"/>
              </a:xfrm>
              <a:prstGeom prst="rect">
                <a:avLst/>
              </a:prstGeom>
              <a:solidFill>
                <a:schemeClr val="accent3">
                  <a:lumMod val="65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3992" name="Group 3991">
                <a:extLst>
                  <a:ext uri="{FF2B5EF4-FFF2-40B4-BE49-F238E27FC236}">
                    <a16:creationId xmlns:a16="http://schemas.microsoft.com/office/drawing/2014/main" id="{7FDC2C4A-B25E-1F21-BC9A-055BAE7E79A1}"/>
                  </a:ext>
                </a:extLst>
              </p:cNvPr>
              <p:cNvGrpSpPr/>
              <p:nvPr/>
            </p:nvGrpSpPr>
            <p:grpSpPr>
              <a:xfrm>
                <a:off x="4676864" y="3818305"/>
                <a:ext cx="365760" cy="861046"/>
                <a:chOff x="4114800" y="1883664"/>
                <a:chExt cx="365760" cy="861046"/>
              </a:xfrm>
            </p:grpSpPr>
            <p:grpSp>
              <p:nvGrpSpPr>
                <p:cNvPr id="4190" name="Group 4189">
                  <a:extLst>
                    <a:ext uri="{FF2B5EF4-FFF2-40B4-BE49-F238E27FC236}">
                      <a16:creationId xmlns:a16="http://schemas.microsoft.com/office/drawing/2014/main" id="{8015B39A-E055-4FD9-4565-93F4F075A24B}"/>
                    </a:ext>
                  </a:extLst>
                </p:cNvPr>
                <p:cNvGrpSpPr/>
                <p:nvPr/>
              </p:nvGrpSpPr>
              <p:grpSpPr>
                <a:xfrm>
                  <a:off x="4114800" y="1883664"/>
                  <a:ext cx="365760" cy="429489"/>
                  <a:chOff x="4114800" y="1883664"/>
                  <a:chExt cx="365760" cy="429489"/>
                </a:xfrm>
              </p:grpSpPr>
              <p:sp>
                <p:nvSpPr>
                  <p:cNvPr id="4198" name="Rectangle 4197">
                    <a:extLst>
                      <a:ext uri="{FF2B5EF4-FFF2-40B4-BE49-F238E27FC236}">
                        <a16:creationId xmlns:a16="http://schemas.microsoft.com/office/drawing/2014/main" id="{4EA03609-0265-D682-F0EF-EDDBA7059FC1}"/>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99" name="Rectangle 4198">
                    <a:extLst>
                      <a:ext uri="{FF2B5EF4-FFF2-40B4-BE49-F238E27FC236}">
                        <a16:creationId xmlns:a16="http://schemas.microsoft.com/office/drawing/2014/main" id="{C24EF73D-67C4-FCF6-2518-3D9E4D0E0653}"/>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200" name="Rectangle 4199">
                    <a:extLst>
                      <a:ext uri="{FF2B5EF4-FFF2-40B4-BE49-F238E27FC236}">
                        <a16:creationId xmlns:a16="http://schemas.microsoft.com/office/drawing/2014/main" id="{48335DF6-2C14-D12D-58A6-AB3C1375C97B}"/>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201" name="Freeform 4200">
                    <a:extLst>
                      <a:ext uri="{FF2B5EF4-FFF2-40B4-BE49-F238E27FC236}">
                        <a16:creationId xmlns:a16="http://schemas.microsoft.com/office/drawing/2014/main" id="{483AD078-C636-EDAF-1831-832FBBC1B6F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202" name="Freeform 4201">
                    <a:extLst>
                      <a:ext uri="{FF2B5EF4-FFF2-40B4-BE49-F238E27FC236}">
                        <a16:creationId xmlns:a16="http://schemas.microsoft.com/office/drawing/2014/main" id="{84BA7726-C89A-2D8F-650E-33A924EC202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203" name="Freeform 4202">
                    <a:extLst>
                      <a:ext uri="{FF2B5EF4-FFF2-40B4-BE49-F238E27FC236}">
                        <a16:creationId xmlns:a16="http://schemas.microsoft.com/office/drawing/2014/main" id="{000FA1FA-4486-D52C-C082-96A14C71D09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191" name="Group 4190">
                  <a:extLst>
                    <a:ext uri="{FF2B5EF4-FFF2-40B4-BE49-F238E27FC236}">
                      <a16:creationId xmlns:a16="http://schemas.microsoft.com/office/drawing/2014/main" id="{F9F837E0-5EF5-5FBB-8D72-5EFCABC06DEE}"/>
                    </a:ext>
                  </a:extLst>
                </p:cNvPr>
                <p:cNvGrpSpPr/>
                <p:nvPr/>
              </p:nvGrpSpPr>
              <p:grpSpPr>
                <a:xfrm>
                  <a:off x="4114800" y="2313153"/>
                  <a:ext cx="365760" cy="431557"/>
                  <a:chOff x="4114800" y="2313153"/>
                  <a:chExt cx="365760" cy="431557"/>
                </a:xfrm>
              </p:grpSpPr>
              <p:sp>
                <p:nvSpPr>
                  <p:cNvPr id="4192" name="Rectangle 4191">
                    <a:extLst>
                      <a:ext uri="{FF2B5EF4-FFF2-40B4-BE49-F238E27FC236}">
                        <a16:creationId xmlns:a16="http://schemas.microsoft.com/office/drawing/2014/main" id="{2D5E51C0-02E6-69C7-0889-7F22327A983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93" name="Rectangle 4192">
                    <a:extLst>
                      <a:ext uri="{FF2B5EF4-FFF2-40B4-BE49-F238E27FC236}">
                        <a16:creationId xmlns:a16="http://schemas.microsoft.com/office/drawing/2014/main" id="{EF302708-3AE8-2FB5-FE25-F4B721A9A84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94" name="Rectangle 4193">
                    <a:extLst>
                      <a:ext uri="{FF2B5EF4-FFF2-40B4-BE49-F238E27FC236}">
                        <a16:creationId xmlns:a16="http://schemas.microsoft.com/office/drawing/2014/main" id="{5AAD2B90-7921-C861-A632-79646AAF309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95" name="Freeform 4194">
                    <a:extLst>
                      <a:ext uri="{FF2B5EF4-FFF2-40B4-BE49-F238E27FC236}">
                        <a16:creationId xmlns:a16="http://schemas.microsoft.com/office/drawing/2014/main" id="{9F0B5A2B-97DF-51C7-DE89-8380AA78CFA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96" name="Freeform 4195">
                    <a:extLst>
                      <a:ext uri="{FF2B5EF4-FFF2-40B4-BE49-F238E27FC236}">
                        <a16:creationId xmlns:a16="http://schemas.microsoft.com/office/drawing/2014/main" id="{030F3BDC-FECC-094F-E954-47AB71438052}"/>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97" name="Freeform 4196">
                    <a:extLst>
                      <a:ext uri="{FF2B5EF4-FFF2-40B4-BE49-F238E27FC236}">
                        <a16:creationId xmlns:a16="http://schemas.microsoft.com/office/drawing/2014/main" id="{9D22D250-5A8C-D240-15C0-C8D2AB7D009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993" name="Group 3992">
                <a:extLst>
                  <a:ext uri="{FF2B5EF4-FFF2-40B4-BE49-F238E27FC236}">
                    <a16:creationId xmlns:a16="http://schemas.microsoft.com/office/drawing/2014/main" id="{A435E238-9533-1A5E-BD58-19BA7190D203}"/>
                  </a:ext>
                </a:extLst>
              </p:cNvPr>
              <p:cNvGrpSpPr/>
              <p:nvPr/>
            </p:nvGrpSpPr>
            <p:grpSpPr>
              <a:xfrm>
                <a:off x="4676864" y="5208193"/>
                <a:ext cx="365760" cy="861046"/>
                <a:chOff x="4114800" y="1883664"/>
                <a:chExt cx="365760" cy="861046"/>
              </a:xfrm>
            </p:grpSpPr>
            <p:grpSp>
              <p:nvGrpSpPr>
                <p:cNvPr id="4176" name="Group 4175">
                  <a:extLst>
                    <a:ext uri="{FF2B5EF4-FFF2-40B4-BE49-F238E27FC236}">
                      <a16:creationId xmlns:a16="http://schemas.microsoft.com/office/drawing/2014/main" id="{77DE3D3E-56E0-1472-902F-6523245537C7}"/>
                    </a:ext>
                  </a:extLst>
                </p:cNvPr>
                <p:cNvGrpSpPr/>
                <p:nvPr/>
              </p:nvGrpSpPr>
              <p:grpSpPr>
                <a:xfrm>
                  <a:off x="4114800" y="1883664"/>
                  <a:ext cx="365760" cy="429489"/>
                  <a:chOff x="4114800" y="1883664"/>
                  <a:chExt cx="365760" cy="429489"/>
                </a:xfrm>
              </p:grpSpPr>
              <p:sp>
                <p:nvSpPr>
                  <p:cNvPr id="4184" name="Rectangle 4183">
                    <a:extLst>
                      <a:ext uri="{FF2B5EF4-FFF2-40B4-BE49-F238E27FC236}">
                        <a16:creationId xmlns:a16="http://schemas.microsoft.com/office/drawing/2014/main" id="{FC52135C-7084-1E12-8618-FFEE44CA534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85" name="Rectangle 4184">
                    <a:extLst>
                      <a:ext uri="{FF2B5EF4-FFF2-40B4-BE49-F238E27FC236}">
                        <a16:creationId xmlns:a16="http://schemas.microsoft.com/office/drawing/2014/main" id="{127A1008-12E7-2180-D660-D5E4A91DDCEE}"/>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86" name="Rectangle 4185">
                    <a:extLst>
                      <a:ext uri="{FF2B5EF4-FFF2-40B4-BE49-F238E27FC236}">
                        <a16:creationId xmlns:a16="http://schemas.microsoft.com/office/drawing/2014/main" id="{A71F9666-738F-EDAB-A11D-04B8DDF19E8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87" name="Freeform 4186">
                    <a:extLst>
                      <a:ext uri="{FF2B5EF4-FFF2-40B4-BE49-F238E27FC236}">
                        <a16:creationId xmlns:a16="http://schemas.microsoft.com/office/drawing/2014/main" id="{9B55AF60-3FA3-9AA5-E71A-4A29C31D8FC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88" name="Freeform 4187">
                    <a:extLst>
                      <a:ext uri="{FF2B5EF4-FFF2-40B4-BE49-F238E27FC236}">
                        <a16:creationId xmlns:a16="http://schemas.microsoft.com/office/drawing/2014/main" id="{3891FC9F-F8D3-FE6B-3333-6A2B23321362}"/>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89" name="Freeform 4188">
                    <a:extLst>
                      <a:ext uri="{FF2B5EF4-FFF2-40B4-BE49-F238E27FC236}">
                        <a16:creationId xmlns:a16="http://schemas.microsoft.com/office/drawing/2014/main" id="{D9611B9D-9BE6-A51E-493B-148A3AE2732C}"/>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177" name="Group 4176">
                  <a:extLst>
                    <a:ext uri="{FF2B5EF4-FFF2-40B4-BE49-F238E27FC236}">
                      <a16:creationId xmlns:a16="http://schemas.microsoft.com/office/drawing/2014/main" id="{355E27E5-E66D-0C9F-5C40-2A4B8A49D156}"/>
                    </a:ext>
                  </a:extLst>
                </p:cNvPr>
                <p:cNvGrpSpPr/>
                <p:nvPr/>
              </p:nvGrpSpPr>
              <p:grpSpPr>
                <a:xfrm>
                  <a:off x="4114800" y="2313153"/>
                  <a:ext cx="365760" cy="431557"/>
                  <a:chOff x="4114800" y="2313153"/>
                  <a:chExt cx="365760" cy="431557"/>
                </a:xfrm>
              </p:grpSpPr>
              <p:sp>
                <p:nvSpPr>
                  <p:cNvPr id="4178" name="Rectangle 4177">
                    <a:extLst>
                      <a:ext uri="{FF2B5EF4-FFF2-40B4-BE49-F238E27FC236}">
                        <a16:creationId xmlns:a16="http://schemas.microsoft.com/office/drawing/2014/main" id="{D27E1F2C-7003-190F-F32B-36F257F1196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79" name="Rectangle 4178">
                    <a:extLst>
                      <a:ext uri="{FF2B5EF4-FFF2-40B4-BE49-F238E27FC236}">
                        <a16:creationId xmlns:a16="http://schemas.microsoft.com/office/drawing/2014/main" id="{F5140819-80EB-298C-5468-5E80B0C0728A}"/>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80" name="Rectangle 4179">
                    <a:extLst>
                      <a:ext uri="{FF2B5EF4-FFF2-40B4-BE49-F238E27FC236}">
                        <a16:creationId xmlns:a16="http://schemas.microsoft.com/office/drawing/2014/main" id="{79FB4A10-96F6-7C64-C81A-E83AA45F2DD8}"/>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81" name="Freeform 4180">
                    <a:extLst>
                      <a:ext uri="{FF2B5EF4-FFF2-40B4-BE49-F238E27FC236}">
                        <a16:creationId xmlns:a16="http://schemas.microsoft.com/office/drawing/2014/main" id="{D59AE72E-F0D1-2FEA-A649-30C1BE7EC0A5}"/>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82" name="Freeform 4181">
                    <a:extLst>
                      <a:ext uri="{FF2B5EF4-FFF2-40B4-BE49-F238E27FC236}">
                        <a16:creationId xmlns:a16="http://schemas.microsoft.com/office/drawing/2014/main" id="{E5131405-B35E-17E2-25EF-37A6BEBC56A1}"/>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83" name="Freeform 4182">
                    <a:extLst>
                      <a:ext uri="{FF2B5EF4-FFF2-40B4-BE49-F238E27FC236}">
                        <a16:creationId xmlns:a16="http://schemas.microsoft.com/office/drawing/2014/main" id="{EDFDC3E0-8F8B-40D8-4836-C841E478DF7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994" name="Group 3993">
                <a:extLst>
                  <a:ext uri="{FF2B5EF4-FFF2-40B4-BE49-F238E27FC236}">
                    <a16:creationId xmlns:a16="http://schemas.microsoft.com/office/drawing/2014/main" id="{9E543424-B4B9-1D5D-3448-8D016CD664FE}"/>
                  </a:ext>
                </a:extLst>
              </p:cNvPr>
              <p:cNvGrpSpPr/>
              <p:nvPr/>
            </p:nvGrpSpPr>
            <p:grpSpPr>
              <a:xfrm>
                <a:off x="5042624" y="5208193"/>
                <a:ext cx="365760" cy="861046"/>
                <a:chOff x="4114800" y="1883664"/>
                <a:chExt cx="365760" cy="861046"/>
              </a:xfrm>
            </p:grpSpPr>
            <p:grpSp>
              <p:nvGrpSpPr>
                <p:cNvPr id="4162" name="Group 4161">
                  <a:extLst>
                    <a:ext uri="{FF2B5EF4-FFF2-40B4-BE49-F238E27FC236}">
                      <a16:creationId xmlns:a16="http://schemas.microsoft.com/office/drawing/2014/main" id="{F023118A-D712-B663-D3F9-6E626F4EA988}"/>
                    </a:ext>
                  </a:extLst>
                </p:cNvPr>
                <p:cNvGrpSpPr/>
                <p:nvPr/>
              </p:nvGrpSpPr>
              <p:grpSpPr>
                <a:xfrm>
                  <a:off x="4114800" y="1883664"/>
                  <a:ext cx="365760" cy="429489"/>
                  <a:chOff x="4114800" y="1883664"/>
                  <a:chExt cx="365760" cy="429489"/>
                </a:xfrm>
              </p:grpSpPr>
              <p:sp>
                <p:nvSpPr>
                  <p:cNvPr id="4170" name="Rectangle 4169">
                    <a:extLst>
                      <a:ext uri="{FF2B5EF4-FFF2-40B4-BE49-F238E27FC236}">
                        <a16:creationId xmlns:a16="http://schemas.microsoft.com/office/drawing/2014/main" id="{4D789916-FC06-4696-43AD-DA9641BC6300}"/>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71" name="Rectangle 4170">
                    <a:extLst>
                      <a:ext uri="{FF2B5EF4-FFF2-40B4-BE49-F238E27FC236}">
                        <a16:creationId xmlns:a16="http://schemas.microsoft.com/office/drawing/2014/main" id="{779E4A02-5D42-5B10-B863-13B292C060DF}"/>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72" name="Rectangle 4171">
                    <a:extLst>
                      <a:ext uri="{FF2B5EF4-FFF2-40B4-BE49-F238E27FC236}">
                        <a16:creationId xmlns:a16="http://schemas.microsoft.com/office/drawing/2014/main" id="{B2ECD8C1-1693-508F-D358-7B27BBF448DD}"/>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73" name="Freeform 4172">
                    <a:extLst>
                      <a:ext uri="{FF2B5EF4-FFF2-40B4-BE49-F238E27FC236}">
                        <a16:creationId xmlns:a16="http://schemas.microsoft.com/office/drawing/2014/main" id="{B39E6025-FD44-041D-04E8-8AB59A89479D}"/>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74" name="Freeform 4173">
                    <a:extLst>
                      <a:ext uri="{FF2B5EF4-FFF2-40B4-BE49-F238E27FC236}">
                        <a16:creationId xmlns:a16="http://schemas.microsoft.com/office/drawing/2014/main" id="{52371A95-FC7F-76EB-9608-532F99C2641B}"/>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75" name="Freeform 4174">
                    <a:extLst>
                      <a:ext uri="{FF2B5EF4-FFF2-40B4-BE49-F238E27FC236}">
                        <a16:creationId xmlns:a16="http://schemas.microsoft.com/office/drawing/2014/main" id="{ED881557-0FCA-95C5-F7E9-B543B1674D1E}"/>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163" name="Group 4162">
                  <a:extLst>
                    <a:ext uri="{FF2B5EF4-FFF2-40B4-BE49-F238E27FC236}">
                      <a16:creationId xmlns:a16="http://schemas.microsoft.com/office/drawing/2014/main" id="{372FF17F-E95C-BDA5-DCD5-11B0DB959527}"/>
                    </a:ext>
                  </a:extLst>
                </p:cNvPr>
                <p:cNvGrpSpPr/>
                <p:nvPr/>
              </p:nvGrpSpPr>
              <p:grpSpPr>
                <a:xfrm>
                  <a:off x="4114800" y="2313153"/>
                  <a:ext cx="365760" cy="431557"/>
                  <a:chOff x="4114800" y="2313153"/>
                  <a:chExt cx="365760" cy="431557"/>
                </a:xfrm>
              </p:grpSpPr>
              <p:sp>
                <p:nvSpPr>
                  <p:cNvPr id="4164" name="Rectangle 4163">
                    <a:extLst>
                      <a:ext uri="{FF2B5EF4-FFF2-40B4-BE49-F238E27FC236}">
                        <a16:creationId xmlns:a16="http://schemas.microsoft.com/office/drawing/2014/main" id="{77854F58-D843-11C5-873B-60DED48D1B90}"/>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65" name="Rectangle 4164">
                    <a:extLst>
                      <a:ext uri="{FF2B5EF4-FFF2-40B4-BE49-F238E27FC236}">
                        <a16:creationId xmlns:a16="http://schemas.microsoft.com/office/drawing/2014/main" id="{EBA7D00E-B468-8481-2706-658889D2C0C4}"/>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66" name="Rectangle 4165">
                    <a:extLst>
                      <a:ext uri="{FF2B5EF4-FFF2-40B4-BE49-F238E27FC236}">
                        <a16:creationId xmlns:a16="http://schemas.microsoft.com/office/drawing/2014/main" id="{F6D90D15-205F-4DD6-71DF-793765F777D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67" name="Freeform 4166">
                    <a:extLst>
                      <a:ext uri="{FF2B5EF4-FFF2-40B4-BE49-F238E27FC236}">
                        <a16:creationId xmlns:a16="http://schemas.microsoft.com/office/drawing/2014/main" id="{3862F935-2FBA-F40D-BC3D-F61C697EEE16}"/>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68" name="Freeform 4167">
                    <a:extLst>
                      <a:ext uri="{FF2B5EF4-FFF2-40B4-BE49-F238E27FC236}">
                        <a16:creationId xmlns:a16="http://schemas.microsoft.com/office/drawing/2014/main" id="{42E83450-EE60-DF3A-7EDE-7B3E20E1194A}"/>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69" name="Freeform 4168">
                    <a:extLst>
                      <a:ext uri="{FF2B5EF4-FFF2-40B4-BE49-F238E27FC236}">
                        <a16:creationId xmlns:a16="http://schemas.microsoft.com/office/drawing/2014/main" id="{C61CAD8E-0A77-84C1-AB03-F9049F075CD0}"/>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995" name="Group 3994">
                <a:extLst>
                  <a:ext uri="{FF2B5EF4-FFF2-40B4-BE49-F238E27FC236}">
                    <a16:creationId xmlns:a16="http://schemas.microsoft.com/office/drawing/2014/main" id="{CD41C30A-65DE-0771-ECB9-FC66FD9CA327}"/>
                  </a:ext>
                </a:extLst>
              </p:cNvPr>
              <p:cNvGrpSpPr/>
              <p:nvPr/>
            </p:nvGrpSpPr>
            <p:grpSpPr>
              <a:xfrm>
                <a:off x="5408384" y="5208193"/>
                <a:ext cx="365760" cy="861046"/>
                <a:chOff x="4114800" y="1883664"/>
                <a:chExt cx="365760" cy="861046"/>
              </a:xfrm>
            </p:grpSpPr>
            <p:grpSp>
              <p:nvGrpSpPr>
                <p:cNvPr id="4148" name="Group 4147">
                  <a:extLst>
                    <a:ext uri="{FF2B5EF4-FFF2-40B4-BE49-F238E27FC236}">
                      <a16:creationId xmlns:a16="http://schemas.microsoft.com/office/drawing/2014/main" id="{516AEDF1-7373-F982-DD78-E7159441195D}"/>
                    </a:ext>
                  </a:extLst>
                </p:cNvPr>
                <p:cNvGrpSpPr/>
                <p:nvPr/>
              </p:nvGrpSpPr>
              <p:grpSpPr>
                <a:xfrm>
                  <a:off x="4114800" y="1883664"/>
                  <a:ext cx="365760" cy="429489"/>
                  <a:chOff x="4114800" y="1883664"/>
                  <a:chExt cx="365760" cy="429489"/>
                </a:xfrm>
              </p:grpSpPr>
              <p:sp>
                <p:nvSpPr>
                  <p:cNvPr id="4156" name="Rectangle 4155">
                    <a:extLst>
                      <a:ext uri="{FF2B5EF4-FFF2-40B4-BE49-F238E27FC236}">
                        <a16:creationId xmlns:a16="http://schemas.microsoft.com/office/drawing/2014/main" id="{855DCB07-4B87-6E20-BA03-D6437D61AD4D}"/>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57" name="Rectangle 4156">
                    <a:extLst>
                      <a:ext uri="{FF2B5EF4-FFF2-40B4-BE49-F238E27FC236}">
                        <a16:creationId xmlns:a16="http://schemas.microsoft.com/office/drawing/2014/main" id="{F88E8C25-8A1E-9A39-FBB7-ABC6AFB4D4A5}"/>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58" name="Rectangle 4157">
                    <a:extLst>
                      <a:ext uri="{FF2B5EF4-FFF2-40B4-BE49-F238E27FC236}">
                        <a16:creationId xmlns:a16="http://schemas.microsoft.com/office/drawing/2014/main" id="{814A9A00-399B-D11A-2342-F20598433F2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59" name="Freeform 4158">
                    <a:extLst>
                      <a:ext uri="{FF2B5EF4-FFF2-40B4-BE49-F238E27FC236}">
                        <a16:creationId xmlns:a16="http://schemas.microsoft.com/office/drawing/2014/main" id="{90483307-3E99-58F8-BDD4-141ED07AD57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60" name="Freeform 4159">
                    <a:extLst>
                      <a:ext uri="{FF2B5EF4-FFF2-40B4-BE49-F238E27FC236}">
                        <a16:creationId xmlns:a16="http://schemas.microsoft.com/office/drawing/2014/main" id="{EC23718B-3B91-0321-2AB7-749E3E469E2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61" name="Freeform 4160">
                    <a:extLst>
                      <a:ext uri="{FF2B5EF4-FFF2-40B4-BE49-F238E27FC236}">
                        <a16:creationId xmlns:a16="http://schemas.microsoft.com/office/drawing/2014/main" id="{D586AFF9-4A17-981D-EA1D-065C0C368A1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149" name="Group 4148">
                  <a:extLst>
                    <a:ext uri="{FF2B5EF4-FFF2-40B4-BE49-F238E27FC236}">
                      <a16:creationId xmlns:a16="http://schemas.microsoft.com/office/drawing/2014/main" id="{A62453B2-7081-57E6-0858-96F1EC53557B}"/>
                    </a:ext>
                  </a:extLst>
                </p:cNvPr>
                <p:cNvGrpSpPr/>
                <p:nvPr/>
              </p:nvGrpSpPr>
              <p:grpSpPr>
                <a:xfrm>
                  <a:off x="4114800" y="2313153"/>
                  <a:ext cx="365760" cy="431557"/>
                  <a:chOff x="4114800" y="2313153"/>
                  <a:chExt cx="365760" cy="431557"/>
                </a:xfrm>
              </p:grpSpPr>
              <p:sp>
                <p:nvSpPr>
                  <p:cNvPr id="4150" name="Rectangle 4149">
                    <a:extLst>
                      <a:ext uri="{FF2B5EF4-FFF2-40B4-BE49-F238E27FC236}">
                        <a16:creationId xmlns:a16="http://schemas.microsoft.com/office/drawing/2014/main" id="{CEC7E3C7-C033-9A36-BED6-A8FA065F9AD2}"/>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51" name="Rectangle 4150">
                    <a:extLst>
                      <a:ext uri="{FF2B5EF4-FFF2-40B4-BE49-F238E27FC236}">
                        <a16:creationId xmlns:a16="http://schemas.microsoft.com/office/drawing/2014/main" id="{71A2E503-1AC3-AC6B-CDAD-A33AA2223F2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52" name="Rectangle 4151">
                    <a:extLst>
                      <a:ext uri="{FF2B5EF4-FFF2-40B4-BE49-F238E27FC236}">
                        <a16:creationId xmlns:a16="http://schemas.microsoft.com/office/drawing/2014/main" id="{E7E5EB28-46E4-B02E-8EE9-7841151CF0E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53" name="Freeform 4152">
                    <a:extLst>
                      <a:ext uri="{FF2B5EF4-FFF2-40B4-BE49-F238E27FC236}">
                        <a16:creationId xmlns:a16="http://schemas.microsoft.com/office/drawing/2014/main" id="{D06E7ADF-2861-B65C-50C4-E57D18FCB251}"/>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54" name="Freeform 4153">
                    <a:extLst>
                      <a:ext uri="{FF2B5EF4-FFF2-40B4-BE49-F238E27FC236}">
                        <a16:creationId xmlns:a16="http://schemas.microsoft.com/office/drawing/2014/main" id="{CD0691E0-8676-D73D-3ED3-9637DB069FFF}"/>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55" name="Freeform 4154">
                    <a:extLst>
                      <a:ext uri="{FF2B5EF4-FFF2-40B4-BE49-F238E27FC236}">
                        <a16:creationId xmlns:a16="http://schemas.microsoft.com/office/drawing/2014/main" id="{3788D3AB-7B73-BBFB-A49E-56DD763B9A8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996" name="Group 3995">
                <a:extLst>
                  <a:ext uri="{FF2B5EF4-FFF2-40B4-BE49-F238E27FC236}">
                    <a16:creationId xmlns:a16="http://schemas.microsoft.com/office/drawing/2014/main" id="{FEC3B8B2-8C69-44D1-6156-158D2F3E4D9C}"/>
                  </a:ext>
                </a:extLst>
              </p:cNvPr>
              <p:cNvGrpSpPr/>
              <p:nvPr/>
            </p:nvGrpSpPr>
            <p:grpSpPr>
              <a:xfrm>
                <a:off x="5774144" y="5208193"/>
                <a:ext cx="365760" cy="861046"/>
                <a:chOff x="4114800" y="1883664"/>
                <a:chExt cx="365760" cy="861046"/>
              </a:xfrm>
            </p:grpSpPr>
            <p:grpSp>
              <p:nvGrpSpPr>
                <p:cNvPr id="4134" name="Group 4133">
                  <a:extLst>
                    <a:ext uri="{FF2B5EF4-FFF2-40B4-BE49-F238E27FC236}">
                      <a16:creationId xmlns:a16="http://schemas.microsoft.com/office/drawing/2014/main" id="{013EE8CE-9745-1227-16AD-A24EA879F77D}"/>
                    </a:ext>
                  </a:extLst>
                </p:cNvPr>
                <p:cNvGrpSpPr/>
                <p:nvPr/>
              </p:nvGrpSpPr>
              <p:grpSpPr>
                <a:xfrm>
                  <a:off x="4114800" y="1883664"/>
                  <a:ext cx="365760" cy="429489"/>
                  <a:chOff x="4114800" y="1883664"/>
                  <a:chExt cx="365760" cy="429489"/>
                </a:xfrm>
              </p:grpSpPr>
              <p:sp>
                <p:nvSpPr>
                  <p:cNvPr id="4142" name="Rectangle 4141">
                    <a:extLst>
                      <a:ext uri="{FF2B5EF4-FFF2-40B4-BE49-F238E27FC236}">
                        <a16:creationId xmlns:a16="http://schemas.microsoft.com/office/drawing/2014/main" id="{77344611-0A27-541B-1B6B-6039BA7D2BA5}"/>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43" name="Rectangle 4142">
                    <a:extLst>
                      <a:ext uri="{FF2B5EF4-FFF2-40B4-BE49-F238E27FC236}">
                        <a16:creationId xmlns:a16="http://schemas.microsoft.com/office/drawing/2014/main" id="{868CBE33-5D9D-6689-EBCD-B8D1A9EE7A56}"/>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44" name="Rectangle 4143">
                    <a:extLst>
                      <a:ext uri="{FF2B5EF4-FFF2-40B4-BE49-F238E27FC236}">
                        <a16:creationId xmlns:a16="http://schemas.microsoft.com/office/drawing/2014/main" id="{C782D4E0-BC75-1A67-6133-887128EFF6F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45" name="Freeform 4144">
                    <a:extLst>
                      <a:ext uri="{FF2B5EF4-FFF2-40B4-BE49-F238E27FC236}">
                        <a16:creationId xmlns:a16="http://schemas.microsoft.com/office/drawing/2014/main" id="{14F2847F-2DDA-04B8-35CE-31023757768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46" name="Freeform 4145">
                    <a:extLst>
                      <a:ext uri="{FF2B5EF4-FFF2-40B4-BE49-F238E27FC236}">
                        <a16:creationId xmlns:a16="http://schemas.microsoft.com/office/drawing/2014/main" id="{7D9E391E-DFF1-E607-FCB1-CD6B7934A9C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47" name="Freeform 4146">
                    <a:extLst>
                      <a:ext uri="{FF2B5EF4-FFF2-40B4-BE49-F238E27FC236}">
                        <a16:creationId xmlns:a16="http://schemas.microsoft.com/office/drawing/2014/main" id="{5961CB88-D452-BAD7-7BAE-0C30E5076FF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135" name="Group 4134">
                  <a:extLst>
                    <a:ext uri="{FF2B5EF4-FFF2-40B4-BE49-F238E27FC236}">
                      <a16:creationId xmlns:a16="http://schemas.microsoft.com/office/drawing/2014/main" id="{707E27FB-097A-F8D1-E5CF-82A89E154B77}"/>
                    </a:ext>
                  </a:extLst>
                </p:cNvPr>
                <p:cNvGrpSpPr/>
                <p:nvPr/>
              </p:nvGrpSpPr>
              <p:grpSpPr>
                <a:xfrm>
                  <a:off x="4114800" y="2313153"/>
                  <a:ext cx="365760" cy="431557"/>
                  <a:chOff x="4114800" y="2313153"/>
                  <a:chExt cx="365760" cy="431557"/>
                </a:xfrm>
              </p:grpSpPr>
              <p:sp>
                <p:nvSpPr>
                  <p:cNvPr id="4136" name="Rectangle 4135">
                    <a:extLst>
                      <a:ext uri="{FF2B5EF4-FFF2-40B4-BE49-F238E27FC236}">
                        <a16:creationId xmlns:a16="http://schemas.microsoft.com/office/drawing/2014/main" id="{CDCB197F-B6B2-4D87-B20E-C5CF8327D7D9}"/>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37" name="Rectangle 4136">
                    <a:extLst>
                      <a:ext uri="{FF2B5EF4-FFF2-40B4-BE49-F238E27FC236}">
                        <a16:creationId xmlns:a16="http://schemas.microsoft.com/office/drawing/2014/main" id="{5B8992D2-AA80-1A8C-F1E4-B9F23577343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38" name="Rectangle 4137">
                    <a:extLst>
                      <a:ext uri="{FF2B5EF4-FFF2-40B4-BE49-F238E27FC236}">
                        <a16:creationId xmlns:a16="http://schemas.microsoft.com/office/drawing/2014/main" id="{E3ED7440-F100-53F9-8A05-21C86051B342}"/>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39" name="Freeform 4138">
                    <a:extLst>
                      <a:ext uri="{FF2B5EF4-FFF2-40B4-BE49-F238E27FC236}">
                        <a16:creationId xmlns:a16="http://schemas.microsoft.com/office/drawing/2014/main" id="{9A391036-5676-83F6-41E7-5894FF9E9D20}"/>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40" name="Freeform 4139">
                    <a:extLst>
                      <a:ext uri="{FF2B5EF4-FFF2-40B4-BE49-F238E27FC236}">
                        <a16:creationId xmlns:a16="http://schemas.microsoft.com/office/drawing/2014/main" id="{AB466800-D79F-68FD-C36F-774091F05CCB}"/>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41" name="Freeform 4140">
                    <a:extLst>
                      <a:ext uri="{FF2B5EF4-FFF2-40B4-BE49-F238E27FC236}">
                        <a16:creationId xmlns:a16="http://schemas.microsoft.com/office/drawing/2014/main" id="{5B040FB1-DB2C-7C0D-2E86-7CFC8691E6EB}"/>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997" name="Group 3996">
                <a:extLst>
                  <a:ext uri="{FF2B5EF4-FFF2-40B4-BE49-F238E27FC236}">
                    <a16:creationId xmlns:a16="http://schemas.microsoft.com/office/drawing/2014/main" id="{E1CE9558-1EB8-6A44-54CC-18FC11A7C5E4}"/>
                  </a:ext>
                </a:extLst>
              </p:cNvPr>
              <p:cNvGrpSpPr/>
              <p:nvPr/>
            </p:nvGrpSpPr>
            <p:grpSpPr>
              <a:xfrm>
                <a:off x="6139904" y="5208193"/>
                <a:ext cx="365760" cy="861046"/>
                <a:chOff x="4114800" y="1883664"/>
                <a:chExt cx="365760" cy="861046"/>
              </a:xfrm>
            </p:grpSpPr>
            <p:grpSp>
              <p:nvGrpSpPr>
                <p:cNvPr id="4120" name="Group 4119">
                  <a:extLst>
                    <a:ext uri="{FF2B5EF4-FFF2-40B4-BE49-F238E27FC236}">
                      <a16:creationId xmlns:a16="http://schemas.microsoft.com/office/drawing/2014/main" id="{E72464E4-8A0F-4585-1BE2-C236058E81BA}"/>
                    </a:ext>
                  </a:extLst>
                </p:cNvPr>
                <p:cNvGrpSpPr/>
                <p:nvPr/>
              </p:nvGrpSpPr>
              <p:grpSpPr>
                <a:xfrm>
                  <a:off x="4114800" y="1883664"/>
                  <a:ext cx="365760" cy="429489"/>
                  <a:chOff x="4114800" y="1883664"/>
                  <a:chExt cx="365760" cy="429489"/>
                </a:xfrm>
              </p:grpSpPr>
              <p:sp>
                <p:nvSpPr>
                  <p:cNvPr id="4128" name="Rectangle 4127">
                    <a:extLst>
                      <a:ext uri="{FF2B5EF4-FFF2-40B4-BE49-F238E27FC236}">
                        <a16:creationId xmlns:a16="http://schemas.microsoft.com/office/drawing/2014/main" id="{7C66D821-BF32-B422-FB71-9E176C1FEC70}"/>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29" name="Rectangle 4128">
                    <a:extLst>
                      <a:ext uri="{FF2B5EF4-FFF2-40B4-BE49-F238E27FC236}">
                        <a16:creationId xmlns:a16="http://schemas.microsoft.com/office/drawing/2014/main" id="{3BDB6495-60C9-24D5-5906-70312D6AD02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30" name="Rectangle 4129">
                    <a:extLst>
                      <a:ext uri="{FF2B5EF4-FFF2-40B4-BE49-F238E27FC236}">
                        <a16:creationId xmlns:a16="http://schemas.microsoft.com/office/drawing/2014/main" id="{4D2CACF4-9287-6CF5-AC57-85E6FEA4305B}"/>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31" name="Freeform 4130">
                    <a:extLst>
                      <a:ext uri="{FF2B5EF4-FFF2-40B4-BE49-F238E27FC236}">
                        <a16:creationId xmlns:a16="http://schemas.microsoft.com/office/drawing/2014/main" id="{7ACE7B9F-7371-984B-3EE6-F4D7641059C4}"/>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32" name="Freeform 4131">
                    <a:extLst>
                      <a:ext uri="{FF2B5EF4-FFF2-40B4-BE49-F238E27FC236}">
                        <a16:creationId xmlns:a16="http://schemas.microsoft.com/office/drawing/2014/main" id="{7177868F-8453-FBF6-3B0A-42C8574DC16D}"/>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33" name="Freeform 4132">
                    <a:extLst>
                      <a:ext uri="{FF2B5EF4-FFF2-40B4-BE49-F238E27FC236}">
                        <a16:creationId xmlns:a16="http://schemas.microsoft.com/office/drawing/2014/main" id="{F71D2F0F-D319-F80C-C199-5338EECB9EB9}"/>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121" name="Group 4120">
                  <a:extLst>
                    <a:ext uri="{FF2B5EF4-FFF2-40B4-BE49-F238E27FC236}">
                      <a16:creationId xmlns:a16="http://schemas.microsoft.com/office/drawing/2014/main" id="{C905647A-0978-5523-DAD4-B22D65C70DEE}"/>
                    </a:ext>
                  </a:extLst>
                </p:cNvPr>
                <p:cNvGrpSpPr/>
                <p:nvPr/>
              </p:nvGrpSpPr>
              <p:grpSpPr>
                <a:xfrm>
                  <a:off x="4114800" y="2313153"/>
                  <a:ext cx="365760" cy="431557"/>
                  <a:chOff x="4114800" y="2313153"/>
                  <a:chExt cx="365760" cy="431557"/>
                </a:xfrm>
              </p:grpSpPr>
              <p:sp>
                <p:nvSpPr>
                  <p:cNvPr id="4122" name="Rectangle 4121">
                    <a:extLst>
                      <a:ext uri="{FF2B5EF4-FFF2-40B4-BE49-F238E27FC236}">
                        <a16:creationId xmlns:a16="http://schemas.microsoft.com/office/drawing/2014/main" id="{F4C07B2E-0ACD-8AC2-2174-18F7155CA1F3}"/>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23" name="Rectangle 4122">
                    <a:extLst>
                      <a:ext uri="{FF2B5EF4-FFF2-40B4-BE49-F238E27FC236}">
                        <a16:creationId xmlns:a16="http://schemas.microsoft.com/office/drawing/2014/main" id="{318F2E95-4FE3-B921-804B-0CBA548A8862}"/>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24" name="Rectangle 4123">
                    <a:extLst>
                      <a:ext uri="{FF2B5EF4-FFF2-40B4-BE49-F238E27FC236}">
                        <a16:creationId xmlns:a16="http://schemas.microsoft.com/office/drawing/2014/main" id="{06A00F3A-4DC7-AD2E-7CFD-609EC5BEE34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25" name="Freeform 4124">
                    <a:extLst>
                      <a:ext uri="{FF2B5EF4-FFF2-40B4-BE49-F238E27FC236}">
                        <a16:creationId xmlns:a16="http://schemas.microsoft.com/office/drawing/2014/main" id="{A4E2327E-EE0A-D10E-2C4E-D9B7C49832A8}"/>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26" name="Freeform 4125">
                    <a:extLst>
                      <a:ext uri="{FF2B5EF4-FFF2-40B4-BE49-F238E27FC236}">
                        <a16:creationId xmlns:a16="http://schemas.microsoft.com/office/drawing/2014/main" id="{8534E832-0229-F5B0-4D0C-24FF3B785143}"/>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27" name="Freeform 4126">
                    <a:extLst>
                      <a:ext uri="{FF2B5EF4-FFF2-40B4-BE49-F238E27FC236}">
                        <a16:creationId xmlns:a16="http://schemas.microsoft.com/office/drawing/2014/main" id="{205B0DA1-A4D9-4113-5FE5-21E98B54AA8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998" name="Group 3997">
                <a:extLst>
                  <a:ext uri="{FF2B5EF4-FFF2-40B4-BE49-F238E27FC236}">
                    <a16:creationId xmlns:a16="http://schemas.microsoft.com/office/drawing/2014/main" id="{CB76E007-6E35-FC2F-44CA-14226DB27365}"/>
                  </a:ext>
                </a:extLst>
              </p:cNvPr>
              <p:cNvGrpSpPr/>
              <p:nvPr/>
            </p:nvGrpSpPr>
            <p:grpSpPr>
              <a:xfrm>
                <a:off x="6505664" y="5208193"/>
                <a:ext cx="365760" cy="861046"/>
                <a:chOff x="4114800" y="1883664"/>
                <a:chExt cx="365760" cy="861046"/>
              </a:xfrm>
            </p:grpSpPr>
            <p:grpSp>
              <p:nvGrpSpPr>
                <p:cNvPr id="4106" name="Group 4105">
                  <a:extLst>
                    <a:ext uri="{FF2B5EF4-FFF2-40B4-BE49-F238E27FC236}">
                      <a16:creationId xmlns:a16="http://schemas.microsoft.com/office/drawing/2014/main" id="{9D618D36-8DEA-B4FB-4974-0589AB7D169B}"/>
                    </a:ext>
                  </a:extLst>
                </p:cNvPr>
                <p:cNvGrpSpPr/>
                <p:nvPr/>
              </p:nvGrpSpPr>
              <p:grpSpPr>
                <a:xfrm>
                  <a:off x="4114800" y="1883664"/>
                  <a:ext cx="365760" cy="429489"/>
                  <a:chOff x="4114800" y="1883664"/>
                  <a:chExt cx="365760" cy="429489"/>
                </a:xfrm>
              </p:grpSpPr>
              <p:sp>
                <p:nvSpPr>
                  <p:cNvPr id="4114" name="Rectangle 4113">
                    <a:extLst>
                      <a:ext uri="{FF2B5EF4-FFF2-40B4-BE49-F238E27FC236}">
                        <a16:creationId xmlns:a16="http://schemas.microsoft.com/office/drawing/2014/main" id="{E35C664F-31F4-8998-6551-DE5F9DB4F373}"/>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15" name="Rectangle 4114">
                    <a:extLst>
                      <a:ext uri="{FF2B5EF4-FFF2-40B4-BE49-F238E27FC236}">
                        <a16:creationId xmlns:a16="http://schemas.microsoft.com/office/drawing/2014/main" id="{5E70A80C-386C-98B9-8A8E-24BA8449E77C}"/>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16" name="Rectangle 4115">
                    <a:extLst>
                      <a:ext uri="{FF2B5EF4-FFF2-40B4-BE49-F238E27FC236}">
                        <a16:creationId xmlns:a16="http://schemas.microsoft.com/office/drawing/2014/main" id="{1507ADC5-3B6E-B289-A517-9EC21A6E142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17" name="Freeform 4116">
                    <a:extLst>
                      <a:ext uri="{FF2B5EF4-FFF2-40B4-BE49-F238E27FC236}">
                        <a16:creationId xmlns:a16="http://schemas.microsoft.com/office/drawing/2014/main" id="{F408AA33-CC0E-B878-7875-0D704352958E}"/>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18" name="Freeform 4117">
                    <a:extLst>
                      <a:ext uri="{FF2B5EF4-FFF2-40B4-BE49-F238E27FC236}">
                        <a16:creationId xmlns:a16="http://schemas.microsoft.com/office/drawing/2014/main" id="{6260EB3E-ABAA-D20E-F018-0ECBEE849572}"/>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19" name="Freeform 4118">
                    <a:extLst>
                      <a:ext uri="{FF2B5EF4-FFF2-40B4-BE49-F238E27FC236}">
                        <a16:creationId xmlns:a16="http://schemas.microsoft.com/office/drawing/2014/main" id="{8BD7260E-5764-A61A-04D6-503F66452D5B}"/>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107" name="Group 4106">
                  <a:extLst>
                    <a:ext uri="{FF2B5EF4-FFF2-40B4-BE49-F238E27FC236}">
                      <a16:creationId xmlns:a16="http://schemas.microsoft.com/office/drawing/2014/main" id="{149AD531-E4E9-8D33-77AB-B60B72B81E61}"/>
                    </a:ext>
                  </a:extLst>
                </p:cNvPr>
                <p:cNvGrpSpPr/>
                <p:nvPr/>
              </p:nvGrpSpPr>
              <p:grpSpPr>
                <a:xfrm>
                  <a:off x="4114800" y="2313153"/>
                  <a:ext cx="365760" cy="431557"/>
                  <a:chOff x="4114800" y="2313153"/>
                  <a:chExt cx="365760" cy="431557"/>
                </a:xfrm>
              </p:grpSpPr>
              <p:sp>
                <p:nvSpPr>
                  <p:cNvPr id="4108" name="Rectangle 4107">
                    <a:extLst>
                      <a:ext uri="{FF2B5EF4-FFF2-40B4-BE49-F238E27FC236}">
                        <a16:creationId xmlns:a16="http://schemas.microsoft.com/office/drawing/2014/main" id="{08D28DFD-1C57-DAAB-15B1-029A7967EFE6}"/>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09" name="Rectangle 4108">
                    <a:extLst>
                      <a:ext uri="{FF2B5EF4-FFF2-40B4-BE49-F238E27FC236}">
                        <a16:creationId xmlns:a16="http://schemas.microsoft.com/office/drawing/2014/main" id="{CD9C32C1-2BAA-6AB0-6751-89925078F9F4}"/>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10" name="Rectangle 4109">
                    <a:extLst>
                      <a:ext uri="{FF2B5EF4-FFF2-40B4-BE49-F238E27FC236}">
                        <a16:creationId xmlns:a16="http://schemas.microsoft.com/office/drawing/2014/main" id="{ACE94334-F9B5-43B0-4A1B-0BCCABB4B52F}"/>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11" name="Freeform 4110">
                    <a:extLst>
                      <a:ext uri="{FF2B5EF4-FFF2-40B4-BE49-F238E27FC236}">
                        <a16:creationId xmlns:a16="http://schemas.microsoft.com/office/drawing/2014/main" id="{4BE5DDD5-5F08-098A-3B99-1A8F5FE127B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12" name="Freeform 4111">
                    <a:extLst>
                      <a:ext uri="{FF2B5EF4-FFF2-40B4-BE49-F238E27FC236}">
                        <a16:creationId xmlns:a16="http://schemas.microsoft.com/office/drawing/2014/main" id="{49EB4B5F-271F-F385-36D0-0902DF5076E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13" name="Freeform 4112">
                    <a:extLst>
                      <a:ext uri="{FF2B5EF4-FFF2-40B4-BE49-F238E27FC236}">
                        <a16:creationId xmlns:a16="http://schemas.microsoft.com/office/drawing/2014/main" id="{5EFCAF8A-AB36-8679-1710-803A9AC0F298}"/>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3999" name="Group 3998">
                <a:extLst>
                  <a:ext uri="{FF2B5EF4-FFF2-40B4-BE49-F238E27FC236}">
                    <a16:creationId xmlns:a16="http://schemas.microsoft.com/office/drawing/2014/main" id="{89073C54-5120-39A0-2FEC-857C4E14489A}"/>
                  </a:ext>
                </a:extLst>
              </p:cNvPr>
              <p:cNvGrpSpPr/>
              <p:nvPr/>
            </p:nvGrpSpPr>
            <p:grpSpPr>
              <a:xfrm>
                <a:off x="6871424" y="5208193"/>
                <a:ext cx="365760" cy="861046"/>
                <a:chOff x="4114800" y="1883664"/>
                <a:chExt cx="365760" cy="861046"/>
              </a:xfrm>
            </p:grpSpPr>
            <p:grpSp>
              <p:nvGrpSpPr>
                <p:cNvPr id="4092" name="Group 4091">
                  <a:extLst>
                    <a:ext uri="{FF2B5EF4-FFF2-40B4-BE49-F238E27FC236}">
                      <a16:creationId xmlns:a16="http://schemas.microsoft.com/office/drawing/2014/main" id="{BA14F0A6-AC22-4250-153C-28782233357A}"/>
                    </a:ext>
                  </a:extLst>
                </p:cNvPr>
                <p:cNvGrpSpPr/>
                <p:nvPr/>
              </p:nvGrpSpPr>
              <p:grpSpPr>
                <a:xfrm>
                  <a:off x="4114800" y="1883664"/>
                  <a:ext cx="365760" cy="429489"/>
                  <a:chOff x="4114800" y="1883664"/>
                  <a:chExt cx="365760" cy="429489"/>
                </a:xfrm>
              </p:grpSpPr>
              <p:sp>
                <p:nvSpPr>
                  <p:cNvPr id="4100" name="Rectangle 4099">
                    <a:extLst>
                      <a:ext uri="{FF2B5EF4-FFF2-40B4-BE49-F238E27FC236}">
                        <a16:creationId xmlns:a16="http://schemas.microsoft.com/office/drawing/2014/main" id="{936A4387-C34B-4AE7-6E60-C5FC9E4CB41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01" name="Rectangle 4100">
                    <a:extLst>
                      <a:ext uri="{FF2B5EF4-FFF2-40B4-BE49-F238E27FC236}">
                        <a16:creationId xmlns:a16="http://schemas.microsoft.com/office/drawing/2014/main" id="{68A83A75-5AC1-0723-8460-2C37E08716F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02" name="Rectangle 4101">
                    <a:extLst>
                      <a:ext uri="{FF2B5EF4-FFF2-40B4-BE49-F238E27FC236}">
                        <a16:creationId xmlns:a16="http://schemas.microsoft.com/office/drawing/2014/main" id="{8CA11826-14B2-B500-4B0B-4EEFBA273D1C}"/>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103" name="Freeform 4102">
                    <a:extLst>
                      <a:ext uri="{FF2B5EF4-FFF2-40B4-BE49-F238E27FC236}">
                        <a16:creationId xmlns:a16="http://schemas.microsoft.com/office/drawing/2014/main" id="{49617AB9-C90A-67BC-F622-21BDF7C0928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04" name="Freeform 4103">
                    <a:extLst>
                      <a:ext uri="{FF2B5EF4-FFF2-40B4-BE49-F238E27FC236}">
                        <a16:creationId xmlns:a16="http://schemas.microsoft.com/office/drawing/2014/main" id="{841CEC5E-E3E7-6B76-8614-F7018E3A0C0A}"/>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105" name="Freeform 4104">
                    <a:extLst>
                      <a:ext uri="{FF2B5EF4-FFF2-40B4-BE49-F238E27FC236}">
                        <a16:creationId xmlns:a16="http://schemas.microsoft.com/office/drawing/2014/main" id="{1CB836C2-AD3D-67E2-BB56-CCCD719DF910}"/>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093" name="Group 4092">
                  <a:extLst>
                    <a:ext uri="{FF2B5EF4-FFF2-40B4-BE49-F238E27FC236}">
                      <a16:creationId xmlns:a16="http://schemas.microsoft.com/office/drawing/2014/main" id="{7AA01E44-1C24-40FD-F4FB-034FB9FAA3A6}"/>
                    </a:ext>
                  </a:extLst>
                </p:cNvPr>
                <p:cNvGrpSpPr/>
                <p:nvPr/>
              </p:nvGrpSpPr>
              <p:grpSpPr>
                <a:xfrm>
                  <a:off x="4114800" y="2313153"/>
                  <a:ext cx="365760" cy="431557"/>
                  <a:chOff x="4114800" y="2313153"/>
                  <a:chExt cx="365760" cy="431557"/>
                </a:xfrm>
              </p:grpSpPr>
              <p:sp>
                <p:nvSpPr>
                  <p:cNvPr id="4094" name="Rectangle 4093">
                    <a:extLst>
                      <a:ext uri="{FF2B5EF4-FFF2-40B4-BE49-F238E27FC236}">
                        <a16:creationId xmlns:a16="http://schemas.microsoft.com/office/drawing/2014/main" id="{667626E5-BC9E-469C-01F6-F56EB731D097}"/>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95" name="Rectangle 4094">
                    <a:extLst>
                      <a:ext uri="{FF2B5EF4-FFF2-40B4-BE49-F238E27FC236}">
                        <a16:creationId xmlns:a16="http://schemas.microsoft.com/office/drawing/2014/main" id="{C670E74B-3778-B827-8907-709F24FD909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96" name="Rectangle 4095">
                    <a:extLst>
                      <a:ext uri="{FF2B5EF4-FFF2-40B4-BE49-F238E27FC236}">
                        <a16:creationId xmlns:a16="http://schemas.microsoft.com/office/drawing/2014/main" id="{C3B41AD5-BC1B-CE03-DC2E-957BDD8EDB50}"/>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97" name="Freeform 4096">
                    <a:extLst>
                      <a:ext uri="{FF2B5EF4-FFF2-40B4-BE49-F238E27FC236}">
                        <a16:creationId xmlns:a16="http://schemas.microsoft.com/office/drawing/2014/main" id="{532F3F55-5034-F468-BD2E-BFB53F364E1F}"/>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98" name="Freeform 4097">
                    <a:extLst>
                      <a:ext uri="{FF2B5EF4-FFF2-40B4-BE49-F238E27FC236}">
                        <a16:creationId xmlns:a16="http://schemas.microsoft.com/office/drawing/2014/main" id="{F1D6B321-ABAF-9F47-5D80-AD2F6A5C1FDD}"/>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99" name="Freeform 4098">
                    <a:extLst>
                      <a:ext uri="{FF2B5EF4-FFF2-40B4-BE49-F238E27FC236}">
                        <a16:creationId xmlns:a16="http://schemas.microsoft.com/office/drawing/2014/main" id="{CD8C7E29-F1CF-7188-0085-1946577E78A2}"/>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4000" name="Group 3999">
                <a:extLst>
                  <a:ext uri="{FF2B5EF4-FFF2-40B4-BE49-F238E27FC236}">
                    <a16:creationId xmlns:a16="http://schemas.microsoft.com/office/drawing/2014/main" id="{7B5DA443-619D-77B9-58F1-FC6BB2EC7D8F}"/>
                  </a:ext>
                </a:extLst>
              </p:cNvPr>
              <p:cNvGrpSpPr/>
              <p:nvPr/>
            </p:nvGrpSpPr>
            <p:grpSpPr>
              <a:xfrm>
                <a:off x="5042624" y="3818305"/>
                <a:ext cx="365760" cy="861046"/>
                <a:chOff x="4114800" y="1883664"/>
                <a:chExt cx="365760" cy="861046"/>
              </a:xfrm>
            </p:grpSpPr>
            <p:grpSp>
              <p:nvGrpSpPr>
                <p:cNvPr id="4078" name="Group 4077">
                  <a:extLst>
                    <a:ext uri="{FF2B5EF4-FFF2-40B4-BE49-F238E27FC236}">
                      <a16:creationId xmlns:a16="http://schemas.microsoft.com/office/drawing/2014/main" id="{1D5A81D8-F9E9-EB8D-EAF3-8F55816AF621}"/>
                    </a:ext>
                  </a:extLst>
                </p:cNvPr>
                <p:cNvGrpSpPr/>
                <p:nvPr/>
              </p:nvGrpSpPr>
              <p:grpSpPr>
                <a:xfrm>
                  <a:off x="4114800" y="1883664"/>
                  <a:ext cx="365760" cy="429489"/>
                  <a:chOff x="4114800" y="1883664"/>
                  <a:chExt cx="365760" cy="429489"/>
                </a:xfrm>
              </p:grpSpPr>
              <p:sp>
                <p:nvSpPr>
                  <p:cNvPr id="4086" name="Rectangle 4085">
                    <a:extLst>
                      <a:ext uri="{FF2B5EF4-FFF2-40B4-BE49-F238E27FC236}">
                        <a16:creationId xmlns:a16="http://schemas.microsoft.com/office/drawing/2014/main" id="{8407206C-F4DA-8E06-0D5D-8737FDD8E9FE}"/>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87" name="Rectangle 4086">
                    <a:extLst>
                      <a:ext uri="{FF2B5EF4-FFF2-40B4-BE49-F238E27FC236}">
                        <a16:creationId xmlns:a16="http://schemas.microsoft.com/office/drawing/2014/main" id="{EDCF256C-E810-28E7-41BE-6A73279CE145}"/>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88" name="Rectangle 4087">
                    <a:extLst>
                      <a:ext uri="{FF2B5EF4-FFF2-40B4-BE49-F238E27FC236}">
                        <a16:creationId xmlns:a16="http://schemas.microsoft.com/office/drawing/2014/main" id="{779730F2-A2BF-3B47-CD04-66C6562324FF}"/>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89" name="Freeform 4088">
                    <a:extLst>
                      <a:ext uri="{FF2B5EF4-FFF2-40B4-BE49-F238E27FC236}">
                        <a16:creationId xmlns:a16="http://schemas.microsoft.com/office/drawing/2014/main" id="{6812E1C7-1740-469A-B5AA-544807C9366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90" name="Freeform 4089">
                    <a:extLst>
                      <a:ext uri="{FF2B5EF4-FFF2-40B4-BE49-F238E27FC236}">
                        <a16:creationId xmlns:a16="http://schemas.microsoft.com/office/drawing/2014/main" id="{220C9771-D32A-0A6F-0D52-ADA05F180AC3}"/>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91" name="Freeform 4090">
                    <a:extLst>
                      <a:ext uri="{FF2B5EF4-FFF2-40B4-BE49-F238E27FC236}">
                        <a16:creationId xmlns:a16="http://schemas.microsoft.com/office/drawing/2014/main" id="{AADE8195-9CA6-BD51-441F-98BF50F4AB06}"/>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079" name="Group 4078">
                  <a:extLst>
                    <a:ext uri="{FF2B5EF4-FFF2-40B4-BE49-F238E27FC236}">
                      <a16:creationId xmlns:a16="http://schemas.microsoft.com/office/drawing/2014/main" id="{063D7228-1EA7-6485-D9F1-8B1AB80335CB}"/>
                    </a:ext>
                  </a:extLst>
                </p:cNvPr>
                <p:cNvGrpSpPr/>
                <p:nvPr/>
              </p:nvGrpSpPr>
              <p:grpSpPr>
                <a:xfrm>
                  <a:off x="4114800" y="2313153"/>
                  <a:ext cx="365760" cy="431557"/>
                  <a:chOff x="4114800" y="2313153"/>
                  <a:chExt cx="365760" cy="431557"/>
                </a:xfrm>
              </p:grpSpPr>
              <p:sp>
                <p:nvSpPr>
                  <p:cNvPr id="4080" name="Rectangle 4079">
                    <a:extLst>
                      <a:ext uri="{FF2B5EF4-FFF2-40B4-BE49-F238E27FC236}">
                        <a16:creationId xmlns:a16="http://schemas.microsoft.com/office/drawing/2014/main" id="{EBE9EC29-DF85-5A2D-C60D-775FA3C63280}"/>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81" name="Rectangle 4080">
                    <a:extLst>
                      <a:ext uri="{FF2B5EF4-FFF2-40B4-BE49-F238E27FC236}">
                        <a16:creationId xmlns:a16="http://schemas.microsoft.com/office/drawing/2014/main" id="{BB573ACE-BEAA-636B-8EFB-AAAFE8B0DC4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82" name="Rectangle 4081">
                    <a:extLst>
                      <a:ext uri="{FF2B5EF4-FFF2-40B4-BE49-F238E27FC236}">
                        <a16:creationId xmlns:a16="http://schemas.microsoft.com/office/drawing/2014/main" id="{02E1A0C2-636D-5EFB-EDB2-3CB00FB36329}"/>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83" name="Freeform 4082">
                    <a:extLst>
                      <a:ext uri="{FF2B5EF4-FFF2-40B4-BE49-F238E27FC236}">
                        <a16:creationId xmlns:a16="http://schemas.microsoft.com/office/drawing/2014/main" id="{71AFBCE7-0F34-E668-4CC2-EB6926930412}"/>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84" name="Freeform 4083">
                    <a:extLst>
                      <a:ext uri="{FF2B5EF4-FFF2-40B4-BE49-F238E27FC236}">
                        <a16:creationId xmlns:a16="http://schemas.microsoft.com/office/drawing/2014/main" id="{3E630821-038D-D22B-1186-B052B400C8BC}"/>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85" name="Freeform 4084">
                    <a:extLst>
                      <a:ext uri="{FF2B5EF4-FFF2-40B4-BE49-F238E27FC236}">
                        <a16:creationId xmlns:a16="http://schemas.microsoft.com/office/drawing/2014/main" id="{7123F93C-C995-76A5-FC94-F1269B3E0E05}"/>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4001" name="Group 4000">
                <a:extLst>
                  <a:ext uri="{FF2B5EF4-FFF2-40B4-BE49-F238E27FC236}">
                    <a16:creationId xmlns:a16="http://schemas.microsoft.com/office/drawing/2014/main" id="{29702C01-37AB-6DC1-F51B-684801244684}"/>
                  </a:ext>
                </a:extLst>
              </p:cNvPr>
              <p:cNvGrpSpPr/>
              <p:nvPr/>
            </p:nvGrpSpPr>
            <p:grpSpPr>
              <a:xfrm>
                <a:off x="5408384" y="3818305"/>
                <a:ext cx="365760" cy="861046"/>
                <a:chOff x="4114800" y="1883664"/>
                <a:chExt cx="365760" cy="861046"/>
              </a:xfrm>
            </p:grpSpPr>
            <p:grpSp>
              <p:nvGrpSpPr>
                <p:cNvPr id="4064" name="Group 4063">
                  <a:extLst>
                    <a:ext uri="{FF2B5EF4-FFF2-40B4-BE49-F238E27FC236}">
                      <a16:creationId xmlns:a16="http://schemas.microsoft.com/office/drawing/2014/main" id="{7800E6D5-C6A2-5AF9-8915-0CA88803EB3D}"/>
                    </a:ext>
                  </a:extLst>
                </p:cNvPr>
                <p:cNvGrpSpPr/>
                <p:nvPr/>
              </p:nvGrpSpPr>
              <p:grpSpPr>
                <a:xfrm>
                  <a:off x="4114800" y="1883664"/>
                  <a:ext cx="365760" cy="429489"/>
                  <a:chOff x="4114800" y="1883664"/>
                  <a:chExt cx="365760" cy="429489"/>
                </a:xfrm>
              </p:grpSpPr>
              <p:sp>
                <p:nvSpPr>
                  <p:cNvPr id="4072" name="Rectangle 4071">
                    <a:extLst>
                      <a:ext uri="{FF2B5EF4-FFF2-40B4-BE49-F238E27FC236}">
                        <a16:creationId xmlns:a16="http://schemas.microsoft.com/office/drawing/2014/main" id="{145AEA9B-517C-BA72-2B3B-7C5FA9010284}"/>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73" name="Rectangle 4072">
                    <a:extLst>
                      <a:ext uri="{FF2B5EF4-FFF2-40B4-BE49-F238E27FC236}">
                        <a16:creationId xmlns:a16="http://schemas.microsoft.com/office/drawing/2014/main" id="{4E3E1F82-F6CB-E9EA-2E3D-71684B9A4B2E}"/>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74" name="Rectangle 4073">
                    <a:extLst>
                      <a:ext uri="{FF2B5EF4-FFF2-40B4-BE49-F238E27FC236}">
                        <a16:creationId xmlns:a16="http://schemas.microsoft.com/office/drawing/2014/main" id="{9BC49824-6736-0B44-56E0-1935890826A4}"/>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75" name="Freeform 4074">
                    <a:extLst>
                      <a:ext uri="{FF2B5EF4-FFF2-40B4-BE49-F238E27FC236}">
                        <a16:creationId xmlns:a16="http://schemas.microsoft.com/office/drawing/2014/main" id="{92C7EC45-3C4B-FF4C-876C-C3FA7B9CD1DF}"/>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76" name="Freeform 4075">
                    <a:extLst>
                      <a:ext uri="{FF2B5EF4-FFF2-40B4-BE49-F238E27FC236}">
                        <a16:creationId xmlns:a16="http://schemas.microsoft.com/office/drawing/2014/main" id="{3CDE5F4C-2F05-5CF5-A4EE-24590B2B87EB}"/>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77" name="Freeform 4076">
                    <a:extLst>
                      <a:ext uri="{FF2B5EF4-FFF2-40B4-BE49-F238E27FC236}">
                        <a16:creationId xmlns:a16="http://schemas.microsoft.com/office/drawing/2014/main" id="{11D285F4-FCFC-51B9-5235-DB08DE26A56E}"/>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065" name="Group 4064">
                  <a:extLst>
                    <a:ext uri="{FF2B5EF4-FFF2-40B4-BE49-F238E27FC236}">
                      <a16:creationId xmlns:a16="http://schemas.microsoft.com/office/drawing/2014/main" id="{8A76B23D-D56D-97AD-F1C6-FF597E5AA74C}"/>
                    </a:ext>
                  </a:extLst>
                </p:cNvPr>
                <p:cNvGrpSpPr/>
                <p:nvPr/>
              </p:nvGrpSpPr>
              <p:grpSpPr>
                <a:xfrm>
                  <a:off x="4114800" y="2313153"/>
                  <a:ext cx="365760" cy="431557"/>
                  <a:chOff x="4114800" y="2313153"/>
                  <a:chExt cx="365760" cy="431557"/>
                </a:xfrm>
              </p:grpSpPr>
              <p:sp>
                <p:nvSpPr>
                  <p:cNvPr id="4066" name="Rectangle 4065">
                    <a:extLst>
                      <a:ext uri="{FF2B5EF4-FFF2-40B4-BE49-F238E27FC236}">
                        <a16:creationId xmlns:a16="http://schemas.microsoft.com/office/drawing/2014/main" id="{0E59FB8D-7043-EEEA-E24C-1D8490CE1DDA}"/>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67" name="Rectangle 4066">
                    <a:extLst>
                      <a:ext uri="{FF2B5EF4-FFF2-40B4-BE49-F238E27FC236}">
                        <a16:creationId xmlns:a16="http://schemas.microsoft.com/office/drawing/2014/main" id="{FB98B34A-4566-6DE8-AE7F-86B6F5759633}"/>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68" name="Rectangle 4067">
                    <a:extLst>
                      <a:ext uri="{FF2B5EF4-FFF2-40B4-BE49-F238E27FC236}">
                        <a16:creationId xmlns:a16="http://schemas.microsoft.com/office/drawing/2014/main" id="{C72EC450-8524-0FC8-1EAF-CF5CCB8DFB7B}"/>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69" name="Freeform 4068">
                    <a:extLst>
                      <a:ext uri="{FF2B5EF4-FFF2-40B4-BE49-F238E27FC236}">
                        <a16:creationId xmlns:a16="http://schemas.microsoft.com/office/drawing/2014/main" id="{123EBB43-E8C8-8A75-F0F6-9136B2967D7A}"/>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70" name="Freeform 4069">
                    <a:extLst>
                      <a:ext uri="{FF2B5EF4-FFF2-40B4-BE49-F238E27FC236}">
                        <a16:creationId xmlns:a16="http://schemas.microsoft.com/office/drawing/2014/main" id="{B10987B6-49D9-D537-4F84-027FCCB151A7}"/>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71" name="Freeform 4070">
                    <a:extLst>
                      <a:ext uri="{FF2B5EF4-FFF2-40B4-BE49-F238E27FC236}">
                        <a16:creationId xmlns:a16="http://schemas.microsoft.com/office/drawing/2014/main" id="{2C2FF7BD-927F-A994-A53E-2BC53A7B13FC}"/>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4002" name="Group 4001">
                <a:extLst>
                  <a:ext uri="{FF2B5EF4-FFF2-40B4-BE49-F238E27FC236}">
                    <a16:creationId xmlns:a16="http://schemas.microsoft.com/office/drawing/2014/main" id="{D981289D-9172-15E2-58EC-ED238431D6BE}"/>
                  </a:ext>
                </a:extLst>
              </p:cNvPr>
              <p:cNvGrpSpPr/>
              <p:nvPr/>
            </p:nvGrpSpPr>
            <p:grpSpPr>
              <a:xfrm>
                <a:off x="5774144" y="3818305"/>
                <a:ext cx="365760" cy="861046"/>
                <a:chOff x="4114800" y="1883664"/>
                <a:chExt cx="365760" cy="861046"/>
              </a:xfrm>
            </p:grpSpPr>
            <p:grpSp>
              <p:nvGrpSpPr>
                <p:cNvPr id="4050" name="Group 4049">
                  <a:extLst>
                    <a:ext uri="{FF2B5EF4-FFF2-40B4-BE49-F238E27FC236}">
                      <a16:creationId xmlns:a16="http://schemas.microsoft.com/office/drawing/2014/main" id="{F9769BF6-08AA-C171-026B-0EA092E6A01D}"/>
                    </a:ext>
                  </a:extLst>
                </p:cNvPr>
                <p:cNvGrpSpPr/>
                <p:nvPr/>
              </p:nvGrpSpPr>
              <p:grpSpPr>
                <a:xfrm>
                  <a:off x="4114800" y="1883664"/>
                  <a:ext cx="365760" cy="429489"/>
                  <a:chOff x="4114800" y="1883664"/>
                  <a:chExt cx="365760" cy="429489"/>
                </a:xfrm>
              </p:grpSpPr>
              <p:sp>
                <p:nvSpPr>
                  <p:cNvPr id="4058" name="Rectangle 4057">
                    <a:extLst>
                      <a:ext uri="{FF2B5EF4-FFF2-40B4-BE49-F238E27FC236}">
                        <a16:creationId xmlns:a16="http://schemas.microsoft.com/office/drawing/2014/main" id="{822BFB78-AD1A-6022-6B29-058DA643E1D7}"/>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59" name="Rectangle 4058">
                    <a:extLst>
                      <a:ext uri="{FF2B5EF4-FFF2-40B4-BE49-F238E27FC236}">
                        <a16:creationId xmlns:a16="http://schemas.microsoft.com/office/drawing/2014/main" id="{893B5EFE-A043-9A76-2F36-447661AFB7B7}"/>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60" name="Rectangle 4059">
                    <a:extLst>
                      <a:ext uri="{FF2B5EF4-FFF2-40B4-BE49-F238E27FC236}">
                        <a16:creationId xmlns:a16="http://schemas.microsoft.com/office/drawing/2014/main" id="{6CB1C5A1-24C3-6355-F7F1-3091E45F8FA8}"/>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61" name="Freeform 4060">
                    <a:extLst>
                      <a:ext uri="{FF2B5EF4-FFF2-40B4-BE49-F238E27FC236}">
                        <a16:creationId xmlns:a16="http://schemas.microsoft.com/office/drawing/2014/main" id="{EC225028-71D1-A2D4-365A-C5BC947CFAE3}"/>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62" name="Freeform 4061">
                    <a:extLst>
                      <a:ext uri="{FF2B5EF4-FFF2-40B4-BE49-F238E27FC236}">
                        <a16:creationId xmlns:a16="http://schemas.microsoft.com/office/drawing/2014/main" id="{5F28B09B-2D03-A911-C6D5-1D1836F4F398}"/>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63" name="Freeform 4062">
                    <a:extLst>
                      <a:ext uri="{FF2B5EF4-FFF2-40B4-BE49-F238E27FC236}">
                        <a16:creationId xmlns:a16="http://schemas.microsoft.com/office/drawing/2014/main" id="{9D476F58-38A4-75A4-CCF6-B4BF44A7563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051" name="Group 4050">
                  <a:extLst>
                    <a:ext uri="{FF2B5EF4-FFF2-40B4-BE49-F238E27FC236}">
                      <a16:creationId xmlns:a16="http://schemas.microsoft.com/office/drawing/2014/main" id="{7BC49BEA-608C-9391-079A-BAE13B0D5D85}"/>
                    </a:ext>
                  </a:extLst>
                </p:cNvPr>
                <p:cNvGrpSpPr/>
                <p:nvPr/>
              </p:nvGrpSpPr>
              <p:grpSpPr>
                <a:xfrm>
                  <a:off x="4114800" y="2313153"/>
                  <a:ext cx="365760" cy="431557"/>
                  <a:chOff x="4114800" y="2313153"/>
                  <a:chExt cx="365760" cy="431557"/>
                </a:xfrm>
              </p:grpSpPr>
              <p:sp>
                <p:nvSpPr>
                  <p:cNvPr id="4052" name="Rectangle 4051">
                    <a:extLst>
                      <a:ext uri="{FF2B5EF4-FFF2-40B4-BE49-F238E27FC236}">
                        <a16:creationId xmlns:a16="http://schemas.microsoft.com/office/drawing/2014/main" id="{746B8975-9913-62C7-B750-3E14768757B9}"/>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53" name="Rectangle 4052">
                    <a:extLst>
                      <a:ext uri="{FF2B5EF4-FFF2-40B4-BE49-F238E27FC236}">
                        <a16:creationId xmlns:a16="http://schemas.microsoft.com/office/drawing/2014/main" id="{657270A5-83C3-CBA7-01CF-9775BD782321}"/>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54" name="Rectangle 4053">
                    <a:extLst>
                      <a:ext uri="{FF2B5EF4-FFF2-40B4-BE49-F238E27FC236}">
                        <a16:creationId xmlns:a16="http://schemas.microsoft.com/office/drawing/2014/main" id="{3CDC31D5-6E3B-38B7-84FF-107B2082C941}"/>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55" name="Freeform 4054">
                    <a:extLst>
                      <a:ext uri="{FF2B5EF4-FFF2-40B4-BE49-F238E27FC236}">
                        <a16:creationId xmlns:a16="http://schemas.microsoft.com/office/drawing/2014/main" id="{115D9D59-13BB-ED25-D83D-4ECF47635671}"/>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56" name="Freeform 4055">
                    <a:extLst>
                      <a:ext uri="{FF2B5EF4-FFF2-40B4-BE49-F238E27FC236}">
                        <a16:creationId xmlns:a16="http://schemas.microsoft.com/office/drawing/2014/main" id="{E854FAC9-B250-FFF2-0B5E-6CE02F66008A}"/>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57" name="Freeform 4056">
                    <a:extLst>
                      <a:ext uri="{FF2B5EF4-FFF2-40B4-BE49-F238E27FC236}">
                        <a16:creationId xmlns:a16="http://schemas.microsoft.com/office/drawing/2014/main" id="{C8AEB363-100D-0C4A-9EA6-2C990C189D11}"/>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4003" name="Group 4002">
                <a:extLst>
                  <a:ext uri="{FF2B5EF4-FFF2-40B4-BE49-F238E27FC236}">
                    <a16:creationId xmlns:a16="http://schemas.microsoft.com/office/drawing/2014/main" id="{C1A7069D-67F4-8915-7E97-F7A38FD2527C}"/>
                  </a:ext>
                </a:extLst>
              </p:cNvPr>
              <p:cNvGrpSpPr/>
              <p:nvPr/>
            </p:nvGrpSpPr>
            <p:grpSpPr>
              <a:xfrm>
                <a:off x="6139904" y="3818305"/>
                <a:ext cx="365760" cy="861046"/>
                <a:chOff x="4114800" y="1883664"/>
                <a:chExt cx="365760" cy="861046"/>
              </a:xfrm>
            </p:grpSpPr>
            <p:grpSp>
              <p:nvGrpSpPr>
                <p:cNvPr id="4036" name="Group 4035">
                  <a:extLst>
                    <a:ext uri="{FF2B5EF4-FFF2-40B4-BE49-F238E27FC236}">
                      <a16:creationId xmlns:a16="http://schemas.microsoft.com/office/drawing/2014/main" id="{E5B81002-7104-08BD-CCB2-B64CC41B0A8B}"/>
                    </a:ext>
                  </a:extLst>
                </p:cNvPr>
                <p:cNvGrpSpPr/>
                <p:nvPr/>
              </p:nvGrpSpPr>
              <p:grpSpPr>
                <a:xfrm>
                  <a:off x="4114800" y="1883664"/>
                  <a:ext cx="365760" cy="429489"/>
                  <a:chOff x="4114800" y="1883664"/>
                  <a:chExt cx="365760" cy="429489"/>
                </a:xfrm>
              </p:grpSpPr>
              <p:sp>
                <p:nvSpPr>
                  <p:cNvPr id="4044" name="Rectangle 4043">
                    <a:extLst>
                      <a:ext uri="{FF2B5EF4-FFF2-40B4-BE49-F238E27FC236}">
                        <a16:creationId xmlns:a16="http://schemas.microsoft.com/office/drawing/2014/main" id="{6C1A854F-C00F-4E3E-64DE-021F8BE72EF6}"/>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45" name="Rectangle 4044">
                    <a:extLst>
                      <a:ext uri="{FF2B5EF4-FFF2-40B4-BE49-F238E27FC236}">
                        <a16:creationId xmlns:a16="http://schemas.microsoft.com/office/drawing/2014/main" id="{84FEA65C-13AD-10DB-E443-5C6F67550F41}"/>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46" name="Rectangle 4045">
                    <a:extLst>
                      <a:ext uri="{FF2B5EF4-FFF2-40B4-BE49-F238E27FC236}">
                        <a16:creationId xmlns:a16="http://schemas.microsoft.com/office/drawing/2014/main" id="{79D7A71E-10DE-6C22-7BDC-A09D1D9698A3}"/>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47" name="Freeform 4046">
                    <a:extLst>
                      <a:ext uri="{FF2B5EF4-FFF2-40B4-BE49-F238E27FC236}">
                        <a16:creationId xmlns:a16="http://schemas.microsoft.com/office/drawing/2014/main" id="{357631E0-39CC-0D64-7906-329BD73C6E06}"/>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48" name="Freeform 4047">
                    <a:extLst>
                      <a:ext uri="{FF2B5EF4-FFF2-40B4-BE49-F238E27FC236}">
                        <a16:creationId xmlns:a16="http://schemas.microsoft.com/office/drawing/2014/main" id="{7A7E2C89-22A2-9EB4-457F-86C5FC1E2F4F}"/>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49" name="Freeform 4048">
                    <a:extLst>
                      <a:ext uri="{FF2B5EF4-FFF2-40B4-BE49-F238E27FC236}">
                        <a16:creationId xmlns:a16="http://schemas.microsoft.com/office/drawing/2014/main" id="{E3932C1E-B923-1DE8-6E93-F8130717ED72}"/>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037" name="Group 4036">
                  <a:extLst>
                    <a:ext uri="{FF2B5EF4-FFF2-40B4-BE49-F238E27FC236}">
                      <a16:creationId xmlns:a16="http://schemas.microsoft.com/office/drawing/2014/main" id="{BC1201EF-B235-3DDC-845C-50D768D67346}"/>
                    </a:ext>
                  </a:extLst>
                </p:cNvPr>
                <p:cNvGrpSpPr/>
                <p:nvPr/>
              </p:nvGrpSpPr>
              <p:grpSpPr>
                <a:xfrm>
                  <a:off x="4114800" y="2313153"/>
                  <a:ext cx="365760" cy="431557"/>
                  <a:chOff x="4114800" y="2313153"/>
                  <a:chExt cx="365760" cy="431557"/>
                </a:xfrm>
              </p:grpSpPr>
              <p:sp>
                <p:nvSpPr>
                  <p:cNvPr id="4038" name="Rectangle 4037">
                    <a:extLst>
                      <a:ext uri="{FF2B5EF4-FFF2-40B4-BE49-F238E27FC236}">
                        <a16:creationId xmlns:a16="http://schemas.microsoft.com/office/drawing/2014/main" id="{1FFDD372-8831-FB9E-A163-92A46BC89D78}"/>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39" name="Rectangle 4038">
                    <a:extLst>
                      <a:ext uri="{FF2B5EF4-FFF2-40B4-BE49-F238E27FC236}">
                        <a16:creationId xmlns:a16="http://schemas.microsoft.com/office/drawing/2014/main" id="{35EA80B4-8017-152E-1EFB-818F01B36CC8}"/>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40" name="Rectangle 4039">
                    <a:extLst>
                      <a:ext uri="{FF2B5EF4-FFF2-40B4-BE49-F238E27FC236}">
                        <a16:creationId xmlns:a16="http://schemas.microsoft.com/office/drawing/2014/main" id="{D8B91B0B-4B7D-CB17-27F9-7477C3D9E7B4}"/>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41" name="Freeform 4040">
                    <a:extLst>
                      <a:ext uri="{FF2B5EF4-FFF2-40B4-BE49-F238E27FC236}">
                        <a16:creationId xmlns:a16="http://schemas.microsoft.com/office/drawing/2014/main" id="{D49880F3-701E-5B89-6216-2AEAACD25892}"/>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42" name="Freeform 4041">
                    <a:extLst>
                      <a:ext uri="{FF2B5EF4-FFF2-40B4-BE49-F238E27FC236}">
                        <a16:creationId xmlns:a16="http://schemas.microsoft.com/office/drawing/2014/main" id="{5526BA80-C414-8CA4-5DAF-68D11E02650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43" name="Freeform 4042">
                    <a:extLst>
                      <a:ext uri="{FF2B5EF4-FFF2-40B4-BE49-F238E27FC236}">
                        <a16:creationId xmlns:a16="http://schemas.microsoft.com/office/drawing/2014/main" id="{AB41545D-1306-E6D6-6691-C273161E8270}"/>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4004" name="Group 4003">
                <a:extLst>
                  <a:ext uri="{FF2B5EF4-FFF2-40B4-BE49-F238E27FC236}">
                    <a16:creationId xmlns:a16="http://schemas.microsoft.com/office/drawing/2014/main" id="{80432652-C011-CD87-263F-EDD4242F3074}"/>
                  </a:ext>
                </a:extLst>
              </p:cNvPr>
              <p:cNvGrpSpPr/>
              <p:nvPr/>
            </p:nvGrpSpPr>
            <p:grpSpPr>
              <a:xfrm>
                <a:off x="6505664" y="3818305"/>
                <a:ext cx="365760" cy="861046"/>
                <a:chOff x="4114800" y="1883664"/>
                <a:chExt cx="365760" cy="861046"/>
              </a:xfrm>
            </p:grpSpPr>
            <p:grpSp>
              <p:nvGrpSpPr>
                <p:cNvPr id="4022" name="Group 4021">
                  <a:extLst>
                    <a:ext uri="{FF2B5EF4-FFF2-40B4-BE49-F238E27FC236}">
                      <a16:creationId xmlns:a16="http://schemas.microsoft.com/office/drawing/2014/main" id="{3A67B3D0-E7CD-334C-1DA3-DED27D0532F4}"/>
                    </a:ext>
                  </a:extLst>
                </p:cNvPr>
                <p:cNvGrpSpPr/>
                <p:nvPr/>
              </p:nvGrpSpPr>
              <p:grpSpPr>
                <a:xfrm>
                  <a:off x="4114800" y="1883664"/>
                  <a:ext cx="365760" cy="429489"/>
                  <a:chOff x="4114800" y="1883664"/>
                  <a:chExt cx="365760" cy="429489"/>
                </a:xfrm>
              </p:grpSpPr>
              <p:sp>
                <p:nvSpPr>
                  <p:cNvPr id="4030" name="Rectangle 4029">
                    <a:extLst>
                      <a:ext uri="{FF2B5EF4-FFF2-40B4-BE49-F238E27FC236}">
                        <a16:creationId xmlns:a16="http://schemas.microsoft.com/office/drawing/2014/main" id="{79E3B677-5A54-0275-679B-63191ED16768}"/>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31" name="Rectangle 4030">
                    <a:extLst>
                      <a:ext uri="{FF2B5EF4-FFF2-40B4-BE49-F238E27FC236}">
                        <a16:creationId xmlns:a16="http://schemas.microsoft.com/office/drawing/2014/main" id="{2C97522B-193C-5472-5D11-538789067813}"/>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32" name="Rectangle 4031">
                    <a:extLst>
                      <a:ext uri="{FF2B5EF4-FFF2-40B4-BE49-F238E27FC236}">
                        <a16:creationId xmlns:a16="http://schemas.microsoft.com/office/drawing/2014/main" id="{064B4BA3-93CD-67B5-CE19-AC0DB1979007}"/>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33" name="Freeform 4032">
                    <a:extLst>
                      <a:ext uri="{FF2B5EF4-FFF2-40B4-BE49-F238E27FC236}">
                        <a16:creationId xmlns:a16="http://schemas.microsoft.com/office/drawing/2014/main" id="{0BA1A02E-DA12-FA1F-4724-0D245E595A20}"/>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34" name="Freeform 4033">
                    <a:extLst>
                      <a:ext uri="{FF2B5EF4-FFF2-40B4-BE49-F238E27FC236}">
                        <a16:creationId xmlns:a16="http://schemas.microsoft.com/office/drawing/2014/main" id="{BB831810-E423-8076-BD04-1495E3905537}"/>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35" name="Freeform 4034">
                    <a:extLst>
                      <a:ext uri="{FF2B5EF4-FFF2-40B4-BE49-F238E27FC236}">
                        <a16:creationId xmlns:a16="http://schemas.microsoft.com/office/drawing/2014/main" id="{57DA55D5-46B1-44DE-0CF5-49F125F670BF}"/>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023" name="Group 4022">
                  <a:extLst>
                    <a:ext uri="{FF2B5EF4-FFF2-40B4-BE49-F238E27FC236}">
                      <a16:creationId xmlns:a16="http://schemas.microsoft.com/office/drawing/2014/main" id="{DD9BD8AC-514C-EF0E-F723-18D84423E284}"/>
                    </a:ext>
                  </a:extLst>
                </p:cNvPr>
                <p:cNvGrpSpPr/>
                <p:nvPr/>
              </p:nvGrpSpPr>
              <p:grpSpPr>
                <a:xfrm>
                  <a:off x="4114800" y="2313153"/>
                  <a:ext cx="365760" cy="431557"/>
                  <a:chOff x="4114800" y="2313153"/>
                  <a:chExt cx="365760" cy="431557"/>
                </a:xfrm>
              </p:grpSpPr>
              <p:sp>
                <p:nvSpPr>
                  <p:cNvPr id="4024" name="Rectangle 4023">
                    <a:extLst>
                      <a:ext uri="{FF2B5EF4-FFF2-40B4-BE49-F238E27FC236}">
                        <a16:creationId xmlns:a16="http://schemas.microsoft.com/office/drawing/2014/main" id="{D94611E6-F392-A1AB-A0A1-B3C8D7D3704E}"/>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25" name="Rectangle 4024">
                    <a:extLst>
                      <a:ext uri="{FF2B5EF4-FFF2-40B4-BE49-F238E27FC236}">
                        <a16:creationId xmlns:a16="http://schemas.microsoft.com/office/drawing/2014/main" id="{C29BDAB4-D705-13A1-C157-3D5F9E8EF702}"/>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26" name="Rectangle 4025">
                    <a:extLst>
                      <a:ext uri="{FF2B5EF4-FFF2-40B4-BE49-F238E27FC236}">
                        <a16:creationId xmlns:a16="http://schemas.microsoft.com/office/drawing/2014/main" id="{69061280-A711-FE3B-725F-193C5D129CFC}"/>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27" name="Freeform 4026">
                    <a:extLst>
                      <a:ext uri="{FF2B5EF4-FFF2-40B4-BE49-F238E27FC236}">
                        <a16:creationId xmlns:a16="http://schemas.microsoft.com/office/drawing/2014/main" id="{DC0534BA-A173-560B-D6FB-A8BB5E7094E2}"/>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28" name="Freeform 4027">
                    <a:extLst>
                      <a:ext uri="{FF2B5EF4-FFF2-40B4-BE49-F238E27FC236}">
                        <a16:creationId xmlns:a16="http://schemas.microsoft.com/office/drawing/2014/main" id="{CEA6210A-45A3-C3CB-1A48-709E6D0D014B}"/>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29" name="Freeform 4028">
                    <a:extLst>
                      <a:ext uri="{FF2B5EF4-FFF2-40B4-BE49-F238E27FC236}">
                        <a16:creationId xmlns:a16="http://schemas.microsoft.com/office/drawing/2014/main" id="{19356B7C-836D-AB9E-E40F-A08BFDFF7EFF}"/>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grpSp>
            <p:nvGrpSpPr>
              <p:cNvPr id="4005" name="Group 4004">
                <a:extLst>
                  <a:ext uri="{FF2B5EF4-FFF2-40B4-BE49-F238E27FC236}">
                    <a16:creationId xmlns:a16="http://schemas.microsoft.com/office/drawing/2014/main" id="{EE0F6EF8-96DF-1D24-8B15-F2CF10AD67EB}"/>
                  </a:ext>
                </a:extLst>
              </p:cNvPr>
              <p:cNvGrpSpPr/>
              <p:nvPr/>
            </p:nvGrpSpPr>
            <p:grpSpPr>
              <a:xfrm>
                <a:off x="6871424" y="3818305"/>
                <a:ext cx="365760" cy="861046"/>
                <a:chOff x="4114800" y="1883664"/>
                <a:chExt cx="365760" cy="861046"/>
              </a:xfrm>
            </p:grpSpPr>
            <p:grpSp>
              <p:nvGrpSpPr>
                <p:cNvPr id="4008" name="Group 4007">
                  <a:extLst>
                    <a:ext uri="{FF2B5EF4-FFF2-40B4-BE49-F238E27FC236}">
                      <a16:creationId xmlns:a16="http://schemas.microsoft.com/office/drawing/2014/main" id="{72543975-2AA1-E761-D1F5-EE4EE2FFEAFF}"/>
                    </a:ext>
                  </a:extLst>
                </p:cNvPr>
                <p:cNvGrpSpPr/>
                <p:nvPr/>
              </p:nvGrpSpPr>
              <p:grpSpPr>
                <a:xfrm>
                  <a:off x="4114800" y="1883664"/>
                  <a:ext cx="365760" cy="429489"/>
                  <a:chOff x="4114800" y="1883664"/>
                  <a:chExt cx="365760" cy="429489"/>
                </a:xfrm>
              </p:grpSpPr>
              <p:sp>
                <p:nvSpPr>
                  <p:cNvPr id="4016" name="Rectangle 4015">
                    <a:extLst>
                      <a:ext uri="{FF2B5EF4-FFF2-40B4-BE49-F238E27FC236}">
                        <a16:creationId xmlns:a16="http://schemas.microsoft.com/office/drawing/2014/main" id="{CAE199A8-41EC-DBCA-9D01-D5F85AA4EEFC}"/>
                      </a:ext>
                    </a:extLst>
                  </p:cNvPr>
                  <p:cNvSpPr/>
                  <p:nvPr/>
                </p:nvSpPr>
                <p:spPr>
                  <a:xfrm>
                    <a:off x="4114800" y="190167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17" name="Rectangle 4016">
                    <a:extLst>
                      <a:ext uri="{FF2B5EF4-FFF2-40B4-BE49-F238E27FC236}">
                        <a16:creationId xmlns:a16="http://schemas.microsoft.com/office/drawing/2014/main" id="{0D045C3E-AA61-DF99-42E4-F7D2B4611C28}"/>
                      </a:ext>
                    </a:extLst>
                  </p:cNvPr>
                  <p:cNvSpPr/>
                  <p:nvPr/>
                </p:nvSpPr>
                <p:spPr>
                  <a:xfrm>
                    <a:off x="4123944" y="195653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18" name="Rectangle 4017">
                    <a:extLst>
                      <a:ext uri="{FF2B5EF4-FFF2-40B4-BE49-F238E27FC236}">
                        <a16:creationId xmlns:a16="http://schemas.microsoft.com/office/drawing/2014/main" id="{17D44C3E-02CF-ABFA-9C61-254A8B834E45}"/>
                      </a:ext>
                    </a:extLst>
                  </p:cNvPr>
                  <p:cNvSpPr/>
                  <p:nvPr/>
                </p:nvSpPr>
                <p:spPr>
                  <a:xfrm>
                    <a:off x="4123944" y="1910817"/>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19" name="Freeform 4018">
                    <a:extLst>
                      <a:ext uri="{FF2B5EF4-FFF2-40B4-BE49-F238E27FC236}">
                        <a16:creationId xmlns:a16="http://schemas.microsoft.com/office/drawing/2014/main" id="{C9A78D20-2917-672C-489B-CA3619D33E51}"/>
                      </a:ext>
                    </a:extLst>
                  </p:cNvPr>
                  <p:cNvSpPr/>
                  <p:nvPr/>
                </p:nvSpPr>
                <p:spPr>
                  <a:xfrm>
                    <a:off x="4288536" y="188366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20" name="Freeform 4019">
                    <a:extLst>
                      <a:ext uri="{FF2B5EF4-FFF2-40B4-BE49-F238E27FC236}">
                        <a16:creationId xmlns:a16="http://schemas.microsoft.com/office/drawing/2014/main" id="{239CF68E-B445-C0CA-168C-34935050C23E}"/>
                      </a:ext>
                    </a:extLst>
                  </p:cNvPr>
                  <p:cNvSpPr/>
                  <p:nvPr/>
                </p:nvSpPr>
                <p:spPr>
                  <a:xfrm>
                    <a:off x="419709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21" name="Freeform 4020">
                    <a:extLst>
                      <a:ext uri="{FF2B5EF4-FFF2-40B4-BE49-F238E27FC236}">
                        <a16:creationId xmlns:a16="http://schemas.microsoft.com/office/drawing/2014/main" id="{7D212063-4746-BAFA-A13F-257EDB3717E1}"/>
                      </a:ext>
                    </a:extLst>
                  </p:cNvPr>
                  <p:cNvSpPr/>
                  <p:nvPr/>
                </p:nvSpPr>
                <p:spPr>
                  <a:xfrm>
                    <a:off x="4379976" y="1885174"/>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nvGrpSpPr>
                <p:cNvPr id="4009" name="Group 4008">
                  <a:extLst>
                    <a:ext uri="{FF2B5EF4-FFF2-40B4-BE49-F238E27FC236}">
                      <a16:creationId xmlns:a16="http://schemas.microsoft.com/office/drawing/2014/main" id="{3871D5B6-987D-609C-8D70-B290A7D2E56C}"/>
                    </a:ext>
                  </a:extLst>
                </p:cNvPr>
                <p:cNvGrpSpPr/>
                <p:nvPr/>
              </p:nvGrpSpPr>
              <p:grpSpPr>
                <a:xfrm>
                  <a:off x="4114800" y="2313153"/>
                  <a:ext cx="365760" cy="431557"/>
                  <a:chOff x="4114800" y="2313153"/>
                  <a:chExt cx="365760" cy="431557"/>
                </a:xfrm>
              </p:grpSpPr>
              <p:sp>
                <p:nvSpPr>
                  <p:cNvPr id="4010" name="Rectangle 4009">
                    <a:extLst>
                      <a:ext uri="{FF2B5EF4-FFF2-40B4-BE49-F238E27FC236}">
                        <a16:creationId xmlns:a16="http://schemas.microsoft.com/office/drawing/2014/main" id="{7E15FBBD-1614-A4EC-89E0-F9C14BC34840}"/>
                      </a:ext>
                    </a:extLst>
                  </p:cNvPr>
                  <p:cNvSpPr/>
                  <p:nvPr/>
                </p:nvSpPr>
                <p:spPr>
                  <a:xfrm>
                    <a:off x="4114800" y="2313153"/>
                    <a:ext cx="365760" cy="411480"/>
                  </a:xfrm>
                  <a:prstGeom prst="rect">
                    <a:avLst/>
                  </a:prstGeom>
                  <a:solidFill>
                    <a:srgbClr val="00B0F0"/>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11" name="Rectangle 4010">
                    <a:extLst>
                      <a:ext uri="{FF2B5EF4-FFF2-40B4-BE49-F238E27FC236}">
                        <a16:creationId xmlns:a16="http://schemas.microsoft.com/office/drawing/2014/main" id="{34A59C0B-7C65-EE22-7A10-B4C3216C83D5}"/>
                      </a:ext>
                    </a:extLst>
                  </p:cNvPr>
                  <p:cNvSpPr/>
                  <p:nvPr/>
                </p:nvSpPr>
                <p:spPr>
                  <a:xfrm>
                    <a:off x="4123944" y="2322297"/>
                    <a:ext cx="347472" cy="347472"/>
                  </a:xfrm>
                  <a:prstGeom prst="rect">
                    <a:avLst/>
                  </a:prstGeom>
                  <a:solidFill>
                    <a:schemeClr val="accent1">
                      <a:lumMod val="60000"/>
                      <a:lumOff val="40000"/>
                    </a:schemeClr>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12" name="Rectangle 4011">
                    <a:extLst>
                      <a:ext uri="{FF2B5EF4-FFF2-40B4-BE49-F238E27FC236}">
                        <a16:creationId xmlns:a16="http://schemas.microsoft.com/office/drawing/2014/main" id="{1A09DE13-9871-B1DC-DE36-63697FC1782E}"/>
                      </a:ext>
                    </a:extLst>
                  </p:cNvPr>
                  <p:cNvSpPr/>
                  <p:nvPr/>
                </p:nvSpPr>
                <p:spPr>
                  <a:xfrm>
                    <a:off x="4123944" y="2669769"/>
                    <a:ext cx="347472" cy="45720"/>
                  </a:xfrm>
                  <a:prstGeom prst="rect">
                    <a:avLst/>
                  </a:prstGeom>
                  <a:solidFill>
                    <a:srgbClr val="99FF99"/>
                  </a:solidFill>
                  <a:ln w="3175">
                    <a:solidFill>
                      <a:schemeClr val="tx1"/>
                    </a:solid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a:ln>
                        <a:noFill/>
                      </a:ln>
                      <a:solidFill>
                        <a:schemeClr val="tx1"/>
                      </a:solidFill>
                      <a:effectLst/>
                      <a:latin typeface="Arial" charset="0"/>
                    </a:endParaRPr>
                  </a:p>
                </p:txBody>
              </p:sp>
              <p:sp>
                <p:nvSpPr>
                  <p:cNvPr id="4013" name="Freeform 4012">
                    <a:extLst>
                      <a:ext uri="{FF2B5EF4-FFF2-40B4-BE49-F238E27FC236}">
                        <a16:creationId xmlns:a16="http://schemas.microsoft.com/office/drawing/2014/main" id="{ED2C7B65-515D-8F9E-2536-91EFD30BBA0E}"/>
                      </a:ext>
                    </a:extLst>
                  </p:cNvPr>
                  <p:cNvSpPr/>
                  <p:nvPr/>
                </p:nvSpPr>
                <p:spPr>
                  <a:xfrm>
                    <a:off x="4288536" y="269748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14" name="Freeform 4013">
                    <a:extLst>
                      <a:ext uri="{FF2B5EF4-FFF2-40B4-BE49-F238E27FC236}">
                        <a16:creationId xmlns:a16="http://schemas.microsoft.com/office/drawing/2014/main" id="{67579C34-207B-BB24-7821-383B10B98D74}"/>
                      </a:ext>
                    </a:extLst>
                  </p:cNvPr>
                  <p:cNvSpPr/>
                  <p:nvPr/>
                </p:nvSpPr>
                <p:spPr>
                  <a:xfrm>
                    <a:off x="419709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sp>
                <p:nvSpPr>
                  <p:cNvPr id="4015" name="Freeform 4014">
                    <a:extLst>
                      <a:ext uri="{FF2B5EF4-FFF2-40B4-BE49-F238E27FC236}">
                        <a16:creationId xmlns:a16="http://schemas.microsoft.com/office/drawing/2014/main" id="{7A569764-AFA7-0D34-86E9-C00A6B2D0F94}"/>
                      </a:ext>
                    </a:extLst>
                  </p:cNvPr>
                  <p:cNvSpPr/>
                  <p:nvPr/>
                </p:nvSpPr>
                <p:spPr>
                  <a:xfrm>
                    <a:off x="4379976" y="2698990"/>
                    <a:ext cx="18288" cy="45720"/>
                  </a:xfrm>
                  <a:custGeom>
                    <a:avLst/>
                    <a:gdLst>
                      <a:gd name="connsiteX0" fmla="*/ 448733 w 448733"/>
                      <a:gd name="connsiteY0" fmla="*/ 0 h 1132417"/>
                      <a:gd name="connsiteX1" fmla="*/ 0 w 448733"/>
                      <a:gd name="connsiteY1" fmla="*/ 560917 h 1132417"/>
                      <a:gd name="connsiteX2" fmla="*/ 446616 w 448733"/>
                      <a:gd name="connsiteY2" fmla="*/ 1132417 h 1132417"/>
                    </a:gdLst>
                    <a:ahLst/>
                    <a:cxnLst>
                      <a:cxn ang="0">
                        <a:pos x="connsiteX0" y="connsiteY0"/>
                      </a:cxn>
                      <a:cxn ang="0">
                        <a:pos x="connsiteX1" y="connsiteY1"/>
                      </a:cxn>
                      <a:cxn ang="0">
                        <a:pos x="connsiteX2" y="connsiteY2"/>
                      </a:cxn>
                    </a:cxnLst>
                    <a:rect l="l" t="t" r="r" b="b"/>
                    <a:pathLst>
                      <a:path w="448733" h="1132417">
                        <a:moveTo>
                          <a:pt x="448733" y="0"/>
                        </a:moveTo>
                        <a:cubicBezTo>
                          <a:pt x="224543" y="186090"/>
                          <a:pt x="353" y="372181"/>
                          <a:pt x="0" y="560917"/>
                        </a:cubicBezTo>
                        <a:cubicBezTo>
                          <a:pt x="-353" y="749653"/>
                          <a:pt x="223131" y="941035"/>
                          <a:pt x="446616" y="1132417"/>
                        </a:cubicBezTo>
                      </a:path>
                    </a:pathLst>
                  </a:custGeom>
                  <a:noFill/>
                  <a:ln w="6350">
                    <a:solidFill>
                      <a:schemeClr val="tx2">
                        <a:lumMod val="50000"/>
                        <a:lumOff val="50000"/>
                      </a:schemeClr>
                    </a:solidFill>
                  </a:ln>
                </p:spPr>
                <p:txBody>
                  <a:bodyPr wrap="none" rtlCol="0" anchor="ctr"/>
                  <a:lstStyle/>
                  <a:p>
                    <a:pPr algn="ctr"/>
                    <a:endParaRPr lang="en-US"/>
                  </a:p>
                </p:txBody>
              </p:sp>
            </p:grpSp>
          </p:grpSp>
          <p:sp>
            <p:nvSpPr>
              <p:cNvPr id="4006" name="Rounded Rectangle 4005">
                <a:extLst>
                  <a:ext uri="{FF2B5EF4-FFF2-40B4-BE49-F238E27FC236}">
                    <a16:creationId xmlns:a16="http://schemas.microsoft.com/office/drawing/2014/main" id="{8ACD61CB-3CBA-6F5C-50D8-FFAD05D943ED}"/>
                  </a:ext>
                </a:extLst>
              </p:cNvPr>
              <p:cNvSpPr/>
              <p:nvPr/>
            </p:nvSpPr>
            <p:spPr>
              <a:xfrm>
                <a:off x="5871934" y="4872469"/>
                <a:ext cx="182880" cy="146304"/>
              </a:xfrm>
              <a:prstGeom prst="roundRect">
                <a:avLst/>
              </a:prstGeom>
              <a:solidFill>
                <a:srgbClr val="FF9999"/>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007" name="Flowchart: Stored Data 3001">
                <a:extLst>
                  <a:ext uri="{FF2B5EF4-FFF2-40B4-BE49-F238E27FC236}">
                    <a16:creationId xmlns:a16="http://schemas.microsoft.com/office/drawing/2014/main" id="{E247ECC3-0BB4-B615-40FB-46ACD347FF14}"/>
                  </a:ext>
                </a:extLst>
              </p:cNvPr>
              <p:cNvSpPr/>
              <p:nvPr/>
            </p:nvSpPr>
            <p:spPr>
              <a:xfrm>
                <a:off x="6783363" y="4901184"/>
                <a:ext cx="182880" cy="91440"/>
              </a:xfrm>
              <a:prstGeom prst="flowChartOnlineStorage">
                <a:avLst/>
              </a:prstGeom>
              <a:solidFill>
                <a:srgbClr val="0000FF"/>
              </a:solidFill>
              <a:ln w="3175">
                <a:solidFill>
                  <a:schemeClr val="tx1"/>
                </a:solidFill>
              </a:ln>
            </p:spPr>
            <p:txBody>
              <a:bodyPr vert="horz" wrap="none" lIns="45720" tIns="45720" rIns="4572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sp>
          <p:nvSpPr>
            <p:cNvPr id="4204" name="Flowchart: Punched Tape 5432">
              <a:extLst>
                <a:ext uri="{FF2B5EF4-FFF2-40B4-BE49-F238E27FC236}">
                  <a16:creationId xmlns:a16="http://schemas.microsoft.com/office/drawing/2014/main" id="{023BEFEF-1B90-2632-9A74-9444469FBA1B}"/>
                </a:ext>
              </a:extLst>
            </p:cNvPr>
            <p:cNvSpPr/>
            <p:nvPr/>
          </p:nvSpPr>
          <p:spPr>
            <a:xfrm rot="21059276">
              <a:off x="9277658" y="3586466"/>
              <a:ext cx="1793458" cy="1168875"/>
            </a:xfrm>
            <a:prstGeom prst="flowChartPunchedTape">
              <a:avLst/>
            </a:prstGeom>
            <a:solidFill>
              <a:schemeClr val="bg1"/>
            </a:solidFill>
            <a:ln>
              <a:noFill/>
            </a:ln>
          </p:spPr>
          <p:txBody>
            <a:bodyPr vert="horz" wrap="none" lIns="45720" tIns="45720" rIns="45720" bIns="45720" numCol="1" rtlCol="0" anchor="t" anchorCtr="0" compatLnSpc="1">
              <a:prstTxWarp prst="textNoShape">
                <a:avLst/>
              </a:prstTxWarp>
              <a:no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charset="0"/>
              </a:endParaRPr>
            </a:p>
          </p:txBody>
        </p:sp>
      </p:grpSp>
      <p:sp>
        <p:nvSpPr>
          <p:cNvPr id="4207" name="TextBox 4206">
            <a:extLst>
              <a:ext uri="{FF2B5EF4-FFF2-40B4-BE49-F238E27FC236}">
                <a16:creationId xmlns:a16="http://schemas.microsoft.com/office/drawing/2014/main" id="{EDACDD2B-D4DB-8FBF-1BFA-6A4BB0E60781}"/>
              </a:ext>
            </a:extLst>
          </p:cNvPr>
          <p:cNvSpPr txBox="1"/>
          <p:nvPr/>
        </p:nvSpPr>
        <p:spPr>
          <a:xfrm>
            <a:off x="2096364" y="12387384"/>
            <a:ext cx="1220525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ltLang="zh-CN" sz="2400" baseline="30000" dirty="0">
                <a:solidFill>
                  <a:schemeClr val="tx1"/>
                </a:solidFill>
                <a:latin typeface="Arial Narrow" panose="020B0606020202030204" pitchFamily="34" charset="0"/>
              </a:rPr>
              <a:t>1</a:t>
            </a:r>
            <a:r>
              <a:rPr lang="en-US" altLang="zh-CN" sz="2400" dirty="0">
                <a:solidFill>
                  <a:schemeClr val="tx1"/>
                </a:solidFill>
                <a:latin typeface="Arial Narrow" panose="020B0606020202030204" pitchFamily="34" charset="0"/>
              </a:rPr>
              <a:t>Institute Of High Energy Physics (IHEP), Beijing, China</a:t>
            </a:r>
            <a:endParaRPr lang="zh-CN" altLang="en-US" sz="2400" dirty="0">
              <a:solidFill>
                <a:schemeClr val="tx1"/>
              </a:solidFill>
              <a:latin typeface="Arial Narrow" panose="020B060602020203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0" y="7415"/>
            <a:ext cx="24406768" cy="1081694"/>
          </a:xfrm>
          <a:prstGeom prst="rect">
            <a:avLst/>
          </a:prstGeom>
          <a:solidFill>
            <a:srgbClr val="D5D5D5"/>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Slide Number"/>
          <p:cNvSpPr txBox="1">
            <a:spLocks noGrp="1"/>
          </p:cNvSpPr>
          <p:nvPr>
            <p:ph type="sldNum" sz="quarter" idx="2"/>
          </p:nvPr>
        </p:nvSpPr>
        <p:spPr>
          <a:xfrm>
            <a:off x="12022683" y="12907466"/>
            <a:ext cx="326137" cy="5481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2</a:t>
            </a:fld>
            <a:endParaRPr/>
          </a:p>
        </p:txBody>
      </p:sp>
      <p:pic>
        <p:nvPicPr>
          <p:cNvPr id="161" name="Screen Shot 2021-04-27 at 2.05.44 PM.png" descr="Screen Shot 2021-04-27 at 2.05.44 PM.png"/>
          <p:cNvPicPr>
            <a:picLocks noChangeAspect="1"/>
          </p:cNvPicPr>
          <p:nvPr/>
        </p:nvPicPr>
        <p:blipFill rotWithShape="1">
          <a:blip r:embed="rId2"/>
          <a:srcRect r="8419"/>
          <a:stretch/>
        </p:blipFill>
        <p:spPr>
          <a:xfrm>
            <a:off x="15488742" y="7415"/>
            <a:ext cx="8906642" cy="1340598"/>
          </a:xfrm>
          <a:prstGeom prst="rect">
            <a:avLst/>
          </a:prstGeom>
          <a:ln w="12700">
            <a:miter lim="400000"/>
          </a:ln>
        </p:spPr>
      </p:pic>
      <p:sp>
        <p:nvSpPr>
          <p:cNvPr id="162" name="Introduction"/>
          <p:cNvSpPr txBox="1"/>
          <p:nvPr/>
        </p:nvSpPr>
        <p:spPr>
          <a:xfrm>
            <a:off x="923837" y="158411"/>
            <a:ext cx="339516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lvl1pPr>
          </a:lstStyle>
          <a:p>
            <a:r>
              <a:rPr b="1" dirty="0"/>
              <a:t>Introduction</a:t>
            </a:r>
          </a:p>
        </p:txBody>
      </p:sp>
      <mc:AlternateContent xmlns:mc="http://schemas.openxmlformats.org/markup-compatibility/2006">
        <mc:Choice xmlns:a14="http://schemas.microsoft.com/office/drawing/2010/main" Requires="a14">
          <p:sp>
            <p:nvSpPr>
              <p:cNvPr id="2" name="文本框 35">
                <a:extLst>
                  <a:ext uri="{FF2B5EF4-FFF2-40B4-BE49-F238E27FC236}">
                    <a16:creationId xmlns:a16="http://schemas.microsoft.com/office/drawing/2014/main" id="{3E41D8E6-A2FB-7BD6-43FD-51D21AA8EEF3}"/>
                  </a:ext>
                </a:extLst>
              </p:cNvPr>
              <p:cNvSpPr txBox="1"/>
              <p:nvPr/>
            </p:nvSpPr>
            <p:spPr>
              <a:xfrm>
                <a:off x="923837" y="2631848"/>
                <a:ext cx="12200353" cy="7494359"/>
              </a:xfrm>
              <a:prstGeom prst="rect">
                <a:avLst/>
              </a:prstGeom>
              <a:noFill/>
            </p:spPr>
            <p:txBody>
              <a:bodyPr wrap="square" rtlCol="0">
                <a:spAutoFit/>
              </a:bodyPr>
              <a:lstStyle/>
              <a:p>
                <a:pPr>
                  <a:spcAft>
                    <a:spcPts val="1680"/>
                  </a:spcAft>
                </a:pPr>
                <a:r>
                  <a:rPr lang="en-US" sz="3200" dirty="0">
                    <a:latin typeface="Arial" panose="020B0604020202020204" pitchFamily="34" charset="0"/>
                    <a:cs typeface="Arial" panose="020B0604020202020204" pitchFamily="34" charset="0"/>
                  </a:rPr>
                  <a:t>LHCb starts data-taking at L=</a:t>
                </a:r>
                <a14:m>
                  <m:oMath xmlns:m="http://schemas.openxmlformats.org/officeDocument/2006/math">
                    <m:r>
                      <a:rPr lang="en-US" sz="3200" i="1">
                        <a:latin typeface="Cambria Math" panose="02040503050406030204" pitchFamily="18" charset="0"/>
                        <a:cs typeface="Arial" panose="020B0604020202020204" pitchFamily="34" charset="0"/>
                      </a:rPr>
                      <m:t>2</m:t>
                    </m:r>
                    <m:r>
                      <a:rPr lang="en-US" sz="3200" i="1">
                        <a:latin typeface="Cambria Math" panose="02040503050406030204" pitchFamily="18" charset="0"/>
                        <a:ea typeface="Cambria Math" panose="02040503050406030204" pitchFamily="18" charset="0"/>
                        <a:cs typeface="Arial" panose="020B0604020202020204" pitchFamily="34" charset="0"/>
                      </a:rPr>
                      <m:t>×</m:t>
                    </m:r>
                    <m:sSup>
                      <m:sSupPr>
                        <m:ctrlPr>
                          <a:rPr lang="en-US" sz="3200" i="1">
                            <a:latin typeface="Cambria Math" panose="02040503050406030204" pitchFamily="18" charset="0"/>
                            <a:ea typeface="Cambria Math" panose="02040503050406030204" pitchFamily="18" charset="0"/>
                            <a:cs typeface="Arial" panose="020B0604020202020204" pitchFamily="34" charset="0"/>
                          </a:rPr>
                        </m:ctrlPr>
                      </m:sSupPr>
                      <m:e>
                        <m:r>
                          <a:rPr lang="en-US" sz="3200" i="1">
                            <a:latin typeface="Cambria Math" panose="02040503050406030204" pitchFamily="18" charset="0"/>
                            <a:ea typeface="Cambria Math" panose="02040503050406030204" pitchFamily="18" charset="0"/>
                            <a:cs typeface="Arial" panose="020B0604020202020204" pitchFamily="34" charset="0"/>
                          </a:rPr>
                          <m:t>10</m:t>
                        </m:r>
                      </m:e>
                      <m:sup>
                        <m:r>
                          <a:rPr lang="en-US" sz="3200" i="1">
                            <a:latin typeface="Cambria Math" panose="02040503050406030204" pitchFamily="18" charset="0"/>
                            <a:ea typeface="Cambria Math" panose="02040503050406030204" pitchFamily="18" charset="0"/>
                            <a:cs typeface="Arial" panose="020B0604020202020204" pitchFamily="34" charset="0"/>
                          </a:rPr>
                          <m:t>33</m:t>
                        </m:r>
                      </m:sup>
                    </m:sSup>
                    <m:r>
                      <a:rPr lang="en-US" sz="3200" i="1">
                        <a:latin typeface="Cambria Math" panose="02040503050406030204" pitchFamily="18" charset="0"/>
                        <a:ea typeface="Cambria Math" panose="02040503050406030204" pitchFamily="18" charset="0"/>
                        <a:cs typeface="Arial" panose="020B0604020202020204" pitchFamily="34" charset="0"/>
                      </a:rPr>
                      <m:t> </m:t>
                    </m:r>
                    <m:sSup>
                      <m:sSupPr>
                        <m:ctrlPr>
                          <a:rPr lang="en-US" sz="3200" i="1">
                            <a:latin typeface="Cambria Math" panose="02040503050406030204" pitchFamily="18" charset="0"/>
                            <a:ea typeface="Cambria Math" panose="02040503050406030204" pitchFamily="18" charset="0"/>
                            <a:cs typeface="Arial" panose="020B0604020202020204" pitchFamily="34" charset="0"/>
                          </a:rPr>
                        </m:ctrlPr>
                      </m:sSupPr>
                      <m:e>
                        <m:r>
                          <a:rPr lang="en-US" sz="3200" i="1">
                            <a:latin typeface="Cambria Math" panose="02040503050406030204" pitchFamily="18" charset="0"/>
                            <a:ea typeface="Cambria Math" panose="02040503050406030204" pitchFamily="18" charset="0"/>
                            <a:cs typeface="Arial" panose="020B0604020202020204" pitchFamily="34" charset="0"/>
                          </a:rPr>
                          <m:t>𝑐𝑚</m:t>
                        </m:r>
                      </m:e>
                      <m:sup>
                        <m:r>
                          <a:rPr lang="en-US" sz="3200" i="1">
                            <a:latin typeface="Cambria Math" panose="02040503050406030204" pitchFamily="18" charset="0"/>
                            <a:ea typeface="Cambria Math" panose="02040503050406030204" pitchFamily="18" charset="0"/>
                            <a:cs typeface="Arial" panose="020B0604020202020204" pitchFamily="34" charset="0"/>
                          </a:rPr>
                          <m:t>−2</m:t>
                        </m:r>
                      </m:sup>
                    </m:sSup>
                    <m:sSup>
                      <m:sSupPr>
                        <m:ctrlPr>
                          <a:rPr lang="en-US" sz="3200" i="1">
                            <a:latin typeface="Cambria Math" panose="02040503050406030204" pitchFamily="18" charset="0"/>
                            <a:ea typeface="Cambria Math" panose="02040503050406030204" pitchFamily="18" charset="0"/>
                            <a:cs typeface="Arial" panose="020B0604020202020204" pitchFamily="34" charset="0"/>
                          </a:rPr>
                        </m:ctrlPr>
                      </m:sSupPr>
                      <m:e>
                        <m:r>
                          <a:rPr lang="en-US" sz="3200" i="1">
                            <a:latin typeface="Cambria Math" panose="02040503050406030204" pitchFamily="18" charset="0"/>
                            <a:ea typeface="Cambria Math" panose="02040503050406030204" pitchFamily="18" charset="0"/>
                            <a:cs typeface="Arial" panose="020B0604020202020204" pitchFamily="34" charset="0"/>
                          </a:rPr>
                          <m:t>𝑠</m:t>
                        </m:r>
                      </m:e>
                      <m:sup>
                        <m:r>
                          <a:rPr lang="en-US" sz="3200" i="1">
                            <a:latin typeface="Cambria Math" panose="02040503050406030204" pitchFamily="18" charset="0"/>
                            <a:ea typeface="Cambria Math" panose="02040503050406030204" pitchFamily="18" charset="0"/>
                            <a:cs typeface="Arial" panose="020B0604020202020204" pitchFamily="34" charset="0"/>
                          </a:rPr>
                          <m:t>−1</m:t>
                        </m:r>
                      </m:sup>
                    </m:sSup>
                  </m:oMath>
                </a14:m>
                <a:r>
                  <a:rPr lang="en-US" sz="3200" dirty="0">
                    <a:latin typeface="Arial" panose="020B0604020202020204" pitchFamily="34" charset="0"/>
                    <a:cs typeface="Arial" panose="020B0604020202020204" pitchFamily="34" charset="0"/>
                  </a:rPr>
                  <a:t> in 2022 with upgraded detector. </a:t>
                </a:r>
                <a:r>
                  <a:rPr lang="en-US" altLang="zh-CN" sz="3200" dirty="0">
                    <a:latin typeface="Arial" panose="020B0604020202020204" pitchFamily="34" charset="0"/>
                    <a:cs typeface="Arial" panose="020B0604020202020204" pitchFamily="34" charset="0"/>
                  </a:rPr>
                  <a:t>Upstream Tracker (UT) is located just upstream of the magnet and covers the full detector acceptance. </a:t>
                </a:r>
              </a:p>
              <a:p>
                <a:pPr marL="533438" indent="-533438">
                  <a:spcAft>
                    <a:spcPts val="1120"/>
                  </a:spcAft>
                  <a:buFont typeface="Arial" panose="020B0604020202020204" pitchFamily="34" charset="0"/>
                  <a:buChar char="•"/>
                </a:pPr>
                <a:r>
                  <a:rPr lang="en-US" altLang="zh-CN" sz="3200" dirty="0">
                    <a:solidFill>
                      <a:srgbClr val="000000"/>
                    </a:solidFill>
                    <a:latin typeface="Arial" panose="020B0604020202020204" pitchFamily="34" charset="0"/>
                    <a:cs typeface="Arial" panose="020B0604020202020204" pitchFamily="34" charset="0"/>
                  </a:rPr>
                  <a:t>Provide </a:t>
                </a:r>
                <a:r>
                  <a:rPr lang="en-US" altLang="zh-CN" sz="3200" b="1" dirty="0">
                    <a:solidFill>
                      <a:srgbClr val="C00000"/>
                    </a:solidFill>
                    <a:latin typeface="Arial" panose="020B0604020202020204" pitchFamily="34" charset="0"/>
                    <a:cs typeface="Arial" panose="020B0604020202020204" pitchFamily="34" charset="0"/>
                  </a:rPr>
                  <a:t>fast track reconstruction </a:t>
                </a:r>
                <a:r>
                  <a:rPr lang="en-US" altLang="zh-CN" sz="3200" dirty="0">
                    <a:solidFill>
                      <a:srgbClr val="000000"/>
                    </a:solidFill>
                    <a:latin typeface="Arial" panose="020B0604020202020204" pitchFamily="34" charset="0"/>
                    <a:cs typeface="Arial" panose="020B0604020202020204" pitchFamily="34" charset="0"/>
                  </a:rPr>
                  <a:t>to speed up trigger decision </a:t>
                </a:r>
              </a:p>
              <a:p>
                <a:pPr marL="533438" indent="-533438">
                  <a:spcAft>
                    <a:spcPts val="1120"/>
                  </a:spcAft>
                  <a:buFont typeface="Arial" panose="020B0604020202020204" pitchFamily="34" charset="0"/>
                  <a:buChar char="•"/>
                </a:pPr>
                <a:r>
                  <a:rPr lang="en-US" altLang="zh-CN" sz="3200" dirty="0">
                    <a:solidFill>
                      <a:srgbClr val="000000"/>
                    </a:solidFill>
                    <a:latin typeface="Arial" panose="020B0604020202020204" pitchFamily="34" charset="0"/>
                    <a:cs typeface="Arial" panose="020B0604020202020204" pitchFamily="34" charset="0"/>
                  </a:rPr>
                  <a:t>Reduce </a:t>
                </a:r>
                <a:r>
                  <a:rPr lang="en-US" altLang="zh-CN" sz="3200" b="1" dirty="0">
                    <a:solidFill>
                      <a:srgbClr val="C00000"/>
                    </a:solidFill>
                    <a:latin typeface="Arial" panose="020B0604020202020204" pitchFamily="34" charset="0"/>
                    <a:cs typeface="Arial" panose="020B0604020202020204" pitchFamily="34" charset="0"/>
                  </a:rPr>
                  <a:t>ghost rate </a:t>
                </a:r>
                <a:r>
                  <a:rPr lang="en-US" altLang="zh-CN" sz="3200" dirty="0">
                    <a:solidFill>
                      <a:srgbClr val="000000"/>
                    </a:solidFill>
                    <a:latin typeface="Arial" panose="020B0604020202020204" pitchFamily="34" charset="0"/>
                    <a:cs typeface="Arial" panose="020B0604020202020204" pitchFamily="34" charset="0"/>
                  </a:rPr>
                  <a:t>in long tracks </a:t>
                </a:r>
              </a:p>
              <a:p>
                <a:pPr marL="533438" indent="-533438">
                  <a:spcAft>
                    <a:spcPts val="1120"/>
                  </a:spcAft>
                  <a:buFont typeface="Arial" panose="020B0604020202020204" pitchFamily="34" charset="0"/>
                  <a:buChar char="•"/>
                </a:pPr>
                <a:r>
                  <a:rPr lang="en-US" altLang="zh-CN" sz="3200" dirty="0">
                    <a:solidFill>
                      <a:srgbClr val="000000"/>
                    </a:solidFill>
                    <a:latin typeface="Arial" panose="020B0604020202020204" pitchFamily="34" charset="0"/>
                    <a:cs typeface="Arial" panose="020B0604020202020204" pitchFamily="34" charset="0"/>
                  </a:rPr>
                  <a:t>Improve </a:t>
                </a:r>
                <a:r>
                  <a:rPr lang="en-US" altLang="zh-CN" sz="3200" b="1" dirty="0">
                    <a:solidFill>
                      <a:srgbClr val="C00000"/>
                    </a:solidFill>
                    <a:latin typeface="Arial" panose="020B0604020202020204" pitchFamily="34" charset="0"/>
                    <a:cs typeface="Arial" panose="020B0604020202020204" pitchFamily="34" charset="0"/>
                  </a:rPr>
                  <a:t>momentum resolution </a:t>
                </a:r>
              </a:p>
              <a:p>
                <a:pPr marL="533438" indent="-533438">
                  <a:spcAft>
                    <a:spcPts val="1120"/>
                  </a:spcAft>
                  <a:buFont typeface="Arial" panose="020B0604020202020204" pitchFamily="34" charset="0"/>
                  <a:buChar char="•"/>
                </a:pPr>
                <a:endParaRPr lang="en-US" altLang="zh-CN" sz="3200" b="1" dirty="0">
                  <a:solidFill>
                    <a:srgbClr val="C00000"/>
                  </a:solidFill>
                  <a:latin typeface="Arial" panose="020B0604020202020204" pitchFamily="34" charset="0"/>
                  <a:cs typeface="Arial" panose="020B0604020202020204" pitchFamily="34" charset="0"/>
                </a:endParaRPr>
              </a:p>
              <a:p>
                <a:pPr>
                  <a:spcAft>
                    <a:spcPts val="1680"/>
                  </a:spcAft>
                </a:pPr>
                <a:r>
                  <a:rPr lang="en-US" altLang="zh-CN" sz="3200" dirty="0">
                    <a:latin typeface="Arial" panose="020B0604020202020204" pitchFamily="34" charset="0"/>
                    <a:cs typeface="Arial" panose="020B0604020202020204" pitchFamily="34" charset="0"/>
                  </a:rPr>
                  <a:t>But with L = </a:t>
                </a:r>
                <a14:m>
                  <m:oMath xmlns:m="http://schemas.openxmlformats.org/officeDocument/2006/math">
                    <m:r>
                      <a:rPr lang="en-US" sz="3200">
                        <a:latin typeface="Cambria Math" panose="02040503050406030204" pitchFamily="18" charset="0"/>
                        <a:ea typeface="Cambria Math" panose="02040503050406030204" pitchFamily="18" charset="0"/>
                        <a:cs typeface="Arial" panose="020B0604020202020204" pitchFamily="34" charset="0"/>
                      </a:rPr>
                      <m:t>1.5</m:t>
                    </m:r>
                    <m:r>
                      <a:rPr lang="en-US" sz="3200" i="1">
                        <a:latin typeface="Cambria Math" panose="02040503050406030204" pitchFamily="18" charset="0"/>
                        <a:ea typeface="Cambria Math" panose="02040503050406030204" pitchFamily="18" charset="0"/>
                        <a:cs typeface="Arial" panose="020B0604020202020204" pitchFamily="34" charset="0"/>
                      </a:rPr>
                      <m:t>×</m:t>
                    </m:r>
                    <m:sSup>
                      <m:sSupPr>
                        <m:ctrlPr>
                          <a:rPr lang="en-US" sz="3200" i="1">
                            <a:latin typeface="Cambria Math" panose="02040503050406030204" pitchFamily="18" charset="0"/>
                            <a:ea typeface="Cambria Math" panose="02040503050406030204" pitchFamily="18" charset="0"/>
                            <a:cs typeface="Arial" panose="020B0604020202020204" pitchFamily="34" charset="0"/>
                          </a:rPr>
                        </m:ctrlPr>
                      </m:sSupPr>
                      <m:e>
                        <m:r>
                          <a:rPr lang="en-US" sz="3200" i="1">
                            <a:latin typeface="Cambria Math" panose="02040503050406030204" pitchFamily="18" charset="0"/>
                            <a:ea typeface="Cambria Math" panose="02040503050406030204" pitchFamily="18" charset="0"/>
                            <a:cs typeface="Arial" panose="020B0604020202020204" pitchFamily="34" charset="0"/>
                          </a:rPr>
                          <m:t>10</m:t>
                        </m:r>
                      </m:e>
                      <m:sup>
                        <m:r>
                          <a:rPr lang="en-US" sz="3200" i="1">
                            <a:latin typeface="Cambria Math" panose="02040503050406030204" pitchFamily="18" charset="0"/>
                            <a:ea typeface="Cambria Math" panose="02040503050406030204" pitchFamily="18" charset="0"/>
                            <a:cs typeface="Arial" panose="020B0604020202020204" pitchFamily="34" charset="0"/>
                          </a:rPr>
                          <m:t>34</m:t>
                        </m:r>
                      </m:sup>
                    </m:sSup>
                    <m:r>
                      <a:rPr lang="en-US" sz="3200" i="1">
                        <a:latin typeface="Cambria Math" panose="02040503050406030204" pitchFamily="18" charset="0"/>
                        <a:ea typeface="Cambria Math" panose="02040503050406030204" pitchFamily="18" charset="0"/>
                        <a:cs typeface="Arial" panose="020B0604020202020204" pitchFamily="34" charset="0"/>
                      </a:rPr>
                      <m:t> </m:t>
                    </m:r>
                    <m:sSup>
                      <m:sSupPr>
                        <m:ctrlPr>
                          <a:rPr lang="en-US" sz="3200" i="1">
                            <a:latin typeface="Cambria Math" panose="02040503050406030204" pitchFamily="18" charset="0"/>
                            <a:ea typeface="Cambria Math" panose="02040503050406030204" pitchFamily="18" charset="0"/>
                            <a:cs typeface="Arial" panose="020B0604020202020204" pitchFamily="34" charset="0"/>
                          </a:rPr>
                        </m:ctrlPr>
                      </m:sSupPr>
                      <m:e>
                        <m:r>
                          <a:rPr lang="en-US" sz="3200" i="1">
                            <a:latin typeface="Cambria Math" panose="02040503050406030204" pitchFamily="18" charset="0"/>
                            <a:ea typeface="Cambria Math" panose="02040503050406030204" pitchFamily="18" charset="0"/>
                            <a:cs typeface="Arial" panose="020B0604020202020204" pitchFamily="34" charset="0"/>
                          </a:rPr>
                          <m:t>𝑐𝑚</m:t>
                        </m:r>
                      </m:e>
                      <m:sup>
                        <m:r>
                          <a:rPr lang="en-US" sz="3200" i="1">
                            <a:latin typeface="Cambria Math" panose="02040503050406030204" pitchFamily="18" charset="0"/>
                            <a:ea typeface="Cambria Math" panose="02040503050406030204" pitchFamily="18" charset="0"/>
                            <a:cs typeface="Arial" panose="020B0604020202020204" pitchFamily="34" charset="0"/>
                          </a:rPr>
                          <m:t>−2</m:t>
                        </m:r>
                      </m:sup>
                    </m:sSup>
                    <m:sSup>
                      <m:sSupPr>
                        <m:ctrlPr>
                          <a:rPr lang="en-US" sz="3200" i="1">
                            <a:latin typeface="Cambria Math" panose="02040503050406030204" pitchFamily="18" charset="0"/>
                            <a:ea typeface="Cambria Math" panose="02040503050406030204" pitchFamily="18" charset="0"/>
                            <a:cs typeface="Arial" panose="020B0604020202020204" pitchFamily="34" charset="0"/>
                          </a:rPr>
                        </m:ctrlPr>
                      </m:sSupPr>
                      <m:e>
                        <m:r>
                          <a:rPr lang="en-US" sz="3200" i="1">
                            <a:latin typeface="Cambria Math" panose="02040503050406030204" pitchFamily="18" charset="0"/>
                            <a:ea typeface="Cambria Math" panose="02040503050406030204" pitchFamily="18" charset="0"/>
                            <a:cs typeface="Arial" panose="020B0604020202020204" pitchFamily="34" charset="0"/>
                          </a:rPr>
                          <m:t>𝑠</m:t>
                        </m:r>
                      </m:e>
                      <m:sup>
                        <m:r>
                          <a:rPr lang="en-US" sz="3200" i="1">
                            <a:latin typeface="Cambria Math" panose="02040503050406030204" pitchFamily="18" charset="0"/>
                            <a:ea typeface="Cambria Math" panose="02040503050406030204" pitchFamily="18" charset="0"/>
                            <a:cs typeface="Arial" panose="020B0604020202020204" pitchFamily="34" charset="0"/>
                          </a:rPr>
                          <m:t>−1</m:t>
                        </m:r>
                      </m:sup>
                    </m:sSup>
                  </m:oMath>
                </a14:m>
                <a:r>
                  <a:rPr lang="en-US" altLang="zh-CN" sz="3200" dirty="0">
                    <a:latin typeface="Arial" panose="020B0604020202020204" pitchFamily="34" charset="0"/>
                    <a:cs typeface="Arial" panose="020B0604020202020204" pitchFamily="34" charset="0"/>
                  </a:rPr>
                  <a:t> in Upgrade II after 2032, it can not cope with the </a:t>
                </a:r>
                <a:r>
                  <a:rPr lang="en-US" altLang="zh-CN" sz="3200" b="1" dirty="0">
                    <a:solidFill>
                      <a:srgbClr val="C00000"/>
                    </a:solidFill>
                    <a:latin typeface="Arial" panose="020B0604020202020204" pitchFamily="34" charset="0"/>
                    <a:cs typeface="Arial" panose="020B0604020202020204" pitchFamily="34" charset="0"/>
                  </a:rPr>
                  <a:t>data rate</a:t>
                </a:r>
                <a:r>
                  <a:rPr lang="en-US" altLang="zh-CN" sz="3200" dirty="0">
                    <a:solidFill>
                      <a:srgbClr val="C00000"/>
                    </a:solidFill>
                    <a:latin typeface="Arial" panose="020B0604020202020204" pitchFamily="34" charset="0"/>
                    <a:cs typeface="Arial" panose="020B0604020202020204" pitchFamily="34" charset="0"/>
                  </a:rPr>
                  <a:t> </a:t>
                </a:r>
                <a:r>
                  <a:rPr lang="en-US" altLang="zh-CN" sz="3200" dirty="0">
                    <a:latin typeface="Arial" panose="020B0604020202020204" pitchFamily="34" charset="0"/>
                    <a:cs typeface="Arial" panose="020B0604020202020204" pitchFamily="34" charset="0"/>
                  </a:rPr>
                  <a:t>and the </a:t>
                </a:r>
                <a:r>
                  <a:rPr lang="en-US" altLang="zh-CN" sz="3200" b="1" dirty="0">
                    <a:solidFill>
                      <a:srgbClr val="C00000"/>
                    </a:solidFill>
                    <a:latin typeface="Arial" panose="020B0604020202020204" pitchFamily="34" charset="0"/>
                    <a:cs typeface="Arial" panose="020B0604020202020204" pitchFamily="34" charset="0"/>
                  </a:rPr>
                  <a:t>high occupancy </a:t>
                </a:r>
                <a:r>
                  <a:rPr lang="en-US" altLang="zh-CN" sz="3200" dirty="0">
                    <a:latin typeface="Arial" panose="020B0604020202020204" pitchFamily="34" charset="0"/>
                    <a:cs typeface="Arial" panose="020B0604020202020204" pitchFamily="34" charset="0"/>
                  </a:rPr>
                  <a:t>(up to ∼ 10%) would significantly compromise the UT performance. </a:t>
                </a:r>
              </a:p>
              <a:p>
                <a:r>
                  <a:rPr lang="en-US" altLang="zh-CN" sz="3200" dirty="0">
                    <a:latin typeface="Arial" panose="020B0604020202020204" pitchFamily="34" charset="0"/>
                    <a:cs typeface="Arial" panose="020B0604020202020204" pitchFamily="34" charset="0"/>
                  </a:rPr>
                  <a:t>The proposed design for the upgraded UT detector is discussed using </a:t>
                </a:r>
                <a:r>
                  <a:rPr lang="en-US" altLang="zh-CN" sz="3200" b="1" dirty="0">
                    <a:solidFill>
                      <a:srgbClr val="C00000"/>
                    </a:solidFill>
                    <a:latin typeface="Arial" panose="020B0604020202020204" pitchFamily="34" charset="0"/>
                    <a:cs typeface="Arial" panose="020B0604020202020204" pitchFamily="34" charset="0"/>
                  </a:rPr>
                  <a:t>CMOS MAPS technology</a:t>
                </a:r>
                <a:r>
                  <a:rPr lang="en-US" altLang="zh-CN" sz="3200" dirty="0">
                    <a:latin typeface="Arial" panose="020B0604020202020204" pitchFamily="34" charset="0"/>
                    <a:cs typeface="Arial" panose="020B0604020202020204" pitchFamily="34" charset="0"/>
                  </a:rPr>
                  <a:t> and give results from preliminary performance studies, together with an R&amp;D plan.</a:t>
                </a:r>
              </a:p>
            </p:txBody>
          </p:sp>
        </mc:Choice>
        <mc:Fallback>
          <p:sp>
            <p:nvSpPr>
              <p:cNvPr id="2" name="文本框 35">
                <a:extLst>
                  <a:ext uri="{FF2B5EF4-FFF2-40B4-BE49-F238E27FC236}">
                    <a16:creationId xmlns:a16="http://schemas.microsoft.com/office/drawing/2014/main" id="{3E41D8E6-A2FB-7BD6-43FD-51D21AA8EEF3}"/>
                  </a:ext>
                </a:extLst>
              </p:cNvPr>
              <p:cNvSpPr txBox="1">
                <a:spLocks noRot="1" noChangeAspect="1" noMove="1" noResize="1" noEditPoints="1" noAdjustHandles="1" noChangeArrowheads="1" noChangeShapeType="1" noTextEdit="1"/>
              </p:cNvSpPr>
              <p:nvPr/>
            </p:nvSpPr>
            <p:spPr>
              <a:xfrm>
                <a:off x="923837" y="2631848"/>
                <a:ext cx="12200353" cy="7494359"/>
              </a:xfrm>
              <a:prstGeom prst="rect">
                <a:avLst/>
              </a:prstGeom>
              <a:blipFill>
                <a:blip r:embed="rId3"/>
                <a:stretch>
                  <a:fillRect l="-1247" t="-1015" r="-1040" b="-1523"/>
                </a:stretch>
              </a:blipFill>
            </p:spPr>
            <p:txBody>
              <a:bodyPr/>
              <a:lstStyle/>
              <a:p>
                <a:r>
                  <a:rPr lang="en-CN">
                    <a:noFill/>
                  </a:rPr>
                  <a:t> </a:t>
                </a:r>
              </a:p>
            </p:txBody>
          </p:sp>
        </mc:Fallback>
      </mc:AlternateContent>
      <p:grpSp>
        <p:nvGrpSpPr>
          <p:cNvPr id="3" name="组合 28">
            <a:extLst>
              <a:ext uri="{FF2B5EF4-FFF2-40B4-BE49-F238E27FC236}">
                <a16:creationId xmlns:a16="http://schemas.microsoft.com/office/drawing/2014/main" id="{5FC6508F-20D8-038B-CF02-D8DFFCE7AB92}"/>
              </a:ext>
            </a:extLst>
          </p:cNvPr>
          <p:cNvGrpSpPr/>
          <p:nvPr/>
        </p:nvGrpSpPr>
        <p:grpSpPr>
          <a:xfrm>
            <a:off x="14210768" y="6891406"/>
            <a:ext cx="6736672" cy="4966659"/>
            <a:chOff x="1195683" y="15426039"/>
            <a:chExt cx="7915275" cy="5389550"/>
          </a:xfrm>
        </p:grpSpPr>
        <p:pic>
          <p:nvPicPr>
            <p:cNvPr id="4" name="图片 26">
              <a:extLst>
                <a:ext uri="{FF2B5EF4-FFF2-40B4-BE49-F238E27FC236}">
                  <a16:creationId xmlns:a16="http://schemas.microsoft.com/office/drawing/2014/main" id="{5E8E0053-362F-4E99-0F1B-F47622078F67}"/>
                </a:ext>
              </a:extLst>
            </p:cNvPr>
            <p:cNvPicPr>
              <a:picLocks noChangeAspect="1"/>
            </p:cNvPicPr>
            <p:nvPr/>
          </p:nvPicPr>
          <p:blipFill>
            <a:blip r:embed="rId4"/>
            <a:stretch>
              <a:fillRect/>
            </a:stretch>
          </p:blipFill>
          <p:spPr>
            <a:xfrm>
              <a:off x="1195683" y="15426039"/>
              <a:ext cx="7915275" cy="4857750"/>
            </a:xfrm>
            <a:prstGeom prst="rect">
              <a:avLst/>
            </a:prstGeom>
          </p:spPr>
        </p:pic>
        <p:sp>
          <p:nvSpPr>
            <p:cNvPr id="5" name="文本框 27">
              <a:extLst>
                <a:ext uri="{FF2B5EF4-FFF2-40B4-BE49-F238E27FC236}">
                  <a16:creationId xmlns:a16="http://schemas.microsoft.com/office/drawing/2014/main" id="{9956E79B-43D4-B5F6-AA1C-94A0FCDFEFF5}"/>
                </a:ext>
              </a:extLst>
            </p:cNvPr>
            <p:cNvSpPr txBox="1"/>
            <p:nvPr/>
          </p:nvSpPr>
          <p:spPr>
            <a:xfrm>
              <a:off x="2325414" y="20341334"/>
              <a:ext cx="5373781" cy="474255"/>
            </a:xfrm>
            <a:prstGeom prst="rect">
              <a:avLst/>
            </a:prstGeom>
            <a:noFill/>
          </p:spPr>
          <p:txBody>
            <a:bodyPr wrap="square" rtlCol="0">
              <a:spAutoFit/>
            </a:bodyPr>
            <a:lstStyle/>
            <a:p>
              <a:pPr algn="ctr"/>
              <a:r>
                <a:rPr lang="en-US" altLang="zh-CN" sz="2240" dirty="0">
                  <a:latin typeface="Arial" panose="020B0604020202020204" pitchFamily="34" charset="0"/>
                  <a:cs typeface="Arial" panose="020B0604020202020204" pitchFamily="34" charset="0"/>
                </a:rPr>
                <a:t>Fig. 2: Upgrade II timeline</a:t>
              </a:r>
              <a:endParaRPr lang="zh-CN" altLang="en-US" sz="2240" dirty="0">
                <a:latin typeface="Arial" panose="020B0604020202020204" pitchFamily="34" charset="0"/>
                <a:cs typeface="Arial" panose="020B0604020202020204" pitchFamily="34" charset="0"/>
              </a:endParaRPr>
            </a:p>
          </p:txBody>
        </p:sp>
      </p:grpSp>
      <p:grpSp>
        <p:nvGrpSpPr>
          <p:cNvPr id="6" name="组合 34">
            <a:extLst>
              <a:ext uri="{FF2B5EF4-FFF2-40B4-BE49-F238E27FC236}">
                <a16:creationId xmlns:a16="http://schemas.microsoft.com/office/drawing/2014/main" id="{BBFBFE85-4511-1623-BC2D-9693514195D7}"/>
              </a:ext>
            </a:extLst>
          </p:cNvPr>
          <p:cNvGrpSpPr/>
          <p:nvPr/>
        </p:nvGrpSpPr>
        <p:grpSpPr>
          <a:xfrm>
            <a:off x="13559617" y="1348013"/>
            <a:ext cx="7387823" cy="4700717"/>
            <a:chOff x="1047414" y="15273232"/>
            <a:chExt cx="8286750" cy="6242521"/>
          </a:xfrm>
        </p:grpSpPr>
        <p:pic>
          <p:nvPicPr>
            <p:cNvPr id="7" name="图片 30">
              <a:extLst>
                <a:ext uri="{FF2B5EF4-FFF2-40B4-BE49-F238E27FC236}">
                  <a16:creationId xmlns:a16="http://schemas.microsoft.com/office/drawing/2014/main" id="{699B6670-D560-2B7F-3257-D9629312EA42}"/>
                </a:ext>
              </a:extLst>
            </p:cNvPr>
            <p:cNvPicPr>
              <a:picLocks noChangeAspect="1"/>
            </p:cNvPicPr>
            <p:nvPr/>
          </p:nvPicPr>
          <p:blipFill>
            <a:blip r:embed="rId5"/>
            <a:stretch>
              <a:fillRect/>
            </a:stretch>
          </p:blipFill>
          <p:spPr>
            <a:xfrm>
              <a:off x="1047414" y="15273232"/>
              <a:ext cx="8286750" cy="5610225"/>
            </a:xfrm>
            <a:prstGeom prst="rect">
              <a:avLst/>
            </a:prstGeom>
          </p:spPr>
        </p:pic>
        <p:sp>
          <p:nvSpPr>
            <p:cNvPr id="8" name="文本框 33">
              <a:extLst>
                <a:ext uri="{FF2B5EF4-FFF2-40B4-BE49-F238E27FC236}">
                  <a16:creationId xmlns:a16="http://schemas.microsoft.com/office/drawing/2014/main" id="{D4FF5A49-3FED-86EE-6DC5-496AD70D1871}"/>
                </a:ext>
              </a:extLst>
            </p:cNvPr>
            <p:cNvSpPr txBox="1"/>
            <p:nvPr/>
          </p:nvSpPr>
          <p:spPr>
            <a:xfrm>
              <a:off x="1998649" y="20988567"/>
              <a:ext cx="6273394" cy="527186"/>
            </a:xfrm>
            <a:prstGeom prst="rect">
              <a:avLst/>
            </a:prstGeom>
            <a:noFill/>
          </p:spPr>
          <p:txBody>
            <a:bodyPr wrap="square" rtlCol="0">
              <a:spAutoFit/>
            </a:bodyPr>
            <a:lstStyle/>
            <a:p>
              <a:pPr algn="ctr"/>
              <a:r>
                <a:rPr lang="en-US" altLang="zh-CN" sz="2240" dirty="0">
                  <a:latin typeface="Arial" panose="020B0604020202020204" pitchFamily="34" charset="0"/>
                  <a:cs typeface="Arial" panose="020B0604020202020204" pitchFamily="34" charset="0"/>
                </a:rPr>
                <a:t>Fig. 1: LHCb Detector at Upgrade II</a:t>
              </a:r>
              <a:endParaRPr lang="zh-CN" altLang="en-US" sz="2240" dirty="0">
                <a:latin typeface="Arial" panose="020B0604020202020204" pitchFamily="34" charset="0"/>
                <a:cs typeface="Arial" panose="020B0604020202020204" pitchFamily="34" charset="0"/>
              </a:endParaRPr>
            </a:p>
          </p:txBody>
        </p:sp>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0" y="7415"/>
            <a:ext cx="24406768" cy="1081694"/>
          </a:xfrm>
          <a:prstGeom prst="rect">
            <a:avLst/>
          </a:prstGeom>
          <a:solidFill>
            <a:srgbClr val="D5D5D5"/>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Slide Number"/>
          <p:cNvSpPr txBox="1">
            <a:spLocks noGrp="1"/>
          </p:cNvSpPr>
          <p:nvPr>
            <p:ph type="sldNum" sz="quarter" idx="2"/>
          </p:nvPr>
        </p:nvSpPr>
        <p:spPr>
          <a:xfrm>
            <a:off x="12022683" y="12907466"/>
            <a:ext cx="326137" cy="5481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pic>
        <p:nvPicPr>
          <p:cNvPr id="161" name="Screen Shot 2021-04-27 at 2.05.44 PM.png" descr="Screen Shot 2021-04-27 at 2.05.44 PM.png"/>
          <p:cNvPicPr>
            <a:picLocks noChangeAspect="1"/>
          </p:cNvPicPr>
          <p:nvPr/>
        </p:nvPicPr>
        <p:blipFill rotWithShape="1">
          <a:blip r:embed="rId2"/>
          <a:srcRect r="8419"/>
          <a:stretch/>
        </p:blipFill>
        <p:spPr>
          <a:xfrm>
            <a:off x="15488742" y="7415"/>
            <a:ext cx="8906642" cy="1340598"/>
          </a:xfrm>
          <a:prstGeom prst="rect">
            <a:avLst/>
          </a:prstGeom>
          <a:ln w="12700">
            <a:miter lim="400000"/>
          </a:ln>
        </p:spPr>
      </p:pic>
      <p:sp>
        <p:nvSpPr>
          <p:cNvPr id="162" name="Introduction"/>
          <p:cNvSpPr txBox="1"/>
          <p:nvPr/>
        </p:nvSpPr>
        <p:spPr>
          <a:xfrm>
            <a:off x="923837" y="158411"/>
            <a:ext cx="9026510"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lvl1pPr>
          </a:lstStyle>
          <a:p>
            <a:r>
              <a:rPr lang="en-US" b="1" dirty="0"/>
              <a:t>Upgrade II Luminosity Simulation</a:t>
            </a:r>
          </a:p>
        </p:txBody>
      </p:sp>
      <p:sp>
        <p:nvSpPr>
          <p:cNvPr id="9" name="文本框 52">
            <a:extLst>
              <a:ext uri="{FF2B5EF4-FFF2-40B4-BE49-F238E27FC236}">
                <a16:creationId xmlns:a16="http://schemas.microsoft.com/office/drawing/2014/main" id="{476F4B2E-EAE8-710A-5AAD-365F650D9E60}"/>
              </a:ext>
            </a:extLst>
          </p:cNvPr>
          <p:cNvSpPr txBox="1"/>
          <p:nvPr/>
        </p:nvSpPr>
        <p:spPr>
          <a:xfrm>
            <a:off x="923837" y="2140113"/>
            <a:ext cx="12084240" cy="8907567"/>
          </a:xfrm>
          <a:prstGeom prst="rect">
            <a:avLst/>
          </a:prstGeom>
          <a:noFill/>
        </p:spPr>
        <p:txBody>
          <a:bodyPr wrap="square" rtlCol="0">
            <a:spAutoFit/>
          </a:bodyPr>
          <a:lstStyle/>
          <a:p>
            <a:r>
              <a:rPr lang="en-US" altLang="zh-CN" sz="3200" dirty="0">
                <a:latin typeface="Arial" panose="020B0604020202020204" pitchFamily="34" charset="0"/>
                <a:cs typeface="Arial" panose="020B0604020202020204" pitchFamily="34" charset="0"/>
              </a:rPr>
              <a:t>Performance studies are based on simulation samples generated in Upgrade II conditions using the available Run 3 UT material and design in </a:t>
            </a:r>
            <a:r>
              <a:rPr lang="en-US" altLang="zh-CN" sz="3200" b="1" dirty="0">
                <a:latin typeface="Bell MT" panose="02020503060305020303" pitchFamily="18" charset="0"/>
                <a:cs typeface="Arial" panose="020B0604020202020204" pitchFamily="34" charset="0"/>
              </a:rPr>
              <a:t>Geant4</a:t>
            </a:r>
            <a:r>
              <a:rPr lang="en-US" altLang="zh-CN" sz="3200" dirty="0">
                <a:latin typeface="Arial" panose="020B0604020202020204" pitchFamily="34" charset="0"/>
                <a:cs typeface="Arial" panose="020B0604020202020204" pitchFamily="34" charset="0"/>
              </a:rPr>
              <a:t>.</a:t>
            </a:r>
          </a:p>
          <a:p>
            <a:pPr>
              <a:spcBef>
                <a:spcPts val="1680"/>
              </a:spcBef>
              <a:spcAft>
                <a:spcPts val="1680"/>
              </a:spcAft>
            </a:pPr>
            <a:r>
              <a:rPr lang="en-US" altLang="zh-CN" sz="3200" dirty="0">
                <a:latin typeface="Arial" panose="020B0604020202020204" pitchFamily="34" charset="0"/>
                <a:cs typeface="Arial" panose="020B0604020202020204" pitchFamily="34" charset="0"/>
              </a:rPr>
              <a:t>The two relevant occupancy related quantities for the future UT design are the </a:t>
            </a:r>
            <a:r>
              <a:rPr lang="en-US" altLang="zh-CN" sz="3200" b="1" dirty="0">
                <a:solidFill>
                  <a:srgbClr val="C00000"/>
                </a:solidFill>
                <a:latin typeface="Arial" panose="020B0604020202020204" pitchFamily="34" charset="0"/>
                <a:cs typeface="Arial" panose="020B0604020202020204" pitchFamily="34" charset="0"/>
              </a:rPr>
              <a:t>mean and maximum hit density per bunch crossing</a:t>
            </a:r>
            <a:r>
              <a:rPr lang="en-US" altLang="zh-CN" sz="3200" dirty="0">
                <a:latin typeface="Arial" panose="020B0604020202020204" pitchFamily="34" charset="0"/>
                <a:cs typeface="Arial" panose="020B0604020202020204" pitchFamily="34" charset="0"/>
              </a:rPr>
              <a:t>, respectively.</a:t>
            </a:r>
          </a:p>
          <a:p>
            <a:pPr>
              <a:spcAft>
                <a:spcPts val="1680"/>
              </a:spcAft>
            </a:pPr>
            <a:r>
              <a:rPr lang="en-US" altLang="zh-CN" sz="3200" dirty="0">
                <a:latin typeface="Arial" panose="020B0604020202020204" pitchFamily="34" charset="0"/>
                <a:cs typeface="Arial" panose="020B0604020202020204" pitchFamily="34" charset="0"/>
              </a:rPr>
              <a:t>Figure 3 shows the average hit densities per bunch crossings in p-p and Pb-Pb collisions. </a:t>
            </a:r>
          </a:p>
          <a:p>
            <a:pPr marL="533438" indent="-533438">
              <a:spcAft>
                <a:spcPts val="112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In p-p running conditions, the average density is </a:t>
            </a:r>
            <a:r>
              <a:rPr lang="en-US" altLang="zh-CN" sz="3200" b="1" dirty="0">
                <a:solidFill>
                  <a:srgbClr val="C00000"/>
                </a:solidFill>
                <a:latin typeface="Arial" panose="020B0604020202020204" pitchFamily="34" charset="0"/>
                <a:cs typeface="Arial" panose="020B0604020202020204" pitchFamily="34" charset="0"/>
              </a:rPr>
              <a:t>5.9 hits/cm</a:t>
            </a:r>
            <a:r>
              <a:rPr lang="en-US" altLang="zh-CN" sz="3200" b="1" baseline="30000" dirty="0">
                <a:solidFill>
                  <a:srgbClr val="C00000"/>
                </a:solidFill>
                <a:latin typeface="Arial" panose="020B0604020202020204" pitchFamily="34" charset="0"/>
                <a:cs typeface="Arial" panose="020B0604020202020204" pitchFamily="34" charset="0"/>
              </a:rPr>
              <a:t>2</a:t>
            </a:r>
            <a:r>
              <a:rPr lang="en-US" altLang="zh-CN" sz="3200" b="1" dirty="0">
                <a:solidFill>
                  <a:srgbClr val="C00000"/>
                </a:solidFill>
                <a:latin typeface="Arial" panose="020B0604020202020204" pitchFamily="34" charset="0"/>
                <a:cs typeface="Arial" panose="020B0604020202020204" pitchFamily="34" charset="0"/>
              </a:rPr>
              <a:t>/BX </a:t>
            </a:r>
            <a:r>
              <a:rPr lang="en-US" altLang="zh-CN" sz="3200" dirty="0">
                <a:latin typeface="Arial" panose="020B0604020202020204" pitchFamily="34" charset="0"/>
                <a:cs typeface="Arial" panose="020B0604020202020204" pitchFamily="34" charset="0"/>
              </a:rPr>
              <a:t>in colliding bunch crossings, or 4.0 hits/cm2/BX in all bunch crossings, while it is </a:t>
            </a:r>
            <a:r>
              <a:rPr lang="en-US" altLang="zh-CN" sz="3200" b="1" dirty="0">
                <a:solidFill>
                  <a:srgbClr val="C00000"/>
                </a:solidFill>
                <a:latin typeface="Arial" panose="020B0604020202020204" pitchFamily="34" charset="0"/>
                <a:cs typeface="Arial" panose="020B0604020202020204" pitchFamily="34" charset="0"/>
              </a:rPr>
              <a:t>2.9 hits/cm</a:t>
            </a:r>
            <a:r>
              <a:rPr lang="en-US" altLang="zh-CN" sz="3200" b="1" baseline="30000" dirty="0">
                <a:solidFill>
                  <a:srgbClr val="C00000"/>
                </a:solidFill>
                <a:latin typeface="Arial" panose="020B0604020202020204" pitchFamily="34" charset="0"/>
                <a:cs typeface="Arial" panose="020B0604020202020204" pitchFamily="34" charset="0"/>
              </a:rPr>
              <a:t>2</a:t>
            </a:r>
            <a:r>
              <a:rPr lang="en-US" altLang="zh-CN" sz="3200" b="1" dirty="0">
                <a:solidFill>
                  <a:srgbClr val="C00000"/>
                </a:solidFill>
                <a:latin typeface="Arial" panose="020B0604020202020204" pitchFamily="34" charset="0"/>
                <a:cs typeface="Arial" panose="020B0604020202020204" pitchFamily="34" charset="0"/>
              </a:rPr>
              <a:t>/BX </a:t>
            </a:r>
            <a:r>
              <a:rPr lang="en-US" altLang="zh-CN" sz="3200" dirty="0">
                <a:latin typeface="Arial" panose="020B0604020202020204" pitchFamily="34" charset="0"/>
                <a:cs typeface="Arial" panose="020B0604020202020204" pitchFamily="34" charset="0"/>
              </a:rPr>
              <a:t>for colliding Pb-Pb bunch crossings</a:t>
            </a:r>
          </a:p>
          <a:p>
            <a:pPr marL="533438" indent="-533438">
              <a:spcAft>
                <a:spcPts val="112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The maximum hit density in a central Pb-Pb events can reach ∼ </a:t>
            </a:r>
            <a:r>
              <a:rPr lang="en-US" altLang="zh-CN" sz="3200" b="1" dirty="0">
                <a:solidFill>
                  <a:srgbClr val="C00000"/>
                </a:solidFill>
                <a:latin typeface="Arial" panose="020B0604020202020204" pitchFamily="34" charset="0"/>
                <a:cs typeface="Arial" panose="020B0604020202020204" pitchFamily="34" charset="0"/>
              </a:rPr>
              <a:t>52.5 hits/cm</a:t>
            </a:r>
            <a:r>
              <a:rPr lang="en-US" altLang="zh-CN" sz="3200" b="1" baseline="30000" dirty="0">
                <a:solidFill>
                  <a:srgbClr val="C00000"/>
                </a:solidFill>
                <a:latin typeface="Arial" panose="020B0604020202020204" pitchFamily="34" charset="0"/>
                <a:cs typeface="Arial" panose="020B0604020202020204" pitchFamily="34" charset="0"/>
              </a:rPr>
              <a:t>2</a:t>
            </a:r>
            <a:r>
              <a:rPr lang="en-US" altLang="zh-CN" sz="3200" dirty="0">
                <a:latin typeface="Arial" panose="020B0604020202020204" pitchFamily="34" charset="0"/>
                <a:cs typeface="Arial" panose="020B0604020202020204" pitchFamily="34" charset="0"/>
              </a:rPr>
              <a:t> , much larger than in p-p collisions</a:t>
            </a:r>
          </a:p>
          <a:p>
            <a:pPr marL="533438" indent="-533438">
              <a:spcAft>
                <a:spcPts val="112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For a pixel size of 50 × 150 µm</a:t>
            </a:r>
            <a:r>
              <a:rPr lang="en-US" altLang="zh-CN" sz="3200" baseline="30000" dirty="0">
                <a:latin typeface="Arial" panose="020B0604020202020204" pitchFamily="34" charset="0"/>
                <a:cs typeface="Arial" panose="020B0604020202020204" pitchFamily="34" charset="0"/>
              </a:rPr>
              <a:t>2</a:t>
            </a:r>
            <a:r>
              <a:rPr lang="en-US" altLang="zh-CN" sz="3200" dirty="0">
                <a:latin typeface="Arial" panose="020B0604020202020204" pitchFamily="34" charset="0"/>
                <a:cs typeface="Arial" panose="020B0604020202020204" pitchFamily="34" charset="0"/>
              </a:rPr>
              <a:t> , the corresponding occupancy rate is 3.9 × 10</a:t>
            </a:r>
            <a:r>
              <a:rPr lang="en-US" altLang="zh-CN" sz="3200" baseline="30000" dirty="0">
                <a:latin typeface="Arial" panose="020B0604020202020204" pitchFamily="34" charset="0"/>
                <a:cs typeface="Arial" panose="020B0604020202020204" pitchFamily="34" charset="0"/>
              </a:rPr>
              <a:t>−3</a:t>
            </a:r>
            <a:endParaRPr lang="en-US" altLang="zh-CN" sz="3200" dirty="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EAA4ABBC-9910-6085-FA30-EF89B8CFB3BE}"/>
              </a:ext>
            </a:extLst>
          </p:cNvPr>
          <p:cNvGrpSpPr/>
          <p:nvPr/>
        </p:nvGrpSpPr>
        <p:grpSpPr>
          <a:xfrm>
            <a:off x="13367503" y="2140113"/>
            <a:ext cx="10092660" cy="9435774"/>
            <a:chOff x="11547439" y="24752046"/>
            <a:chExt cx="7305463" cy="8422770"/>
          </a:xfrm>
        </p:grpSpPr>
        <p:pic>
          <p:nvPicPr>
            <p:cNvPr id="16" name="图片 54">
              <a:extLst>
                <a:ext uri="{FF2B5EF4-FFF2-40B4-BE49-F238E27FC236}">
                  <a16:creationId xmlns:a16="http://schemas.microsoft.com/office/drawing/2014/main" id="{F2DB7A9C-6318-F99B-0DA5-1E4A410E45A2}"/>
                </a:ext>
              </a:extLst>
            </p:cNvPr>
            <p:cNvPicPr>
              <a:picLocks noChangeAspect="1"/>
            </p:cNvPicPr>
            <p:nvPr/>
          </p:nvPicPr>
          <p:blipFill rotWithShape="1">
            <a:blip r:embed="rId3"/>
            <a:srcRect l="5456" r="6802"/>
            <a:stretch/>
          </p:blipFill>
          <p:spPr>
            <a:xfrm>
              <a:off x="11547439" y="24752046"/>
              <a:ext cx="7305463" cy="5365131"/>
            </a:xfrm>
            <a:prstGeom prst="rect">
              <a:avLst/>
            </a:prstGeom>
          </p:spPr>
        </p:pic>
        <p:sp>
          <p:nvSpPr>
            <p:cNvPr id="17" name="文本框 57">
              <a:extLst>
                <a:ext uri="{FF2B5EF4-FFF2-40B4-BE49-F238E27FC236}">
                  <a16:creationId xmlns:a16="http://schemas.microsoft.com/office/drawing/2014/main" id="{014E17C3-FD71-52BF-5E2E-E7ECD53338BC}"/>
                </a:ext>
              </a:extLst>
            </p:cNvPr>
            <p:cNvSpPr txBox="1"/>
            <p:nvPr/>
          </p:nvSpPr>
          <p:spPr>
            <a:xfrm>
              <a:off x="11869269" y="30599876"/>
              <a:ext cx="6661803" cy="2574940"/>
            </a:xfrm>
            <a:prstGeom prst="rect">
              <a:avLst/>
            </a:prstGeom>
            <a:noFill/>
          </p:spPr>
          <p:txBody>
            <a:bodyPr wrap="square" rtlCol="0">
              <a:spAutoFit/>
            </a:bodyPr>
            <a:lstStyle/>
            <a:p>
              <a:pPr algn="ctr"/>
              <a:r>
                <a:rPr lang="en-US" altLang="zh-CN" sz="2200" dirty="0">
                  <a:latin typeface="Arial" panose="020B0604020202020204" pitchFamily="34" charset="0"/>
                  <a:cs typeface="Arial" panose="020B0604020202020204" pitchFamily="34" charset="0"/>
                </a:rPr>
                <a:t>Fig. 3: The mean UT hit density per BX at the first plane per beam-beam colliding bunch in (a and b) the p-p </a:t>
              </a:r>
              <a:r>
                <a:rPr lang="en-US" altLang="zh-CN" sz="2200" dirty="0" err="1">
                  <a:latin typeface="Arial" panose="020B0604020202020204" pitchFamily="34" charset="0"/>
                  <a:cs typeface="Arial" panose="020B0604020202020204" pitchFamily="34" charset="0"/>
                </a:rPr>
                <a:t>programme</a:t>
              </a:r>
              <a:r>
                <a:rPr lang="en-US" altLang="zh-CN" sz="2200" dirty="0">
                  <a:latin typeface="Arial" panose="020B0604020202020204" pitchFamily="34" charset="0"/>
                  <a:cs typeface="Arial" panose="020B0604020202020204" pitchFamily="34" charset="0"/>
                </a:rPr>
                <a:t>, and (c and d) the Pb-Pb </a:t>
              </a:r>
              <a:r>
                <a:rPr lang="en-US" altLang="zh-CN" sz="2200" dirty="0" err="1">
                  <a:latin typeface="Arial" panose="020B0604020202020204" pitchFamily="34" charset="0"/>
                  <a:cs typeface="Arial" panose="020B0604020202020204" pitchFamily="34" charset="0"/>
                </a:rPr>
                <a:t>programme</a:t>
              </a:r>
              <a:r>
                <a:rPr lang="en-US" altLang="zh-CN" sz="2200" dirty="0">
                  <a:latin typeface="Arial" panose="020B0604020202020204" pitchFamily="34" charset="0"/>
                  <a:cs typeface="Arial" panose="020B0604020202020204" pitchFamily="34" charset="0"/>
                </a:rPr>
                <a:t>. All four plots use the same scale for direct comparison. The </a:t>
              </a:r>
              <a:r>
                <a:rPr lang="en-US" altLang="zh-CN" sz="2200" dirty="0" err="1">
                  <a:latin typeface="Arial" panose="020B0604020202020204" pitchFamily="34" charset="0"/>
                  <a:cs typeface="Arial" panose="020B0604020202020204" pitchFamily="34" charset="0"/>
                </a:rPr>
                <a:t>colour</a:t>
              </a:r>
              <a:r>
                <a:rPr lang="en-US" altLang="zh-CN" sz="2200" dirty="0">
                  <a:latin typeface="Arial" panose="020B0604020202020204" pitchFamily="34" charset="0"/>
                  <a:cs typeface="Arial" panose="020B0604020202020204" pitchFamily="34" charset="0"/>
                </a:rPr>
                <a:t> map of the 2-D plots are also shown.</a:t>
              </a:r>
              <a:endParaRPr lang="zh-CN" altLang="en-US" sz="2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6128526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0" y="7415"/>
            <a:ext cx="24406768" cy="1081694"/>
          </a:xfrm>
          <a:prstGeom prst="rect">
            <a:avLst/>
          </a:prstGeom>
          <a:solidFill>
            <a:srgbClr val="D5D5D5"/>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Slide Number"/>
          <p:cNvSpPr txBox="1">
            <a:spLocks noGrp="1"/>
          </p:cNvSpPr>
          <p:nvPr>
            <p:ph type="sldNum" sz="quarter" idx="2"/>
          </p:nvPr>
        </p:nvSpPr>
        <p:spPr>
          <a:xfrm>
            <a:off x="12022683" y="12907466"/>
            <a:ext cx="326137" cy="5481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pic>
        <p:nvPicPr>
          <p:cNvPr id="161" name="Screen Shot 2021-04-27 at 2.05.44 PM.png" descr="Screen Shot 2021-04-27 at 2.05.44 PM.png"/>
          <p:cNvPicPr>
            <a:picLocks noChangeAspect="1"/>
          </p:cNvPicPr>
          <p:nvPr/>
        </p:nvPicPr>
        <p:blipFill rotWithShape="1">
          <a:blip r:embed="rId2"/>
          <a:srcRect r="8419"/>
          <a:stretch/>
        </p:blipFill>
        <p:spPr>
          <a:xfrm>
            <a:off x="15488742" y="7415"/>
            <a:ext cx="8906642" cy="1340598"/>
          </a:xfrm>
          <a:prstGeom prst="rect">
            <a:avLst/>
          </a:prstGeom>
          <a:ln w="12700">
            <a:miter lim="400000"/>
          </a:ln>
        </p:spPr>
      </p:pic>
      <p:sp>
        <p:nvSpPr>
          <p:cNvPr id="162" name="Introduction"/>
          <p:cNvSpPr txBox="1"/>
          <p:nvPr/>
        </p:nvSpPr>
        <p:spPr>
          <a:xfrm>
            <a:off x="923837" y="158411"/>
            <a:ext cx="6153929"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lvl1pPr>
          </a:lstStyle>
          <a:p>
            <a:r>
              <a:rPr lang="en-US" b="1" dirty="0"/>
              <a:t>CMOS Sensor Options</a:t>
            </a:r>
          </a:p>
        </p:txBody>
      </p:sp>
      <p:sp>
        <p:nvSpPr>
          <p:cNvPr id="9" name="TextBox 8">
            <a:extLst>
              <a:ext uri="{FF2B5EF4-FFF2-40B4-BE49-F238E27FC236}">
                <a16:creationId xmlns:a16="http://schemas.microsoft.com/office/drawing/2014/main" id="{7BD9B232-6BF2-C9A3-0824-6B9E2384A531}"/>
              </a:ext>
            </a:extLst>
          </p:cNvPr>
          <p:cNvSpPr txBox="1"/>
          <p:nvPr/>
        </p:nvSpPr>
        <p:spPr>
          <a:xfrm>
            <a:off x="1788953" y="1831882"/>
            <a:ext cx="21119734" cy="4192045"/>
          </a:xfrm>
          <a:prstGeom prst="rect">
            <a:avLst/>
          </a:prstGeom>
          <a:noFill/>
        </p:spPr>
        <p:txBody>
          <a:bodyPr wrap="square">
            <a:spAutoFit/>
          </a:bodyPr>
          <a:lstStyle/>
          <a:p>
            <a:pPr>
              <a:lnSpc>
                <a:spcPts val="5000"/>
              </a:lnSpc>
              <a:spcAft>
                <a:spcPts val="2400"/>
              </a:spcAft>
            </a:pPr>
            <a:r>
              <a:rPr lang="en-US" sz="3600" dirty="0">
                <a:latin typeface="Arial" panose="020B0604020202020204" pitchFamily="34" charset="0"/>
                <a:cs typeface="Arial" panose="020B0604020202020204" pitchFamily="34" charset="0"/>
              </a:rPr>
              <a:t>The ongoing R&amp;D studies indicate that </a:t>
            </a:r>
            <a:r>
              <a:rPr lang="en-US" sz="3600" b="1" dirty="0">
                <a:solidFill>
                  <a:srgbClr val="C00000"/>
                </a:solidFill>
                <a:latin typeface="Arial" panose="020B0604020202020204" pitchFamily="34" charset="0"/>
                <a:cs typeface="Arial" panose="020B0604020202020204" pitchFamily="34" charset="0"/>
              </a:rPr>
              <a:t>Depleted Monolithic Active Pixel Sensors </a:t>
            </a:r>
            <a:r>
              <a:rPr lang="en-US" sz="3600" dirty="0">
                <a:latin typeface="Arial" panose="020B0604020202020204" pitchFamily="34" charset="0"/>
                <a:cs typeface="Arial" panose="020B0604020202020204" pitchFamily="34" charset="0"/>
              </a:rPr>
              <a:t>(DMAPS) can be considered as very strong candidates for UT. Other technologies such as LGADs, that add timing capability, are optional choices.</a:t>
            </a:r>
          </a:p>
          <a:p>
            <a:pPr>
              <a:lnSpc>
                <a:spcPts val="5000"/>
              </a:lnSpc>
              <a:spcAft>
                <a:spcPts val="2400"/>
              </a:spcAft>
            </a:pPr>
            <a:r>
              <a:rPr lang="en-US" sz="3600" dirty="0">
                <a:latin typeface="Arial" panose="020B0604020202020204" pitchFamily="34" charset="0"/>
                <a:cs typeface="Arial" panose="020B0604020202020204" pitchFamily="34" charset="0"/>
              </a:rPr>
              <a:t>To achieve substantial depletion in the sensing volume and improve the speed and radiation tolerance of the detector, DMAPS implementations follow two different approaches, namely</a:t>
            </a:r>
            <a:r>
              <a:rPr lang="zh-CN" altLang="en-US" sz="3600"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large fill-factor or high-voltage (</a:t>
            </a:r>
            <a:r>
              <a:rPr lang="en-US" sz="3600" b="1" dirty="0">
                <a:solidFill>
                  <a:srgbClr val="C00000"/>
                </a:solidFill>
                <a:latin typeface="Arial" panose="020B0604020202020204" pitchFamily="34" charset="0"/>
                <a:cs typeface="Arial" panose="020B0604020202020204" pitchFamily="34" charset="0"/>
              </a:rPr>
              <a:t>HVCMOS</a:t>
            </a:r>
            <a:r>
              <a:rPr lang="en-US" sz="3600" dirty="0">
                <a:latin typeface="Arial" panose="020B0604020202020204" pitchFamily="34" charset="0"/>
                <a:cs typeface="Arial" panose="020B0604020202020204" pitchFamily="34" charset="0"/>
              </a:rPr>
              <a:t>)</a:t>
            </a:r>
            <a:r>
              <a:rPr lang="zh-CN" altLang="en-US" sz="3600" dirty="0">
                <a:latin typeface="Arial" panose="020B0604020202020204" pitchFamily="34" charset="0"/>
                <a:cs typeface="Arial" panose="020B0604020202020204" pitchFamily="34" charset="0"/>
              </a:rPr>
              <a:t> </a:t>
            </a:r>
            <a:r>
              <a:rPr lang="en-US" altLang="zh-CN" sz="3600" dirty="0">
                <a:latin typeface="Arial" panose="020B0604020202020204" pitchFamily="34" charset="0"/>
                <a:cs typeface="Arial" panose="020B0604020202020204" pitchFamily="34" charset="0"/>
              </a:rPr>
              <a:t>and</a:t>
            </a:r>
            <a:r>
              <a:rPr lang="en-US" sz="3600" dirty="0">
                <a:latin typeface="Arial" panose="020B0604020202020204" pitchFamily="34" charset="0"/>
                <a:cs typeface="Arial" panose="020B0604020202020204" pitchFamily="34" charset="0"/>
              </a:rPr>
              <a:t> low fill-factor or low-voltage (</a:t>
            </a:r>
            <a:r>
              <a:rPr lang="en-US" sz="3600" b="1" dirty="0">
                <a:solidFill>
                  <a:srgbClr val="C00000"/>
                </a:solidFill>
                <a:latin typeface="Arial" panose="020B0604020202020204" pitchFamily="34" charset="0"/>
                <a:cs typeface="Arial" panose="020B0604020202020204" pitchFamily="34" charset="0"/>
              </a:rPr>
              <a:t>LVCMOS</a:t>
            </a:r>
            <a:r>
              <a:rPr lang="en-US" sz="3600" dirty="0">
                <a:latin typeface="Arial" panose="020B0604020202020204" pitchFamily="34" charset="0"/>
                <a:cs typeface="Arial" panose="020B0604020202020204" pitchFamily="34" charset="0"/>
              </a:rPr>
              <a:t>).</a:t>
            </a:r>
            <a:endParaRPr lang="en-CN" sz="3600" dirty="0">
              <a:latin typeface="Arial" panose="020B0604020202020204" pitchFamily="34" charset="0"/>
              <a:cs typeface="Arial" panose="020B0604020202020204" pitchFamily="34" charset="0"/>
            </a:endParaRPr>
          </a:p>
        </p:txBody>
      </p:sp>
      <p:pic>
        <p:nvPicPr>
          <p:cNvPr id="10" name="Image 8">
            <a:extLst>
              <a:ext uri="{FF2B5EF4-FFF2-40B4-BE49-F238E27FC236}">
                <a16:creationId xmlns:a16="http://schemas.microsoft.com/office/drawing/2014/main" id="{68A650FD-D5AD-BA73-D79E-BB5680A31593}"/>
              </a:ext>
            </a:extLst>
          </p:cNvPr>
          <p:cNvPicPr>
            <a:picLocks noChangeAspect="1"/>
          </p:cNvPicPr>
          <p:nvPr/>
        </p:nvPicPr>
        <p:blipFill>
          <a:blip r:embed="rId3"/>
          <a:stretch>
            <a:fillRect/>
          </a:stretch>
        </p:blipFill>
        <p:spPr>
          <a:xfrm>
            <a:off x="3311470" y="7025605"/>
            <a:ext cx="17761060" cy="3441949"/>
          </a:xfrm>
          <a:prstGeom prst="rect">
            <a:avLst/>
          </a:prstGeom>
        </p:spPr>
      </p:pic>
      <p:sp>
        <p:nvSpPr>
          <p:cNvPr id="11" name="TextBox 10">
            <a:extLst>
              <a:ext uri="{FF2B5EF4-FFF2-40B4-BE49-F238E27FC236}">
                <a16:creationId xmlns:a16="http://schemas.microsoft.com/office/drawing/2014/main" id="{C995DAB8-898A-51C7-3660-57E976898748}"/>
              </a:ext>
            </a:extLst>
          </p:cNvPr>
          <p:cNvSpPr txBox="1"/>
          <p:nvPr/>
        </p:nvSpPr>
        <p:spPr>
          <a:xfrm>
            <a:off x="4276725" y="11448983"/>
            <a:ext cx="15830550" cy="477054"/>
          </a:xfrm>
          <a:prstGeom prst="rect">
            <a:avLst/>
          </a:prstGeom>
          <a:noFill/>
        </p:spPr>
        <p:txBody>
          <a:bodyPr wrap="square">
            <a:spAutoFit/>
          </a:bodyPr>
          <a:lstStyle/>
          <a:p>
            <a:pPr algn="ctr"/>
            <a:r>
              <a:rPr lang="en-US" altLang="zh-CN" sz="2500" dirty="0">
                <a:latin typeface="Arial" panose="020B0604020202020204" pitchFamily="34" charset="0"/>
                <a:cs typeface="Arial" panose="020B0604020202020204" pitchFamily="34" charset="0"/>
              </a:rPr>
              <a:t>Fig. 4: The schematic of HV-CMOS (left) and </a:t>
            </a:r>
            <a:r>
              <a:rPr lang="en-US" sz="2500" dirty="0">
                <a:latin typeface="Arial" panose="020B0604020202020204" pitchFamily="34" charset="0"/>
                <a:cs typeface="Arial" panose="020B0604020202020204" pitchFamily="34" charset="0"/>
              </a:rPr>
              <a:t>LV-CMOS (right)</a:t>
            </a:r>
            <a:endParaRPr lang="zh-CN" alt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08386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0" y="7415"/>
            <a:ext cx="24406768" cy="1081694"/>
          </a:xfrm>
          <a:prstGeom prst="rect">
            <a:avLst/>
          </a:prstGeom>
          <a:solidFill>
            <a:srgbClr val="D5D5D5"/>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Slide Number"/>
          <p:cNvSpPr txBox="1">
            <a:spLocks noGrp="1"/>
          </p:cNvSpPr>
          <p:nvPr>
            <p:ph type="sldNum" sz="quarter" idx="2"/>
          </p:nvPr>
        </p:nvSpPr>
        <p:spPr>
          <a:xfrm>
            <a:off x="12022683" y="12907466"/>
            <a:ext cx="326137" cy="5481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pic>
        <p:nvPicPr>
          <p:cNvPr id="161" name="Screen Shot 2021-04-27 at 2.05.44 PM.png" descr="Screen Shot 2021-04-27 at 2.05.44 PM.png"/>
          <p:cNvPicPr>
            <a:picLocks noChangeAspect="1"/>
          </p:cNvPicPr>
          <p:nvPr/>
        </p:nvPicPr>
        <p:blipFill rotWithShape="1">
          <a:blip r:embed="rId2"/>
          <a:srcRect r="8419"/>
          <a:stretch/>
        </p:blipFill>
        <p:spPr>
          <a:xfrm>
            <a:off x="15488742" y="7415"/>
            <a:ext cx="8906642" cy="1340598"/>
          </a:xfrm>
          <a:prstGeom prst="rect">
            <a:avLst/>
          </a:prstGeom>
          <a:ln w="12700">
            <a:miter lim="400000"/>
          </a:ln>
        </p:spPr>
      </p:pic>
      <p:sp>
        <p:nvSpPr>
          <p:cNvPr id="162" name="Introduction"/>
          <p:cNvSpPr txBox="1"/>
          <p:nvPr/>
        </p:nvSpPr>
        <p:spPr>
          <a:xfrm>
            <a:off x="1081488" y="158411"/>
            <a:ext cx="4441922"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lvl1pPr>
          </a:lstStyle>
          <a:p>
            <a:r>
              <a:rPr lang="en-US" b="1" dirty="0"/>
              <a:t>Detector Layout</a:t>
            </a:r>
          </a:p>
        </p:txBody>
      </p:sp>
      <p:sp>
        <p:nvSpPr>
          <p:cNvPr id="2" name="文本框 38">
            <a:extLst>
              <a:ext uri="{FF2B5EF4-FFF2-40B4-BE49-F238E27FC236}">
                <a16:creationId xmlns:a16="http://schemas.microsoft.com/office/drawing/2014/main" id="{E092453F-FAE4-2A40-6CCD-525AE1CBA4D8}"/>
              </a:ext>
            </a:extLst>
          </p:cNvPr>
          <p:cNvSpPr txBox="1"/>
          <p:nvPr/>
        </p:nvSpPr>
        <p:spPr>
          <a:xfrm>
            <a:off x="1081489" y="2275077"/>
            <a:ext cx="12177312" cy="8753678"/>
          </a:xfrm>
          <a:prstGeom prst="rect">
            <a:avLst/>
          </a:prstGeom>
          <a:noFill/>
        </p:spPr>
        <p:txBody>
          <a:bodyPr wrap="square" rtlCol="0">
            <a:spAutoFit/>
          </a:bodyPr>
          <a:lstStyle/>
          <a:p>
            <a:pPr>
              <a:spcAft>
                <a:spcPts val="1680"/>
              </a:spcAft>
            </a:pPr>
            <a:r>
              <a:rPr lang="en-US" altLang="zh-CN" sz="3200" b="1" dirty="0">
                <a:solidFill>
                  <a:srgbClr val="C00000"/>
                </a:solidFill>
                <a:latin typeface="Arial" panose="020B0604020202020204" pitchFamily="34" charset="0"/>
                <a:cs typeface="Arial" panose="020B0604020202020204" pitchFamily="34" charset="0"/>
              </a:rPr>
              <a:t>A four-plane detector based on HVCMOS is proposed</a:t>
            </a:r>
            <a:r>
              <a:rPr lang="en-US" altLang="zh-CN" sz="3200" dirty="0">
                <a:latin typeface="Arial" panose="020B0604020202020204" pitchFamily="34" charset="0"/>
                <a:cs typeface="Arial" panose="020B0604020202020204" pitchFamily="34" charset="0"/>
              </a:rPr>
              <a:t>. Layout using other MAPS technology like LVCMOS is similar.</a:t>
            </a:r>
          </a:p>
          <a:p>
            <a:r>
              <a:rPr lang="en-US" altLang="zh-CN" sz="3200" dirty="0">
                <a:latin typeface="Arial" panose="020B0604020202020204" pitchFamily="34" charset="0"/>
                <a:cs typeface="Arial" panose="020B0604020202020204" pitchFamily="34" charset="0"/>
              </a:rPr>
              <a:t>A potential detector layout is illustrated in Fig. 5. The basic element from which the overall detector plane is constructed is the stave, which is composed of modules containing the MAPS chips.</a:t>
            </a:r>
          </a:p>
          <a:p>
            <a:pPr marL="533438" indent="-533438">
              <a:spcAft>
                <a:spcPts val="1120"/>
              </a:spcAft>
              <a:buFont typeface="Arial" panose="020B0604020202020204" pitchFamily="34" charset="0"/>
              <a:buChar char="•"/>
            </a:pPr>
            <a:r>
              <a:rPr lang="en-US" altLang="zh-CN" sz="3200" b="1" dirty="0">
                <a:solidFill>
                  <a:srgbClr val="C00000"/>
                </a:solidFill>
                <a:latin typeface="Arial" panose="020B0604020202020204" pitchFamily="34" charset="0"/>
                <a:cs typeface="Arial" panose="020B0604020202020204" pitchFamily="34" charset="0"/>
              </a:rPr>
              <a:t>Fourteen chips in a 7 × 2 array </a:t>
            </a:r>
            <a:r>
              <a:rPr lang="en-US" altLang="zh-CN" sz="3200" dirty="0">
                <a:latin typeface="Arial" panose="020B0604020202020204" pitchFamily="34" charset="0"/>
                <a:cs typeface="Arial" panose="020B0604020202020204" pitchFamily="34" charset="0"/>
              </a:rPr>
              <a:t>are interconnected to a flex circuit to form a module.</a:t>
            </a:r>
          </a:p>
          <a:p>
            <a:pPr marL="533438" indent="-533438">
              <a:spcAft>
                <a:spcPts val="112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The common </a:t>
            </a:r>
            <a:r>
              <a:rPr lang="en-US" altLang="zh-CN" sz="3200" b="1" dirty="0">
                <a:solidFill>
                  <a:srgbClr val="C00000"/>
                </a:solidFill>
                <a:latin typeface="Arial" panose="020B0604020202020204" pitchFamily="34" charset="0"/>
                <a:cs typeface="Arial" panose="020B0604020202020204" pitchFamily="34" charset="0"/>
              </a:rPr>
              <a:t>HL-LHC radiation tolerant ASIC </a:t>
            </a:r>
            <a:r>
              <a:rPr lang="en-US" altLang="zh-CN" sz="3200" dirty="0">
                <a:latin typeface="Arial" panose="020B0604020202020204" pitchFamily="34" charset="0"/>
                <a:cs typeface="Arial" panose="020B0604020202020204" pitchFamily="34" charset="0"/>
              </a:rPr>
              <a:t>for data, timing, trigger and control applications, known as the </a:t>
            </a:r>
            <a:r>
              <a:rPr lang="en-US" altLang="zh-CN" sz="3200" dirty="0" err="1">
                <a:latin typeface="Arial" panose="020B0604020202020204" pitchFamily="34" charset="0"/>
                <a:cs typeface="Arial" panose="020B0604020202020204" pitchFamily="34" charset="0"/>
              </a:rPr>
              <a:t>lpGBT</a:t>
            </a:r>
            <a:r>
              <a:rPr lang="en-US" altLang="zh-CN" sz="3200" dirty="0">
                <a:latin typeface="Arial" panose="020B0604020202020204" pitchFamily="34" charset="0"/>
                <a:cs typeface="Arial" panose="020B0604020202020204" pitchFamily="34" charset="0"/>
              </a:rPr>
              <a:t>, will be utilized for data concentration and transmission.</a:t>
            </a:r>
          </a:p>
          <a:p>
            <a:pPr marL="533438" indent="-533438">
              <a:spcAft>
                <a:spcPts val="1120"/>
              </a:spcAft>
              <a:buFont typeface="Arial" panose="020B0604020202020204" pitchFamily="34" charset="0"/>
              <a:buChar char="•"/>
            </a:pPr>
            <a:r>
              <a:rPr lang="en-US" altLang="zh-CN" sz="3200" b="1" dirty="0">
                <a:solidFill>
                  <a:srgbClr val="C00000"/>
                </a:solidFill>
                <a:latin typeface="Arial" panose="020B0604020202020204" pitchFamily="34" charset="0"/>
                <a:cs typeface="Arial" panose="020B0604020202020204" pitchFamily="34" charset="0"/>
              </a:rPr>
              <a:t>A total of 36 modules </a:t>
            </a:r>
            <a:r>
              <a:rPr lang="en-US" altLang="zh-CN" sz="3200" dirty="0">
                <a:latin typeface="Arial" panose="020B0604020202020204" pitchFamily="34" charset="0"/>
                <a:cs typeface="Arial" panose="020B0604020202020204" pitchFamily="34" charset="0"/>
              </a:rPr>
              <a:t>are mounted alternately on both sides of a supporting bare stave, </a:t>
            </a:r>
            <a:r>
              <a:rPr lang="en-US" altLang="zh-CN" sz="3200" b="1" dirty="0">
                <a:solidFill>
                  <a:srgbClr val="C00000"/>
                </a:solidFill>
                <a:latin typeface="Arial" panose="020B0604020202020204" pitchFamily="34" charset="0"/>
                <a:cs typeface="Arial" panose="020B0604020202020204" pitchFamily="34" charset="0"/>
              </a:rPr>
              <a:t>in total 12 staves</a:t>
            </a:r>
            <a:r>
              <a:rPr lang="en-US" altLang="zh-CN" sz="3200" dirty="0">
                <a:solidFill>
                  <a:srgbClr val="C00000"/>
                </a:solidFill>
                <a:latin typeface="Arial" panose="020B0604020202020204" pitchFamily="34" charset="0"/>
                <a:cs typeface="Arial" panose="020B0604020202020204" pitchFamily="34" charset="0"/>
              </a:rPr>
              <a:t>.</a:t>
            </a:r>
          </a:p>
          <a:p>
            <a:pPr marL="533438" indent="-533438">
              <a:spcAft>
                <a:spcPts val="1120"/>
              </a:spcAft>
              <a:buFont typeface="Arial" panose="020B0604020202020204" pitchFamily="34" charset="0"/>
              <a:buChar char="•"/>
            </a:pPr>
            <a:r>
              <a:rPr lang="en-US" altLang="zh-CN" sz="3200" dirty="0">
                <a:latin typeface="Arial" panose="020B0604020202020204" pitchFamily="34" charset="0"/>
                <a:cs typeface="Arial" panose="020B0604020202020204" pitchFamily="34" charset="0"/>
              </a:rPr>
              <a:t>The inner staves differ in design, with their innermost modules consisting of only 5 × 2 sensor chips each due to the beam hole.</a:t>
            </a:r>
          </a:p>
          <a:p>
            <a:pPr marL="533438" indent="-533438">
              <a:spcAft>
                <a:spcPts val="1120"/>
              </a:spcAft>
              <a:buFont typeface="Arial" panose="020B0604020202020204" pitchFamily="34" charset="0"/>
              <a:buChar char="•"/>
            </a:pPr>
            <a:endParaRPr lang="en-US" altLang="zh-CN" sz="3200" dirty="0">
              <a:latin typeface="Arial" panose="020B0604020202020204" pitchFamily="34" charset="0"/>
              <a:cs typeface="Arial" panose="020B0604020202020204" pitchFamily="34" charset="0"/>
            </a:endParaRPr>
          </a:p>
        </p:txBody>
      </p:sp>
      <p:pic>
        <p:nvPicPr>
          <p:cNvPr id="3" name="图片 37">
            <a:extLst>
              <a:ext uri="{FF2B5EF4-FFF2-40B4-BE49-F238E27FC236}">
                <a16:creationId xmlns:a16="http://schemas.microsoft.com/office/drawing/2014/main" id="{DF943F77-1348-005E-AE98-DD44089680F4}"/>
              </a:ext>
            </a:extLst>
          </p:cNvPr>
          <p:cNvPicPr>
            <a:picLocks noChangeAspect="1"/>
          </p:cNvPicPr>
          <p:nvPr/>
        </p:nvPicPr>
        <p:blipFill>
          <a:blip r:embed="rId3"/>
          <a:stretch>
            <a:fillRect/>
          </a:stretch>
        </p:blipFill>
        <p:spPr>
          <a:xfrm>
            <a:off x="13258801" y="3400426"/>
            <a:ext cx="10626480" cy="5140562"/>
          </a:xfrm>
          <a:prstGeom prst="rect">
            <a:avLst/>
          </a:prstGeom>
        </p:spPr>
      </p:pic>
      <p:sp>
        <p:nvSpPr>
          <p:cNvPr id="4" name="文本框 46">
            <a:extLst>
              <a:ext uri="{FF2B5EF4-FFF2-40B4-BE49-F238E27FC236}">
                <a16:creationId xmlns:a16="http://schemas.microsoft.com/office/drawing/2014/main" id="{9F5AE8FF-0AC2-0243-E2F0-AE3C36AE5572}"/>
              </a:ext>
            </a:extLst>
          </p:cNvPr>
          <p:cNvSpPr txBox="1"/>
          <p:nvPr/>
        </p:nvSpPr>
        <p:spPr>
          <a:xfrm>
            <a:off x="15946209" y="8817050"/>
            <a:ext cx="5251664" cy="861774"/>
          </a:xfrm>
          <a:prstGeom prst="rect">
            <a:avLst/>
          </a:prstGeom>
          <a:noFill/>
        </p:spPr>
        <p:txBody>
          <a:bodyPr wrap="square" rtlCol="0">
            <a:spAutoFit/>
          </a:bodyPr>
          <a:lstStyle/>
          <a:p>
            <a:pPr algn="ctr"/>
            <a:r>
              <a:rPr lang="en-US" altLang="zh-CN" sz="2500" dirty="0">
                <a:latin typeface="Arial" panose="020B0604020202020204" pitchFamily="34" charset="0"/>
                <a:cs typeface="Arial" panose="020B0604020202020204" pitchFamily="34" charset="0"/>
              </a:rPr>
              <a:t>Fig. 5: A possible configuration for the Upgrade II UT detector.</a:t>
            </a:r>
            <a:endParaRPr lang="zh-CN" alt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821297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0" y="7415"/>
            <a:ext cx="24406768" cy="1081694"/>
          </a:xfrm>
          <a:prstGeom prst="rect">
            <a:avLst/>
          </a:prstGeom>
          <a:solidFill>
            <a:srgbClr val="D5D5D5"/>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Slide Number"/>
          <p:cNvSpPr txBox="1">
            <a:spLocks noGrp="1"/>
          </p:cNvSpPr>
          <p:nvPr>
            <p:ph type="sldNum" sz="quarter" idx="2"/>
          </p:nvPr>
        </p:nvSpPr>
        <p:spPr>
          <a:xfrm>
            <a:off x="12022683" y="12907466"/>
            <a:ext cx="326137" cy="5481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pic>
        <p:nvPicPr>
          <p:cNvPr id="161" name="Screen Shot 2021-04-27 at 2.05.44 PM.png" descr="Screen Shot 2021-04-27 at 2.05.44 PM.png"/>
          <p:cNvPicPr>
            <a:picLocks noChangeAspect="1"/>
          </p:cNvPicPr>
          <p:nvPr/>
        </p:nvPicPr>
        <p:blipFill rotWithShape="1">
          <a:blip r:embed="rId3"/>
          <a:srcRect r="8419"/>
          <a:stretch/>
        </p:blipFill>
        <p:spPr>
          <a:xfrm>
            <a:off x="15488742" y="7415"/>
            <a:ext cx="8906642" cy="1340598"/>
          </a:xfrm>
          <a:prstGeom prst="rect">
            <a:avLst/>
          </a:prstGeom>
          <a:ln w="12700">
            <a:miter lim="400000"/>
          </a:ln>
        </p:spPr>
      </p:pic>
      <p:sp>
        <p:nvSpPr>
          <p:cNvPr id="162" name="Introduction"/>
          <p:cNvSpPr txBox="1"/>
          <p:nvPr/>
        </p:nvSpPr>
        <p:spPr>
          <a:xfrm>
            <a:off x="923837" y="158411"/>
            <a:ext cx="4441922"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lvl1pPr>
          </a:lstStyle>
          <a:p>
            <a:r>
              <a:rPr lang="en-US" b="1" dirty="0"/>
              <a:t>Detector Layout</a:t>
            </a:r>
          </a:p>
        </p:txBody>
      </p:sp>
      <p:sp>
        <p:nvSpPr>
          <p:cNvPr id="2" name="TextBox 1">
            <a:extLst>
              <a:ext uri="{FF2B5EF4-FFF2-40B4-BE49-F238E27FC236}">
                <a16:creationId xmlns:a16="http://schemas.microsoft.com/office/drawing/2014/main" id="{314B9D0D-9D31-78A8-3EBE-53A40DC78BF8}"/>
              </a:ext>
            </a:extLst>
          </p:cNvPr>
          <p:cNvSpPr txBox="1"/>
          <p:nvPr/>
        </p:nvSpPr>
        <p:spPr>
          <a:xfrm>
            <a:off x="923837" y="2127723"/>
            <a:ext cx="15894592" cy="3801041"/>
          </a:xfrm>
          <a:prstGeom prst="rect">
            <a:avLst/>
          </a:prstGeom>
          <a:noFill/>
        </p:spPr>
        <p:txBody>
          <a:bodyPr wrap="square">
            <a:spAutoFit/>
          </a:bodyPr>
          <a:lstStyle/>
          <a:p>
            <a:r>
              <a:rPr lang="en-US" altLang="zh-CN" sz="3600" dirty="0">
                <a:latin typeface="Arial" panose="020B0604020202020204" pitchFamily="34" charset="0"/>
                <a:cs typeface="Arial" panose="020B0604020202020204" pitchFamily="34" charset="0"/>
              </a:rPr>
              <a:t>Geometry modeling is  under development </a:t>
            </a:r>
            <a:r>
              <a:rPr lang="en-US" altLang="zh-CN" sz="3600" b="1" dirty="0">
                <a:solidFill>
                  <a:srgbClr val="C00000"/>
                </a:solidFill>
                <a:latin typeface="Arial" panose="020B0604020202020204" pitchFamily="34" charset="0"/>
                <a:cs typeface="Arial" panose="020B0604020202020204" pitchFamily="34" charset="0"/>
              </a:rPr>
              <a:t>based on HVCMOS. </a:t>
            </a:r>
          </a:p>
          <a:p>
            <a:pPr marL="914400" indent="-452755" algn="just" fontAlgn="auto">
              <a:spcBef>
                <a:spcPts val="600"/>
              </a:spcBef>
              <a:buFont typeface="Arial" panose="020B0604020202020204" pitchFamily="34" charset="0"/>
              <a:buChar char="•"/>
            </a:pPr>
            <a:r>
              <a:rPr lang="en-US" altLang="zh-CN" sz="3600" dirty="0">
                <a:latin typeface="Arial" panose="020B0604020202020204" pitchFamily="34" charset="0"/>
                <a:cs typeface="Arial" panose="020B0604020202020204" pitchFamily="34" charset="0"/>
              </a:rPr>
              <a:t>Sensor chip:    the HV-CMOS geometry</a:t>
            </a:r>
          </a:p>
          <a:p>
            <a:pPr marL="914400" indent="-452755" algn="just" fontAlgn="auto">
              <a:spcBef>
                <a:spcPts val="600"/>
              </a:spcBef>
              <a:buFont typeface="Arial" panose="020B0604020202020204" pitchFamily="34" charset="0"/>
              <a:buChar char="•"/>
            </a:pPr>
            <a:r>
              <a:rPr lang="en-US" altLang="zh-CN" sz="3600" dirty="0">
                <a:latin typeface="Arial" panose="020B0604020202020204" pitchFamily="34" charset="0"/>
                <a:cs typeface="Arial" panose="020B0604020202020204" pitchFamily="34" charset="0"/>
              </a:rPr>
              <a:t>Module:   6 types, to match with different data rates</a:t>
            </a:r>
          </a:p>
          <a:p>
            <a:pPr marL="914400" indent="-452755" algn="just" fontAlgn="auto">
              <a:spcBef>
                <a:spcPts val="600"/>
              </a:spcBef>
              <a:buFont typeface="Arial" panose="020B0604020202020204" pitchFamily="34" charset="0"/>
              <a:buChar char="•"/>
            </a:pPr>
            <a:r>
              <a:rPr lang="en-US" altLang="zh-CN" sz="3600" dirty="0">
                <a:latin typeface="Arial" panose="020B0604020202020204" pitchFamily="34" charset="0"/>
                <a:cs typeface="Arial" panose="020B0604020202020204" pitchFamily="34" charset="0"/>
              </a:rPr>
              <a:t>Stave:	    4 different types</a:t>
            </a:r>
            <a:endParaRPr lang="en-US" altLang="zh-CN" sz="3600" dirty="0">
              <a:latin typeface="Arial" panose="020B0604020202020204" pitchFamily="34" charset="0"/>
              <a:cs typeface="Arial" panose="020B0604020202020204" pitchFamily="34" charset="0"/>
              <a:sym typeface="+mn-ea"/>
            </a:endParaRPr>
          </a:p>
          <a:p>
            <a:pPr marL="914400" indent="-452755" algn="just" fontAlgn="auto">
              <a:spcBef>
                <a:spcPts val="600"/>
              </a:spcBef>
              <a:buFont typeface="Arial" panose="020B0604020202020204" pitchFamily="34" charset="0"/>
              <a:buChar char="•"/>
            </a:pPr>
            <a:r>
              <a:rPr lang="en-US" altLang="zh-CN" sz="3600" dirty="0">
                <a:latin typeface="Arial" panose="020B0604020202020204" pitchFamily="34" charset="0"/>
                <a:cs typeface="Arial" panose="020B0604020202020204" pitchFamily="34" charset="0"/>
              </a:rPr>
              <a:t>Plane:      4 planes</a:t>
            </a:r>
          </a:p>
          <a:p>
            <a:pPr marL="914400" indent="-452755" algn="just" fontAlgn="auto">
              <a:spcBef>
                <a:spcPts val="600"/>
              </a:spcBef>
              <a:buFont typeface="Arial" panose="020B0604020202020204" pitchFamily="34" charset="0"/>
              <a:buChar char="•"/>
            </a:pPr>
            <a:endParaRPr lang="en-US" altLang="zh-CN" sz="3600" dirty="0">
              <a:latin typeface="Arial" panose="020B0604020202020204" pitchFamily="34" charset="0"/>
              <a:cs typeface="Arial" panose="020B0604020202020204" pitchFamily="34" charset="0"/>
            </a:endParaRPr>
          </a:p>
        </p:txBody>
      </p:sp>
      <p:grpSp>
        <p:nvGrpSpPr>
          <p:cNvPr id="134" name="Group 133">
            <a:extLst>
              <a:ext uri="{FF2B5EF4-FFF2-40B4-BE49-F238E27FC236}">
                <a16:creationId xmlns:a16="http://schemas.microsoft.com/office/drawing/2014/main" id="{E5E9881E-3D88-01F8-3E64-1E52F42E1E92}"/>
              </a:ext>
            </a:extLst>
          </p:cNvPr>
          <p:cNvGrpSpPr/>
          <p:nvPr/>
        </p:nvGrpSpPr>
        <p:grpSpPr>
          <a:xfrm>
            <a:off x="1333992" y="5668593"/>
            <a:ext cx="10837035" cy="5692682"/>
            <a:chOff x="1333992" y="5668593"/>
            <a:chExt cx="10837035" cy="5692682"/>
          </a:xfrm>
        </p:grpSpPr>
        <p:grpSp>
          <p:nvGrpSpPr>
            <p:cNvPr id="40" name="组合 1">
              <a:extLst>
                <a:ext uri="{FF2B5EF4-FFF2-40B4-BE49-F238E27FC236}">
                  <a16:creationId xmlns:a16="http://schemas.microsoft.com/office/drawing/2014/main" id="{98FC0EE6-B476-F12E-B298-2F8E3801CDFD}"/>
                </a:ext>
              </a:extLst>
            </p:cNvPr>
            <p:cNvGrpSpPr/>
            <p:nvPr/>
          </p:nvGrpSpPr>
          <p:grpSpPr>
            <a:xfrm>
              <a:off x="2914516" y="8253420"/>
              <a:ext cx="8460896" cy="3107855"/>
              <a:chOff x="-359349" y="2404769"/>
              <a:chExt cx="8750369" cy="3141426"/>
            </a:xfrm>
          </p:grpSpPr>
          <p:pic>
            <p:nvPicPr>
              <p:cNvPr id="41" name="图片 3">
                <a:extLst>
                  <a:ext uri="{FF2B5EF4-FFF2-40B4-BE49-F238E27FC236}">
                    <a16:creationId xmlns:a16="http://schemas.microsoft.com/office/drawing/2014/main" id="{89F47203-2DFF-FFEB-7EC3-29E59D635DBB}"/>
                  </a:ext>
                </a:extLst>
              </p:cNvPr>
              <p:cNvPicPr>
                <a:picLocks noChangeAspect="1"/>
              </p:cNvPicPr>
              <p:nvPr>
                <p:custDataLst>
                  <p:tags r:id="rId1"/>
                </p:custDataLst>
              </p:nvPr>
            </p:nvPicPr>
            <p:blipFill>
              <a:blip r:embed="rId4"/>
              <a:stretch>
                <a:fillRect/>
              </a:stretch>
            </p:blipFill>
            <p:spPr>
              <a:xfrm>
                <a:off x="2238674" y="2645944"/>
                <a:ext cx="1992077" cy="2398624"/>
              </a:xfrm>
              <a:prstGeom prst="rect">
                <a:avLst/>
              </a:prstGeom>
            </p:spPr>
          </p:pic>
          <p:pic>
            <p:nvPicPr>
              <p:cNvPr id="42" name="图片 5">
                <a:extLst>
                  <a:ext uri="{FF2B5EF4-FFF2-40B4-BE49-F238E27FC236}">
                    <a16:creationId xmlns:a16="http://schemas.microsoft.com/office/drawing/2014/main" id="{C5B26F04-C1D5-94D2-1D52-351D79927D24}"/>
                  </a:ext>
                </a:extLst>
              </p:cNvPr>
              <p:cNvPicPr>
                <a:picLocks noChangeAspect="1"/>
              </p:cNvPicPr>
              <p:nvPr/>
            </p:nvPicPr>
            <p:blipFill>
              <a:blip r:embed="rId5"/>
              <a:srcRect l="7668"/>
              <a:stretch>
                <a:fillRect/>
              </a:stretch>
            </p:blipFill>
            <p:spPr>
              <a:xfrm>
                <a:off x="6188840" y="2404769"/>
                <a:ext cx="2202180" cy="2689860"/>
              </a:xfrm>
              <a:prstGeom prst="rect">
                <a:avLst/>
              </a:prstGeom>
            </p:spPr>
          </p:pic>
          <p:pic>
            <p:nvPicPr>
              <p:cNvPr id="43" name="图片 8">
                <a:extLst>
                  <a:ext uri="{FF2B5EF4-FFF2-40B4-BE49-F238E27FC236}">
                    <a16:creationId xmlns:a16="http://schemas.microsoft.com/office/drawing/2014/main" id="{1329579F-9E30-9578-7AC5-A753A7A7C130}"/>
                  </a:ext>
                </a:extLst>
              </p:cNvPr>
              <p:cNvPicPr>
                <a:picLocks noChangeAspect="1"/>
              </p:cNvPicPr>
              <p:nvPr/>
            </p:nvPicPr>
            <p:blipFill>
              <a:blip r:embed="rId6"/>
              <a:srcRect l="5137"/>
              <a:stretch>
                <a:fillRect/>
              </a:stretch>
            </p:blipFill>
            <p:spPr>
              <a:xfrm>
                <a:off x="-359349" y="2633208"/>
                <a:ext cx="1992077" cy="2411359"/>
              </a:xfrm>
              <a:prstGeom prst="rect">
                <a:avLst/>
              </a:prstGeom>
            </p:spPr>
          </p:pic>
          <p:sp>
            <p:nvSpPr>
              <p:cNvPr id="44" name="文本框 9">
                <a:extLst>
                  <a:ext uri="{FF2B5EF4-FFF2-40B4-BE49-F238E27FC236}">
                    <a16:creationId xmlns:a16="http://schemas.microsoft.com/office/drawing/2014/main" id="{25FFA18B-AB4E-E157-2525-F71A80F19794}"/>
                  </a:ext>
                </a:extLst>
              </p:cNvPr>
              <p:cNvSpPr txBox="1"/>
              <p:nvPr/>
            </p:nvSpPr>
            <p:spPr>
              <a:xfrm>
                <a:off x="-3234" y="5058659"/>
                <a:ext cx="1744069" cy="404432"/>
              </a:xfrm>
              <a:prstGeom prst="rect">
                <a:avLst/>
              </a:prstGeom>
              <a:noFill/>
            </p:spPr>
            <p:txBody>
              <a:bodyPr wrap="square" rtlCol="0">
                <a:spAutoFit/>
              </a:bodyPr>
              <a:lstStyle/>
              <a:p>
                <a:r>
                  <a:rPr lang="en-US" altLang="zh-CN" sz="2000" dirty="0" err="1">
                    <a:latin typeface="Times New Roman" panose="02020603050405020304" pitchFamily="18" charset="0"/>
                    <a:cs typeface="Times New Roman" panose="02020603050405020304" pitchFamily="18" charset="0"/>
                  </a:rPr>
                  <a:t>UTCside</a:t>
                </a:r>
                <a:endParaRPr lang="en-US" altLang="zh-CN" sz="2000" dirty="0">
                  <a:latin typeface="Times New Roman" panose="02020603050405020304" pitchFamily="18" charset="0"/>
                  <a:cs typeface="Times New Roman" panose="02020603050405020304" pitchFamily="18" charset="0"/>
                </a:endParaRPr>
              </a:p>
            </p:txBody>
          </p:sp>
          <p:sp>
            <p:nvSpPr>
              <p:cNvPr id="45" name="文本框 10">
                <a:extLst>
                  <a:ext uri="{FF2B5EF4-FFF2-40B4-BE49-F238E27FC236}">
                    <a16:creationId xmlns:a16="http://schemas.microsoft.com/office/drawing/2014/main" id="{5D053CC2-A116-BABB-049B-DC7B057C2270}"/>
                  </a:ext>
                </a:extLst>
              </p:cNvPr>
              <p:cNvSpPr txBox="1"/>
              <p:nvPr/>
            </p:nvSpPr>
            <p:spPr>
              <a:xfrm>
                <a:off x="2748060" y="5076947"/>
                <a:ext cx="1482690" cy="404432"/>
              </a:xfrm>
              <a:prstGeom prst="rect">
                <a:avLst/>
              </a:prstGeom>
              <a:noFill/>
            </p:spPr>
            <p:txBody>
              <a:bodyPr wrap="square" rtlCol="0">
                <a:spAutoFit/>
              </a:bodyPr>
              <a:lstStyle/>
              <a:p>
                <a:r>
                  <a:rPr lang="en-US" altLang="zh-CN" sz="2000" dirty="0" err="1">
                    <a:latin typeface="Times New Roman" panose="02020603050405020304" pitchFamily="18" charset="0"/>
                    <a:cs typeface="Times New Roman" panose="02020603050405020304" pitchFamily="18" charset="0"/>
                  </a:rPr>
                  <a:t>UTAside</a:t>
                </a:r>
                <a:endParaRPr lang="en-US" altLang="zh-CN" sz="2000" dirty="0">
                  <a:latin typeface="Times New Roman" panose="02020603050405020304" pitchFamily="18" charset="0"/>
                  <a:cs typeface="Times New Roman" panose="02020603050405020304" pitchFamily="18" charset="0"/>
                </a:endParaRPr>
              </a:p>
            </p:txBody>
          </p:sp>
          <p:sp>
            <p:nvSpPr>
              <p:cNvPr id="46" name="右箭头 11">
                <a:extLst>
                  <a:ext uri="{FF2B5EF4-FFF2-40B4-BE49-F238E27FC236}">
                    <a16:creationId xmlns:a16="http://schemas.microsoft.com/office/drawing/2014/main" id="{96179F6F-B05B-0E20-E06A-0BFD973D45B6}"/>
                  </a:ext>
                </a:extLst>
              </p:cNvPr>
              <p:cNvSpPr/>
              <p:nvPr/>
            </p:nvSpPr>
            <p:spPr>
              <a:xfrm>
                <a:off x="4606645" y="3701415"/>
                <a:ext cx="1227455" cy="243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47" name="文本框 12">
                <a:extLst>
                  <a:ext uri="{FF2B5EF4-FFF2-40B4-BE49-F238E27FC236}">
                    <a16:creationId xmlns:a16="http://schemas.microsoft.com/office/drawing/2014/main" id="{0436CF9A-1F33-4AA1-8802-40E75FD1B86C}"/>
                  </a:ext>
                </a:extLst>
              </p:cNvPr>
              <p:cNvSpPr txBox="1"/>
              <p:nvPr/>
            </p:nvSpPr>
            <p:spPr>
              <a:xfrm>
                <a:off x="7046216" y="5141763"/>
                <a:ext cx="632478" cy="404432"/>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UT</a:t>
                </a:r>
              </a:p>
            </p:txBody>
          </p:sp>
        </p:grpSp>
        <p:grpSp>
          <p:nvGrpSpPr>
            <p:cNvPr id="48" name="组合 2">
              <a:extLst>
                <a:ext uri="{FF2B5EF4-FFF2-40B4-BE49-F238E27FC236}">
                  <a16:creationId xmlns:a16="http://schemas.microsoft.com/office/drawing/2014/main" id="{7695E74E-0046-8617-77FC-5F9C589096F2}"/>
                </a:ext>
              </a:extLst>
            </p:cNvPr>
            <p:cNvGrpSpPr/>
            <p:nvPr/>
          </p:nvGrpSpPr>
          <p:grpSpPr>
            <a:xfrm>
              <a:off x="2598715" y="5668593"/>
              <a:ext cx="9306785" cy="2670171"/>
              <a:chOff x="1161344" y="967697"/>
              <a:chExt cx="9306785" cy="2670171"/>
            </a:xfrm>
          </p:grpSpPr>
          <p:pic>
            <p:nvPicPr>
              <p:cNvPr id="49" name="图片 16">
                <a:extLst>
                  <a:ext uri="{FF2B5EF4-FFF2-40B4-BE49-F238E27FC236}">
                    <a16:creationId xmlns:a16="http://schemas.microsoft.com/office/drawing/2014/main" id="{D9140B40-C510-EF96-3DB2-37065A920726}"/>
                  </a:ext>
                </a:extLst>
              </p:cNvPr>
              <p:cNvPicPr>
                <a:picLocks noChangeAspect="1"/>
              </p:cNvPicPr>
              <p:nvPr/>
            </p:nvPicPr>
            <p:blipFill>
              <a:blip r:embed="rId7"/>
              <a:stretch>
                <a:fillRect/>
              </a:stretch>
            </p:blipFill>
            <p:spPr>
              <a:xfrm rot="1716422">
                <a:off x="1161344" y="1224076"/>
                <a:ext cx="1851774" cy="1920899"/>
              </a:xfrm>
              <a:prstGeom prst="rect">
                <a:avLst/>
              </a:prstGeom>
            </p:spPr>
          </p:pic>
          <p:grpSp>
            <p:nvGrpSpPr>
              <p:cNvPr id="50" name="组合 17">
                <a:extLst>
                  <a:ext uri="{FF2B5EF4-FFF2-40B4-BE49-F238E27FC236}">
                    <a16:creationId xmlns:a16="http://schemas.microsoft.com/office/drawing/2014/main" id="{7E363980-5820-C8D2-9C1D-7B71B9D5F542}"/>
                  </a:ext>
                </a:extLst>
              </p:cNvPr>
              <p:cNvGrpSpPr/>
              <p:nvPr/>
            </p:nvGrpSpPr>
            <p:grpSpPr>
              <a:xfrm>
                <a:off x="3507853" y="967697"/>
                <a:ext cx="6960276" cy="2670171"/>
                <a:chOff x="1720850" y="680085"/>
                <a:chExt cx="9452610" cy="2935605"/>
              </a:xfrm>
            </p:grpSpPr>
            <p:pic>
              <p:nvPicPr>
                <p:cNvPr id="51" name="图片 18">
                  <a:extLst>
                    <a:ext uri="{FF2B5EF4-FFF2-40B4-BE49-F238E27FC236}">
                      <a16:creationId xmlns:a16="http://schemas.microsoft.com/office/drawing/2014/main" id="{3547A4C3-9A16-6116-36C8-22A15243568A}"/>
                    </a:ext>
                  </a:extLst>
                </p:cNvPr>
                <p:cNvPicPr>
                  <a:picLocks noChangeAspect="1"/>
                </p:cNvPicPr>
                <p:nvPr/>
              </p:nvPicPr>
              <p:blipFill rotWithShape="1">
                <a:blip r:embed="rId8"/>
                <a:srcRect r="40278"/>
                <a:stretch/>
              </p:blipFill>
              <p:spPr>
                <a:xfrm>
                  <a:off x="1720850" y="680085"/>
                  <a:ext cx="1301528" cy="2872740"/>
                </a:xfrm>
                <a:prstGeom prst="rect">
                  <a:avLst/>
                </a:prstGeom>
              </p:spPr>
            </p:pic>
            <p:pic>
              <p:nvPicPr>
                <p:cNvPr id="52" name="图片 19">
                  <a:extLst>
                    <a:ext uri="{FF2B5EF4-FFF2-40B4-BE49-F238E27FC236}">
                      <a16:creationId xmlns:a16="http://schemas.microsoft.com/office/drawing/2014/main" id="{FD124DB4-F794-417D-D00E-D9996DE6F054}"/>
                    </a:ext>
                  </a:extLst>
                </p:cNvPr>
                <p:cNvPicPr>
                  <a:picLocks noChangeAspect="1"/>
                </p:cNvPicPr>
                <p:nvPr/>
              </p:nvPicPr>
              <p:blipFill rotWithShape="1">
                <a:blip r:embed="rId9"/>
                <a:srcRect r="43174"/>
                <a:stretch/>
              </p:blipFill>
              <p:spPr>
                <a:xfrm>
                  <a:off x="4208145" y="834390"/>
                  <a:ext cx="1221103" cy="2781300"/>
                </a:xfrm>
                <a:prstGeom prst="rect">
                  <a:avLst/>
                </a:prstGeom>
              </p:spPr>
            </p:pic>
            <p:sp>
              <p:nvSpPr>
                <p:cNvPr id="53" name="右箭头 20">
                  <a:extLst>
                    <a:ext uri="{FF2B5EF4-FFF2-40B4-BE49-F238E27FC236}">
                      <a16:creationId xmlns:a16="http://schemas.microsoft.com/office/drawing/2014/main" id="{72A5E019-1AE3-1C76-9AE0-0AE7891C6D34}"/>
                    </a:ext>
                  </a:extLst>
                </p:cNvPr>
                <p:cNvSpPr/>
                <p:nvPr/>
              </p:nvSpPr>
              <p:spPr>
                <a:xfrm>
                  <a:off x="3340100" y="1987550"/>
                  <a:ext cx="685165" cy="194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4" name="文本框 21">
                  <a:extLst>
                    <a:ext uri="{FF2B5EF4-FFF2-40B4-BE49-F238E27FC236}">
                      <a16:creationId xmlns:a16="http://schemas.microsoft.com/office/drawing/2014/main" id="{C88D0D3B-EAFE-3D09-16CE-3AAC628D1925}"/>
                    </a:ext>
                  </a:extLst>
                </p:cNvPr>
                <p:cNvSpPr txBox="1"/>
                <p:nvPr/>
              </p:nvSpPr>
              <p:spPr>
                <a:xfrm>
                  <a:off x="3281045" y="796291"/>
                  <a:ext cx="1059915" cy="439884"/>
                </a:xfrm>
                <a:prstGeom prst="rect">
                  <a:avLst/>
                </a:prstGeom>
                <a:noFill/>
              </p:spPr>
              <p:txBody>
                <a:bodyPr wrap="square" rtlCol="0">
                  <a:spAutoFit/>
                </a:bodyPr>
                <a:lstStyle/>
                <a:p>
                  <a:r>
                    <a:rPr lang="en-US" altLang="zh-CN" sz="2000" dirty="0" err="1">
                      <a:latin typeface="Times New Roman" panose="02020603050405020304" pitchFamily="18" charset="0"/>
                      <a:cs typeface="Times New Roman" panose="02020603050405020304" pitchFamily="18" charset="0"/>
                    </a:rPr>
                    <a:t>Cside</a:t>
                  </a:r>
                  <a:endParaRPr lang="en-US" altLang="zh-CN" sz="2000" dirty="0">
                    <a:latin typeface="Times New Roman" panose="02020603050405020304" pitchFamily="18" charset="0"/>
                    <a:cs typeface="Times New Roman" panose="02020603050405020304" pitchFamily="18" charset="0"/>
                  </a:endParaRPr>
                </a:p>
              </p:txBody>
            </p:sp>
            <p:pic>
              <p:nvPicPr>
                <p:cNvPr id="55" name="图片 22">
                  <a:extLst>
                    <a:ext uri="{FF2B5EF4-FFF2-40B4-BE49-F238E27FC236}">
                      <a16:creationId xmlns:a16="http://schemas.microsoft.com/office/drawing/2014/main" id="{E536AF9D-CB2C-FABB-F268-A2B0312EFD40}"/>
                    </a:ext>
                  </a:extLst>
                </p:cNvPr>
                <p:cNvPicPr>
                  <a:picLocks noChangeAspect="1"/>
                </p:cNvPicPr>
                <p:nvPr/>
              </p:nvPicPr>
              <p:blipFill rotWithShape="1">
                <a:blip r:embed="rId10"/>
                <a:srcRect r="39160"/>
                <a:stretch/>
              </p:blipFill>
              <p:spPr>
                <a:xfrm rot="768202">
                  <a:off x="6406514" y="1003300"/>
                  <a:ext cx="1180242" cy="2320290"/>
                </a:xfrm>
                <a:prstGeom prst="rect">
                  <a:avLst/>
                </a:prstGeom>
              </p:spPr>
            </p:pic>
            <p:pic>
              <p:nvPicPr>
                <p:cNvPr id="56" name="图片 23">
                  <a:extLst>
                    <a:ext uri="{FF2B5EF4-FFF2-40B4-BE49-F238E27FC236}">
                      <a16:creationId xmlns:a16="http://schemas.microsoft.com/office/drawing/2014/main" id="{F0453318-24E8-88B1-CBB9-892EC5901DB1}"/>
                    </a:ext>
                  </a:extLst>
                </p:cNvPr>
                <p:cNvPicPr>
                  <a:picLocks noChangeAspect="1"/>
                </p:cNvPicPr>
                <p:nvPr/>
              </p:nvPicPr>
              <p:blipFill>
                <a:blip r:embed="rId11"/>
                <a:stretch>
                  <a:fillRect/>
                </a:stretch>
              </p:blipFill>
              <p:spPr>
                <a:xfrm rot="669913">
                  <a:off x="9323705" y="935990"/>
                  <a:ext cx="1849755" cy="2298700"/>
                </a:xfrm>
                <a:prstGeom prst="rect">
                  <a:avLst/>
                </a:prstGeom>
              </p:spPr>
            </p:pic>
            <p:sp>
              <p:nvSpPr>
                <p:cNvPr id="57" name="右箭头 24">
                  <a:extLst>
                    <a:ext uri="{FF2B5EF4-FFF2-40B4-BE49-F238E27FC236}">
                      <a16:creationId xmlns:a16="http://schemas.microsoft.com/office/drawing/2014/main" id="{67DBB198-CDFD-511F-4C43-3CD986D75784}"/>
                    </a:ext>
                  </a:extLst>
                </p:cNvPr>
                <p:cNvSpPr/>
                <p:nvPr/>
              </p:nvSpPr>
              <p:spPr>
                <a:xfrm>
                  <a:off x="8140065" y="1927860"/>
                  <a:ext cx="685165" cy="194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文本框 25">
                  <a:extLst>
                    <a:ext uri="{FF2B5EF4-FFF2-40B4-BE49-F238E27FC236}">
                      <a16:creationId xmlns:a16="http://schemas.microsoft.com/office/drawing/2014/main" id="{0B1F709C-AACB-FF86-F0A3-E38E80A967F1}"/>
                    </a:ext>
                  </a:extLst>
                </p:cNvPr>
                <p:cNvSpPr txBox="1"/>
                <p:nvPr/>
              </p:nvSpPr>
              <p:spPr>
                <a:xfrm>
                  <a:off x="7845424" y="834390"/>
                  <a:ext cx="1355440" cy="439884"/>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Aside</a:t>
                  </a:r>
                </a:p>
              </p:txBody>
            </p:sp>
          </p:grpSp>
        </p:grpSp>
        <p:sp>
          <p:nvSpPr>
            <p:cNvPr id="59" name="文本框 6">
              <a:extLst>
                <a:ext uri="{FF2B5EF4-FFF2-40B4-BE49-F238E27FC236}">
                  <a16:creationId xmlns:a16="http://schemas.microsoft.com/office/drawing/2014/main" id="{67905EEC-A24A-D3F5-5277-6A71B96FD108}"/>
                </a:ext>
              </a:extLst>
            </p:cNvPr>
            <p:cNvSpPr txBox="1"/>
            <p:nvPr/>
          </p:nvSpPr>
          <p:spPr>
            <a:xfrm>
              <a:off x="1401048" y="6485609"/>
              <a:ext cx="1054343" cy="400110"/>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1 Layer</a:t>
              </a:r>
              <a:endParaRPr kumimoji="1" lang="zh-CN" altLang="en-US" sz="2000" dirty="0">
                <a:latin typeface="Times New Roman" panose="02020603050405020304" pitchFamily="18" charset="0"/>
                <a:cs typeface="Times New Roman" panose="02020603050405020304" pitchFamily="18" charset="0"/>
              </a:endParaRPr>
            </a:p>
          </p:txBody>
        </p:sp>
        <p:sp>
          <p:nvSpPr>
            <p:cNvPr id="60" name="文本框 26">
              <a:extLst>
                <a:ext uri="{FF2B5EF4-FFF2-40B4-BE49-F238E27FC236}">
                  <a16:creationId xmlns:a16="http://schemas.microsoft.com/office/drawing/2014/main" id="{0AC2EAB2-8099-AC56-E4BD-F0C82B96F804}"/>
                </a:ext>
              </a:extLst>
            </p:cNvPr>
            <p:cNvSpPr txBox="1"/>
            <p:nvPr/>
          </p:nvSpPr>
          <p:spPr>
            <a:xfrm>
              <a:off x="1333992" y="9342359"/>
              <a:ext cx="1091638" cy="400110"/>
            </a:xfrm>
            <a:prstGeom prst="rect">
              <a:avLst/>
            </a:prstGeom>
            <a:noFill/>
          </p:spPr>
          <p:txBody>
            <a:bodyPr wrap="square" rtlCol="0">
              <a:spAutoFit/>
            </a:bodyPr>
            <a:lstStyle/>
            <a:p>
              <a:r>
                <a:rPr kumimoji="1" lang="en-US" altLang="zh-CN" sz="2000" dirty="0">
                  <a:latin typeface="Times New Roman" panose="02020603050405020304" pitchFamily="18" charset="0"/>
                  <a:cs typeface="Times New Roman" panose="02020603050405020304" pitchFamily="18" charset="0"/>
                </a:rPr>
                <a:t>4 Layers</a:t>
              </a:r>
              <a:endParaRPr kumimoji="1" lang="zh-CN" altLang="en-US" sz="2000" dirty="0">
                <a:latin typeface="Times New Roman" panose="02020603050405020304" pitchFamily="18" charset="0"/>
                <a:cs typeface="Times New Roman" panose="02020603050405020304" pitchFamily="18" charset="0"/>
              </a:endParaRPr>
            </a:p>
          </p:txBody>
        </p:sp>
        <p:sp>
          <p:nvSpPr>
            <p:cNvPr id="61" name="加号 7">
              <a:extLst>
                <a:ext uri="{FF2B5EF4-FFF2-40B4-BE49-F238E27FC236}">
                  <a16:creationId xmlns:a16="http://schemas.microsoft.com/office/drawing/2014/main" id="{7366F5AF-0948-6306-3DBF-CBDF9E2E63F2}"/>
                </a:ext>
              </a:extLst>
            </p:cNvPr>
            <p:cNvSpPr/>
            <p:nvPr/>
          </p:nvSpPr>
          <p:spPr>
            <a:xfrm>
              <a:off x="4919950" y="9536210"/>
              <a:ext cx="409629" cy="379073"/>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62" name="灯片编号占位符 4">
              <a:extLst>
                <a:ext uri="{FF2B5EF4-FFF2-40B4-BE49-F238E27FC236}">
                  <a16:creationId xmlns:a16="http://schemas.microsoft.com/office/drawing/2014/main" id="{43203E41-D993-2CED-2E76-5286764E7D82}"/>
                </a:ext>
              </a:extLst>
            </p:cNvPr>
            <p:cNvSpPr txBox="1">
              <a:spLocks/>
            </p:cNvSpPr>
            <p:nvPr/>
          </p:nvSpPr>
          <p:spPr>
            <a:xfrm>
              <a:off x="9427827" y="10974209"/>
              <a:ext cx="2743200"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9pPr>
            </a:lstStyle>
            <a:p>
              <a:fld id="{F40E8170-0EA8-4899-8DF7-D17388C7C4D1}" type="slidenum">
                <a:rPr lang="zh-CN" altLang="en-US" sz="2000" smtClean="0"/>
                <a:pPr/>
                <a:t>6</a:t>
              </a:fld>
              <a:endParaRPr lang="zh-CN" altLang="en-US" sz="2000"/>
            </a:p>
          </p:txBody>
        </p:sp>
      </p:grpSp>
      <p:grpSp>
        <p:nvGrpSpPr>
          <p:cNvPr id="133" name="Group 132">
            <a:extLst>
              <a:ext uri="{FF2B5EF4-FFF2-40B4-BE49-F238E27FC236}">
                <a16:creationId xmlns:a16="http://schemas.microsoft.com/office/drawing/2014/main" id="{1C3A2CB2-18B7-E26D-64D6-6CE26D72C0D4}"/>
              </a:ext>
            </a:extLst>
          </p:cNvPr>
          <p:cNvGrpSpPr/>
          <p:nvPr/>
        </p:nvGrpSpPr>
        <p:grpSpPr>
          <a:xfrm>
            <a:off x="14661461" y="2386627"/>
            <a:ext cx="7793355" cy="8846185"/>
            <a:chOff x="14449879" y="2078303"/>
            <a:chExt cx="7793355" cy="8846185"/>
          </a:xfrm>
        </p:grpSpPr>
        <p:pic>
          <p:nvPicPr>
            <p:cNvPr id="28" name="图片 3">
              <a:extLst>
                <a:ext uri="{FF2B5EF4-FFF2-40B4-BE49-F238E27FC236}">
                  <a16:creationId xmlns:a16="http://schemas.microsoft.com/office/drawing/2014/main" id="{B369B5F5-3CFD-5C0F-FAC8-F303B8FF660E}"/>
                </a:ext>
              </a:extLst>
            </p:cNvPr>
            <p:cNvPicPr>
              <a:picLocks noChangeAspect="1"/>
            </p:cNvPicPr>
            <p:nvPr/>
          </p:nvPicPr>
          <p:blipFill>
            <a:blip r:embed="rId12"/>
            <a:srcRect l="6634" t="7086" r="6634" b="5272"/>
            <a:stretch>
              <a:fillRect/>
            </a:stretch>
          </p:blipFill>
          <p:spPr>
            <a:xfrm>
              <a:off x="17452794" y="2763468"/>
              <a:ext cx="2042160" cy="981710"/>
            </a:xfrm>
            <a:prstGeom prst="rect">
              <a:avLst/>
            </a:prstGeom>
          </p:spPr>
        </p:pic>
        <p:pic>
          <p:nvPicPr>
            <p:cNvPr id="29" name="图片 4">
              <a:extLst>
                <a:ext uri="{FF2B5EF4-FFF2-40B4-BE49-F238E27FC236}">
                  <a16:creationId xmlns:a16="http://schemas.microsoft.com/office/drawing/2014/main" id="{5E8BD376-86C6-2242-7F57-AE572E35A0E7}"/>
                </a:ext>
              </a:extLst>
            </p:cNvPr>
            <p:cNvPicPr>
              <a:picLocks noChangeAspect="1"/>
            </p:cNvPicPr>
            <p:nvPr/>
          </p:nvPicPr>
          <p:blipFill>
            <a:blip r:embed="rId13"/>
            <a:stretch>
              <a:fillRect/>
            </a:stretch>
          </p:blipFill>
          <p:spPr>
            <a:xfrm>
              <a:off x="20201074" y="2739338"/>
              <a:ext cx="2042160" cy="1005840"/>
            </a:xfrm>
            <a:prstGeom prst="rect">
              <a:avLst/>
            </a:prstGeom>
          </p:spPr>
        </p:pic>
        <p:pic>
          <p:nvPicPr>
            <p:cNvPr id="30" name="图片 5">
              <a:extLst>
                <a:ext uri="{FF2B5EF4-FFF2-40B4-BE49-F238E27FC236}">
                  <a16:creationId xmlns:a16="http://schemas.microsoft.com/office/drawing/2014/main" id="{25349DC5-6279-DE1B-A0DD-71579285152F}"/>
                </a:ext>
              </a:extLst>
            </p:cNvPr>
            <p:cNvPicPr>
              <a:picLocks noChangeAspect="1"/>
            </p:cNvPicPr>
            <p:nvPr/>
          </p:nvPicPr>
          <p:blipFill>
            <a:blip r:embed="rId14"/>
            <a:srcRect l="3069" b="1326"/>
            <a:stretch>
              <a:fillRect/>
            </a:stretch>
          </p:blipFill>
          <p:spPr>
            <a:xfrm>
              <a:off x="14557194" y="4488763"/>
              <a:ext cx="2045970" cy="992505"/>
            </a:xfrm>
            <a:prstGeom prst="rect">
              <a:avLst/>
            </a:prstGeom>
          </p:spPr>
        </p:pic>
        <p:pic>
          <p:nvPicPr>
            <p:cNvPr id="31" name="图片 6">
              <a:extLst>
                <a:ext uri="{FF2B5EF4-FFF2-40B4-BE49-F238E27FC236}">
                  <a16:creationId xmlns:a16="http://schemas.microsoft.com/office/drawing/2014/main" id="{C7E1C89E-A8B2-7A8C-B315-8AAAFA4F8B70}"/>
                </a:ext>
              </a:extLst>
            </p:cNvPr>
            <p:cNvPicPr>
              <a:picLocks noChangeAspect="1"/>
            </p:cNvPicPr>
            <p:nvPr/>
          </p:nvPicPr>
          <p:blipFill>
            <a:blip r:embed="rId15"/>
            <a:stretch>
              <a:fillRect/>
            </a:stretch>
          </p:blipFill>
          <p:spPr>
            <a:xfrm>
              <a:off x="17494069" y="4460188"/>
              <a:ext cx="1958340" cy="1076325"/>
            </a:xfrm>
            <a:prstGeom prst="rect">
              <a:avLst/>
            </a:prstGeom>
          </p:spPr>
        </p:pic>
        <p:pic>
          <p:nvPicPr>
            <p:cNvPr id="32" name="图片 7">
              <a:extLst>
                <a:ext uri="{FF2B5EF4-FFF2-40B4-BE49-F238E27FC236}">
                  <a16:creationId xmlns:a16="http://schemas.microsoft.com/office/drawing/2014/main" id="{9A8496D7-D2AF-ABA1-546A-63FC0957D99A}"/>
                </a:ext>
              </a:extLst>
            </p:cNvPr>
            <p:cNvPicPr>
              <a:picLocks noChangeAspect="1"/>
            </p:cNvPicPr>
            <p:nvPr/>
          </p:nvPicPr>
          <p:blipFill>
            <a:blip r:embed="rId16"/>
            <a:stretch>
              <a:fillRect/>
            </a:stretch>
          </p:blipFill>
          <p:spPr>
            <a:xfrm>
              <a:off x="14557194" y="2078303"/>
              <a:ext cx="2007235" cy="1666875"/>
            </a:xfrm>
            <a:prstGeom prst="rect">
              <a:avLst/>
            </a:prstGeom>
          </p:spPr>
        </p:pic>
        <p:sp>
          <p:nvSpPr>
            <p:cNvPr id="33" name="文本框 10">
              <a:extLst>
                <a:ext uri="{FF2B5EF4-FFF2-40B4-BE49-F238E27FC236}">
                  <a16:creationId xmlns:a16="http://schemas.microsoft.com/office/drawing/2014/main" id="{336344F0-5CAF-0BA3-5042-5BF162B13845}"/>
                </a:ext>
              </a:extLst>
            </p:cNvPr>
            <p:cNvSpPr txBox="1"/>
            <p:nvPr/>
          </p:nvSpPr>
          <p:spPr>
            <a:xfrm>
              <a:off x="15023284" y="3782008"/>
              <a:ext cx="1113790" cy="338554"/>
            </a:xfrm>
            <a:prstGeom prst="rect">
              <a:avLst/>
            </a:prstGeom>
            <a:noFill/>
          </p:spPr>
          <p:txBody>
            <a:bodyPr wrap="square" rtlCol="0">
              <a:spAutoFit/>
            </a:bodyPr>
            <a:lstStyle/>
            <a:p>
              <a:r>
                <a:rPr lang="en-US" altLang="zh-CN" sz="1600" dirty="0"/>
                <a:t>Module6</a:t>
              </a:r>
            </a:p>
          </p:txBody>
        </p:sp>
        <p:sp>
          <p:nvSpPr>
            <p:cNvPr id="34" name="文本框 11">
              <a:extLst>
                <a:ext uri="{FF2B5EF4-FFF2-40B4-BE49-F238E27FC236}">
                  <a16:creationId xmlns:a16="http://schemas.microsoft.com/office/drawing/2014/main" id="{DCC187D0-B991-FF45-58EB-EA84701B37B6}"/>
                </a:ext>
              </a:extLst>
            </p:cNvPr>
            <p:cNvSpPr txBox="1"/>
            <p:nvPr/>
          </p:nvSpPr>
          <p:spPr>
            <a:xfrm>
              <a:off x="17941109" y="3782008"/>
              <a:ext cx="1113790" cy="338554"/>
            </a:xfrm>
            <a:prstGeom prst="rect">
              <a:avLst/>
            </a:prstGeom>
            <a:noFill/>
          </p:spPr>
          <p:txBody>
            <a:bodyPr wrap="square" rtlCol="0">
              <a:spAutoFit/>
            </a:bodyPr>
            <a:lstStyle/>
            <a:p>
              <a:r>
                <a:rPr lang="en-US" altLang="zh-CN" sz="1600"/>
                <a:t>Module5</a:t>
              </a:r>
            </a:p>
          </p:txBody>
        </p:sp>
        <p:sp>
          <p:nvSpPr>
            <p:cNvPr id="35" name="文本框 12">
              <a:extLst>
                <a:ext uri="{FF2B5EF4-FFF2-40B4-BE49-F238E27FC236}">
                  <a16:creationId xmlns:a16="http://schemas.microsoft.com/office/drawing/2014/main" id="{D33C4666-DEB7-7077-03B8-D6566E645483}"/>
                </a:ext>
              </a:extLst>
            </p:cNvPr>
            <p:cNvSpPr txBox="1"/>
            <p:nvPr/>
          </p:nvSpPr>
          <p:spPr>
            <a:xfrm>
              <a:off x="20759239" y="3745178"/>
              <a:ext cx="1113790" cy="338554"/>
            </a:xfrm>
            <a:prstGeom prst="rect">
              <a:avLst/>
            </a:prstGeom>
            <a:noFill/>
          </p:spPr>
          <p:txBody>
            <a:bodyPr wrap="square" rtlCol="0">
              <a:spAutoFit/>
            </a:bodyPr>
            <a:lstStyle/>
            <a:p>
              <a:r>
                <a:rPr lang="en-US" altLang="zh-CN" sz="1600"/>
                <a:t>Module4</a:t>
              </a:r>
            </a:p>
          </p:txBody>
        </p:sp>
        <p:sp>
          <p:nvSpPr>
            <p:cNvPr id="36" name="文本框 13">
              <a:extLst>
                <a:ext uri="{FF2B5EF4-FFF2-40B4-BE49-F238E27FC236}">
                  <a16:creationId xmlns:a16="http://schemas.microsoft.com/office/drawing/2014/main" id="{5B8FE7BA-6ACF-E983-F185-2096EB0E4444}"/>
                </a:ext>
              </a:extLst>
            </p:cNvPr>
            <p:cNvSpPr txBox="1"/>
            <p:nvPr/>
          </p:nvSpPr>
          <p:spPr>
            <a:xfrm>
              <a:off x="15023283" y="5481268"/>
              <a:ext cx="3084195" cy="338554"/>
            </a:xfrm>
            <a:prstGeom prst="rect">
              <a:avLst/>
            </a:prstGeom>
            <a:noFill/>
          </p:spPr>
          <p:txBody>
            <a:bodyPr wrap="square" rtlCol="0">
              <a:spAutoFit/>
            </a:bodyPr>
            <a:lstStyle/>
            <a:p>
              <a:r>
                <a:rPr lang="en-US" altLang="zh-CN" sz="1600" dirty="0"/>
                <a:t>Module3</a:t>
              </a:r>
            </a:p>
          </p:txBody>
        </p:sp>
        <p:sp>
          <p:nvSpPr>
            <p:cNvPr id="37" name="文本框 14">
              <a:extLst>
                <a:ext uri="{FF2B5EF4-FFF2-40B4-BE49-F238E27FC236}">
                  <a16:creationId xmlns:a16="http://schemas.microsoft.com/office/drawing/2014/main" id="{98966284-7597-2016-0F27-41EEF0E48140}"/>
                </a:ext>
              </a:extLst>
            </p:cNvPr>
            <p:cNvSpPr txBox="1"/>
            <p:nvPr/>
          </p:nvSpPr>
          <p:spPr>
            <a:xfrm>
              <a:off x="17941109" y="5536513"/>
              <a:ext cx="1113790" cy="338554"/>
            </a:xfrm>
            <a:prstGeom prst="rect">
              <a:avLst/>
            </a:prstGeom>
            <a:noFill/>
          </p:spPr>
          <p:txBody>
            <a:bodyPr wrap="square" rtlCol="0">
              <a:spAutoFit/>
            </a:bodyPr>
            <a:lstStyle/>
            <a:p>
              <a:r>
                <a:rPr lang="en-US" altLang="zh-CN" sz="1600"/>
                <a:t>Module2</a:t>
              </a:r>
            </a:p>
          </p:txBody>
        </p:sp>
        <p:sp>
          <p:nvSpPr>
            <p:cNvPr id="38" name="文本框 15">
              <a:extLst>
                <a:ext uri="{FF2B5EF4-FFF2-40B4-BE49-F238E27FC236}">
                  <a16:creationId xmlns:a16="http://schemas.microsoft.com/office/drawing/2014/main" id="{52811019-C728-B2CF-48FA-8CECB1131C25}"/>
                </a:ext>
              </a:extLst>
            </p:cNvPr>
            <p:cNvSpPr txBox="1"/>
            <p:nvPr/>
          </p:nvSpPr>
          <p:spPr>
            <a:xfrm>
              <a:off x="20858934" y="5566993"/>
              <a:ext cx="1113790" cy="338554"/>
            </a:xfrm>
            <a:prstGeom prst="rect">
              <a:avLst/>
            </a:prstGeom>
            <a:noFill/>
          </p:spPr>
          <p:txBody>
            <a:bodyPr wrap="square" rtlCol="0">
              <a:spAutoFit/>
            </a:bodyPr>
            <a:lstStyle/>
            <a:p>
              <a:r>
                <a:rPr lang="en-US" altLang="zh-CN" sz="1600"/>
                <a:t>Module1</a:t>
              </a:r>
            </a:p>
          </p:txBody>
        </p:sp>
        <p:pic>
          <p:nvPicPr>
            <p:cNvPr id="39" name="图片 2">
              <a:extLst>
                <a:ext uri="{FF2B5EF4-FFF2-40B4-BE49-F238E27FC236}">
                  <a16:creationId xmlns:a16="http://schemas.microsoft.com/office/drawing/2014/main" id="{BCE0ACF2-FFD9-FF7D-8B62-751EDA343B41}"/>
                </a:ext>
              </a:extLst>
            </p:cNvPr>
            <p:cNvPicPr>
              <a:picLocks noChangeAspect="1"/>
            </p:cNvPicPr>
            <p:nvPr/>
          </p:nvPicPr>
          <p:blipFill>
            <a:blip r:embed="rId17"/>
            <a:stretch>
              <a:fillRect/>
            </a:stretch>
          </p:blipFill>
          <p:spPr>
            <a:xfrm>
              <a:off x="20343949" y="4210633"/>
              <a:ext cx="1783080" cy="1356360"/>
            </a:xfrm>
            <a:prstGeom prst="rect">
              <a:avLst/>
            </a:prstGeom>
          </p:spPr>
        </p:pic>
        <p:pic>
          <p:nvPicPr>
            <p:cNvPr id="63" name="图片 18">
              <a:extLst>
                <a:ext uri="{FF2B5EF4-FFF2-40B4-BE49-F238E27FC236}">
                  <a16:creationId xmlns:a16="http://schemas.microsoft.com/office/drawing/2014/main" id="{2276B897-260A-C572-F78E-EFA6BFB36D77}"/>
                </a:ext>
              </a:extLst>
            </p:cNvPr>
            <p:cNvPicPr>
              <a:picLocks noChangeAspect="1"/>
            </p:cNvPicPr>
            <p:nvPr/>
          </p:nvPicPr>
          <p:blipFill>
            <a:blip r:embed="rId18"/>
            <a:stretch>
              <a:fillRect/>
            </a:stretch>
          </p:blipFill>
          <p:spPr>
            <a:xfrm>
              <a:off x="16137074" y="6473773"/>
              <a:ext cx="532765" cy="4426585"/>
            </a:xfrm>
            <a:prstGeom prst="rect">
              <a:avLst/>
            </a:prstGeom>
          </p:spPr>
        </p:pic>
        <p:pic>
          <p:nvPicPr>
            <p:cNvPr id="128" name="图片 17">
              <a:extLst>
                <a:ext uri="{FF2B5EF4-FFF2-40B4-BE49-F238E27FC236}">
                  <a16:creationId xmlns:a16="http://schemas.microsoft.com/office/drawing/2014/main" id="{7A7F6931-265D-C98B-EEC1-F723EDE21816}"/>
                </a:ext>
              </a:extLst>
            </p:cNvPr>
            <p:cNvPicPr>
              <a:picLocks noChangeAspect="1"/>
            </p:cNvPicPr>
            <p:nvPr/>
          </p:nvPicPr>
          <p:blipFill>
            <a:blip r:embed="rId19"/>
            <a:stretch>
              <a:fillRect/>
            </a:stretch>
          </p:blipFill>
          <p:spPr>
            <a:xfrm>
              <a:off x="15271569" y="6473773"/>
              <a:ext cx="643890" cy="4442460"/>
            </a:xfrm>
            <a:prstGeom prst="rect">
              <a:avLst/>
            </a:prstGeom>
          </p:spPr>
        </p:pic>
        <p:pic>
          <p:nvPicPr>
            <p:cNvPr id="129" name="图片 15">
              <a:extLst>
                <a:ext uri="{FF2B5EF4-FFF2-40B4-BE49-F238E27FC236}">
                  <a16:creationId xmlns:a16="http://schemas.microsoft.com/office/drawing/2014/main" id="{B883CF04-4F36-7C52-6CB1-53B4E29E043E}"/>
                </a:ext>
              </a:extLst>
            </p:cNvPr>
            <p:cNvPicPr>
              <a:picLocks noChangeAspect="1"/>
            </p:cNvPicPr>
            <p:nvPr/>
          </p:nvPicPr>
          <p:blipFill>
            <a:blip r:embed="rId20"/>
            <a:stretch>
              <a:fillRect/>
            </a:stretch>
          </p:blipFill>
          <p:spPr>
            <a:xfrm>
              <a:off x="14449879" y="6405828"/>
              <a:ext cx="719455" cy="4518660"/>
            </a:xfrm>
            <a:prstGeom prst="rect">
              <a:avLst/>
            </a:prstGeom>
          </p:spPr>
        </p:pic>
        <p:pic>
          <p:nvPicPr>
            <p:cNvPr id="130" name="图片 16">
              <a:extLst>
                <a:ext uri="{FF2B5EF4-FFF2-40B4-BE49-F238E27FC236}">
                  <a16:creationId xmlns:a16="http://schemas.microsoft.com/office/drawing/2014/main" id="{FB6214B6-095D-14C7-8AA7-F4D0F763186A}"/>
                </a:ext>
              </a:extLst>
            </p:cNvPr>
            <p:cNvPicPr>
              <a:picLocks noChangeAspect="1"/>
            </p:cNvPicPr>
            <p:nvPr/>
          </p:nvPicPr>
          <p:blipFill>
            <a:blip r:embed="rId21"/>
            <a:srcRect t="2325"/>
            <a:stretch>
              <a:fillRect/>
            </a:stretch>
          </p:blipFill>
          <p:spPr>
            <a:xfrm>
              <a:off x="16935904" y="6474408"/>
              <a:ext cx="615950" cy="4381500"/>
            </a:xfrm>
            <a:prstGeom prst="rect">
              <a:avLst/>
            </a:prstGeom>
          </p:spPr>
        </p:pic>
        <p:sp>
          <p:nvSpPr>
            <p:cNvPr id="131" name="文本框 9">
              <a:extLst>
                <a:ext uri="{FF2B5EF4-FFF2-40B4-BE49-F238E27FC236}">
                  <a16:creationId xmlns:a16="http://schemas.microsoft.com/office/drawing/2014/main" id="{49089E8F-386B-F6E9-ED0D-EFDA0C7A52BE}"/>
                </a:ext>
              </a:extLst>
            </p:cNvPr>
            <p:cNvSpPr txBox="1"/>
            <p:nvPr/>
          </p:nvSpPr>
          <p:spPr>
            <a:xfrm>
              <a:off x="17816018" y="6729391"/>
              <a:ext cx="4057011" cy="461665"/>
            </a:xfrm>
            <a:prstGeom prst="rect">
              <a:avLst/>
            </a:prstGeom>
            <a:noFill/>
          </p:spPr>
          <p:txBody>
            <a:bodyPr wrap="square" rtlCol="0">
              <a:spAutoFit/>
            </a:bodyPr>
            <a:lstStyle/>
            <a:p>
              <a:r>
                <a:rPr lang="en-US" altLang="zh-CN" sz="2400" dirty="0" err="1"/>
                <a:t>Mudules</a:t>
              </a:r>
              <a:r>
                <a:rPr lang="en-US" altLang="zh-CN" sz="2400" dirty="0"/>
                <a:t> and staves</a:t>
              </a:r>
            </a:p>
          </p:txBody>
        </p:sp>
        <p:sp>
          <p:nvSpPr>
            <p:cNvPr id="132" name="文本框 28">
              <a:extLst>
                <a:ext uri="{FF2B5EF4-FFF2-40B4-BE49-F238E27FC236}">
                  <a16:creationId xmlns:a16="http://schemas.microsoft.com/office/drawing/2014/main" id="{987AB51B-B0A5-6119-008C-86D8AA7621BB}"/>
                </a:ext>
              </a:extLst>
            </p:cNvPr>
            <p:cNvSpPr txBox="1"/>
            <p:nvPr/>
          </p:nvSpPr>
          <p:spPr>
            <a:xfrm>
              <a:off x="14587356" y="6136382"/>
              <a:ext cx="2768455" cy="337185"/>
            </a:xfrm>
            <a:prstGeom prst="rect">
              <a:avLst/>
            </a:prstGeom>
            <a:noFill/>
          </p:spPr>
          <p:txBody>
            <a:bodyPr wrap="square" rtlCol="0" anchor="t">
              <a:spAutoFit/>
            </a:bodyPr>
            <a:lstStyle/>
            <a:p>
              <a:pPr algn="dist"/>
              <a:r>
                <a:rPr lang="en-US" altLang="zh-CN" sz="1600" dirty="0">
                  <a:latin typeface="Times New Roman" panose="02020603050405020304" pitchFamily="18" charset="0"/>
                  <a:cs typeface="Times New Roman" panose="02020603050405020304" pitchFamily="18" charset="0"/>
                </a:rPr>
                <a:t> E F G H</a:t>
              </a:r>
            </a:p>
          </p:txBody>
        </p:sp>
      </p:grpSp>
      <p:sp>
        <p:nvSpPr>
          <p:cNvPr id="135" name="TextBox 134">
            <a:extLst>
              <a:ext uri="{FF2B5EF4-FFF2-40B4-BE49-F238E27FC236}">
                <a16:creationId xmlns:a16="http://schemas.microsoft.com/office/drawing/2014/main" id="{F9CBEFA5-D605-AEA7-2814-FB93900EC0B5}"/>
              </a:ext>
            </a:extLst>
          </p:cNvPr>
          <p:cNvSpPr txBox="1"/>
          <p:nvPr/>
        </p:nvSpPr>
        <p:spPr>
          <a:xfrm>
            <a:off x="-1612187" y="11787782"/>
            <a:ext cx="16496270" cy="477054"/>
          </a:xfrm>
          <a:prstGeom prst="rect">
            <a:avLst/>
          </a:prstGeom>
          <a:noFill/>
        </p:spPr>
        <p:txBody>
          <a:bodyPr wrap="square">
            <a:spAutoFit/>
          </a:bodyPr>
          <a:lstStyle/>
          <a:p>
            <a:pPr algn="ctr"/>
            <a:r>
              <a:rPr lang="en-US" altLang="zh-CN" sz="2500" dirty="0">
                <a:latin typeface="Arial" panose="020B0604020202020204" pitchFamily="34" charset="0"/>
                <a:cs typeface="Arial" panose="020B0604020202020204" pitchFamily="34" charset="0"/>
              </a:rPr>
              <a:t>Fig. 6: Geometry construction using DD4hep</a:t>
            </a:r>
            <a:endParaRPr lang="zh-CN" alt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269860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Rectangle"/>
          <p:cNvSpPr/>
          <p:nvPr/>
        </p:nvSpPr>
        <p:spPr>
          <a:xfrm>
            <a:off x="0" y="7415"/>
            <a:ext cx="24406768" cy="1081694"/>
          </a:xfrm>
          <a:prstGeom prst="rect">
            <a:avLst/>
          </a:prstGeom>
          <a:solidFill>
            <a:srgbClr val="D5D5D5"/>
          </a:solidFill>
          <a:ln w="12700">
            <a:miter lim="400000"/>
          </a:ln>
        </p:spPr>
        <p:txBody>
          <a:bodyPr lIns="50800" tIns="50800" rIns="50800" bIns="50800" anchor="ctr"/>
          <a:lstStyle/>
          <a:p>
            <a:pPr algn="ctr" defTabSz="825500">
              <a:defRPr sz="3200">
                <a:solidFill>
                  <a:srgbClr val="FFFFFF"/>
                </a:solidFill>
                <a:latin typeface="Helvetica Neue Medium"/>
                <a:ea typeface="Helvetica Neue Medium"/>
                <a:cs typeface="Helvetica Neue Medium"/>
                <a:sym typeface="Helvetica Neue Medium"/>
              </a:defRPr>
            </a:pPr>
            <a:endParaRPr/>
          </a:p>
        </p:txBody>
      </p:sp>
      <p:sp>
        <p:nvSpPr>
          <p:cNvPr id="160" name="Slide Number"/>
          <p:cNvSpPr txBox="1">
            <a:spLocks noGrp="1"/>
          </p:cNvSpPr>
          <p:nvPr>
            <p:ph type="sldNum" sz="quarter" idx="2"/>
          </p:nvPr>
        </p:nvSpPr>
        <p:spPr>
          <a:xfrm>
            <a:off x="12022683" y="12907466"/>
            <a:ext cx="326137" cy="5481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pic>
        <p:nvPicPr>
          <p:cNvPr id="161" name="Screen Shot 2021-04-27 at 2.05.44 PM.png" descr="Screen Shot 2021-04-27 at 2.05.44 PM.png"/>
          <p:cNvPicPr>
            <a:picLocks noChangeAspect="1"/>
          </p:cNvPicPr>
          <p:nvPr/>
        </p:nvPicPr>
        <p:blipFill rotWithShape="1">
          <a:blip r:embed="rId2"/>
          <a:srcRect r="8419"/>
          <a:stretch/>
        </p:blipFill>
        <p:spPr>
          <a:xfrm>
            <a:off x="15488742" y="7415"/>
            <a:ext cx="8906642" cy="1340598"/>
          </a:xfrm>
          <a:prstGeom prst="rect">
            <a:avLst/>
          </a:prstGeom>
          <a:ln w="12700">
            <a:miter lim="400000"/>
          </a:ln>
        </p:spPr>
      </p:pic>
      <p:sp>
        <p:nvSpPr>
          <p:cNvPr id="162" name="Introduction"/>
          <p:cNvSpPr txBox="1"/>
          <p:nvPr/>
        </p:nvSpPr>
        <p:spPr>
          <a:xfrm>
            <a:off x="1081488" y="158411"/>
            <a:ext cx="7595028"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lvl1pPr>
          </a:lstStyle>
          <a:p>
            <a:r>
              <a:rPr lang="en-US" b="1" dirty="0"/>
              <a:t>Readout Electronics Design</a:t>
            </a:r>
          </a:p>
        </p:txBody>
      </p:sp>
      <p:sp>
        <p:nvSpPr>
          <p:cNvPr id="5" name="文本框 42">
            <a:extLst>
              <a:ext uri="{FF2B5EF4-FFF2-40B4-BE49-F238E27FC236}">
                <a16:creationId xmlns:a16="http://schemas.microsoft.com/office/drawing/2014/main" id="{4DC62B0A-E800-2BA3-440A-B05525766113}"/>
              </a:ext>
            </a:extLst>
          </p:cNvPr>
          <p:cNvSpPr txBox="1"/>
          <p:nvPr/>
        </p:nvSpPr>
        <p:spPr>
          <a:xfrm>
            <a:off x="1081488" y="1956209"/>
            <a:ext cx="20515769" cy="5106526"/>
          </a:xfrm>
          <a:prstGeom prst="rect">
            <a:avLst/>
          </a:prstGeom>
          <a:noFill/>
        </p:spPr>
        <p:txBody>
          <a:bodyPr wrap="square" rtlCol="0">
            <a:spAutoFit/>
          </a:bodyPr>
          <a:lstStyle/>
          <a:p>
            <a:r>
              <a:rPr lang="en-US" altLang="zh-CN" sz="3000" dirty="0">
                <a:latin typeface="Arial" panose="020B0604020202020204" pitchFamily="34" charset="0"/>
                <a:cs typeface="Arial" panose="020B0604020202020204" pitchFamily="34" charset="0"/>
              </a:rPr>
              <a:t>The UT has a significantly high occupancy, with the hottest chip requiring a data rate of about 9.0 Gbps. In total</a:t>
            </a:r>
            <a:r>
              <a:rPr lang="en-US" altLang="zh-CN" sz="3000" b="1" dirty="0">
                <a:latin typeface="Arial" panose="020B0604020202020204" pitchFamily="34" charset="0"/>
                <a:cs typeface="Arial" panose="020B0604020202020204" pitchFamily="34" charset="0"/>
              </a:rPr>
              <a:t>, </a:t>
            </a:r>
            <a:r>
              <a:rPr lang="en-US" altLang="zh-CN" sz="3000" b="1" dirty="0">
                <a:solidFill>
                  <a:srgbClr val="C00000"/>
                </a:solidFill>
                <a:latin typeface="Arial" panose="020B0604020202020204" pitchFamily="34" charset="0"/>
                <a:cs typeface="Arial" panose="020B0604020202020204" pitchFamily="34" charset="0"/>
              </a:rPr>
              <a:t>the UT has a data rate of about 6.8 </a:t>
            </a:r>
            <a:r>
              <a:rPr lang="en-US" altLang="zh-CN" sz="3000" b="1" dirty="0" err="1">
                <a:solidFill>
                  <a:srgbClr val="C00000"/>
                </a:solidFill>
                <a:latin typeface="Arial" panose="020B0604020202020204" pitchFamily="34" charset="0"/>
                <a:cs typeface="Arial" panose="020B0604020202020204" pitchFamily="34" charset="0"/>
              </a:rPr>
              <a:t>Tbps</a:t>
            </a:r>
            <a:r>
              <a:rPr lang="en-US" altLang="zh-CN" sz="3000" dirty="0">
                <a:latin typeface="Arial" panose="020B0604020202020204" pitchFamily="34" charset="0"/>
                <a:cs typeface="Arial" panose="020B0604020202020204" pitchFamily="34" charset="0"/>
              </a:rPr>
              <a:t>. </a:t>
            </a:r>
          </a:p>
          <a:p>
            <a:pPr>
              <a:spcBef>
                <a:spcPts val="1680"/>
              </a:spcBef>
              <a:spcAft>
                <a:spcPts val="1680"/>
              </a:spcAft>
            </a:pPr>
            <a:r>
              <a:rPr lang="en-US" altLang="zh-CN" sz="3000" dirty="0">
                <a:latin typeface="Arial" panose="020B0604020202020204" pitchFamily="34" charset="0"/>
                <a:cs typeface="Arial" panose="020B0604020202020204" pitchFamily="34" charset="0"/>
              </a:rPr>
              <a:t>Fig. 7 shows an illustrative plan, based on simulation studies at the peak luminosity, of how many </a:t>
            </a:r>
            <a:r>
              <a:rPr lang="en-US" altLang="zh-CN" sz="3000" dirty="0" err="1">
                <a:latin typeface="Arial" panose="020B0604020202020204" pitchFamily="34" charset="0"/>
                <a:cs typeface="Arial" panose="020B0604020202020204" pitchFamily="34" charset="0"/>
              </a:rPr>
              <a:t>lpGBT</a:t>
            </a:r>
            <a:r>
              <a:rPr lang="en-US" altLang="zh-CN" sz="3000" dirty="0">
                <a:latin typeface="Arial" panose="020B0604020202020204" pitchFamily="34" charset="0"/>
                <a:cs typeface="Arial" panose="020B0604020202020204" pitchFamily="34" charset="0"/>
              </a:rPr>
              <a:t> readout links (e-links) will be required on the chips in different regions of the detector. </a:t>
            </a:r>
          </a:p>
          <a:p>
            <a:pPr marL="533438" indent="-533438">
              <a:spcAft>
                <a:spcPts val="1120"/>
              </a:spcAft>
              <a:buFont typeface="Arial" panose="020B0604020202020204" pitchFamily="34" charset="0"/>
              <a:buChar char="•"/>
            </a:pPr>
            <a:r>
              <a:rPr lang="en-US" altLang="zh-CN" sz="3000" dirty="0">
                <a:latin typeface="Arial" panose="020B0604020202020204" pitchFamily="34" charset="0"/>
                <a:cs typeface="Arial" panose="020B0604020202020204" pitchFamily="34" charset="0"/>
              </a:rPr>
              <a:t>The e-links of </a:t>
            </a:r>
            <a:r>
              <a:rPr lang="en-US" altLang="zh-CN" sz="3000" dirty="0" err="1">
                <a:latin typeface="Arial" panose="020B0604020202020204" pitchFamily="34" charset="0"/>
                <a:cs typeface="Arial" panose="020B0604020202020204" pitchFamily="34" charset="0"/>
              </a:rPr>
              <a:t>lpGBT</a:t>
            </a:r>
            <a:r>
              <a:rPr lang="en-US" altLang="zh-CN" sz="3000" dirty="0">
                <a:latin typeface="Arial" panose="020B0604020202020204" pitchFamily="34" charset="0"/>
                <a:cs typeface="Arial" panose="020B0604020202020204" pitchFamily="34" charset="0"/>
              </a:rPr>
              <a:t> can be set to </a:t>
            </a:r>
            <a:r>
              <a:rPr lang="en-US" altLang="zh-CN" sz="3000" b="1" dirty="0">
                <a:solidFill>
                  <a:srgbClr val="C00000"/>
                </a:solidFill>
                <a:latin typeface="Arial" panose="020B0604020202020204" pitchFamily="34" charset="0"/>
                <a:cs typeface="Arial" panose="020B0604020202020204" pitchFamily="34" charset="0"/>
              </a:rPr>
              <a:t>1.28, 0.64, or 0.32 Gbps</a:t>
            </a:r>
            <a:r>
              <a:rPr lang="en-US" altLang="zh-CN" sz="3000" b="1" dirty="0">
                <a:latin typeface="Arial" panose="020B0604020202020204" pitchFamily="34" charset="0"/>
                <a:cs typeface="Arial" panose="020B0604020202020204" pitchFamily="34" charset="0"/>
              </a:rPr>
              <a:t> </a:t>
            </a:r>
            <a:r>
              <a:rPr lang="en-US" altLang="zh-CN" sz="3000" dirty="0">
                <a:latin typeface="Arial" panose="020B0604020202020204" pitchFamily="34" charset="0"/>
                <a:cs typeface="Arial" panose="020B0604020202020204" pitchFamily="34" charset="0"/>
              </a:rPr>
              <a:t>bandwidth. </a:t>
            </a:r>
          </a:p>
          <a:p>
            <a:pPr marL="533438" indent="-533438">
              <a:spcAft>
                <a:spcPts val="1120"/>
              </a:spcAft>
              <a:buFont typeface="Arial" panose="020B0604020202020204" pitchFamily="34" charset="0"/>
              <a:buChar char="•"/>
            </a:pPr>
            <a:r>
              <a:rPr lang="en-US" altLang="zh-CN" sz="3000" dirty="0">
                <a:latin typeface="Arial" panose="020B0604020202020204" pitchFamily="34" charset="0"/>
                <a:cs typeface="Arial" panose="020B0604020202020204" pitchFamily="34" charset="0"/>
              </a:rPr>
              <a:t>The hottest chip needs at least </a:t>
            </a:r>
            <a:r>
              <a:rPr lang="en-US" altLang="zh-CN" sz="3000" b="1" dirty="0">
                <a:solidFill>
                  <a:srgbClr val="C00000"/>
                </a:solidFill>
                <a:latin typeface="Arial" panose="020B0604020202020204" pitchFamily="34" charset="0"/>
                <a:cs typeface="Arial" panose="020B0604020202020204" pitchFamily="34" charset="0"/>
              </a:rPr>
              <a:t>8 e-links of 1.28 Gbps </a:t>
            </a:r>
            <a:r>
              <a:rPr lang="en-US" altLang="zh-CN" sz="3000" dirty="0">
                <a:latin typeface="Arial" panose="020B0604020202020204" pitchFamily="34" charset="0"/>
                <a:cs typeface="Arial" panose="020B0604020202020204" pitchFamily="34" charset="0"/>
              </a:rPr>
              <a:t>for event data. </a:t>
            </a:r>
          </a:p>
          <a:p>
            <a:pPr marL="533438" indent="-533438">
              <a:spcAft>
                <a:spcPts val="1120"/>
              </a:spcAft>
              <a:buFont typeface="Arial" panose="020B0604020202020204" pitchFamily="34" charset="0"/>
              <a:buChar char="•"/>
            </a:pPr>
            <a:r>
              <a:rPr lang="en-US" altLang="zh-CN" sz="3000" dirty="0">
                <a:latin typeface="Arial" panose="020B0604020202020204" pitchFamily="34" charset="0"/>
                <a:cs typeface="Arial" panose="020B0604020202020204" pitchFamily="34" charset="0"/>
              </a:rPr>
              <a:t>In the outer regions of each plane</a:t>
            </a:r>
            <a:r>
              <a:rPr lang="en-US" altLang="zh-CN" sz="3000" b="1" dirty="0">
                <a:latin typeface="Arial" panose="020B0604020202020204" pitchFamily="34" charset="0"/>
                <a:cs typeface="Arial" panose="020B0604020202020204" pitchFamily="34" charset="0"/>
              </a:rPr>
              <a:t>, </a:t>
            </a:r>
            <a:r>
              <a:rPr lang="en-US" altLang="zh-CN" sz="3000" b="1" dirty="0">
                <a:solidFill>
                  <a:srgbClr val="C00000"/>
                </a:solidFill>
                <a:latin typeface="Arial" panose="020B0604020202020204" pitchFamily="34" charset="0"/>
                <a:cs typeface="Arial" panose="020B0604020202020204" pitchFamily="34" charset="0"/>
              </a:rPr>
              <a:t>one link of 0.32 Gbps</a:t>
            </a:r>
            <a:r>
              <a:rPr lang="en-US" altLang="zh-CN" sz="3000" b="1" dirty="0">
                <a:latin typeface="Arial" panose="020B0604020202020204" pitchFamily="34" charset="0"/>
                <a:cs typeface="Arial" panose="020B0604020202020204" pitchFamily="34" charset="0"/>
              </a:rPr>
              <a:t> </a:t>
            </a:r>
            <a:r>
              <a:rPr lang="en-US" altLang="zh-CN" sz="3000" dirty="0">
                <a:latin typeface="Arial" panose="020B0604020202020204" pitchFamily="34" charset="0"/>
                <a:cs typeface="Arial" panose="020B0604020202020204" pitchFamily="34" charset="0"/>
              </a:rPr>
              <a:t>bandwidth is sufficient. Thus dual-modules can be constructed for 28 sensor chips that share a single </a:t>
            </a:r>
            <a:r>
              <a:rPr lang="en-US" altLang="zh-CN" sz="3000" dirty="0" err="1">
                <a:latin typeface="Arial" panose="020B0604020202020204" pitchFamily="34" charset="0"/>
                <a:cs typeface="Arial" panose="020B0604020202020204" pitchFamily="34" charset="0"/>
              </a:rPr>
              <a:t>lpGBT</a:t>
            </a:r>
            <a:r>
              <a:rPr lang="en-US" altLang="zh-CN" sz="3000" dirty="0">
                <a:latin typeface="Arial" panose="020B0604020202020204" pitchFamily="34" charset="0"/>
                <a:cs typeface="Arial" panose="020B0604020202020204" pitchFamily="34" charset="0"/>
              </a:rPr>
              <a:t>. </a:t>
            </a:r>
          </a:p>
          <a:p>
            <a:pPr marL="533438" indent="-533438">
              <a:spcAft>
                <a:spcPts val="1120"/>
              </a:spcAft>
              <a:buFont typeface="Arial" panose="020B0604020202020204" pitchFamily="34" charset="0"/>
              <a:buChar char="•"/>
            </a:pPr>
            <a:r>
              <a:rPr lang="en-US" altLang="zh-CN" sz="3000" dirty="0">
                <a:latin typeface="Arial" panose="020B0604020202020204" pitchFamily="34" charset="0"/>
                <a:cs typeface="Arial" panose="020B0604020202020204" pitchFamily="34" charset="0"/>
              </a:rPr>
              <a:t>In total, about </a:t>
            </a:r>
            <a:r>
              <a:rPr lang="en-US" altLang="zh-CN" sz="3000" b="1" dirty="0">
                <a:solidFill>
                  <a:srgbClr val="C00000"/>
                </a:solidFill>
                <a:latin typeface="Arial" panose="020B0604020202020204" pitchFamily="34" charset="0"/>
                <a:cs typeface="Arial" panose="020B0604020202020204" pitchFamily="34" charset="0"/>
              </a:rPr>
              <a:t>1888 event data </a:t>
            </a:r>
            <a:r>
              <a:rPr lang="en-US" altLang="zh-CN" sz="3000" b="1" dirty="0" err="1">
                <a:solidFill>
                  <a:srgbClr val="C00000"/>
                </a:solidFill>
                <a:latin typeface="Arial" panose="020B0604020202020204" pitchFamily="34" charset="0"/>
                <a:cs typeface="Arial" panose="020B0604020202020204" pitchFamily="34" charset="0"/>
              </a:rPr>
              <a:t>lpGBTs</a:t>
            </a:r>
            <a:r>
              <a:rPr lang="en-US" altLang="zh-CN" sz="3000" b="1" dirty="0">
                <a:solidFill>
                  <a:srgbClr val="C00000"/>
                </a:solidFill>
                <a:latin typeface="Arial" panose="020B0604020202020204" pitchFamily="34" charset="0"/>
                <a:cs typeface="Arial" panose="020B0604020202020204" pitchFamily="34" charset="0"/>
              </a:rPr>
              <a:t> </a:t>
            </a:r>
            <a:r>
              <a:rPr lang="en-US" altLang="zh-CN" sz="3000" dirty="0">
                <a:latin typeface="Arial" panose="020B0604020202020204" pitchFamily="34" charset="0"/>
                <a:cs typeface="Arial" panose="020B0604020202020204" pitchFamily="34" charset="0"/>
              </a:rPr>
              <a:t>are deployed. An extra </a:t>
            </a:r>
            <a:r>
              <a:rPr lang="en-US" altLang="zh-CN" sz="3000" b="1" dirty="0">
                <a:solidFill>
                  <a:srgbClr val="C00000"/>
                </a:solidFill>
                <a:latin typeface="Arial" panose="020B0604020202020204" pitchFamily="34" charset="0"/>
                <a:cs typeface="Arial" panose="020B0604020202020204" pitchFamily="34" charset="0"/>
              </a:rPr>
              <a:t>1312 </a:t>
            </a:r>
            <a:r>
              <a:rPr lang="en-US" altLang="zh-CN" sz="3000" b="1" dirty="0" err="1">
                <a:solidFill>
                  <a:srgbClr val="C00000"/>
                </a:solidFill>
                <a:latin typeface="Arial" panose="020B0604020202020204" pitchFamily="34" charset="0"/>
                <a:cs typeface="Arial" panose="020B0604020202020204" pitchFamily="34" charset="0"/>
              </a:rPr>
              <a:t>lpGBTs</a:t>
            </a:r>
            <a:r>
              <a:rPr lang="en-US" altLang="zh-CN" sz="3000" b="1" dirty="0">
                <a:solidFill>
                  <a:srgbClr val="C00000"/>
                </a:solidFill>
                <a:latin typeface="Arial" panose="020B0604020202020204" pitchFamily="34" charset="0"/>
                <a:cs typeface="Arial" panose="020B0604020202020204" pitchFamily="34" charset="0"/>
              </a:rPr>
              <a:t> </a:t>
            </a:r>
            <a:r>
              <a:rPr lang="en-US" altLang="zh-CN" sz="3000" dirty="0">
                <a:latin typeface="Arial" panose="020B0604020202020204" pitchFamily="34" charset="0"/>
                <a:cs typeface="Arial" panose="020B0604020202020204" pitchFamily="34" charset="0"/>
              </a:rPr>
              <a:t>are used for fast and slow control.</a:t>
            </a:r>
            <a:endParaRPr lang="zh-CN" altLang="en-US" sz="30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1BB1301D-6CF8-7A22-4A63-8DC173312D4D}"/>
              </a:ext>
            </a:extLst>
          </p:cNvPr>
          <p:cNvGrpSpPr/>
          <p:nvPr/>
        </p:nvGrpSpPr>
        <p:grpSpPr>
          <a:xfrm>
            <a:off x="5570150" y="7423683"/>
            <a:ext cx="10867278" cy="5483783"/>
            <a:chOff x="-57789" y="24017133"/>
            <a:chExt cx="10596740" cy="5197031"/>
          </a:xfrm>
        </p:grpSpPr>
        <p:pic>
          <p:nvPicPr>
            <p:cNvPr id="7" name="图片 41">
              <a:extLst>
                <a:ext uri="{FF2B5EF4-FFF2-40B4-BE49-F238E27FC236}">
                  <a16:creationId xmlns:a16="http://schemas.microsoft.com/office/drawing/2014/main" id="{88219A49-D6D4-44F0-A99D-3A8A837E71AA}"/>
                </a:ext>
              </a:extLst>
            </p:cNvPr>
            <p:cNvPicPr>
              <a:picLocks noChangeAspect="1"/>
            </p:cNvPicPr>
            <p:nvPr/>
          </p:nvPicPr>
          <p:blipFill>
            <a:blip r:embed="rId3"/>
            <a:stretch>
              <a:fillRect/>
            </a:stretch>
          </p:blipFill>
          <p:spPr>
            <a:xfrm>
              <a:off x="-57789" y="24017133"/>
              <a:ext cx="10596740" cy="3985891"/>
            </a:xfrm>
            <a:prstGeom prst="rect">
              <a:avLst/>
            </a:prstGeom>
          </p:spPr>
        </p:pic>
        <p:sp>
          <p:nvSpPr>
            <p:cNvPr id="8" name="文本框 49">
              <a:extLst>
                <a:ext uri="{FF2B5EF4-FFF2-40B4-BE49-F238E27FC236}">
                  <a16:creationId xmlns:a16="http://schemas.microsoft.com/office/drawing/2014/main" id="{3CF8F187-7496-30A4-5BBE-DD842DCC4DF7}"/>
                </a:ext>
              </a:extLst>
            </p:cNvPr>
            <p:cNvSpPr txBox="1"/>
            <p:nvPr/>
          </p:nvSpPr>
          <p:spPr>
            <a:xfrm>
              <a:off x="1867926" y="28352390"/>
              <a:ext cx="7618063" cy="861774"/>
            </a:xfrm>
            <a:prstGeom prst="rect">
              <a:avLst/>
            </a:prstGeom>
            <a:noFill/>
          </p:spPr>
          <p:txBody>
            <a:bodyPr wrap="square" rtlCol="0">
              <a:spAutoFit/>
            </a:bodyPr>
            <a:lstStyle/>
            <a:p>
              <a:pPr algn="ctr"/>
              <a:r>
                <a:rPr lang="en-US" altLang="zh-CN" sz="2500" dirty="0">
                  <a:latin typeface="Arial" panose="020B0604020202020204" pitchFamily="34" charset="0"/>
                  <a:cs typeface="Arial" panose="020B0604020202020204" pitchFamily="34" charset="0"/>
                </a:rPr>
                <a:t>Fig. 7: The </a:t>
              </a:r>
              <a:r>
                <a:rPr lang="en-US" altLang="zh-CN" sz="2500" dirty="0" err="1">
                  <a:latin typeface="Arial" panose="020B0604020202020204" pitchFamily="34" charset="0"/>
                  <a:cs typeface="Arial" panose="020B0604020202020204" pitchFamily="34" charset="0"/>
                </a:rPr>
                <a:t>lpGBT</a:t>
              </a:r>
              <a:r>
                <a:rPr lang="en-US" altLang="zh-CN" sz="2500" dirty="0">
                  <a:latin typeface="Arial" panose="020B0604020202020204" pitchFamily="34" charset="0"/>
                  <a:cs typeface="Arial" panose="020B0604020202020204" pitchFamily="34" charset="0"/>
                </a:rPr>
                <a:t> allocation and configuration plan. Only </a:t>
              </a:r>
              <a:r>
                <a:rPr lang="en-US" altLang="zh-CN" sz="2500" dirty="0" err="1">
                  <a:latin typeface="Arial" panose="020B0604020202020204" pitchFamily="34" charset="0"/>
                  <a:cs typeface="Arial" panose="020B0604020202020204" pitchFamily="34" charset="0"/>
                </a:rPr>
                <a:t>lpGBTs</a:t>
              </a:r>
              <a:r>
                <a:rPr lang="en-US" altLang="zh-CN" sz="2500" dirty="0">
                  <a:latin typeface="Arial" panose="020B0604020202020204" pitchFamily="34" charset="0"/>
                  <a:cs typeface="Arial" panose="020B0604020202020204" pitchFamily="34" charset="0"/>
                </a:rPr>
                <a:t> for event data are listed</a:t>
              </a:r>
              <a:endParaRPr lang="zh-CN" altLang="en-US" sz="25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75431672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lide Number"/>
          <p:cNvSpPr txBox="1">
            <a:spLocks noGrp="1"/>
          </p:cNvSpPr>
          <p:nvPr>
            <p:ph type="sldNum" sz="quarter" idx="2"/>
          </p:nvPr>
        </p:nvSpPr>
        <p:spPr>
          <a:xfrm>
            <a:off x="12022683" y="12907466"/>
            <a:ext cx="326137" cy="5481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pic>
        <p:nvPicPr>
          <p:cNvPr id="161" name="Screen Shot 2021-04-27 at 2.05.44 PM.png" descr="Screen Shot 2021-04-27 at 2.05.44 PM.png"/>
          <p:cNvPicPr>
            <a:picLocks noChangeAspect="1"/>
          </p:cNvPicPr>
          <p:nvPr/>
        </p:nvPicPr>
        <p:blipFill rotWithShape="1">
          <a:blip r:embed="rId2"/>
          <a:srcRect r="8419"/>
          <a:stretch/>
        </p:blipFill>
        <p:spPr>
          <a:xfrm>
            <a:off x="7732430" y="10588329"/>
            <a:ext cx="8906642" cy="1340598"/>
          </a:xfrm>
          <a:prstGeom prst="rect">
            <a:avLst/>
          </a:prstGeom>
          <a:ln w="12700">
            <a:miter lim="400000"/>
          </a:ln>
        </p:spPr>
      </p:pic>
      <p:sp>
        <p:nvSpPr>
          <p:cNvPr id="162" name="Introduction"/>
          <p:cNvSpPr txBox="1"/>
          <p:nvPr/>
        </p:nvSpPr>
        <p:spPr>
          <a:xfrm>
            <a:off x="1081488" y="158411"/>
            <a:ext cx="102657" cy="779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400"/>
            </a:lvl1pPr>
          </a:lstStyle>
          <a:p>
            <a:endParaRPr lang="en-US" b="1" dirty="0"/>
          </a:p>
        </p:txBody>
      </p:sp>
      <p:sp>
        <p:nvSpPr>
          <p:cNvPr id="3" name="Line">
            <a:extLst>
              <a:ext uri="{FF2B5EF4-FFF2-40B4-BE49-F238E27FC236}">
                <a16:creationId xmlns:a16="http://schemas.microsoft.com/office/drawing/2014/main" id="{27A664E5-9234-8C2F-9724-FC2A9C4378EE}"/>
              </a:ext>
            </a:extLst>
          </p:cNvPr>
          <p:cNvSpPr/>
          <p:nvPr/>
        </p:nvSpPr>
        <p:spPr>
          <a:xfrm>
            <a:off x="4454702" y="6107545"/>
            <a:ext cx="15788235" cy="1"/>
          </a:xfrm>
          <a:prstGeom prst="line">
            <a:avLst/>
          </a:prstGeom>
          <a:ln w="50800">
            <a:solidFill>
              <a:schemeClr val="accent1">
                <a:lumOff val="-13575"/>
              </a:schemeClr>
            </a:solidFill>
            <a:miter lim="400000"/>
          </a:ln>
        </p:spPr>
        <p:txBody>
          <a:bodyPr lIns="50800" tIns="50800" rIns="50800" bIns="50800" anchor="ctr"/>
          <a:lstStyle/>
          <a:p>
            <a:endParaRPr/>
          </a:p>
        </p:txBody>
      </p:sp>
      <p:sp>
        <p:nvSpPr>
          <p:cNvPr id="4" name="TextBox 3">
            <a:extLst>
              <a:ext uri="{FF2B5EF4-FFF2-40B4-BE49-F238E27FC236}">
                <a16:creationId xmlns:a16="http://schemas.microsoft.com/office/drawing/2014/main" id="{CCEEC849-AC71-5B12-C650-061729456452}"/>
              </a:ext>
            </a:extLst>
          </p:cNvPr>
          <p:cNvSpPr txBox="1"/>
          <p:nvPr/>
        </p:nvSpPr>
        <p:spPr>
          <a:xfrm>
            <a:off x="9028676" y="4339046"/>
            <a:ext cx="6640286"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CN" sz="96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THANKS !</a:t>
            </a:r>
          </a:p>
        </p:txBody>
      </p:sp>
      <p:sp>
        <p:nvSpPr>
          <p:cNvPr id="9" name="TextBox 8">
            <a:extLst>
              <a:ext uri="{FF2B5EF4-FFF2-40B4-BE49-F238E27FC236}">
                <a16:creationId xmlns:a16="http://schemas.microsoft.com/office/drawing/2014/main" id="{5E8F2057-9FFC-F04E-8517-5AB477133109}"/>
              </a:ext>
            </a:extLst>
          </p:cNvPr>
          <p:cNvSpPr txBox="1"/>
          <p:nvPr/>
        </p:nvSpPr>
        <p:spPr>
          <a:xfrm>
            <a:off x="8547658" y="7239973"/>
            <a:ext cx="9130742"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3200" dirty="0">
                <a:latin typeface="AppleGothic" pitchFamily="2" charset="-127"/>
                <a:ea typeface="AppleGothic" pitchFamily="2" charset="-127"/>
                <a:cs typeface="Arial" panose="020B0604020202020204" pitchFamily="34" charset="0"/>
              </a:rPr>
              <a:t>If you have any questions, </a:t>
            </a:r>
          </a:p>
          <a:p>
            <a:pPr marL="0" marR="0" indent="0" algn="l" defTabSz="2438338" rtl="0" fontAlgn="auto" latinLnBrk="0" hangingPunct="0">
              <a:lnSpc>
                <a:spcPct val="100000"/>
              </a:lnSpc>
              <a:spcBef>
                <a:spcPts val="0"/>
              </a:spcBef>
              <a:spcAft>
                <a:spcPts val="0"/>
              </a:spcAft>
              <a:buClrTx/>
              <a:buSzTx/>
              <a:buFontTx/>
              <a:buNone/>
              <a:tabLst/>
            </a:pPr>
            <a:r>
              <a:rPr lang="en-US" sz="3200" dirty="0">
                <a:latin typeface="AppleGothic" pitchFamily="2" charset="-127"/>
                <a:ea typeface="AppleGothic" pitchFamily="2" charset="-127"/>
                <a:cs typeface="Arial" panose="020B0604020202020204" pitchFamily="34" charset="0"/>
              </a:rPr>
              <a:t>please mail me by </a:t>
            </a:r>
            <a:r>
              <a:rPr lang="en-US" sz="3200" dirty="0" err="1">
                <a:latin typeface="AppleGothic" pitchFamily="2" charset="-127"/>
                <a:ea typeface="AppleGothic" pitchFamily="2" charset="-127"/>
                <a:cs typeface="Arial" panose="020B0604020202020204" pitchFamily="34" charset="0"/>
              </a:rPr>
              <a:t>zouquan@ihep.ac.cn</a:t>
            </a:r>
            <a:endParaRPr lang="en-CN" sz="3200" dirty="0">
              <a:latin typeface="AppleGothic" pitchFamily="2" charset="-127"/>
              <a:ea typeface="AppleGothic" pitchFamily="2" charset="-127"/>
              <a:cs typeface="Arial" panose="020B0604020202020204" pitchFamily="34" charset="0"/>
            </a:endParaRPr>
          </a:p>
        </p:txBody>
      </p:sp>
    </p:spTree>
    <p:extLst>
      <p:ext uri="{BB962C8B-B14F-4D97-AF65-F5344CB8AC3E}">
        <p14:creationId xmlns:p14="http://schemas.microsoft.com/office/powerpoint/2010/main" val="1139552549"/>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4248,&quot;width&quot;:3528}"/>
</p:tagLst>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100000"/>
          </a:lnSpc>
          <a:spcBef>
            <a:spcPts val="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36</TotalTime>
  <Words>947</Words>
  <Application>Microsoft Macintosh PowerPoint</Application>
  <PresentationFormat>Custom</PresentationFormat>
  <Paragraphs>76</Paragraphs>
  <Slides>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AppleGothic</vt:lpstr>
      <vt:lpstr>AppleGothic 일반체</vt:lpstr>
      <vt:lpstr>Arial</vt:lpstr>
      <vt:lpstr>Arial Narrow</vt:lpstr>
      <vt:lpstr>Bell MT</vt:lpstr>
      <vt:lpstr>Cambria Math</vt:lpstr>
      <vt:lpstr>Helvetica Neue</vt:lpstr>
      <vt:lpstr>Helvetica Neue Medium</vt:lpstr>
      <vt:lpstr>Times New Roman</vt:lpstr>
      <vt:lpstr>Times Roman</vt:lpstr>
      <vt:lpstr>21_BasicWhite</vt:lpstr>
      <vt:lpstr>MAPS-based Upstream Tracker at LHCb Upgrade II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MAPS-based Upstream Tracker at LHCb Upgrade II </dc:title>
  <cp:lastModifiedBy>Quan Zou</cp:lastModifiedBy>
  <cp:revision>43</cp:revision>
  <dcterms:modified xsi:type="dcterms:W3CDTF">2022-10-24T03:47:46Z</dcterms:modified>
</cp:coreProperties>
</file>