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9CB4B-A13A-44E9-BD2A-7173B9BA8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DE7539-141C-4D8A-9015-D3A961D76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0F0950-44BD-4180-9EB3-C35E4573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DCA-DD26-49E6-9D05-246FBE74B162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FDB9E3-D280-4696-AE8F-0C9FF803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E94797-F585-441E-BE3F-05B17E8E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A7A6-6C56-4E1F-A925-D22032532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72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2E89CA-357B-4C5F-8432-C337EA8C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10BA43-9163-4663-A65E-79062E0D6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76DF5-BF9F-49D0-BBEC-DC3D4F45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DCA-DD26-49E6-9D05-246FBE74B162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DF618-618D-4B5C-AC5E-19C89CCD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387773-4818-4323-9CA9-F9498338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A7A6-6C56-4E1F-A925-D22032532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57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50A250A-DD08-4833-9C6C-6CD2752CA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AA7553-E7A0-40DE-99F4-EF15D5896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60EDC7-8121-4883-8D75-632CE069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DCA-DD26-49E6-9D05-246FBE74B162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CCEAB-03EB-47E5-A6E9-444A81C3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38A52C-F0BE-4A20-90EF-13977E95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A7A6-6C56-4E1F-A925-D22032532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52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5915A1-A369-4BCA-B30E-5B2E5D26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903E05-DBA5-4133-A807-74D0B5FB0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7A446D-3611-4F11-856E-5FAC918E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DCA-DD26-49E6-9D05-246FBE74B162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7FC50F-9D64-41E6-BA86-C5362BDD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4C1A93-3525-4417-BBD5-5BF922F6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A7A6-6C56-4E1F-A925-D22032532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0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6D6F04-CABF-4A67-8DD2-96CFBCA6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4A9688-6A7E-4547-A331-4A780BBA9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420EA4-C499-43EE-851F-C8B6904A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DCA-DD26-49E6-9D05-246FBE74B162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9FA2BF-3360-4FB8-99C3-C2DFBC59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1D80E0-951A-4E49-A362-519C78AD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A7A6-6C56-4E1F-A925-D22032532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8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B19E6-81CA-426B-B2AC-63807880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84146F-5E50-419D-99BB-9060492F4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A8F548-E1CF-4AF7-8DCB-FCFD5B71E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D7F1DC-4345-41AB-B733-DD534A88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DCA-DD26-49E6-9D05-246FBE74B162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356668-1A70-4DC5-8EF6-F9C30400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27AD7B-8D64-40E0-BC76-5B5E6CCD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A7A6-6C56-4E1F-A925-D22032532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68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31CF4-52B5-4C63-A8CB-AF821E07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2E9101-BD31-456E-B3D0-D708A9913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394697-3E0E-4FD5-AB15-C78F437A0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5C8B92-8312-488B-85EB-91FF33A0B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A672F8-E0C7-4B61-84EF-EBBF725FF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7C6B9B-23FC-41DA-8935-5DE494A2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DCA-DD26-49E6-9D05-246FBE74B162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D0E58B-6814-469E-9D6C-3C9CDFE6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EEDE44-E4B5-4332-8C66-8B5A8B47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A7A6-6C56-4E1F-A925-D22032532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03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0699D-7982-4E94-B2A3-39097D84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930FED-E52B-45AA-BC84-405074CA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DCA-DD26-49E6-9D05-246FBE74B162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17907F-279D-42BA-A888-6A46B295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7D7F18-1800-40C6-AEE0-5F73D001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A7A6-6C56-4E1F-A925-D22032532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5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432755-C213-4A07-BE1C-1F001493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DCA-DD26-49E6-9D05-246FBE74B162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0BFAA5-16C9-4709-AC74-99E6765C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0375B2-87A5-4DB7-9AAA-E55D210F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A7A6-6C56-4E1F-A925-D22032532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38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D92B0-EA95-4467-80BC-1DDF4148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9F293A-4B77-4919-BAB9-F4FB3E077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ED8D1B-9635-437F-B653-E4A36A883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D878E6-870D-4B82-9EF5-5A687489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DCA-DD26-49E6-9D05-246FBE74B162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8DB540-20AF-4C44-B241-C9355EBF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46BCB-6B0C-4C68-BAC5-3B296868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A7A6-6C56-4E1F-A925-D22032532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13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1B4C64-51D2-4680-A50F-FD30167D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3EBF17-6E56-4A77-9923-6C9DD3730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2E7243-E77E-466F-8254-0420A1818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3ECE21-75BC-4B59-ADDE-F116B3A7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DCA-DD26-49E6-9D05-246FBE74B162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6F70B4-791D-4E4E-9B8C-5CBCFAFC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17D3F0-202B-475D-A673-2261FBD2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A7A6-6C56-4E1F-A925-D22032532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59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711E81-E1C5-4052-9DDF-2979C8F0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12F4FA-FFCC-4462-A37F-49B4671BE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E7D7AD-57BF-4A83-8FC5-F9078DCE2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7DDCA-DD26-49E6-9D05-246FBE74B162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BAA033-7699-447D-A69C-F4113CBE6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CEB189-A08D-4545-92D1-F843AC6C6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4A7A6-6C56-4E1F-A925-D22032532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hepbox.ihep.ac.cn/ihepbox/index.php/s/wjSANT8WzUKxvyH" TargetMode="External"/><Relationship Id="rId4" Type="http://schemas.openxmlformats.org/officeDocument/2006/relationships/hyperlink" Target="https://indico.cern.ch/event/783429/contributions/3379669/attachments/1830292/2997237/CEPCworkshop_MuPix_Oxford_Apr2019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04B43-39E9-4D86-BAA0-FD48BC750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2891"/>
            <a:ext cx="9144000" cy="2314936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MOST2 Vertex Ladder Assembly Procedures Sharing: Learn from Mu3e Ladder Assembly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00B267-6931-48C3-8B2B-6157962E7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8299"/>
            <a:ext cx="9144000" cy="111733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Hao Zeng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16, 2022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5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35A83-E70B-4825-B366-9D2A2EC9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06" y="110482"/>
            <a:ext cx="10515600" cy="1023837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assembly procedures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9ACEB31-F64A-4B95-A958-5E237B546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2" y="1134319"/>
            <a:ext cx="5442112" cy="429101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E1B7AE-D806-44AF-A711-94130FFA8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21" y="1353887"/>
            <a:ext cx="6111279" cy="38518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0502797-5EAD-4225-B1FF-CE01B916312F}"/>
              </a:ext>
            </a:extLst>
          </p:cNvPr>
          <p:cNvSpPr txBox="1"/>
          <p:nvPr/>
        </p:nvSpPr>
        <p:spPr>
          <a:xfrm>
            <a:off x="960699" y="5723681"/>
            <a:ext cx="289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Jinyu’s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703D8E-FDD2-4B86-8CE7-C33E6C756B34}"/>
              </a:ext>
            </a:extLst>
          </p:cNvPr>
          <p:cNvSpPr txBox="1"/>
          <p:nvPr/>
        </p:nvSpPr>
        <p:spPr>
          <a:xfrm>
            <a:off x="3333508" y="5723681"/>
            <a:ext cx="832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Advantages: easy to align the sensors, gluing all the sensor on the flex at the same time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 need to design many tools (at least 5), development cycle is too long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9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406654-7142-4C89-BEBD-0B9757FD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5" y="1"/>
            <a:ext cx="10515600" cy="815974"/>
          </a:xfrm>
        </p:spPr>
        <p:txBody>
          <a:bodyPr/>
          <a:lstStyle/>
          <a:p>
            <a:r>
              <a:rPr lang="en-US" altLang="zh-CN" dirty="0"/>
              <a:t>Mu3e Ladder Assembly Procedures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43D7FBF-0B45-4A9A-9F46-1D61771AB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826"/>
            <a:ext cx="6587899" cy="4686963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97DA144-6114-4568-8E36-D7F5B6A070A7}"/>
              </a:ext>
            </a:extLst>
          </p:cNvPr>
          <p:cNvSpPr txBox="1"/>
          <p:nvPr/>
        </p:nvSpPr>
        <p:spPr>
          <a:xfrm>
            <a:off x="2106593" y="5856789"/>
            <a:ext cx="109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Setup</a:t>
            </a:r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64E64F-D96C-4C30-8F69-A783C05F5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23" y="1076444"/>
            <a:ext cx="4525554" cy="449676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EFB6531-F9E3-4967-9137-40107E9CEEEC}"/>
              </a:ext>
            </a:extLst>
          </p:cNvPr>
          <p:cNvSpPr txBox="1"/>
          <p:nvPr/>
        </p:nvSpPr>
        <p:spPr>
          <a:xfrm>
            <a:off x="8102278" y="5856789"/>
            <a:ext cx="249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Pick-and-place tool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535B30-7331-4C45-9FA5-100343EE4930}"/>
              </a:ext>
            </a:extLst>
          </p:cNvPr>
          <p:cNvSpPr txBox="1"/>
          <p:nvPr/>
        </p:nvSpPr>
        <p:spPr>
          <a:xfrm>
            <a:off x="798654" y="6318454"/>
            <a:ext cx="210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4"/>
              </a:rPr>
              <a:t>More details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742AC71-4541-4583-8B7D-003062B483EF}"/>
              </a:ext>
            </a:extLst>
          </p:cNvPr>
          <p:cNvSpPr txBox="1"/>
          <p:nvPr/>
        </p:nvSpPr>
        <p:spPr>
          <a:xfrm>
            <a:off x="4051140" y="6328441"/>
            <a:ext cx="92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5"/>
              </a:rPr>
              <a:t>videos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126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D98733-CE88-4B08-A34A-DEF6EC5C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9961AF-35E8-4AF8-BCC1-705C2440E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Mu3e ladder assembly is a good example for us to learn the assembly procedures and tools design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tools is needed for the whole automatic assembly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pick-and-place tools (flex on sensor: 1, sensor on flex: 2)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chucks for sensor and flex fixation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76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120</Words>
  <Application>Microsoft Office PowerPoint</Application>
  <PresentationFormat>宽屏</PresentationFormat>
  <Paragraphs>17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Arial</vt:lpstr>
      <vt:lpstr>Times New Roman</vt:lpstr>
      <vt:lpstr>Office 主题​​</vt:lpstr>
      <vt:lpstr>MOST2 Vertex Ladder Assembly Procedures Sharing: Learn from Mu3e Ladder Assembly</vt:lpstr>
      <vt:lpstr>Current assembly procedures</vt:lpstr>
      <vt:lpstr>Mu3e Ladder Assembly Procedures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idea on MOST2 Vertex Ladder Assembly Procedures: Learn from Mu3e Ladder Assembly</dc:title>
  <dc:creator>zenghao</dc:creator>
  <cp:lastModifiedBy>zenghao</cp:lastModifiedBy>
  <cp:revision>7</cp:revision>
  <dcterms:created xsi:type="dcterms:W3CDTF">2022-06-16T05:10:38Z</dcterms:created>
  <dcterms:modified xsi:type="dcterms:W3CDTF">2022-06-16T06:08:28Z</dcterms:modified>
</cp:coreProperties>
</file>