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329" r:id="rId4"/>
    <p:sldId id="680" r:id="rId5"/>
    <p:sldId id="679" r:id="rId6"/>
    <p:sldId id="677" r:id="rId7"/>
    <p:sldId id="681" r:id="rId8"/>
    <p:sldId id="678" r:id="rId9"/>
    <p:sldId id="682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8"/>
    <p:restoredTop sz="94662"/>
  </p:normalViewPr>
  <p:slideViewPr>
    <p:cSldViewPr snapToGrid="0" snapToObjects="1">
      <p:cViewPr varScale="1">
        <p:scale>
          <a:sx n="51" d="100"/>
          <a:sy n="51" d="100"/>
        </p:scale>
        <p:origin x="28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42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Shipped to IFAE by </a:t>
            </a:r>
            <a:r>
              <a:rPr kumimoji="1" lang="en-US" altLang="zh-CN" dirty="0" err="1">
                <a:solidFill>
                  <a:srgbClr val="FFFF00"/>
                </a:solidFill>
              </a:rPr>
              <a:t>TowerJazz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IFAE will send to IHEP in next few days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r>
              <a:rPr kumimoji="1" lang="en-US" altLang="zh-CN" dirty="0"/>
              <a:t>Need a quick test of the Taichu3 ASIC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6 wafers waiting for production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 there is issue, can modify the metal layer for next batch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 descr="图片包含 室内, 覆盖, 充满, 柜台&#10;&#10;描述已自动生成">
            <a:extLst>
              <a:ext uri="{FF2B5EF4-FFF2-40B4-BE49-F238E27FC236}">
                <a16:creationId xmlns:a16="http://schemas.microsoft.com/office/drawing/2014/main" id="{A14B029D-9B80-E8D5-B040-D205B126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37451" y="3320926"/>
            <a:ext cx="11024627" cy="82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16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47924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June: Production of installation tooling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 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A5114-9EE8-6E09-2A71-0F4F54FF7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Minute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last meeting discussion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8E3132-D545-7D9A-4175-4FE4FDC86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Dicing lines, try to have two dicing for first wafer ( w/wo top debug pad )</a:t>
            </a:r>
          </a:p>
          <a:p>
            <a:r>
              <a:rPr kumimoji="1" lang="en-US" altLang="zh-CN" dirty="0"/>
              <a:t>Use final module to test Chip to –chip slow control communication</a:t>
            </a:r>
          </a:p>
          <a:p>
            <a:r>
              <a:rPr kumimoji="1" lang="en-US" altLang="zh-CN" dirty="0">
                <a:sym typeface="Wingdings" pitchFamily="2" charset="2"/>
              </a:rPr>
              <a:t> changing </a:t>
            </a:r>
            <a:r>
              <a:rPr kumimoji="1" lang="en-US" altLang="zh-CN" dirty="0" err="1">
                <a:sym typeface="Wingdings" pitchFamily="2" charset="2"/>
              </a:rPr>
              <a:t>fireware</a:t>
            </a:r>
            <a:r>
              <a:rPr kumimoji="1" lang="en-US" altLang="zh-CN" dirty="0">
                <a:sym typeface="Wingdings" pitchFamily="2" charset="2"/>
              </a:rPr>
              <a:t> </a:t>
            </a:r>
            <a:endParaRPr kumimoji="1" lang="en-US" altLang="zh-CN" dirty="0"/>
          </a:p>
          <a:p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FECC7B-473D-D810-C7DE-9CBEA5D348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4225B5-76C3-EA30-822C-9B201BDB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049943"/>
            <a:ext cx="10388600" cy="8356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39354A1-1B03-CC44-3757-2812052E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100" y="7920633"/>
            <a:ext cx="11811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060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13182</TotalTime>
  <Words>559</Words>
  <Application>Microsoft Macintosh PowerPoint</Application>
  <PresentationFormat>自定义</PresentationFormat>
  <Paragraphs>112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News </vt:lpstr>
      <vt:lpstr> Timeline</vt:lpstr>
      <vt:lpstr>Timeline </vt:lpstr>
      <vt:lpstr>   DAQ and multi-ASIC testing   </vt:lpstr>
      <vt:lpstr>Time line </vt:lpstr>
      <vt:lpstr> Minute of last meeting discussion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325</cp:revision>
  <dcterms:modified xsi:type="dcterms:W3CDTF">2022-06-23T05:58:44Z</dcterms:modified>
</cp:coreProperties>
</file>