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
  </p:notesMasterIdLst>
  <p:handoutMasterIdLst>
    <p:handoutMasterId r:id="rId46"/>
  </p:handoutMasterIdLst>
  <p:sldIdLst>
    <p:sldId id="256" r:id="rId3"/>
    <p:sldId id="257" r:id="rId4"/>
    <p:sldId id="261" r:id="rId6"/>
    <p:sldId id="258" r:id="rId7"/>
    <p:sldId id="259" r:id="rId8"/>
    <p:sldId id="293" r:id="rId9"/>
    <p:sldId id="264" r:id="rId10"/>
    <p:sldId id="265" r:id="rId11"/>
    <p:sldId id="266" r:id="rId12"/>
    <p:sldId id="267" r:id="rId13"/>
    <p:sldId id="294" r:id="rId14"/>
    <p:sldId id="272" r:id="rId15"/>
    <p:sldId id="273" r:id="rId16"/>
    <p:sldId id="274" r:id="rId17"/>
    <p:sldId id="295" r:id="rId18"/>
    <p:sldId id="275" r:id="rId19"/>
    <p:sldId id="296" r:id="rId20"/>
    <p:sldId id="277" r:id="rId21"/>
    <p:sldId id="278" r:id="rId22"/>
    <p:sldId id="279" r:id="rId23"/>
    <p:sldId id="297" r:id="rId24"/>
    <p:sldId id="268" r:id="rId25"/>
    <p:sldId id="269" r:id="rId26"/>
    <p:sldId id="271" r:id="rId27"/>
    <p:sldId id="270" r:id="rId28"/>
    <p:sldId id="298" r:id="rId29"/>
    <p:sldId id="276" r:id="rId30"/>
    <p:sldId id="280" r:id="rId31"/>
    <p:sldId id="281" r:id="rId32"/>
    <p:sldId id="299" r:id="rId33"/>
    <p:sldId id="282" r:id="rId34"/>
    <p:sldId id="300" r:id="rId35"/>
    <p:sldId id="283" r:id="rId36"/>
    <p:sldId id="284" r:id="rId37"/>
    <p:sldId id="285" r:id="rId38"/>
    <p:sldId id="292" r:id="rId39"/>
    <p:sldId id="286" r:id="rId40"/>
    <p:sldId id="301" r:id="rId41"/>
    <p:sldId id="287" r:id="rId42"/>
    <p:sldId id="288" r:id="rId43"/>
    <p:sldId id="289" r:id="rId44"/>
    <p:sldId id="290" r:id="rId45"/>
  </p:sldIdLst>
  <p:sldSz cx="12192000" cy="6858000"/>
  <p:notesSz cx="7103745" cy="10234295"/>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2B2B2"/>
    <a:srgbClr val="202020"/>
    <a:srgbClr val="323232"/>
    <a:srgbClr val="CC3300"/>
    <a:srgbClr val="CC0000"/>
    <a:srgbClr val="FF3300"/>
    <a:srgbClr val="990000"/>
    <a:srgbClr val="FF8D41"/>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278" autoAdjust="0"/>
    <p:restoredTop sz="94660"/>
  </p:normalViewPr>
  <p:slideViewPr>
    <p:cSldViewPr snapToGrid="0" showGuides="1">
      <p:cViewPr varScale="1">
        <p:scale>
          <a:sx n="75" d="100"/>
          <a:sy n="75" d="100"/>
        </p:scale>
        <p:origin x="90" y="96"/>
      </p:cViewPr>
      <p:guideLst>
        <p:guide orient="horz" pos="2209"/>
        <p:guide pos="3840"/>
      </p:guideLst>
    </p:cSldViewPr>
  </p:slideViewPr>
  <p:notesTextViewPr>
    <p:cViewPr>
      <p:scale>
        <a:sx n="3" d="2"/>
        <a:sy n="3" d="2"/>
      </p:scale>
      <p:origin x="0" y="0"/>
    </p:cViewPr>
  </p:notesTextViewPr>
  <p:gridSpacing cx="72000" cy="72000"/>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notesMaster" Target="notesMasters/notesMaster1.xml"/><Relationship Id="rId49" Type="http://schemas.openxmlformats.org/officeDocument/2006/relationships/tableStyles" Target="tableStyles.xml"/><Relationship Id="rId48" Type="http://schemas.openxmlformats.org/officeDocument/2006/relationships/viewProps" Target="viewProps.xml"/><Relationship Id="rId47" Type="http://schemas.openxmlformats.org/officeDocument/2006/relationships/presProps" Target="presProps.xml"/><Relationship Id="rId46" Type="http://schemas.openxmlformats.org/officeDocument/2006/relationships/handoutMaster" Target="handoutMasters/handoutMaster1.xml"/><Relationship Id="rId45" Type="http://schemas.openxmlformats.org/officeDocument/2006/relationships/slide" Target="slides/slide42.xml"/><Relationship Id="rId44" Type="http://schemas.openxmlformats.org/officeDocument/2006/relationships/slide" Target="slides/slide41.xml"/><Relationship Id="rId43" Type="http://schemas.openxmlformats.org/officeDocument/2006/relationships/slide" Target="slides/slide40.xml"/><Relationship Id="rId42" Type="http://schemas.openxmlformats.org/officeDocument/2006/relationships/slide" Target="slides/slide39.xml"/><Relationship Id="rId41" Type="http://schemas.openxmlformats.org/officeDocument/2006/relationships/slide" Target="slides/slide38.xml"/><Relationship Id="rId40" Type="http://schemas.openxmlformats.org/officeDocument/2006/relationships/slide" Target="slides/slide37.xml"/><Relationship Id="rId4" Type="http://schemas.openxmlformats.org/officeDocument/2006/relationships/slide" Target="slides/slide2.xml"/><Relationship Id="rId39" Type="http://schemas.openxmlformats.org/officeDocument/2006/relationships/slide" Target="slides/slide36.xml"/><Relationship Id="rId38" Type="http://schemas.openxmlformats.org/officeDocument/2006/relationships/slide" Target="slides/slide35.xml"/><Relationship Id="rId37" Type="http://schemas.openxmlformats.org/officeDocument/2006/relationships/slide" Target="slides/slide34.xml"/><Relationship Id="rId36" Type="http://schemas.openxmlformats.org/officeDocument/2006/relationships/slide" Target="slides/slide33.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8290" cy="513492"/>
          </a:xfrm>
          <a:prstGeom prst="rect">
            <a:avLst/>
          </a:prstGeom>
        </p:spPr>
        <p:txBody>
          <a:bodyPr vert="horz" lIns="91440" tIns="45720" rIns="91440" bIns="45720" rtlCol="0"/>
          <a:lstStyle>
            <a:lvl1pPr algn="l">
              <a:defRPr sz="1245"/>
            </a:lvl1pPr>
          </a:lstStyle>
          <a:p>
            <a:endParaRPr lang="zh-CN" altLang="en-US"/>
          </a:p>
        </p:txBody>
      </p:sp>
      <p:sp>
        <p:nvSpPr>
          <p:cNvPr id="3" name="日期占位符 2"/>
          <p:cNvSpPr>
            <a:spLocks noGrp="1"/>
          </p:cNvSpPr>
          <p:nvPr>
            <p:ph type="dt" sz="quarter" idx="1"/>
          </p:nvPr>
        </p:nvSpPr>
        <p:spPr>
          <a:xfrm>
            <a:off x="4023812" y="0"/>
            <a:ext cx="3078290" cy="513492"/>
          </a:xfrm>
          <a:prstGeom prst="rect">
            <a:avLst/>
          </a:prstGeom>
        </p:spPr>
        <p:txBody>
          <a:bodyPr vert="horz" lIns="91440" tIns="45720" rIns="91440" bIns="45720" rtlCol="0"/>
          <a:lstStyle>
            <a:lvl1pPr algn="r">
              <a:defRPr sz="1245"/>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9720804"/>
            <a:ext cx="3078290" cy="513491"/>
          </a:xfrm>
          <a:prstGeom prst="rect">
            <a:avLst/>
          </a:prstGeom>
        </p:spPr>
        <p:txBody>
          <a:bodyPr vert="horz" lIns="91440" tIns="45720" rIns="91440" bIns="45720" rtlCol="0" anchor="b"/>
          <a:lstStyle>
            <a:lvl1pPr algn="l">
              <a:defRPr sz="1245"/>
            </a:lvl1pPr>
          </a:lstStyle>
          <a:p>
            <a:endParaRPr lang="zh-CN" altLang="en-US"/>
          </a:p>
        </p:txBody>
      </p:sp>
      <p:sp>
        <p:nvSpPr>
          <p:cNvPr id="5" name="灯片编号占位符 4"/>
          <p:cNvSpPr>
            <a:spLocks noGrp="1"/>
          </p:cNvSpPr>
          <p:nvPr>
            <p:ph type="sldNum" sz="quarter" idx="3"/>
          </p:nvPr>
        </p:nvSpPr>
        <p:spPr>
          <a:xfrm>
            <a:off x="4023812" y="9720804"/>
            <a:ext cx="3078290" cy="513491"/>
          </a:xfrm>
          <a:prstGeom prst="rect">
            <a:avLst/>
          </a:prstGeom>
        </p:spPr>
        <p:txBody>
          <a:bodyPr vert="horz" lIns="91440" tIns="45720" rIns="91440" bIns="45720" rtlCol="0" anchor="b"/>
          <a:lstStyle>
            <a:lvl1pPr algn="r">
              <a:defRPr sz="1245"/>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8163" cy="512763"/>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4024313" y="0"/>
            <a:ext cx="3078162" cy="512763"/>
          </a:xfrm>
          <a:prstGeom prst="rect">
            <a:avLst/>
          </a:prstGeom>
        </p:spPr>
        <p:txBody>
          <a:bodyPr vert="horz" lIns="91440" tIns="45720" rIns="91440" bIns="45720" rtlCol="0"/>
          <a:lstStyle>
            <a:lvl1pPr algn="r">
              <a:defRPr sz="1200"/>
            </a:lvl1pPr>
          </a:lstStyle>
          <a:p>
            <a:fld id="{D6C8D182-E4C8-4120-9249-FC9774456FF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482600" y="1279525"/>
            <a:ext cx="6140450" cy="34544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711200" y="4926013"/>
            <a:ext cx="5683250" cy="4029075"/>
          </a:xfrm>
          <a:prstGeom prst="rect">
            <a:avLst/>
          </a:prstGeom>
        </p:spPr>
        <p:txBody>
          <a:bodyPr vert="horz" lIns="91440" tIns="45720" rIns="91440" bIns="45720" rtlCol="0"/>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9721850"/>
            <a:ext cx="3078163" cy="512763"/>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4024313" y="9721850"/>
            <a:ext cx="3078162" cy="512763"/>
          </a:xfrm>
          <a:prstGeom prst="rect">
            <a:avLst/>
          </a:prstGeom>
        </p:spPr>
        <p:txBody>
          <a:bodyPr vert="horz" lIns="91440" tIns="45720" rIns="91440" bIns="45720" rtlCol="0" anchor="b"/>
          <a:lstStyle>
            <a:lvl1pPr algn="r">
              <a:defRPr sz="1200"/>
            </a:lvl1pPr>
          </a:lstStyle>
          <a:p>
            <a:fld id="{85D0DACE-38E0-42D2-9336-2B707D34BC6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0.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2.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8.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1.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nvPr>
        </p:nvSpPr>
        <p:spPr>
          <a:xfrm>
            <a:off x="1524000" y="1322962"/>
            <a:ext cx="9144000" cy="2187001"/>
          </a:xfrm>
        </p:spPr>
        <p:txBody>
          <a:bodyPr anchor="b">
            <a:normAutofit/>
          </a:bodyPr>
          <a:lstStyle>
            <a:lvl1pPr algn="ctr">
              <a:lnSpc>
                <a:spcPct val="130000"/>
              </a:lnSpc>
              <a:defRPr sz="6000">
                <a:effectLst>
                  <a:outerShdw blurRad="38100" dist="38100" dir="2700000" algn="tl">
                    <a:srgbClr val="000000">
                      <a:alpha val="43137"/>
                    </a:srgbClr>
                  </a:outerShdw>
                </a:effectLst>
              </a:defRPr>
            </a:lvl1pPr>
          </a:lstStyle>
          <a:p>
            <a:r>
              <a:rPr lang="zh-CN" altLang="en-US" dirty="0"/>
              <a:t>单击此处添加标题</a:t>
            </a:r>
            <a:endParaRPr lang="zh-CN" altLang="en-US" dirty="0"/>
          </a:p>
        </p:txBody>
      </p:sp>
      <p:sp>
        <p:nvSpPr>
          <p:cNvPr id="4" name="日期占位符 3"/>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fld>
            <a:endParaRPr lang="zh-CN" altLang="en-US"/>
          </a:p>
        </p:txBody>
      </p:sp>
      <p:sp>
        <p:nvSpPr>
          <p:cNvPr id="3" name="副标题 2"/>
          <p:cNvSpPr>
            <a:spLocks noGrp="1"/>
          </p:cNvSpPr>
          <p:nvPr>
            <p:ph type="subTitle" idx="1" hasCustomPrompt="1"/>
          </p:nvPr>
        </p:nvSpPr>
        <p:spPr>
          <a:xfrm>
            <a:off x="1524000" y="3602038"/>
            <a:ext cx="9144000" cy="1655762"/>
          </a:xfrm>
        </p:spPr>
        <p:txBody>
          <a:bodyPr>
            <a:normAutofit/>
          </a:bodyPr>
          <a:lstStyle>
            <a:lvl1pPr marL="0" indent="0" algn="ctr">
              <a:buNone/>
              <a:defRPr sz="1800">
                <a:solidFill>
                  <a:schemeClr val="tx1">
                    <a:lumMod val="75000"/>
                    <a:lumOff val="25000"/>
                  </a:schemeClr>
                </a:solidFill>
                <a:effectLst/>
                <a:latin typeface="+mj-lt"/>
                <a:ea typeface="+mj-ea"/>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单击此处添加副标题</a:t>
            </a:r>
            <a:endParaRPr lang="zh-CN" altLang="en-US" dirty="0"/>
          </a:p>
        </p:txBody>
      </p:sp>
    </p:spTree>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nvPr>
        </p:nvSpPr>
        <p:spPr>
          <a:xfrm>
            <a:off x="838200" y="551543"/>
            <a:ext cx="10515600" cy="5558971"/>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647700" y="258445"/>
            <a:ext cx="10515600" cy="1325563"/>
          </a:xfrm>
        </p:spPr>
        <p:txBody>
          <a:bodyPr anchor="ctr" anchorCtr="0">
            <a:normAutofit/>
          </a:bodyPr>
          <a:lstStyle>
            <a:lvl1pPr>
              <a:defRPr sz="2400" b="1">
                <a:effectLst>
                  <a:outerShdw blurRad="38100" dist="38100" dir="2700000" algn="tl">
                    <a:srgbClr val="000000">
                      <a:alpha val="43137"/>
                    </a:srgbClr>
                  </a:outerShdw>
                </a:effectLst>
              </a:defRPr>
            </a:lvl1pPr>
          </a:lstStyle>
          <a:p>
            <a:r>
              <a:rPr lang="zh-CN" altLang="en-US" dirty="0"/>
              <a:t>单击此处编辑母版标题样式</a:t>
            </a:r>
            <a:endParaRPr lang="zh-CN" altLang="en-US" dirty="0"/>
          </a:p>
        </p:txBody>
      </p:sp>
      <p:sp>
        <p:nvSpPr>
          <p:cNvPr id="3" name="内容占位符 2"/>
          <p:cNvSpPr>
            <a:spLocks noGrp="1"/>
          </p:cNvSpPr>
          <p:nvPr>
            <p:ph idx="1"/>
          </p:nvPr>
        </p:nvSpPr>
        <p:spPr>
          <a:xfrm>
            <a:off x="647700" y="1825625"/>
            <a:ext cx="10515600" cy="4351338"/>
          </a:xfrm>
        </p:spPr>
        <p:txBody>
          <a:bodyPr>
            <a:normAutofit/>
          </a:bodyPr>
          <a:lstStyle>
            <a:lvl1pPr>
              <a:defRPr sz="2000">
                <a:solidFill>
                  <a:schemeClr val="tx1">
                    <a:lumMod val="75000"/>
                    <a:lumOff val="25000"/>
                  </a:schemeClr>
                </a:solidFill>
              </a:defRPr>
            </a:lvl1pPr>
            <a:lvl2pPr>
              <a:defRPr sz="1800">
                <a:solidFill>
                  <a:schemeClr val="tx1">
                    <a:lumMod val="75000"/>
                    <a:lumOff val="25000"/>
                  </a:schemeClr>
                </a:solidFill>
              </a:defRPr>
            </a:lvl2pPr>
            <a:lvl3pPr>
              <a:defRPr sz="1600">
                <a:solidFill>
                  <a:schemeClr val="tx1">
                    <a:lumMod val="75000"/>
                    <a:lumOff val="25000"/>
                  </a:schemeClr>
                </a:solidFill>
              </a:defRPr>
            </a:lvl3pPr>
            <a:lvl4pPr>
              <a:defRPr sz="1600">
                <a:solidFill>
                  <a:schemeClr val="tx1">
                    <a:lumMod val="75000"/>
                    <a:lumOff val="25000"/>
                  </a:schemeClr>
                </a:solidFill>
              </a:defRPr>
            </a:lvl4pPr>
            <a:lvl5pPr>
              <a:defRPr sz="1600">
                <a:solidFill>
                  <a:schemeClr val="tx1">
                    <a:lumMod val="75000"/>
                    <a:lumOff val="2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3751117"/>
            <a:ext cx="7321550" cy="811357"/>
          </a:xfrm>
        </p:spPr>
        <p:txBody>
          <a:bodyPr anchor="b">
            <a:normAutofit/>
          </a:bodyPr>
          <a:lstStyle>
            <a:lvl1pPr>
              <a:defRPr sz="4000">
                <a:effectLst>
                  <a:outerShdw blurRad="38100" dist="38100" dir="2700000" algn="tl">
                    <a:srgbClr val="000000">
                      <a:alpha val="43137"/>
                    </a:srgbClr>
                  </a:outerShdw>
                </a:effectLst>
              </a:defRPr>
            </a:lvl1pPr>
          </a:lstStyle>
          <a:p>
            <a:r>
              <a:rPr lang="zh-CN" altLang="en-US" dirty="0"/>
              <a:t>单击此处编辑母版标题样式</a:t>
            </a:r>
            <a:endParaRPr lang="zh-CN" altLang="en-US" dirty="0"/>
          </a:p>
        </p:txBody>
      </p:sp>
      <p:sp>
        <p:nvSpPr>
          <p:cNvPr id="3" name="文本占位符 2"/>
          <p:cNvSpPr>
            <a:spLocks noGrp="1"/>
          </p:cNvSpPr>
          <p:nvPr>
            <p:ph type="body" idx="1"/>
          </p:nvPr>
        </p:nvSpPr>
        <p:spPr>
          <a:xfrm>
            <a:off x="831850" y="4610028"/>
            <a:ext cx="7321550" cy="647555"/>
          </a:xfrm>
        </p:spPr>
        <p:txBody>
          <a:bodyPr>
            <a:normAutofit/>
          </a:bodyPr>
          <a:lstStyle>
            <a:lvl1pPr marL="0" indent="0">
              <a:buNone/>
              <a:defRPr sz="18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单击此处编辑母版文本样式</a:t>
            </a:r>
            <a:endParaRPr lang="zh-CN" altLang="en-US" dirty="0"/>
          </a:p>
        </p:txBody>
      </p:sp>
      <p:sp>
        <p:nvSpPr>
          <p:cNvPr id="4" name="日期占位符 3"/>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647700" y="258445"/>
            <a:ext cx="10515600" cy="1325563"/>
          </a:xfrm>
        </p:spPr>
        <p:txBody>
          <a:bodyPr>
            <a:normAutofit/>
          </a:bodyPr>
          <a:lstStyle>
            <a:lvl1pPr>
              <a:defRPr sz="2400" b="1" i="0">
                <a:effectLst>
                  <a:outerShdw blurRad="38100" dist="38100" dir="2700000" algn="tl">
                    <a:srgbClr val="000000">
                      <a:alpha val="43137"/>
                    </a:srgbClr>
                  </a:outerShdw>
                </a:effectLst>
              </a:defRPr>
            </a:lvl1pPr>
          </a:lstStyle>
          <a:p>
            <a:r>
              <a:rPr lang="zh-CN" altLang="en-US" dirty="0"/>
              <a:t>单击此处编辑母版标题样式</a:t>
            </a:r>
            <a:endParaRPr lang="zh-CN" altLang="en-US" dirty="0"/>
          </a:p>
        </p:txBody>
      </p:sp>
      <p:sp>
        <p:nvSpPr>
          <p:cNvPr id="3" name="内容占位符 2"/>
          <p:cNvSpPr>
            <a:spLocks noGrp="1"/>
          </p:cNvSpPr>
          <p:nvPr>
            <p:ph sz="half" idx="1"/>
          </p:nvPr>
        </p:nvSpPr>
        <p:spPr>
          <a:xfrm>
            <a:off x="647700" y="1825625"/>
            <a:ext cx="5181600" cy="4351338"/>
          </a:xfrm>
        </p:spPr>
        <p:txBody>
          <a:bodyPr>
            <a:normAutofit/>
          </a:bodyPr>
          <a:lstStyle>
            <a:lvl1pPr>
              <a:lnSpc>
                <a:spcPct val="150000"/>
              </a:lnSpc>
              <a:defRPr sz="2000">
                <a:solidFill>
                  <a:schemeClr val="tx1">
                    <a:lumMod val="75000"/>
                    <a:lumOff val="25000"/>
                  </a:schemeClr>
                </a:solidFill>
              </a:defRPr>
            </a:lvl1pPr>
            <a:lvl2pPr>
              <a:lnSpc>
                <a:spcPct val="150000"/>
              </a:lnSpc>
              <a:defRPr sz="1800">
                <a:solidFill>
                  <a:schemeClr val="tx1">
                    <a:lumMod val="75000"/>
                    <a:lumOff val="25000"/>
                  </a:schemeClr>
                </a:solidFill>
              </a:defRPr>
            </a:lvl2pPr>
            <a:lvl3pPr>
              <a:lnSpc>
                <a:spcPct val="150000"/>
              </a:lnSpc>
              <a:defRPr sz="1600">
                <a:solidFill>
                  <a:schemeClr val="tx1">
                    <a:lumMod val="75000"/>
                    <a:lumOff val="25000"/>
                  </a:schemeClr>
                </a:solidFill>
              </a:defRPr>
            </a:lvl3pPr>
            <a:lvl4pPr>
              <a:lnSpc>
                <a:spcPct val="150000"/>
              </a:lnSpc>
              <a:defRPr sz="1600">
                <a:solidFill>
                  <a:schemeClr val="tx1">
                    <a:lumMod val="75000"/>
                    <a:lumOff val="25000"/>
                  </a:schemeClr>
                </a:solidFill>
              </a:defRPr>
            </a:lvl4pPr>
            <a:lvl5pPr>
              <a:lnSpc>
                <a:spcPct val="150000"/>
              </a:lnSpc>
              <a:defRPr sz="1600">
                <a:solidFill>
                  <a:schemeClr val="tx1">
                    <a:lumMod val="75000"/>
                    <a:lumOff val="2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内容占位符 3"/>
          <p:cNvSpPr>
            <a:spLocks noGrp="1"/>
          </p:cNvSpPr>
          <p:nvPr>
            <p:ph sz="half" idx="2"/>
          </p:nvPr>
        </p:nvSpPr>
        <p:spPr>
          <a:xfrm>
            <a:off x="5981700" y="1825625"/>
            <a:ext cx="5181600" cy="4351338"/>
          </a:xfrm>
        </p:spPr>
        <p:txBody>
          <a:bodyPr>
            <a:normAutofit/>
          </a:bodyPr>
          <a:lstStyle>
            <a:lvl1pPr>
              <a:lnSpc>
                <a:spcPct val="150000"/>
              </a:lnSpc>
              <a:defRPr sz="2000">
                <a:solidFill>
                  <a:schemeClr val="tx1">
                    <a:lumMod val="75000"/>
                    <a:lumOff val="25000"/>
                  </a:schemeClr>
                </a:solidFill>
              </a:defRPr>
            </a:lvl1pPr>
            <a:lvl2pPr>
              <a:lnSpc>
                <a:spcPct val="150000"/>
              </a:lnSpc>
              <a:defRPr sz="1800">
                <a:solidFill>
                  <a:schemeClr val="tx1">
                    <a:lumMod val="75000"/>
                    <a:lumOff val="25000"/>
                  </a:schemeClr>
                </a:solidFill>
              </a:defRPr>
            </a:lvl2pPr>
            <a:lvl3pPr>
              <a:lnSpc>
                <a:spcPct val="150000"/>
              </a:lnSpc>
              <a:defRPr sz="1600">
                <a:solidFill>
                  <a:schemeClr val="tx1">
                    <a:lumMod val="75000"/>
                    <a:lumOff val="25000"/>
                  </a:schemeClr>
                </a:solidFill>
              </a:defRPr>
            </a:lvl3pPr>
            <a:lvl4pPr>
              <a:lnSpc>
                <a:spcPct val="150000"/>
              </a:lnSpc>
              <a:defRPr sz="1600">
                <a:solidFill>
                  <a:schemeClr val="tx1">
                    <a:lumMod val="75000"/>
                    <a:lumOff val="25000"/>
                  </a:schemeClr>
                </a:solidFill>
              </a:defRPr>
            </a:lvl4pPr>
            <a:lvl5pPr>
              <a:lnSpc>
                <a:spcPct val="150000"/>
              </a:lnSpc>
              <a:defRPr sz="1600">
                <a:solidFill>
                  <a:schemeClr val="tx1">
                    <a:lumMod val="75000"/>
                    <a:lumOff val="2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744961"/>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单击此处编辑母版文本样式</a:t>
            </a:r>
            <a:endParaRPr lang="zh-CN" altLang="en-US" dirty="0"/>
          </a:p>
        </p:txBody>
      </p:sp>
      <p:sp>
        <p:nvSpPr>
          <p:cNvPr id="4" name="内容占位符 3"/>
          <p:cNvSpPr>
            <a:spLocks noGrp="1"/>
          </p:cNvSpPr>
          <p:nvPr>
            <p:ph sz="half" idx="2"/>
          </p:nvPr>
        </p:nvSpPr>
        <p:spPr>
          <a:xfrm>
            <a:off x="839788" y="2615609"/>
            <a:ext cx="5157787" cy="3574054"/>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文本占位符 4"/>
          <p:cNvSpPr>
            <a:spLocks noGrp="1"/>
          </p:cNvSpPr>
          <p:nvPr>
            <p:ph type="body" sz="quarter" idx="3"/>
          </p:nvPr>
        </p:nvSpPr>
        <p:spPr>
          <a:xfrm>
            <a:off x="6172200" y="1744961"/>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单击此处编辑母版文本样式</a:t>
            </a:r>
            <a:endParaRPr lang="zh-CN" altLang="en-US" dirty="0"/>
          </a:p>
        </p:txBody>
      </p:sp>
      <p:sp>
        <p:nvSpPr>
          <p:cNvPr id="6" name="内容占位符 5"/>
          <p:cNvSpPr>
            <a:spLocks noGrp="1"/>
          </p:cNvSpPr>
          <p:nvPr>
            <p:ph sz="quarter" idx="4"/>
          </p:nvPr>
        </p:nvSpPr>
        <p:spPr>
          <a:xfrm>
            <a:off x="6172200" y="2615609"/>
            <a:ext cx="5183188" cy="3574054"/>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7" name="日期占位符 6"/>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838200" y="2766219"/>
            <a:ext cx="10515600" cy="1325563"/>
          </a:xfrm>
        </p:spPr>
        <p:txBody>
          <a:bodyPr>
            <a:normAutofit/>
          </a:bodyPr>
          <a:lstStyle>
            <a:lvl1pPr algn="ctr">
              <a:defRPr sz="4800" b="0">
                <a:effectLst>
                  <a:outerShdw blurRad="38100" dist="38100" dir="2700000" algn="tl">
                    <a:srgbClr val="000000">
                      <a:alpha val="43137"/>
                    </a:srgbClr>
                  </a:outerShdw>
                </a:effectLst>
              </a:defRPr>
            </a:lvl1pPr>
          </a:lstStyle>
          <a:p>
            <a:r>
              <a:rPr lang="zh-CN" altLang="en-US" dirty="0"/>
              <a:t>单击此处编辑母版标题样式</a:t>
            </a:r>
            <a:endParaRPr lang="zh-CN" altLang="en-US" dirty="0"/>
          </a:p>
        </p:txBody>
      </p:sp>
      <p:sp>
        <p:nvSpPr>
          <p:cNvPr id="3" name="日期占位符 2"/>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hasCustomPrompt="1"/>
          </p:nvPr>
        </p:nvSpPr>
        <p:spPr>
          <a:xfrm>
            <a:off x="646747" y="127000"/>
            <a:ext cx="4165200" cy="1600200"/>
          </a:xfrm>
        </p:spPr>
        <p:txBody>
          <a:bodyPr anchor="ctr" anchorCtr="0">
            <a:normAutofit/>
          </a:bodyPr>
          <a:lstStyle>
            <a:lvl1pPr>
              <a:defRPr sz="2400" b="1">
                <a:effectLst>
                  <a:outerShdw blurRad="38100" dist="38100" dir="2700000" algn="tl">
                    <a:srgbClr val="000000">
                      <a:alpha val="43137"/>
                    </a:srgbClr>
                  </a:outerShdw>
                </a:effectLst>
              </a:defRPr>
            </a:lvl1pPr>
          </a:lstStyle>
          <a:p>
            <a:r>
              <a:rPr lang="zh-CN" altLang="en-US" dirty="0"/>
              <a:t>单击此处编辑标题</a:t>
            </a:r>
            <a:endParaRPr lang="zh-CN" altLang="en-US" dirty="0"/>
          </a:p>
        </p:txBody>
      </p:sp>
      <p:sp>
        <p:nvSpPr>
          <p:cNvPr id="3" name="图片占位符 2"/>
          <p:cNvSpPr>
            <a:spLocks noGrp="1" noChangeAspect="1"/>
          </p:cNvSpPr>
          <p:nvPr>
            <p:ph type="pic" idx="1"/>
          </p:nvPr>
        </p:nvSpPr>
        <p:spPr>
          <a:xfrm>
            <a:off x="5184000" y="766354"/>
            <a:ext cx="5817375" cy="509444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dirty="0"/>
          </a:p>
        </p:txBody>
      </p:sp>
      <p:sp>
        <p:nvSpPr>
          <p:cNvPr id="4" name="文本占位符 3"/>
          <p:cNvSpPr>
            <a:spLocks noGrp="1"/>
          </p:cNvSpPr>
          <p:nvPr>
            <p:ph type="body" sz="half" idx="2"/>
          </p:nvPr>
        </p:nvSpPr>
        <p:spPr>
          <a:xfrm>
            <a:off x="651827" y="2057400"/>
            <a:ext cx="4165200" cy="3811588"/>
          </a:xfrm>
        </p:spPr>
        <p:txBody>
          <a:bodyPr>
            <a:normAutofit/>
          </a:bodyPr>
          <a:lstStyle>
            <a:lvl1pPr marL="0" indent="0">
              <a:lnSpc>
                <a:spcPct val="150000"/>
              </a:lnSpc>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dirty="0"/>
              <a:t>单击此处编辑母版文本样式</a:t>
            </a:r>
            <a:endParaRPr lang="zh-CN" altLang="en-US" dirty="0"/>
          </a:p>
        </p:txBody>
      </p:sp>
      <p:sp>
        <p:nvSpPr>
          <p:cNvPr id="5" name="日期占位符 4"/>
          <p:cNvSpPr>
            <a:spLocks noGrp="1"/>
          </p:cNvSpPr>
          <p:nvPr>
            <p:ph type="dt" sz="half" idx="10"/>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nvPr>
        </p:nvSpPr>
        <p:spPr/>
        <p:txBody>
          <a:bodyPr/>
          <a:lstStyle/>
          <a:p>
            <a:endParaRPr lang="zh-CN" altLang="en-US" dirty="0"/>
          </a:p>
        </p:txBody>
      </p:sp>
      <p:sp>
        <p:nvSpPr>
          <p:cNvPr id="7" name="灯片编号占位符 6"/>
          <p:cNvSpPr>
            <a:spLocks noGrp="1"/>
          </p:cNvSpPr>
          <p:nvPr>
            <p:ph type="sldNum" sz="quarter" idx="12"/>
          </p:nvPr>
        </p:nvSpPr>
        <p:spPr/>
        <p:txBody>
          <a:bodyPr/>
          <a:lstStyle/>
          <a:p>
            <a:fld id="{FABC47A4-756D-490B-A52F-7D9E2C9FC05F}" type="slidenum">
              <a:rPr lang="zh-CN" altLang="en-US" smtClean="0"/>
            </a:fld>
            <a:endParaRPr lang="zh-CN" altLang="en-US"/>
          </a:p>
        </p:txBody>
      </p:sp>
    </p:spTree>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9824484" y="365125"/>
            <a:ext cx="1529316" cy="5811838"/>
          </a:xfrm>
        </p:spPr>
        <p:txBody>
          <a:bodyPr vert="eaVert">
            <a:normAutofit/>
          </a:bodyPr>
          <a:lstStyle>
            <a:lvl1pPr>
              <a:defRPr sz="3600"/>
            </a:lvl1pPr>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838200" y="365125"/>
            <a:ext cx="8879958" cy="5811838"/>
          </a:xfrm>
        </p:spPr>
        <p:txBody>
          <a:bodyPr vert="eaVert"/>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hf hdr="0" ftr="0" dt="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1" Type="http://schemas.openxmlformats.org/officeDocument/2006/relationships/theme" Target="../theme/theme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dirty="0"/>
              <a:t>单击此处编辑母版标题样式</a:t>
            </a:r>
            <a:endParaRPr lang="zh-CN" altLang="en-US" dirty="0"/>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normAutofit/>
          </a:bodyPr>
          <a:lstStyle>
            <a:lvl1pPr algn="l">
              <a:defRPr sz="12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normAutofit/>
          </a:bodyP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normAutofit/>
          </a:bodyPr>
          <a:lstStyle>
            <a:lvl1pPr algn="r">
              <a:defRPr sz="1200">
                <a:solidFill>
                  <a:schemeClr val="tx1">
                    <a:tint val="75000"/>
                  </a:schemeClr>
                </a:solidFill>
              </a:defRPr>
            </a:lvl1pPr>
          </a:lstStyle>
          <a:p>
            <a:fld id="{49AE70B2-8BF9-45C0-BB95-33D1B9D3A854}"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hdr="0" ftr="0" dt="0"/>
  <p:txStyles>
    <p:titleStyle>
      <a:lvl1pPr algn="l" defTabSz="914400" rtl="0" eaLnBrk="1" latinLnBrk="0" hangingPunct="1">
        <a:lnSpc>
          <a:spcPct val="90000"/>
        </a:lnSpc>
        <a:spcBef>
          <a:spcPct val="0"/>
        </a:spcBef>
        <a:buNone/>
        <a:defRPr sz="40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3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5.png"/><Relationship Id="rId1" Type="http://schemas.openxmlformats.org/officeDocument/2006/relationships/image" Target="../media/image4.png"/></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p:txBody>
          <a:bodyPr/>
          <a:p>
            <a:r>
              <a:rPr lang="en-US" altLang="zh-CN"/>
              <a:t>MACE</a:t>
            </a:r>
            <a:r>
              <a:rPr lang="zh-CN" altLang="en-US"/>
              <a:t>离线软件开发进展</a:t>
            </a:r>
            <a:endParaRPr lang="zh-CN" altLang="en-US"/>
          </a:p>
        </p:txBody>
      </p:sp>
      <p:sp>
        <p:nvSpPr>
          <p:cNvPr id="4" name="文本占位符 3"/>
          <p:cNvSpPr>
            <a:spLocks noGrp="1"/>
          </p:cNvSpPr>
          <p:nvPr>
            <p:ph type="body" idx="1"/>
          </p:nvPr>
        </p:nvSpPr>
        <p:spPr/>
        <p:txBody>
          <a:bodyPr/>
          <a:p>
            <a:r>
              <a:rPr lang="zh-CN" altLang="en-US"/>
              <a:t>赵诗涵，</a:t>
            </a:r>
            <a:r>
              <a:rPr lang="en-US" altLang="zh-CN"/>
              <a:t>2022/07/31</a:t>
            </a:r>
            <a:endParaRPr lang="en-US" altLang="zh-CN"/>
          </a:p>
        </p:txBody>
      </p:sp>
      <p:sp>
        <p:nvSpPr>
          <p:cNvPr id="6" name="灯片编号占位符 5"/>
          <p:cNvSpPr>
            <a:spLocks noGrp="1"/>
          </p:cNvSpPr>
          <p:nvPr>
            <p:ph type="sldNum" sz="quarter" idx="12"/>
          </p:nvPr>
        </p:nvSpPr>
        <p:spPr/>
        <p:txBody>
          <a:bodyPr/>
          <a:p>
            <a:fld id="{49AE70B2-8BF9-45C0-BB95-33D1B9D3A854}" type="slidenum">
              <a:rPr lang="zh-CN" altLang="en-US" smtClean="0"/>
            </a:fld>
            <a:endParaRPr lang="zh-CN"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用法</a:t>
            </a:r>
            <a:endParaRPr lang="zh-CN" altLang="en-US"/>
          </a:p>
        </p:txBody>
      </p:sp>
      <p:sp>
        <p:nvSpPr>
          <p:cNvPr id="5" name="内容占位符 4"/>
          <p:cNvSpPr>
            <a:spLocks noGrp="1"/>
          </p:cNvSpPr>
          <p:nvPr>
            <p:ph idx="1"/>
          </p:nvPr>
        </p:nvSpPr>
        <p:spPr>
          <a:xfrm>
            <a:off x="647700" y="1181100"/>
            <a:ext cx="10515600" cy="5724525"/>
          </a:xfrm>
        </p:spPr>
        <p:txBody>
          <a:bodyPr>
            <a:normAutofit lnSpcReduction="10000"/>
          </a:bodyPr>
          <a:p>
            <a:pPr>
              <a:lnSpc>
                <a:spcPct val="100000"/>
              </a:lnSpc>
            </a:pPr>
            <a:r>
              <a:rPr lang="zh-CN" altLang="en-US"/>
              <a:t>用法非常简单，在程序的主函数最前面开一个</a:t>
            </a:r>
            <a:r>
              <a:rPr lang="en-US" altLang="zh-CN"/>
              <a:t>Environment</a:t>
            </a:r>
            <a:r>
              <a:rPr lang="zh-CN" altLang="en-US"/>
              <a:t>对象即可：</a:t>
            </a:r>
            <a:endParaRPr lang="zh-CN" altLang="en-US"/>
          </a:p>
          <a:p>
            <a:pPr>
              <a:lnSpc>
                <a:spcPct val="100000"/>
              </a:lnSpc>
            </a:pPr>
            <a:endParaRPr lang="zh-CN" altLang="en-US"/>
          </a:p>
          <a:p>
            <a:pPr>
              <a:lnSpc>
                <a:spcPct val="100000"/>
              </a:lnSpc>
            </a:pPr>
            <a:endParaRPr lang="zh-CN" altLang="en-US">
              <a:latin typeface="Consolas" panose="020B0609020204030204" charset="0"/>
              <a:cs typeface="Consolas" panose="020B0609020204030204" charset="0"/>
            </a:endParaRPr>
          </a:p>
          <a:p>
            <a:pPr>
              <a:lnSpc>
                <a:spcPct val="100000"/>
              </a:lnSpc>
            </a:pPr>
            <a:endParaRPr lang="zh-CN" altLang="en-US">
              <a:latin typeface="Consolas" panose="020B0609020204030204" charset="0"/>
              <a:cs typeface="Consolas" panose="020B0609020204030204" charset="0"/>
            </a:endParaRPr>
          </a:p>
          <a:p>
            <a:pPr>
              <a:lnSpc>
                <a:spcPct val="100000"/>
              </a:lnSpc>
            </a:pPr>
            <a:endParaRPr lang="zh-CN" altLang="en-US">
              <a:latin typeface="Consolas" panose="020B0609020204030204" charset="0"/>
              <a:cs typeface="Consolas" panose="020B0609020204030204" charset="0"/>
            </a:endParaRPr>
          </a:p>
          <a:p>
            <a:pPr>
              <a:lnSpc>
                <a:spcPct val="100000"/>
              </a:lnSpc>
            </a:pPr>
            <a:endParaRPr lang="zh-CN" altLang="en-US">
              <a:latin typeface="Consolas" panose="020B0609020204030204" charset="0"/>
              <a:cs typeface="Consolas" panose="020B0609020204030204" charset="0"/>
            </a:endParaRPr>
          </a:p>
          <a:p>
            <a:r>
              <a:rPr lang="zh-CN" altLang="en-US"/>
              <a:t>如果需要命令行界面，再传一个对应的</a:t>
            </a:r>
            <a:r>
              <a:rPr lang="en-US" altLang="zh-CN"/>
              <a:t>CLI</a:t>
            </a:r>
            <a:r>
              <a:rPr lang="zh-CN" altLang="en-US"/>
              <a:t>对象，而不是空初始化列表：</a:t>
            </a:r>
            <a:endParaRPr lang="zh-CN" altLang="en-US"/>
          </a:p>
          <a:p>
            <a:endParaRPr lang="zh-CN" altLang="en-US"/>
          </a:p>
          <a:p>
            <a:endParaRPr lang="zh-CN" altLang="en-US"/>
          </a:p>
          <a:p>
            <a:endParaRPr lang="zh-CN" altLang="en-US"/>
          </a:p>
          <a:p>
            <a:endParaRPr lang="en-US" altLang="zh-CN" sz="1600">
              <a:latin typeface="Consolas" panose="020B0609020204030204" charset="0"/>
              <a:cs typeface="Consolas" panose="020B0609020204030204" charset="0"/>
            </a:endParaRPr>
          </a:p>
          <a:p>
            <a:endParaRPr lang="en-US" altLang="zh-CN" sz="1600">
              <a:latin typeface="Consolas" panose="020B0609020204030204" charset="0"/>
              <a:cs typeface="Consolas" panose="020B0609020204030204" charset="0"/>
            </a:endParaRPr>
          </a:p>
          <a:p>
            <a:endParaRPr lang="en-US" altLang="zh-CN" sz="1600">
              <a:latin typeface="Consolas" panose="020B0609020204030204" charset="0"/>
              <a:cs typeface="Consolas" panose="020B0609020204030204" charset="0"/>
            </a:endParaRPr>
          </a:p>
          <a:p>
            <a:endParaRPr lang="en-US" altLang="zh-CN" sz="1600">
              <a:latin typeface="Consolas" panose="020B0609020204030204" charset="0"/>
              <a:cs typeface="Consolas" panose="020B0609020204030204" charset="0"/>
            </a:endParaRPr>
          </a:p>
          <a:p>
            <a:pPr lvl="0" algn="l">
              <a:lnSpc>
                <a:spcPct val="90000"/>
              </a:lnSpc>
              <a:spcBef>
                <a:spcPts val="1000"/>
              </a:spcBef>
              <a:buClrTx/>
              <a:buSzTx/>
            </a:pPr>
            <a:r>
              <a:rPr lang="zh-CN" altLang="en-US" sz="2000">
                <a:sym typeface="+mn-ea"/>
              </a:rPr>
              <a:t>对大部分应用，初始化环境是要求的。因为很多时候会用到被环境管理的对象。</a:t>
            </a:r>
            <a:endParaRPr lang="zh-CN" altLang="en-US" sz="2000">
              <a:sym typeface="+mn-ea"/>
            </a:endParaRPr>
          </a:p>
        </p:txBody>
      </p:sp>
      <p:sp>
        <p:nvSpPr>
          <p:cNvPr id="6" name="文本框 5"/>
          <p:cNvSpPr txBox="1"/>
          <p:nvPr/>
        </p:nvSpPr>
        <p:spPr>
          <a:xfrm>
            <a:off x="1228725" y="4088765"/>
            <a:ext cx="9354185" cy="2061210"/>
          </a:xfrm>
          <a:prstGeom prst="rect">
            <a:avLst/>
          </a:prstGeom>
          <a:solidFill>
            <a:schemeClr val="tx1"/>
          </a:solidFill>
        </p:spPr>
        <p:txBody>
          <a:bodyPr wrap="square" rtlCol="0" anchor="t">
            <a:spAutoFit/>
          </a:bodyPr>
          <a:p>
            <a:pPr marL="0" lvl="0" algn="l">
              <a:lnSpc>
                <a:spcPct val="100000"/>
              </a:lnSpc>
              <a:spcBef>
                <a:spcPts val="0"/>
              </a:spcBef>
              <a:spcAft>
                <a:spcPts val="0"/>
              </a:spcAft>
              <a:buClrTx/>
              <a:buSzTx/>
              <a:buNone/>
            </a:pPr>
            <a:r>
              <a:rPr lang="zh-CN" altLang="en-US" sz="1600">
                <a:solidFill>
                  <a:schemeClr val="bg1"/>
                </a:solidFill>
                <a:latin typeface="Consolas" panose="020B0609020204030204" charset="0"/>
                <a:cs typeface="Consolas" panose="020B0609020204030204" charset="0"/>
                <a:sym typeface="+mn-ea"/>
              </a:rPr>
              <a:t>int main(int argc, char* argv[]) {</a:t>
            </a:r>
            <a:endParaRPr lang="zh-CN" altLang="en-US" sz="1600">
              <a:solidFill>
                <a:schemeClr val="bg1"/>
              </a:solidFill>
              <a:latin typeface="Consolas" panose="020B0609020204030204" charset="0"/>
              <a:cs typeface="Consolas" panose="020B0609020204030204" charset="0"/>
            </a:endParaRPr>
          </a:p>
          <a:p>
            <a:pPr marL="0" lvl="0" algn="l">
              <a:lnSpc>
                <a:spcPct val="100000"/>
              </a:lnSpc>
              <a:spcBef>
                <a:spcPts val="0"/>
              </a:spcBef>
              <a:spcAft>
                <a:spcPts val="0"/>
              </a:spcAft>
              <a:buClrTx/>
              <a:buSzTx/>
              <a:buNone/>
            </a:pPr>
            <a:r>
              <a:rPr lang="zh-CN" altLang="en-US" sz="1600">
                <a:solidFill>
                  <a:schemeClr val="bg1"/>
                </a:solidFill>
                <a:latin typeface="Consolas" panose="020B0609020204030204" charset="0"/>
                <a:cs typeface="Consolas" panose="020B0609020204030204" charset="0"/>
                <a:sym typeface="+mn-ea"/>
              </a:rPr>
              <a:t>    MACE::Environment::CLI::</a:t>
            </a:r>
            <a:r>
              <a:rPr lang="en-US" altLang="zh-CN" sz="1600">
                <a:solidFill>
                  <a:schemeClr val="bg1"/>
                </a:solidFill>
                <a:latin typeface="Consolas" panose="020B0609020204030204" charset="0"/>
                <a:cs typeface="Consolas" panose="020B0609020204030204" charset="0"/>
                <a:sym typeface="+mn-ea"/>
              </a:rPr>
              <a:t>Geant4</a:t>
            </a:r>
            <a:r>
              <a:rPr lang="zh-CN" altLang="en-US" sz="1600">
                <a:solidFill>
                  <a:schemeClr val="bg1"/>
                </a:solidFill>
                <a:latin typeface="Consolas" panose="020B0609020204030204" charset="0"/>
                <a:cs typeface="Consolas" panose="020B0609020204030204" charset="0"/>
                <a:sym typeface="+mn-ea"/>
              </a:rPr>
              <a:t>CLI cli;</a:t>
            </a:r>
            <a:endParaRPr lang="zh-CN" altLang="en-US" sz="1600">
              <a:solidFill>
                <a:schemeClr val="bg1"/>
              </a:solidFill>
              <a:latin typeface="Consolas" panose="020B0609020204030204" charset="0"/>
              <a:cs typeface="Consolas" panose="020B0609020204030204" charset="0"/>
            </a:endParaRPr>
          </a:p>
          <a:p>
            <a:pPr marL="0" lvl="0" algn="l">
              <a:lnSpc>
                <a:spcPct val="100000"/>
              </a:lnSpc>
              <a:spcBef>
                <a:spcPts val="0"/>
              </a:spcBef>
              <a:spcAft>
                <a:spcPts val="0"/>
              </a:spcAft>
              <a:buClrTx/>
              <a:buSzTx/>
              <a:buNone/>
            </a:pPr>
            <a:r>
              <a:rPr lang="zh-CN" altLang="en-US" sz="1600">
                <a:solidFill>
                  <a:schemeClr val="bg1"/>
                </a:solidFill>
                <a:latin typeface="Consolas" panose="020B0609020204030204" charset="0"/>
                <a:cs typeface="Consolas" panose="020B0609020204030204" charset="0"/>
                <a:sym typeface="+mn-ea"/>
              </a:rPr>
              <a:t>    MACE::Environment::MPIEnvironment mpiEnvironment(argc, argv, cli);</a:t>
            </a:r>
            <a:endParaRPr lang="zh-CN" altLang="en-US" sz="1600">
              <a:solidFill>
                <a:schemeClr val="bg1"/>
              </a:solidFill>
              <a:latin typeface="Consolas" panose="020B0609020204030204" charset="0"/>
              <a:cs typeface="Consolas" panose="020B0609020204030204" charset="0"/>
            </a:endParaRPr>
          </a:p>
          <a:p>
            <a:pPr marL="0" lvl="0" algn="l">
              <a:lnSpc>
                <a:spcPct val="100000"/>
              </a:lnSpc>
              <a:spcBef>
                <a:spcPts val="0"/>
              </a:spcBef>
              <a:spcAft>
                <a:spcPts val="0"/>
              </a:spcAft>
              <a:buClrTx/>
              <a:buSzTx/>
              <a:buNone/>
            </a:pPr>
            <a:endParaRPr lang="zh-CN" altLang="en-US" sz="1600">
              <a:solidFill>
                <a:schemeClr val="bg1"/>
              </a:solidFill>
              <a:latin typeface="Consolas" panose="020B0609020204030204" charset="0"/>
              <a:cs typeface="Consolas" panose="020B0609020204030204" charset="0"/>
              <a:sym typeface="+mn-ea"/>
            </a:endParaRPr>
          </a:p>
          <a:p>
            <a:pPr marL="0" lvl="0" algn="l">
              <a:lnSpc>
                <a:spcPct val="100000"/>
              </a:lnSpc>
              <a:spcBef>
                <a:spcPts val="0"/>
              </a:spcBef>
              <a:spcAft>
                <a:spcPts val="0"/>
              </a:spcAft>
              <a:buClrTx/>
              <a:buSzTx/>
              <a:buNone/>
            </a:pPr>
            <a:r>
              <a:rPr lang="en-US" altLang="zh-CN" sz="1600">
                <a:solidFill>
                  <a:schemeClr val="bg1"/>
                </a:solidFill>
                <a:latin typeface="Consolas" panose="020B0609020204030204" charset="0"/>
                <a:cs typeface="Consolas" panose="020B0609020204030204" charset="0"/>
                <a:sym typeface="+mn-ea"/>
              </a:rPr>
              <a:t>    </a:t>
            </a:r>
            <a:r>
              <a:rPr lang="zh-CN" altLang="en-US" sz="1600">
                <a:solidFill>
                  <a:schemeClr val="bg1"/>
                </a:solidFill>
                <a:latin typeface="Consolas" panose="020B0609020204030204" charset="0"/>
                <a:cs typeface="Consolas" panose="020B0609020204030204" charset="0"/>
                <a:sym typeface="+mn-ea"/>
              </a:rPr>
              <a:t>(正文...)</a:t>
            </a:r>
            <a:endParaRPr lang="zh-CN" altLang="en-US" sz="1600">
              <a:solidFill>
                <a:schemeClr val="bg1"/>
              </a:solidFill>
              <a:latin typeface="Consolas" panose="020B0609020204030204" charset="0"/>
              <a:cs typeface="Consolas" panose="020B0609020204030204" charset="0"/>
            </a:endParaRPr>
          </a:p>
          <a:p>
            <a:pPr marL="0" lvl="0" algn="l">
              <a:lnSpc>
                <a:spcPct val="100000"/>
              </a:lnSpc>
              <a:spcBef>
                <a:spcPts val="0"/>
              </a:spcBef>
              <a:spcAft>
                <a:spcPts val="0"/>
              </a:spcAft>
              <a:buClrTx/>
              <a:buSzTx/>
              <a:buNone/>
            </a:pPr>
            <a:endParaRPr lang="zh-CN" altLang="en-US" sz="1600">
              <a:solidFill>
                <a:schemeClr val="bg1"/>
              </a:solidFill>
              <a:latin typeface="Consolas" panose="020B0609020204030204" charset="0"/>
              <a:cs typeface="Consolas" panose="020B0609020204030204" charset="0"/>
            </a:endParaRPr>
          </a:p>
          <a:p>
            <a:pPr marL="0" lvl="0" algn="l">
              <a:lnSpc>
                <a:spcPct val="100000"/>
              </a:lnSpc>
              <a:spcBef>
                <a:spcPts val="0"/>
              </a:spcBef>
              <a:spcAft>
                <a:spcPts val="0"/>
              </a:spcAft>
              <a:buClrTx/>
              <a:buSzTx/>
              <a:buNone/>
            </a:pPr>
            <a:r>
              <a:rPr lang="zh-CN" altLang="en-US" sz="1600">
                <a:solidFill>
                  <a:schemeClr val="bg1"/>
                </a:solidFill>
                <a:latin typeface="Consolas" panose="020B0609020204030204" charset="0"/>
                <a:cs typeface="Consolas" panose="020B0609020204030204" charset="0"/>
                <a:sym typeface="+mn-ea"/>
              </a:rPr>
              <a:t>    return EXIT_SUCCESS;</a:t>
            </a:r>
            <a:endParaRPr lang="zh-CN" altLang="en-US" sz="1600">
              <a:solidFill>
                <a:schemeClr val="bg1"/>
              </a:solidFill>
              <a:latin typeface="Consolas" panose="020B0609020204030204" charset="0"/>
              <a:cs typeface="Consolas" panose="020B0609020204030204" charset="0"/>
            </a:endParaRPr>
          </a:p>
          <a:p>
            <a:pPr marL="0" lvl="0" algn="l">
              <a:lnSpc>
                <a:spcPct val="100000"/>
              </a:lnSpc>
              <a:spcBef>
                <a:spcPts val="0"/>
              </a:spcBef>
              <a:spcAft>
                <a:spcPts val="0"/>
              </a:spcAft>
              <a:buClrTx/>
              <a:buSzTx/>
              <a:buNone/>
            </a:pPr>
            <a:r>
              <a:rPr lang="zh-CN" altLang="en-US" sz="1600">
                <a:solidFill>
                  <a:schemeClr val="bg1"/>
                </a:solidFill>
                <a:latin typeface="Consolas" panose="020B0609020204030204" charset="0"/>
                <a:cs typeface="Consolas" panose="020B0609020204030204" charset="0"/>
                <a:sym typeface="+mn-ea"/>
              </a:rPr>
              <a:t>}</a:t>
            </a:r>
            <a:endParaRPr lang="zh-CN" altLang="en-US" sz="1600">
              <a:solidFill>
                <a:schemeClr val="bg1"/>
              </a:solidFill>
              <a:latin typeface="Consolas" panose="020B0609020204030204" charset="0"/>
              <a:cs typeface="Consolas" panose="020B0609020204030204" charset="0"/>
              <a:sym typeface="+mn-ea"/>
            </a:endParaRPr>
          </a:p>
        </p:txBody>
      </p:sp>
      <p:sp>
        <p:nvSpPr>
          <p:cNvPr id="7" name="文本框 6"/>
          <p:cNvSpPr txBox="1"/>
          <p:nvPr/>
        </p:nvSpPr>
        <p:spPr>
          <a:xfrm>
            <a:off x="1229360" y="1598295"/>
            <a:ext cx="9353550" cy="1814830"/>
          </a:xfrm>
          <a:prstGeom prst="rect">
            <a:avLst/>
          </a:prstGeom>
          <a:solidFill>
            <a:schemeClr val="tx1"/>
          </a:solidFill>
        </p:spPr>
        <p:txBody>
          <a:bodyPr wrap="square" rtlCol="0" anchor="t">
            <a:spAutoFit/>
          </a:bodyPr>
          <a:p>
            <a:pPr marL="0" lvl="0" algn="l">
              <a:lnSpc>
                <a:spcPct val="100000"/>
              </a:lnSpc>
              <a:spcBef>
                <a:spcPts val="0"/>
              </a:spcBef>
              <a:spcAft>
                <a:spcPts val="0"/>
              </a:spcAft>
              <a:buClrTx/>
              <a:buSzTx/>
              <a:buNone/>
            </a:pPr>
            <a:r>
              <a:rPr lang="zh-CN" altLang="en-US" sz="1600">
                <a:solidFill>
                  <a:schemeClr val="bg1"/>
                </a:solidFill>
                <a:latin typeface="Consolas" panose="020B0609020204030204" charset="0"/>
                <a:cs typeface="Consolas" panose="020B0609020204030204" charset="0"/>
                <a:sym typeface="+mn-ea"/>
              </a:rPr>
              <a:t>int main(int argc, char* argv[]) {</a:t>
            </a:r>
            <a:endParaRPr lang="zh-CN" altLang="en-US" sz="1600">
              <a:solidFill>
                <a:schemeClr val="bg1"/>
              </a:solidFill>
              <a:latin typeface="Consolas" panose="020B0609020204030204" charset="0"/>
              <a:cs typeface="Consolas" panose="020B0609020204030204" charset="0"/>
            </a:endParaRPr>
          </a:p>
          <a:p>
            <a:pPr marL="0" lvl="0" algn="l">
              <a:lnSpc>
                <a:spcPct val="100000"/>
              </a:lnSpc>
              <a:spcBef>
                <a:spcPts val="0"/>
              </a:spcBef>
              <a:spcAft>
                <a:spcPts val="0"/>
              </a:spcAft>
              <a:buClrTx/>
              <a:buSzTx/>
              <a:buNone/>
            </a:pPr>
            <a:r>
              <a:rPr lang="zh-CN" altLang="en-US" sz="1600">
                <a:solidFill>
                  <a:schemeClr val="bg1"/>
                </a:solidFill>
                <a:latin typeface="Consolas" panose="020B0609020204030204" charset="0"/>
                <a:cs typeface="Consolas" panose="020B0609020204030204" charset="0"/>
                <a:sym typeface="+mn-ea"/>
              </a:rPr>
              <a:t>    MACE::Environment::MPIEnvironment mpiEnvironment(argc, argv, </a:t>
            </a:r>
            <a:r>
              <a:rPr lang="en-US" altLang="zh-CN" sz="1600">
                <a:solidFill>
                  <a:schemeClr val="bg1"/>
                </a:solidFill>
                <a:latin typeface="Consolas" panose="020B0609020204030204" charset="0"/>
                <a:cs typeface="Consolas" panose="020B0609020204030204" charset="0"/>
                <a:sym typeface="+mn-ea"/>
              </a:rPr>
              <a:t>{}</a:t>
            </a:r>
            <a:r>
              <a:rPr lang="zh-CN" altLang="en-US" sz="1600">
                <a:solidFill>
                  <a:schemeClr val="bg1"/>
                </a:solidFill>
                <a:latin typeface="Consolas" panose="020B0609020204030204" charset="0"/>
                <a:cs typeface="Consolas" panose="020B0609020204030204" charset="0"/>
                <a:sym typeface="+mn-ea"/>
              </a:rPr>
              <a:t>);</a:t>
            </a:r>
            <a:endParaRPr lang="zh-CN" altLang="en-US" sz="1600">
              <a:solidFill>
                <a:schemeClr val="bg1"/>
              </a:solidFill>
              <a:latin typeface="Consolas" panose="020B0609020204030204" charset="0"/>
              <a:cs typeface="Consolas" panose="020B0609020204030204" charset="0"/>
              <a:sym typeface="+mn-ea"/>
            </a:endParaRPr>
          </a:p>
          <a:p>
            <a:pPr marL="0" lvl="0" algn="l">
              <a:lnSpc>
                <a:spcPct val="100000"/>
              </a:lnSpc>
              <a:spcBef>
                <a:spcPts val="0"/>
              </a:spcBef>
              <a:spcAft>
                <a:spcPts val="0"/>
              </a:spcAft>
              <a:buClrTx/>
              <a:buSzTx/>
              <a:buNone/>
            </a:pPr>
            <a:endParaRPr lang="zh-CN" altLang="en-US" sz="1600">
              <a:solidFill>
                <a:schemeClr val="bg1"/>
              </a:solidFill>
              <a:latin typeface="Consolas" panose="020B0609020204030204" charset="0"/>
              <a:cs typeface="Consolas" panose="020B0609020204030204" charset="0"/>
            </a:endParaRPr>
          </a:p>
          <a:p>
            <a:pPr marL="0" lvl="0" algn="l">
              <a:lnSpc>
                <a:spcPct val="100000"/>
              </a:lnSpc>
              <a:spcBef>
                <a:spcPts val="0"/>
              </a:spcBef>
              <a:spcAft>
                <a:spcPts val="0"/>
              </a:spcAft>
              <a:buClrTx/>
              <a:buSzTx/>
              <a:buNone/>
            </a:pPr>
            <a:r>
              <a:rPr lang="zh-CN" altLang="en-US" sz="1600">
                <a:solidFill>
                  <a:schemeClr val="bg1"/>
                </a:solidFill>
                <a:latin typeface="Consolas" panose="020B0609020204030204" charset="0"/>
                <a:cs typeface="Consolas" panose="020B0609020204030204" charset="0"/>
                <a:sym typeface="+mn-ea"/>
              </a:rPr>
              <a:t>    (正文...)</a:t>
            </a:r>
            <a:endParaRPr lang="zh-CN" altLang="en-US" sz="1600">
              <a:solidFill>
                <a:schemeClr val="bg1"/>
              </a:solidFill>
              <a:latin typeface="Consolas" panose="020B0609020204030204" charset="0"/>
              <a:cs typeface="Consolas" panose="020B0609020204030204" charset="0"/>
            </a:endParaRPr>
          </a:p>
          <a:p>
            <a:pPr marL="0" lvl="0" algn="l">
              <a:lnSpc>
                <a:spcPct val="100000"/>
              </a:lnSpc>
              <a:spcBef>
                <a:spcPts val="0"/>
              </a:spcBef>
              <a:spcAft>
                <a:spcPts val="0"/>
              </a:spcAft>
              <a:buClrTx/>
              <a:buSzTx/>
              <a:buNone/>
            </a:pPr>
            <a:endParaRPr lang="zh-CN" altLang="en-US" sz="1600">
              <a:solidFill>
                <a:schemeClr val="bg1"/>
              </a:solidFill>
              <a:latin typeface="Consolas" panose="020B0609020204030204" charset="0"/>
              <a:cs typeface="Consolas" panose="020B0609020204030204" charset="0"/>
              <a:sym typeface="+mn-ea"/>
            </a:endParaRPr>
          </a:p>
          <a:p>
            <a:pPr marL="0" lvl="0" algn="l">
              <a:lnSpc>
                <a:spcPct val="100000"/>
              </a:lnSpc>
              <a:spcBef>
                <a:spcPts val="0"/>
              </a:spcBef>
              <a:spcAft>
                <a:spcPts val="0"/>
              </a:spcAft>
              <a:buClrTx/>
              <a:buSzTx/>
              <a:buNone/>
            </a:pPr>
            <a:r>
              <a:rPr lang="zh-CN" altLang="en-US" sz="1600">
                <a:solidFill>
                  <a:schemeClr val="bg1"/>
                </a:solidFill>
                <a:latin typeface="Consolas" panose="020B0609020204030204" charset="0"/>
                <a:cs typeface="Consolas" panose="020B0609020204030204" charset="0"/>
                <a:sym typeface="+mn-ea"/>
              </a:rPr>
              <a:t>    return EXIT_SUCCESS;</a:t>
            </a:r>
            <a:endParaRPr lang="zh-CN" altLang="en-US" sz="1600">
              <a:solidFill>
                <a:schemeClr val="bg1"/>
              </a:solidFill>
              <a:latin typeface="Consolas" panose="020B0609020204030204" charset="0"/>
              <a:cs typeface="Consolas" panose="020B0609020204030204" charset="0"/>
            </a:endParaRPr>
          </a:p>
          <a:p>
            <a:pPr marL="0" lvl="0" algn="l">
              <a:lnSpc>
                <a:spcPct val="100000"/>
              </a:lnSpc>
              <a:spcBef>
                <a:spcPts val="0"/>
              </a:spcBef>
              <a:spcAft>
                <a:spcPts val="0"/>
              </a:spcAft>
              <a:buClrTx/>
              <a:buSzTx/>
              <a:buNone/>
            </a:pPr>
            <a:r>
              <a:rPr lang="zh-CN" altLang="en-US" sz="1600">
                <a:solidFill>
                  <a:schemeClr val="bg1"/>
                </a:solidFill>
                <a:latin typeface="Consolas" panose="020B0609020204030204" charset="0"/>
                <a:cs typeface="Consolas" panose="020B0609020204030204" charset="0"/>
                <a:sym typeface="+mn-ea"/>
              </a:rPr>
              <a:t>}</a:t>
            </a:r>
            <a:endParaRPr lang="zh-CN" altLang="en-US" sz="1600">
              <a:solidFill>
                <a:schemeClr val="bg1"/>
              </a:solidFill>
              <a:latin typeface="Consolas" panose="020B0609020204030204" charset="0"/>
              <a:cs typeface="Consolas" panose="020B0609020204030204" charset="0"/>
              <a:sym typeface="+mn-ea"/>
            </a:endParaRPr>
          </a:p>
        </p:txBody>
      </p:sp>
      <p:sp>
        <p:nvSpPr>
          <p:cNvPr id="8" name="灯片编号占位符 7"/>
          <p:cNvSpPr>
            <a:spLocks noGrp="1"/>
          </p:cNvSpPr>
          <p:nvPr>
            <p:ph type="sldNum" sz="quarter" idx="12"/>
          </p:nvPr>
        </p:nvSpPr>
        <p:spPr/>
        <p:txBody>
          <a:bodyPr/>
          <a:p>
            <a:fld id="{49AE70B2-8BF9-45C0-BB95-33D1B9D3A854}" type="slidenum">
              <a:rPr lang="zh-CN" altLang="en-US" smtClean="0"/>
            </a:fld>
            <a:endParaRPr lang="zh-CN"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标题 3"/>
          <p:cNvSpPr>
            <a:spLocks noGrp="1"/>
          </p:cNvSpPr>
          <p:nvPr>
            <p:ph type="title"/>
          </p:nvPr>
        </p:nvSpPr>
        <p:spPr/>
        <p:txBody>
          <a:bodyPr/>
          <a:p>
            <a:r>
              <a:rPr lang="zh-CN" altLang="en-US"/>
              <a:t>目录</a:t>
            </a:r>
            <a:endParaRPr lang="zh-CN" altLang="en-US"/>
          </a:p>
        </p:txBody>
      </p:sp>
      <p:sp>
        <p:nvSpPr>
          <p:cNvPr id="5" name="内容占位符 4"/>
          <p:cNvSpPr>
            <a:spLocks noGrp="1"/>
          </p:cNvSpPr>
          <p:nvPr>
            <p:ph sz="half" idx="1"/>
          </p:nvPr>
        </p:nvSpPr>
        <p:spPr>
          <a:xfrm>
            <a:off x="647700" y="1656715"/>
            <a:ext cx="5756275" cy="4766310"/>
          </a:xfrm>
        </p:spPr>
        <p:txBody>
          <a:bodyPr>
            <a:noAutofit/>
          </a:bodyPr>
          <a:p>
            <a:pPr>
              <a:lnSpc>
                <a:spcPct val="120000"/>
              </a:lnSpc>
              <a:spcAft>
                <a:spcPts val="0"/>
              </a:spcAft>
            </a:pPr>
            <a:r>
              <a:rPr lang="zh-CN" altLang="en-US">
                <a:solidFill>
                  <a:schemeClr val="bg2"/>
                </a:solidFill>
              </a:rPr>
              <a:t>概况</a:t>
            </a:r>
            <a:endParaRPr lang="en-US" altLang="zh-CN"/>
          </a:p>
          <a:p>
            <a:pPr>
              <a:lnSpc>
                <a:spcPct val="120000"/>
              </a:lnSpc>
              <a:spcAft>
                <a:spcPts val="0"/>
              </a:spcAft>
            </a:pPr>
            <a:r>
              <a:rPr lang="zh-CN" altLang="en-US">
                <a:solidFill>
                  <a:schemeClr val="tx1"/>
                </a:solidFill>
                <a:sym typeface="+mn-ea"/>
              </a:rPr>
              <a:t>近期开发进展：</a:t>
            </a:r>
            <a:r>
              <a:rPr lang="en-US" altLang="zh-CN">
                <a:solidFill>
                  <a:schemeClr val="tx1"/>
                </a:solidFill>
                <a:sym typeface="+mn-ea"/>
              </a:rPr>
              <a:t>MACE::Environment</a:t>
            </a:r>
            <a:endParaRPr lang="zh-CN" altLang="en-US">
              <a:solidFill>
                <a:schemeClr val="tx1"/>
              </a:solidFill>
            </a:endParaRPr>
          </a:p>
          <a:p>
            <a:pPr lvl="1">
              <a:lnSpc>
                <a:spcPct val="120000"/>
              </a:lnSpc>
              <a:spcAft>
                <a:spcPts val="0"/>
              </a:spcAft>
            </a:pPr>
            <a:r>
              <a:rPr lang="zh-CN" altLang="en-US">
                <a:solidFill>
                  <a:schemeClr val="tx1"/>
                </a:solidFill>
                <a:sym typeface="+mn-ea"/>
              </a:rPr>
              <a:t>界面</a:t>
            </a:r>
            <a:r>
              <a:rPr lang="en-US" altLang="zh-CN">
                <a:solidFill>
                  <a:schemeClr val="tx1"/>
                </a:solidFill>
                <a:sym typeface="+mn-ea"/>
              </a:rPr>
              <a:t>/</a:t>
            </a:r>
            <a:r>
              <a:rPr lang="zh-CN" altLang="en-US">
                <a:solidFill>
                  <a:schemeClr val="tx1"/>
                </a:solidFill>
                <a:sym typeface="+mn-ea"/>
              </a:rPr>
              <a:t>接口</a:t>
            </a:r>
            <a:endParaRPr lang="zh-CN" altLang="en-US">
              <a:solidFill>
                <a:schemeClr val="tx1"/>
              </a:solidFill>
            </a:endParaRPr>
          </a:p>
          <a:p>
            <a:pPr lvl="2" algn="l">
              <a:lnSpc>
                <a:spcPct val="120000"/>
              </a:lnSpc>
              <a:spcAft>
                <a:spcPts val="0"/>
              </a:spcAft>
              <a:buClrTx/>
              <a:buSzTx/>
            </a:pPr>
            <a:r>
              <a:rPr lang="zh-CN" altLang="en-US">
                <a:solidFill>
                  <a:schemeClr val="bg2"/>
                </a:solidFill>
                <a:sym typeface="+mn-ea"/>
              </a:rPr>
              <a:t>环境（MACE::Environment::(...)）</a:t>
            </a:r>
            <a:endParaRPr lang="zh-CN" altLang="en-US">
              <a:solidFill>
                <a:schemeClr val="bg2"/>
              </a:solidFill>
            </a:endParaRPr>
          </a:p>
          <a:p>
            <a:pPr lvl="2" algn="l">
              <a:lnSpc>
                <a:spcPct val="120000"/>
              </a:lnSpc>
              <a:spcAft>
                <a:spcPts val="0"/>
              </a:spcAft>
              <a:buClrTx/>
              <a:buSzTx/>
            </a:pPr>
            <a:r>
              <a:rPr lang="zh-CN" altLang="en-US">
                <a:solidFill>
                  <a:schemeClr val="tx1"/>
                </a:solidFill>
                <a:sym typeface="+mn-ea"/>
              </a:rPr>
              <a:t>命令行界面（MACE::Environment::CLI::(...)）</a:t>
            </a:r>
            <a:endParaRPr lang="zh-CN" altLang="en-US">
              <a:solidFill>
                <a:schemeClr val="tx1"/>
              </a:solidFill>
              <a:sym typeface="+mn-ea"/>
            </a:endParaRPr>
          </a:p>
          <a:p>
            <a:pPr lvl="2">
              <a:lnSpc>
                <a:spcPct val="120000"/>
              </a:lnSpc>
              <a:spcAft>
                <a:spcPts val="0"/>
              </a:spcAft>
            </a:pPr>
            <a:r>
              <a:rPr lang="zh-CN" altLang="en-US">
                <a:solidFill>
                  <a:schemeClr val="bg2"/>
                </a:solidFill>
              </a:rPr>
              <a:t>输出控制</a:t>
            </a:r>
            <a:r>
              <a:rPr lang="zh-CN" altLang="en-US">
                <a:solidFill>
                  <a:schemeClr val="bg2"/>
                </a:solidFill>
                <a:sym typeface="+mn-ea"/>
              </a:rPr>
              <a:t>（</a:t>
            </a:r>
            <a:r>
              <a:rPr lang="en-US" altLang="zh-CN">
                <a:solidFill>
                  <a:schemeClr val="bg2"/>
                </a:solidFill>
                <a:sym typeface="+mn-ea"/>
              </a:rPr>
              <a:t>MACE::Environment::VerboseLevel</a:t>
            </a:r>
            <a:r>
              <a:rPr lang="zh-CN" altLang="en-US">
                <a:solidFill>
                  <a:schemeClr val="bg2"/>
                </a:solidFill>
                <a:sym typeface="+mn-ea"/>
              </a:rPr>
              <a:t>）</a:t>
            </a:r>
            <a:endParaRPr lang="zh-CN" altLang="en-US">
              <a:solidFill>
                <a:schemeClr val="bg2"/>
              </a:solidFill>
            </a:endParaRPr>
          </a:p>
          <a:p>
            <a:pPr lvl="2">
              <a:lnSpc>
                <a:spcPct val="120000"/>
              </a:lnSpc>
              <a:spcAft>
                <a:spcPts val="0"/>
              </a:spcAft>
            </a:pPr>
            <a:r>
              <a:rPr lang="en-US" altLang="zh-CN">
                <a:solidFill>
                  <a:schemeClr val="bg2"/>
                </a:solidFill>
                <a:sym typeface="+mn-ea"/>
              </a:rPr>
              <a:t>MPI</a:t>
            </a:r>
            <a:r>
              <a:rPr lang="zh-CN" altLang="en-US">
                <a:solidFill>
                  <a:schemeClr val="bg2"/>
                </a:solidFill>
                <a:sym typeface="+mn-ea"/>
              </a:rPr>
              <a:t>和</a:t>
            </a:r>
            <a:r>
              <a:rPr lang="en-US" altLang="zh-CN">
                <a:solidFill>
                  <a:schemeClr val="bg2"/>
                </a:solidFill>
                <a:sym typeface="+mn-ea"/>
              </a:rPr>
              <a:t>G4</a:t>
            </a:r>
            <a:r>
              <a:rPr lang="zh-CN" altLang="en-US">
                <a:solidFill>
                  <a:schemeClr val="bg2"/>
                </a:solidFill>
                <a:sym typeface="+mn-ea"/>
              </a:rPr>
              <a:t>的奇妙联动（</a:t>
            </a:r>
            <a:r>
              <a:rPr lang="en-US" altLang="zh-CN">
                <a:solidFill>
                  <a:schemeClr val="bg2"/>
                </a:solidFill>
                <a:sym typeface="+mn-ea"/>
              </a:rPr>
              <a:t>MPIRunManager</a:t>
            </a:r>
            <a:r>
              <a:rPr lang="zh-CN" altLang="en-US">
                <a:solidFill>
                  <a:schemeClr val="bg2"/>
                </a:solidFill>
                <a:sym typeface="+mn-ea"/>
              </a:rPr>
              <a:t>）</a:t>
            </a:r>
            <a:endParaRPr lang="en-US" altLang="zh-CN">
              <a:solidFill>
                <a:schemeClr val="bg2"/>
              </a:solidFill>
            </a:endParaRPr>
          </a:p>
          <a:p>
            <a:pPr lvl="2">
              <a:lnSpc>
                <a:spcPct val="120000"/>
              </a:lnSpc>
              <a:spcAft>
                <a:spcPts val="0"/>
              </a:spcAft>
            </a:pPr>
            <a:r>
              <a:rPr lang="en-US" altLang="zh-CN">
                <a:solidFill>
                  <a:schemeClr val="bg2"/>
                </a:solidFill>
                <a:sym typeface="+mn-ea"/>
              </a:rPr>
              <a:t>G4</a:t>
            </a:r>
            <a:r>
              <a:rPr lang="zh-CN" altLang="en-US">
                <a:solidFill>
                  <a:schemeClr val="bg2"/>
                </a:solidFill>
                <a:sym typeface="+mn-ea"/>
              </a:rPr>
              <a:t>界面的简单封装（</a:t>
            </a:r>
            <a:r>
              <a:rPr lang="en-US" altLang="zh-CN">
                <a:solidFill>
                  <a:schemeClr val="bg2"/>
                </a:solidFill>
                <a:sym typeface="+mn-ea"/>
              </a:rPr>
              <a:t>MPIExecutive</a:t>
            </a:r>
            <a:r>
              <a:rPr lang="zh-CN" altLang="en-US">
                <a:solidFill>
                  <a:schemeClr val="bg2"/>
                </a:solidFill>
                <a:sym typeface="+mn-ea"/>
              </a:rPr>
              <a:t>）</a:t>
            </a:r>
            <a:endParaRPr lang="zh-CN" altLang="en-US">
              <a:solidFill>
                <a:schemeClr val="bg2"/>
              </a:solidFill>
            </a:endParaRPr>
          </a:p>
          <a:p>
            <a:pPr lvl="1">
              <a:lnSpc>
                <a:spcPct val="120000"/>
              </a:lnSpc>
              <a:spcAft>
                <a:spcPts val="0"/>
              </a:spcAft>
            </a:pPr>
            <a:r>
              <a:rPr lang="zh-CN" altLang="en-US">
                <a:solidFill>
                  <a:schemeClr val="bg2"/>
                </a:solidFill>
              </a:rPr>
              <a:t>特性</a:t>
            </a:r>
            <a:endParaRPr lang="zh-CN" altLang="en-US">
              <a:solidFill>
                <a:schemeClr val="bg2"/>
              </a:solidFill>
            </a:endParaRPr>
          </a:p>
          <a:p>
            <a:pPr lvl="2">
              <a:lnSpc>
                <a:spcPct val="120000"/>
              </a:lnSpc>
              <a:spcAft>
                <a:spcPts val="0"/>
              </a:spcAft>
            </a:pPr>
            <a:r>
              <a:rPr lang="zh-CN" altLang="en-US">
                <a:solidFill>
                  <a:schemeClr val="bg2"/>
                </a:solidFill>
                <a:sym typeface="+mn-ea"/>
              </a:rPr>
              <a:t>资源管理（</a:t>
            </a:r>
            <a:r>
              <a:rPr lang="en-US" altLang="zh-CN">
                <a:solidFill>
                  <a:schemeClr val="bg2"/>
                </a:solidFill>
                <a:sym typeface="+mn-ea"/>
              </a:rPr>
              <a:t>MACE::Memory::(...)</a:t>
            </a:r>
            <a:r>
              <a:rPr lang="zh-CN" altLang="en-US">
                <a:solidFill>
                  <a:schemeClr val="bg2"/>
                </a:solidFill>
                <a:sym typeface="+mn-ea"/>
              </a:rPr>
              <a:t>）</a:t>
            </a:r>
            <a:endParaRPr lang="zh-CN" altLang="en-US">
              <a:solidFill>
                <a:schemeClr val="bg2"/>
              </a:solidFill>
              <a:sym typeface="+mn-ea"/>
            </a:endParaRPr>
          </a:p>
          <a:p>
            <a:pPr lvl="2">
              <a:lnSpc>
                <a:spcPct val="120000"/>
              </a:lnSpc>
              <a:spcAft>
                <a:spcPts val="0"/>
              </a:spcAft>
            </a:pPr>
            <a:r>
              <a:rPr lang="zh-CN" altLang="en-US">
                <a:solidFill>
                  <a:schemeClr val="bg2"/>
                </a:solidFill>
                <a:sym typeface="+mn-ea"/>
              </a:rPr>
              <a:t>信号处理</a:t>
            </a:r>
            <a:r>
              <a:rPr lang="en-US" altLang="zh-CN">
                <a:solidFill>
                  <a:schemeClr val="bg2"/>
                </a:solidFill>
                <a:sym typeface="+mn-ea"/>
              </a:rPr>
              <a:t>/</a:t>
            </a:r>
            <a:r>
              <a:rPr lang="zh-CN" altLang="en-US">
                <a:solidFill>
                  <a:schemeClr val="bg2"/>
                </a:solidFill>
                <a:sym typeface="+mn-ea"/>
              </a:rPr>
              <a:t>栈踪</a:t>
            </a:r>
            <a:endParaRPr lang="zh-CN" altLang="en-US">
              <a:solidFill>
                <a:schemeClr val="bg2"/>
              </a:solidFill>
              <a:sym typeface="+mn-ea"/>
            </a:endParaRPr>
          </a:p>
          <a:p>
            <a:pPr lvl="2">
              <a:lnSpc>
                <a:spcPct val="120000"/>
              </a:lnSpc>
              <a:spcAft>
                <a:spcPts val="0"/>
              </a:spcAft>
            </a:pPr>
            <a:r>
              <a:rPr lang="zh-CN" altLang="en-US">
                <a:solidFill>
                  <a:schemeClr val="bg2"/>
                </a:solidFill>
              </a:rPr>
              <a:t>杂项功能特性（</a:t>
            </a:r>
            <a:r>
              <a:rPr lang="en-US" altLang="zh-CN">
                <a:solidFill>
                  <a:schemeClr val="bg2"/>
                </a:solidFill>
              </a:rPr>
              <a:t>MACE::Utility</a:t>
            </a:r>
            <a:r>
              <a:rPr lang="en-US" altLang="zh-CN">
                <a:solidFill>
                  <a:schemeClr val="bg2"/>
                </a:solidFill>
                <a:sym typeface="+mn-ea"/>
              </a:rPr>
              <a:t>::(...)</a:t>
            </a:r>
            <a:r>
              <a:rPr lang="zh-CN" altLang="en-US">
                <a:solidFill>
                  <a:schemeClr val="bg2"/>
                </a:solidFill>
              </a:rPr>
              <a:t>）</a:t>
            </a:r>
            <a:endParaRPr lang="zh-CN" altLang="en-US">
              <a:solidFill>
                <a:schemeClr val="bg2"/>
              </a:solidFill>
            </a:endParaRPr>
          </a:p>
        </p:txBody>
      </p:sp>
      <p:sp>
        <p:nvSpPr>
          <p:cNvPr id="7" name="内容占位符 6"/>
          <p:cNvSpPr>
            <a:spLocks noGrp="1"/>
          </p:cNvSpPr>
          <p:nvPr>
            <p:ph sz="half" idx="2"/>
          </p:nvPr>
        </p:nvSpPr>
        <p:spPr>
          <a:xfrm>
            <a:off x="6403975" y="1825625"/>
            <a:ext cx="4759325" cy="4597400"/>
          </a:xfrm>
        </p:spPr>
        <p:txBody>
          <a:bodyPr/>
          <a:p>
            <a:pPr lvl="0">
              <a:lnSpc>
                <a:spcPct val="120000"/>
              </a:lnSpc>
              <a:spcAft>
                <a:spcPts val="0"/>
              </a:spcAft>
            </a:pPr>
            <a:r>
              <a:rPr lang="zh-CN" altLang="en-US">
                <a:solidFill>
                  <a:schemeClr val="bg2"/>
                </a:solidFill>
                <a:sym typeface="+mn-ea"/>
              </a:rPr>
              <a:t>安装与</a:t>
            </a:r>
            <a:r>
              <a:rPr lang="zh-CN" altLang="en-US" sz="2000">
                <a:solidFill>
                  <a:schemeClr val="bg2"/>
                </a:solidFill>
                <a:sym typeface="+mn-ea"/>
              </a:rPr>
              <a:t>跨平台性</a:t>
            </a:r>
            <a:endParaRPr lang="en-US" altLang="zh-CN">
              <a:solidFill>
                <a:schemeClr val="bg2"/>
              </a:solidFill>
            </a:endParaRPr>
          </a:p>
          <a:p>
            <a:pPr lvl="1">
              <a:lnSpc>
                <a:spcPct val="120000"/>
              </a:lnSpc>
              <a:spcAft>
                <a:spcPts val="0"/>
              </a:spcAft>
            </a:pPr>
            <a:r>
              <a:rPr lang="en-US" altLang="zh-CN">
                <a:solidFill>
                  <a:schemeClr val="bg2"/>
                </a:solidFill>
                <a:sym typeface="+mn-ea"/>
              </a:rPr>
              <a:t>Linux</a:t>
            </a:r>
            <a:endParaRPr lang="en-US" altLang="zh-CN">
              <a:solidFill>
                <a:schemeClr val="bg2"/>
              </a:solidFill>
            </a:endParaRPr>
          </a:p>
          <a:p>
            <a:pPr lvl="1">
              <a:lnSpc>
                <a:spcPct val="120000"/>
              </a:lnSpc>
              <a:spcAft>
                <a:spcPts val="0"/>
              </a:spcAft>
            </a:pPr>
            <a:r>
              <a:rPr lang="en-US" altLang="zh-CN">
                <a:solidFill>
                  <a:schemeClr val="bg2"/>
                </a:solidFill>
                <a:sym typeface="+mn-ea"/>
              </a:rPr>
              <a:t>Windows</a:t>
            </a:r>
            <a:endParaRPr lang="en-US" altLang="zh-CN">
              <a:solidFill>
                <a:schemeClr val="bg2"/>
              </a:solidFill>
              <a:sym typeface="+mn-ea"/>
            </a:endParaRPr>
          </a:p>
          <a:p>
            <a:pPr lvl="2">
              <a:lnSpc>
                <a:spcPct val="120000"/>
              </a:lnSpc>
              <a:spcAft>
                <a:spcPts val="0"/>
              </a:spcAft>
            </a:pPr>
            <a:r>
              <a:rPr lang="zh-CN" altLang="en-US">
                <a:solidFill>
                  <a:schemeClr val="bg2"/>
                </a:solidFill>
                <a:sym typeface="+mn-ea"/>
              </a:rPr>
              <a:t>一个</a:t>
            </a:r>
            <a:r>
              <a:rPr lang="en-US" altLang="zh-CN">
                <a:solidFill>
                  <a:schemeClr val="bg2"/>
                </a:solidFill>
                <a:sym typeface="+mn-ea"/>
              </a:rPr>
              <a:t>ROOT</a:t>
            </a:r>
            <a:r>
              <a:rPr lang="zh-CN" altLang="en-US">
                <a:solidFill>
                  <a:schemeClr val="bg2"/>
                </a:solidFill>
                <a:sym typeface="+mn-ea"/>
              </a:rPr>
              <a:t>的</a:t>
            </a:r>
            <a:r>
              <a:rPr lang="en-US" altLang="zh-CN">
                <a:solidFill>
                  <a:schemeClr val="bg2"/>
                </a:solidFill>
                <a:sym typeface="+mn-ea"/>
              </a:rPr>
              <a:t>bug</a:t>
            </a:r>
            <a:endParaRPr lang="en-US" altLang="zh-CN">
              <a:solidFill>
                <a:schemeClr val="bg2"/>
              </a:solidFill>
            </a:endParaRPr>
          </a:p>
          <a:p>
            <a:pPr lvl="1">
              <a:lnSpc>
                <a:spcPct val="120000"/>
              </a:lnSpc>
              <a:spcAft>
                <a:spcPts val="0"/>
              </a:spcAft>
            </a:pPr>
            <a:r>
              <a:rPr lang="en-US" altLang="zh-CN">
                <a:solidFill>
                  <a:schemeClr val="bg2"/>
                </a:solidFill>
                <a:sym typeface="+mn-ea"/>
              </a:rPr>
              <a:t>Mac</a:t>
            </a:r>
            <a:endParaRPr lang="en-US" altLang="zh-CN">
              <a:solidFill>
                <a:schemeClr val="bg2"/>
              </a:solidFill>
              <a:sym typeface="+mn-ea"/>
            </a:endParaRPr>
          </a:p>
          <a:p>
            <a:pPr lvl="1">
              <a:lnSpc>
                <a:spcPct val="120000"/>
              </a:lnSpc>
              <a:spcAft>
                <a:spcPts val="0"/>
              </a:spcAft>
            </a:pPr>
            <a:r>
              <a:rPr lang="zh-CN" altLang="en-US">
                <a:solidFill>
                  <a:schemeClr val="bg2"/>
                </a:solidFill>
                <a:sym typeface="+mn-ea"/>
              </a:rPr>
              <a:t>编译选项</a:t>
            </a:r>
            <a:endParaRPr lang="zh-CN" altLang="en-US">
              <a:solidFill>
                <a:schemeClr val="bg2"/>
              </a:solidFill>
            </a:endParaRPr>
          </a:p>
          <a:p>
            <a:pPr>
              <a:lnSpc>
                <a:spcPct val="120000"/>
              </a:lnSpc>
              <a:spcAft>
                <a:spcPts val="0"/>
              </a:spcAft>
            </a:pPr>
            <a:endParaRPr lang="zh-CN" altLang="en-US">
              <a:solidFill>
                <a:schemeClr val="bg2"/>
              </a:solidFill>
            </a:endParaRPr>
          </a:p>
        </p:txBody>
      </p:sp>
      <p:sp>
        <p:nvSpPr>
          <p:cNvPr id="2" name="灯片编号占位符 1"/>
          <p:cNvSpPr>
            <a:spLocks noGrp="1"/>
          </p:cNvSpPr>
          <p:nvPr>
            <p:ph type="sldNum" sz="quarter" idx="12"/>
          </p:nvPr>
        </p:nvSpPr>
        <p:spPr/>
        <p:txBody>
          <a:bodyPr/>
          <a:p>
            <a:fld id="{49AE70B2-8BF9-45C0-BB95-33D1B9D3A854}" type="slidenum">
              <a:rPr lang="zh-CN" altLang="en-US" smtClean="0"/>
            </a:fld>
            <a:endParaRPr lang="zh-CN"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命令行界面</a:t>
            </a:r>
            <a:endParaRPr lang="zh-CN" altLang="en-US"/>
          </a:p>
        </p:txBody>
      </p:sp>
      <p:sp>
        <p:nvSpPr>
          <p:cNvPr id="3" name="内容占位符 2"/>
          <p:cNvSpPr>
            <a:spLocks noGrp="1"/>
          </p:cNvSpPr>
          <p:nvPr>
            <p:ph idx="1"/>
          </p:nvPr>
        </p:nvSpPr>
        <p:spPr/>
        <p:txBody>
          <a:bodyPr/>
          <a:p>
            <a:pPr>
              <a:lnSpc>
                <a:spcPct val="150000"/>
              </a:lnSpc>
            </a:pPr>
            <a:r>
              <a:rPr lang="zh-CN" altLang="en-US"/>
              <a:t>实现了统一的命令行界面（</a:t>
            </a:r>
            <a:r>
              <a:rPr lang="en-US" altLang="zh-CN"/>
              <a:t>Command Line Interface</a:t>
            </a:r>
            <a:r>
              <a:rPr lang="zh-CN" altLang="en-US"/>
              <a:t>，</a:t>
            </a:r>
            <a:r>
              <a:rPr lang="en-US" altLang="zh-CN"/>
              <a:t>CLI</a:t>
            </a:r>
            <a:r>
              <a:rPr lang="zh-CN" altLang="en-US"/>
              <a:t>）框架，提供可扩展的定制</a:t>
            </a:r>
            <a:r>
              <a:rPr lang="en-US" altLang="zh-CN"/>
              <a:t>CLI</a:t>
            </a:r>
            <a:r>
              <a:rPr lang="zh-CN" altLang="en-US"/>
              <a:t>的方法。事实上是对</a:t>
            </a:r>
            <a:r>
              <a:rPr lang="en-US" altLang="zh-CN"/>
              <a:t>argparse</a:t>
            </a:r>
            <a:r>
              <a:rPr lang="zh-CN" altLang="en-US"/>
              <a:t>的封装，参数的翻译和配置由它提供。</a:t>
            </a:r>
            <a:endParaRPr lang="zh-CN" altLang="en-US"/>
          </a:p>
          <a:p>
            <a:pPr>
              <a:lnSpc>
                <a:spcPct val="150000"/>
              </a:lnSpc>
            </a:pPr>
            <a:r>
              <a:rPr lang="zh-CN" altLang="en-US"/>
              <a:t>对</a:t>
            </a:r>
            <a:r>
              <a:rPr lang="en-US" altLang="zh-CN"/>
              <a:t>C++</a:t>
            </a:r>
            <a:r>
              <a:rPr lang="zh-CN" altLang="en-US"/>
              <a:t>的命令行界面有常见几个处理方案：自己写（造这种轮子并不划算）、用</a:t>
            </a:r>
            <a:r>
              <a:rPr lang="en-US" altLang="zh-CN"/>
              <a:t>boost::program_options</a:t>
            </a:r>
            <a:r>
              <a:rPr lang="zh-CN" altLang="en-US"/>
              <a:t>（</a:t>
            </a:r>
            <a:r>
              <a:rPr lang="en-US" altLang="zh-CN"/>
              <a:t>boost</a:t>
            </a:r>
            <a:r>
              <a:rPr lang="zh-CN" altLang="en-US"/>
              <a:t>库太大，只用这一个功能不划算，还提高了安装门槛）、或者用其他小型开源库（安装容易，可以让</a:t>
            </a:r>
            <a:r>
              <a:rPr lang="en-US" altLang="zh-CN"/>
              <a:t>cmake</a:t>
            </a:r>
            <a:r>
              <a:rPr lang="zh-CN" altLang="en-US"/>
              <a:t>自动下载）。</a:t>
            </a:r>
            <a:endParaRPr lang="zh-CN" altLang="en-US"/>
          </a:p>
          <a:p>
            <a:pPr>
              <a:lnSpc>
                <a:spcPct val="150000"/>
              </a:lnSpc>
            </a:pPr>
            <a:r>
              <a:rPr lang="zh-CN" altLang="en-US"/>
              <a:t>市面上可用的</a:t>
            </a:r>
            <a:r>
              <a:rPr lang="zh-CN" altLang="en-US">
                <a:sym typeface="+mn-ea"/>
              </a:rPr>
              <a:t>千星库</a:t>
            </a:r>
            <a:r>
              <a:rPr lang="zh-CN" altLang="en-US"/>
              <a:t>不是很多，我在几个之间选了</a:t>
            </a:r>
            <a:r>
              <a:rPr lang="en-US" altLang="zh-CN"/>
              <a:t>argparse</a:t>
            </a:r>
            <a:r>
              <a:rPr lang="zh-CN" altLang="en-US"/>
              <a:t>：因为是单头库（不用编译）、足够泛化（基于</a:t>
            </a:r>
            <a:r>
              <a:rPr lang="en-US" altLang="zh-CN"/>
              <a:t>std::any</a:t>
            </a:r>
            <a:r>
              <a:rPr lang="zh-CN" altLang="en-US"/>
              <a:t>实现，参数类型可以任意）、星星够多，并且版本够高，应该足够稳定。</a:t>
            </a:r>
            <a:endParaRPr lang="zh-CN" altLang="en-US"/>
          </a:p>
        </p:txBody>
      </p:sp>
      <p:sp>
        <p:nvSpPr>
          <p:cNvPr id="4" name="文本框 3"/>
          <p:cNvSpPr txBox="1"/>
          <p:nvPr/>
        </p:nvSpPr>
        <p:spPr>
          <a:xfrm>
            <a:off x="5201285" y="1386840"/>
            <a:ext cx="3796030" cy="368300"/>
          </a:xfrm>
          <a:prstGeom prst="rect">
            <a:avLst/>
          </a:prstGeom>
          <a:noFill/>
        </p:spPr>
        <p:txBody>
          <a:bodyPr wrap="square" rtlCol="0" anchor="t">
            <a:spAutoFit/>
          </a:bodyPr>
          <a:p>
            <a:r>
              <a:rPr lang="zh-CN" altLang="en-US"/>
              <a:t>https://github.com/p-ranav/argparse</a:t>
            </a:r>
            <a:endParaRPr lang="zh-CN" altLang="en-US"/>
          </a:p>
        </p:txBody>
      </p:sp>
      <p:pic>
        <p:nvPicPr>
          <p:cNvPr id="5" name="图片 4"/>
          <p:cNvPicPr>
            <a:picLocks noChangeAspect="1"/>
          </p:cNvPicPr>
          <p:nvPr/>
        </p:nvPicPr>
        <p:blipFill>
          <a:blip r:embed="rId1"/>
          <a:stretch>
            <a:fillRect/>
          </a:stretch>
        </p:blipFill>
        <p:spPr>
          <a:xfrm>
            <a:off x="5112385" y="464185"/>
            <a:ext cx="3973830" cy="922655"/>
          </a:xfrm>
          <a:prstGeom prst="rect">
            <a:avLst/>
          </a:prstGeom>
        </p:spPr>
      </p:pic>
      <p:sp>
        <p:nvSpPr>
          <p:cNvPr id="6" name="灯片编号占位符 5"/>
          <p:cNvSpPr>
            <a:spLocks noGrp="1"/>
          </p:cNvSpPr>
          <p:nvPr>
            <p:ph type="sldNum" sz="quarter" idx="12"/>
          </p:nvPr>
        </p:nvSpPr>
        <p:spPr/>
        <p:txBody>
          <a:bodyPr/>
          <a:p>
            <a:fld id="{49AE70B2-8BF9-45C0-BB95-33D1B9D3A854}" type="slidenum">
              <a:rPr lang="zh-CN" altLang="en-US" smtClean="0"/>
            </a:fld>
            <a:endParaRPr lang="zh-CN"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sym typeface="+mn-ea"/>
              </a:rPr>
              <a:t>CLI</a:t>
            </a:r>
            <a:r>
              <a:rPr lang="zh-CN" altLang="en-US">
                <a:sym typeface="+mn-ea"/>
              </a:rPr>
              <a:t>的使用</a:t>
            </a:r>
            <a:endParaRPr lang="zh-CN" altLang="en-US">
              <a:sym typeface="+mn-ea"/>
            </a:endParaRPr>
          </a:p>
        </p:txBody>
      </p:sp>
      <p:sp>
        <p:nvSpPr>
          <p:cNvPr id="3" name="内容占位符 2"/>
          <p:cNvSpPr>
            <a:spLocks noGrp="1"/>
          </p:cNvSpPr>
          <p:nvPr>
            <p:ph idx="1"/>
          </p:nvPr>
        </p:nvSpPr>
        <p:spPr>
          <a:xfrm>
            <a:off x="647700" y="1825625"/>
            <a:ext cx="10515600" cy="4599305"/>
          </a:xfrm>
        </p:spPr>
        <p:txBody>
          <a:bodyPr/>
          <a:p>
            <a:pPr>
              <a:lnSpc>
                <a:spcPct val="150000"/>
              </a:lnSpc>
            </a:pPr>
            <a:r>
              <a:rPr lang="zh-CN" altLang="en-US">
                <a:latin typeface="Consolas" panose="020B0609020204030204" charset="0"/>
                <a:cs typeface="Consolas" panose="020B0609020204030204" charset="0"/>
              </a:rPr>
              <a:t>一般用法：构造一个</a:t>
            </a:r>
            <a:r>
              <a:rPr lang="en-US" altLang="zh-CN">
                <a:latin typeface="Consolas" panose="020B0609020204030204" charset="0"/>
                <a:cs typeface="Consolas" panose="020B0609020204030204" charset="0"/>
              </a:rPr>
              <a:t>CLI</a:t>
            </a:r>
            <a:r>
              <a:rPr lang="zh-CN" altLang="en-US">
                <a:latin typeface="Consolas" panose="020B0609020204030204" charset="0"/>
                <a:cs typeface="Consolas" panose="020B0609020204030204" charset="0"/>
              </a:rPr>
              <a:t>对象并传给</a:t>
            </a:r>
            <a:r>
              <a:rPr lang="en-US" altLang="zh-CN">
                <a:latin typeface="Consolas" panose="020B0609020204030204" charset="0"/>
                <a:cs typeface="Consolas" panose="020B0609020204030204" charset="0"/>
              </a:rPr>
              <a:t>Environment</a:t>
            </a:r>
            <a:r>
              <a:rPr lang="zh-CN" altLang="en-US">
                <a:latin typeface="Consolas" panose="020B0609020204030204" charset="0"/>
                <a:cs typeface="Consolas" panose="020B0609020204030204" charset="0"/>
              </a:rPr>
              <a:t>即可，</a:t>
            </a:r>
            <a:r>
              <a:rPr lang="en-US" altLang="zh-CN">
                <a:latin typeface="Consolas" panose="020B0609020204030204" charset="0"/>
                <a:cs typeface="Consolas" panose="020B0609020204030204" charset="0"/>
                <a:sym typeface="+mn-ea"/>
              </a:rPr>
              <a:t>CLI</a:t>
            </a:r>
            <a:r>
              <a:rPr lang="zh-CN" altLang="en-US">
                <a:latin typeface="Consolas" panose="020B0609020204030204" charset="0"/>
                <a:cs typeface="Consolas" panose="020B0609020204030204" charset="0"/>
                <a:sym typeface="+mn-ea"/>
              </a:rPr>
              <a:t>构造时添加选项，</a:t>
            </a:r>
            <a:r>
              <a:rPr lang="en-US" altLang="zh-CN">
                <a:latin typeface="Consolas" panose="020B0609020204030204" charset="0"/>
                <a:cs typeface="Consolas" panose="020B0609020204030204" charset="0"/>
                <a:sym typeface="+mn-ea"/>
              </a:rPr>
              <a:t>Environment</a:t>
            </a:r>
            <a:r>
              <a:rPr lang="zh-CN" altLang="en-US">
                <a:latin typeface="Consolas" panose="020B0609020204030204" charset="0"/>
                <a:cs typeface="Consolas" panose="020B0609020204030204" charset="0"/>
                <a:sym typeface="+mn-ea"/>
              </a:rPr>
              <a:t>构造时翻译参数。比如：</a:t>
            </a:r>
            <a:endParaRPr lang="zh-CN" altLang="en-US">
              <a:latin typeface="Consolas" panose="020B0609020204030204" charset="0"/>
              <a:cs typeface="Consolas" panose="020B0609020204030204" charset="0"/>
              <a:sym typeface="+mn-ea"/>
            </a:endParaRPr>
          </a:p>
          <a:p>
            <a:pPr>
              <a:lnSpc>
                <a:spcPct val="150000"/>
              </a:lnSpc>
            </a:pPr>
            <a:endParaRPr lang="zh-CN" altLang="en-US">
              <a:latin typeface="Consolas" panose="020B0609020204030204" charset="0"/>
              <a:cs typeface="Consolas" panose="020B0609020204030204" charset="0"/>
              <a:sym typeface="+mn-ea"/>
            </a:endParaRPr>
          </a:p>
          <a:p>
            <a:pPr>
              <a:lnSpc>
                <a:spcPct val="150000"/>
              </a:lnSpc>
            </a:pPr>
            <a:endParaRPr lang="zh-CN" altLang="en-US">
              <a:latin typeface="Consolas" panose="020B0609020204030204" charset="0"/>
              <a:cs typeface="Consolas" panose="020B0609020204030204" charset="0"/>
              <a:sym typeface="+mn-ea"/>
            </a:endParaRPr>
          </a:p>
          <a:p>
            <a:pPr>
              <a:lnSpc>
                <a:spcPct val="150000"/>
              </a:lnSpc>
            </a:pPr>
            <a:endParaRPr lang="zh-CN" altLang="en-US">
              <a:latin typeface="Consolas" panose="020B0609020204030204" charset="0"/>
              <a:cs typeface="Consolas" panose="020B0609020204030204" charset="0"/>
              <a:sym typeface="+mn-ea"/>
            </a:endParaRPr>
          </a:p>
          <a:p>
            <a:pPr>
              <a:lnSpc>
                <a:spcPct val="150000"/>
              </a:lnSpc>
            </a:pPr>
            <a:r>
              <a:rPr lang="zh-CN" altLang="en-US">
                <a:latin typeface="Consolas" panose="020B0609020204030204" charset="0"/>
                <a:cs typeface="Consolas" panose="020B0609020204030204" charset="0"/>
                <a:sym typeface="+mn-ea"/>
              </a:rPr>
              <a:t>如果不依赖</a:t>
            </a:r>
            <a:r>
              <a:rPr lang="zh-CN" altLang="en-US">
                <a:latin typeface="Consolas" panose="020B0609020204030204" charset="0"/>
                <a:cs typeface="Consolas" panose="020B0609020204030204" charset="0"/>
                <a:sym typeface="+mn-ea"/>
              </a:rPr>
              <a:t>Environment，也可手动调用</a:t>
            </a:r>
            <a:r>
              <a:rPr lang="en-US" altLang="zh-CN">
                <a:latin typeface="Consolas" panose="020B0609020204030204" charset="0"/>
                <a:cs typeface="Consolas" panose="020B0609020204030204" charset="0"/>
                <a:sym typeface="+mn-ea"/>
              </a:rPr>
              <a:t>ParseArgs</a:t>
            </a:r>
            <a:r>
              <a:rPr lang="zh-CN" altLang="en-US">
                <a:latin typeface="Consolas" panose="020B0609020204030204" charset="0"/>
                <a:cs typeface="Consolas" panose="020B0609020204030204" charset="0"/>
                <a:sym typeface="+mn-ea"/>
              </a:rPr>
              <a:t>。</a:t>
            </a:r>
            <a:endParaRPr lang="zh-CN" altLang="en-US">
              <a:latin typeface="Consolas" panose="020B0609020204030204" charset="0"/>
              <a:cs typeface="Consolas" panose="020B0609020204030204" charset="0"/>
              <a:sym typeface="+mn-ea"/>
            </a:endParaRPr>
          </a:p>
          <a:p>
            <a:pPr>
              <a:lnSpc>
                <a:spcPct val="150000"/>
              </a:lnSpc>
            </a:pPr>
            <a:r>
              <a:rPr lang="zh-CN" altLang="en-US">
                <a:latin typeface="Consolas" panose="020B0609020204030204" charset="0"/>
                <a:cs typeface="Consolas" panose="020B0609020204030204" charset="0"/>
                <a:sym typeface="+mn-ea"/>
              </a:rPr>
              <a:t>要增加程序特定的选项也不困难，在构造</a:t>
            </a:r>
            <a:r>
              <a:rPr lang="en-US" altLang="zh-CN">
                <a:latin typeface="Consolas" panose="020B0609020204030204" charset="0"/>
                <a:cs typeface="Consolas" panose="020B0609020204030204" charset="0"/>
                <a:sym typeface="+mn-ea"/>
              </a:rPr>
              <a:t>CLI</a:t>
            </a:r>
            <a:r>
              <a:rPr lang="zh-CN" altLang="en-US">
                <a:latin typeface="Consolas" panose="020B0609020204030204" charset="0"/>
                <a:cs typeface="Consolas" panose="020B0609020204030204" charset="0"/>
                <a:sym typeface="+mn-ea"/>
              </a:rPr>
              <a:t>之后、翻译之间使用</a:t>
            </a:r>
            <a:r>
              <a:rPr lang="en-US" altLang="zh-CN">
                <a:latin typeface="Consolas" panose="020B0609020204030204" charset="0"/>
                <a:cs typeface="Consolas" panose="020B0609020204030204" charset="0"/>
                <a:sym typeface="+mn-ea"/>
              </a:rPr>
              <a:t>AddArgument</a:t>
            </a:r>
            <a:r>
              <a:rPr lang="zh-CN" altLang="en-US">
                <a:latin typeface="Consolas" panose="020B0609020204030204" charset="0"/>
                <a:cs typeface="Consolas" panose="020B0609020204030204" charset="0"/>
                <a:sym typeface="+mn-ea"/>
              </a:rPr>
              <a:t>即可。</a:t>
            </a:r>
            <a:endParaRPr lang="zh-CN" altLang="en-US">
              <a:latin typeface="Consolas" panose="020B0609020204030204" charset="0"/>
              <a:cs typeface="Consolas" panose="020B0609020204030204" charset="0"/>
              <a:sym typeface="+mn-ea"/>
            </a:endParaRPr>
          </a:p>
          <a:p>
            <a:pPr>
              <a:lnSpc>
                <a:spcPct val="150000"/>
              </a:lnSpc>
            </a:pPr>
            <a:r>
              <a:rPr lang="zh-CN" altLang="en-US">
                <a:latin typeface="Consolas" panose="020B0609020204030204" charset="0"/>
                <a:cs typeface="Consolas" panose="020B0609020204030204" charset="0"/>
                <a:sym typeface="+mn-ea"/>
              </a:rPr>
              <a:t>也可以手动继承</a:t>
            </a:r>
            <a:r>
              <a:rPr lang="en-US" altLang="zh-CN">
                <a:latin typeface="Consolas" panose="020B0609020204030204" charset="0"/>
                <a:cs typeface="Consolas" panose="020B0609020204030204" charset="0"/>
                <a:sym typeface="+mn-ea"/>
              </a:rPr>
              <a:t>CLI</a:t>
            </a:r>
            <a:r>
              <a:rPr lang="zh-CN" altLang="en-US">
                <a:latin typeface="Consolas" panose="020B0609020204030204" charset="0"/>
                <a:cs typeface="Consolas" panose="020B0609020204030204" charset="0"/>
                <a:sym typeface="+mn-ea"/>
              </a:rPr>
              <a:t>并在构造函数中调用</a:t>
            </a:r>
            <a:r>
              <a:rPr lang="en-US" altLang="zh-CN">
                <a:latin typeface="Consolas" panose="020B0609020204030204" charset="0"/>
                <a:cs typeface="Consolas" panose="020B0609020204030204" charset="0"/>
                <a:sym typeface="+mn-ea"/>
              </a:rPr>
              <a:t>AddArgument</a:t>
            </a:r>
            <a:r>
              <a:rPr lang="zh-CN" altLang="en-US">
                <a:latin typeface="Consolas" panose="020B0609020204030204" charset="0"/>
                <a:cs typeface="Consolas" panose="020B0609020204030204" charset="0"/>
                <a:sym typeface="+mn-ea"/>
              </a:rPr>
              <a:t>。</a:t>
            </a:r>
            <a:endParaRPr lang="zh-CN" altLang="en-US">
              <a:latin typeface="Consolas" panose="020B0609020204030204" charset="0"/>
              <a:cs typeface="Consolas" panose="020B0609020204030204" charset="0"/>
              <a:sym typeface="+mn-ea"/>
            </a:endParaRPr>
          </a:p>
        </p:txBody>
      </p:sp>
      <p:sp>
        <p:nvSpPr>
          <p:cNvPr id="4" name="文本框 3"/>
          <p:cNvSpPr txBox="1"/>
          <p:nvPr/>
        </p:nvSpPr>
        <p:spPr>
          <a:xfrm>
            <a:off x="1362710" y="2973070"/>
            <a:ext cx="9465945" cy="1568450"/>
          </a:xfrm>
          <a:prstGeom prst="rect">
            <a:avLst/>
          </a:prstGeom>
          <a:solidFill>
            <a:schemeClr val="tx1"/>
          </a:solidFill>
        </p:spPr>
        <p:txBody>
          <a:bodyPr wrap="square" rtlCol="0" anchor="t">
            <a:spAutoFit/>
          </a:bodyPr>
          <a:p>
            <a:pPr marL="0" lvl="0" algn="l">
              <a:lnSpc>
                <a:spcPct val="100000"/>
              </a:lnSpc>
              <a:spcBef>
                <a:spcPts val="0"/>
              </a:spcBef>
              <a:spcAft>
                <a:spcPts val="0"/>
              </a:spcAft>
              <a:buClrTx/>
              <a:buSzTx/>
              <a:buNone/>
            </a:pPr>
            <a:r>
              <a:rPr lang="zh-CN" altLang="en-US" sz="1600">
                <a:solidFill>
                  <a:schemeClr val="bg1"/>
                </a:solidFill>
                <a:latin typeface="Consolas" panose="020B0609020204030204" charset="0"/>
                <a:cs typeface="Consolas" panose="020B0609020204030204" charset="0"/>
                <a:sym typeface="+mn-ea"/>
              </a:rPr>
              <a:t>int main(int argc, char* argv[]) {</a:t>
            </a:r>
            <a:endParaRPr lang="zh-CN" altLang="en-US" sz="1600">
              <a:solidFill>
                <a:schemeClr val="bg1"/>
              </a:solidFill>
              <a:latin typeface="Consolas" panose="020B0609020204030204" charset="0"/>
              <a:cs typeface="Consolas" panose="020B0609020204030204" charset="0"/>
            </a:endParaRPr>
          </a:p>
          <a:p>
            <a:pPr marL="0" lvl="0" algn="l">
              <a:lnSpc>
                <a:spcPct val="100000"/>
              </a:lnSpc>
              <a:spcBef>
                <a:spcPts val="0"/>
              </a:spcBef>
              <a:spcAft>
                <a:spcPts val="0"/>
              </a:spcAft>
              <a:buClrTx/>
              <a:buSzTx/>
              <a:buNone/>
            </a:pPr>
            <a:r>
              <a:rPr lang="zh-CN" altLang="en-US" sz="1600">
                <a:solidFill>
                  <a:schemeClr val="bg1"/>
                </a:solidFill>
                <a:latin typeface="Consolas" panose="020B0609020204030204" charset="0"/>
                <a:cs typeface="Consolas" panose="020B0609020204030204" charset="0"/>
                <a:sym typeface="+mn-ea"/>
              </a:rPr>
              <a:t>    MACE::Environment::CLI::</a:t>
            </a:r>
            <a:r>
              <a:rPr lang="en-US" altLang="zh-CN" sz="1600">
                <a:solidFill>
                  <a:schemeClr val="bg1"/>
                </a:solidFill>
                <a:latin typeface="Consolas" panose="020B0609020204030204" charset="0"/>
                <a:cs typeface="Consolas" panose="020B0609020204030204" charset="0"/>
                <a:sym typeface="+mn-ea"/>
              </a:rPr>
              <a:t>Geant4</a:t>
            </a:r>
            <a:r>
              <a:rPr lang="zh-CN" altLang="en-US" sz="1600">
                <a:solidFill>
                  <a:schemeClr val="bg1"/>
                </a:solidFill>
                <a:latin typeface="Consolas" panose="020B0609020204030204" charset="0"/>
                <a:cs typeface="Consolas" panose="020B0609020204030204" charset="0"/>
                <a:sym typeface="+mn-ea"/>
              </a:rPr>
              <a:t>CLI cli;</a:t>
            </a:r>
            <a:r>
              <a:rPr lang="en-US" altLang="zh-CN" sz="1600">
                <a:solidFill>
                  <a:schemeClr val="bg1"/>
                </a:solidFill>
                <a:latin typeface="Consolas" panose="020B0609020204030204" charset="0"/>
                <a:cs typeface="Consolas" panose="020B0609020204030204" charset="0"/>
                <a:sym typeface="+mn-ea"/>
              </a:rPr>
              <a:t> // </a:t>
            </a:r>
            <a:r>
              <a:rPr lang="zh-CN" altLang="en-US" sz="1600">
                <a:solidFill>
                  <a:schemeClr val="bg1"/>
                </a:solidFill>
                <a:latin typeface="Consolas" panose="020B0609020204030204" charset="0"/>
                <a:cs typeface="Consolas" panose="020B0609020204030204" charset="0"/>
                <a:sym typeface="+mn-ea"/>
              </a:rPr>
              <a:t>构造</a:t>
            </a:r>
            <a:r>
              <a:rPr lang="en-US" altLang="zh-CN" sz="1600">
                <a:solidFill>
                  <a:schemeClr val="bg1"/>
                </a:solidFill>
                <a:latin typeface="Consolas" panose="020B0609020204030204" charset="0"/>
                <a:cs typeface="Consolas" panose="020B0609020204030204" charset="0"/>
                <a:sym typeface="+mn-ea"/>
              </a:rPr>
              <a:t>CLI</a:t>
            </a:r>
            <a:endParaRPr lang="zh-CN" altLang="en-US" sz="1600">
              <a:solidFill>
                <a:schemeClr val="bg1"/>
              </a:solidFill>
              <a:latin typeface="Consolas" panose="020B0609020204030204" charset="0"/>
              <a:cs typeface="Consolas" panose="020B0609020204030204" charset="0"/>
            </a:endParaRPr>
          </a:p>
          <a:p>
            <a:pPr marL="0" lvl="0" algn="l">
              <a:lnSpc>
                <a:spcPct val="100000"/>
              </a:lnSpc>
              <a:spcBef>
                <a:spcPts val="0"/>
              </a:spcBef>
              <a:spcAft>
                <a:spcPts val="0"/>
              </a:spcAft>
              <a:buClrTx/>
              <a:buSzTx/>
              <a:buNone/>
            </a:pPr>
            <a:r>
              <a:rPr lang="zh-CN" altLang="en-US" sz="1600">
                <a:solidFill>
                  <a:schemeClr val="bg1"/>
                </a:solidFill>
                <a:latin typeface="Consolas" panose="020B0609020204030204" charset="0"/>
                <a:cs typeface="Consolas" panose="020B0609020204030204" charset="0"/>
                <a:sym typeface="+mn-ea"/>
              </a:rPr>
              <a:t>    MACE::Environment::MPIEnvironment mpiEnvironment(argc, argv, cli);</a:t>
            </a:r>
            <a:r>
              <a:rPr lang="en-US" altLang="zh-CN" sz="1600">
                <a:solidFill>
                  <a:schemeClr val="bg1"/>
                </a:solidFill>
                <a:latin typeface="Consolas" panose="020B0609020204030204" charset="0"/>
                <a:cs typeface="Consolas" panose="020B0609020204030204" charset="0"/>
                <a:sym typeface="+mn-ea"/>
              </a:rPr>
              <a:t> // </a:t>
            </a:r>
            <a:r>
              <a:rPr lang="zh-CN" sz="1600">
                <a:solidFill>
                  <a:schemeClr val="bg1"/>
                </a:solidFill>
                <a:latin typeface="Consolas" panose="020B0609020204030204" charset="0"/>
                <a:cs typeface="Consolas" panose="020B0609020204030204" charset="0"/>
                <a:sym typeface="+mn-ea"/>
              </a:rPr>
              <a:t>翻译参数</a:t>
            </a:r>
            <a:endParaRPr lang="zh-CN" altLang="en-US" sz="1600">
              <a:solidFill>
                <a:schemeClr val="bg1"/>
              </a:solidFill>
              <a:latin typeface="Consolas" panose="020B0609020204030204" charset="0"/>
              <a:cs typeface="Consolas" panose="020B0609020204030204" charset="0"/>
              <a:sym typeface="+mn-ea"/>
            </a:endParaRPr>
          </a:p>
          <a:p>
            <a:pPr marL="0" lvl="0" algn="l">
              <a:lnSpc>
                <a:spcPct val="100000"/>
              </a:lnSpc>
              <a:spcBef>
                <a:spcPts val="0"/>
              </a:spcBef>
              <a:spcAft>
                <a:spcPts val="0"/>
              </a:spcAft>
              <a:buClrTx/>
              <a:buSzTx/>
              <a:buNone/>
            </a:pPr>
            <a:r>
              <a:rPr lang="en-US" altLang="zh-CN" sz="1600">
                <a:solidFill>
                  <a:schemeClr val="bg1"/>
                </a:solidFill>
                <a:latin typeface="Consolas" panose="020B0609020204030204" charset="0"/>
                <a:cs typeface="Consolas" panose="020B0609020204030204" charset="0"/>
                <a:sym typeface="+mn-ea"/>
              </a:rPr>
              <a:t>    // </a:t>
            </a:r>
            <a:r>
              <a:rPr lang="zh-CN" altLang="en-US" sz="1600">
                <a:solidFill>
                  <a:schemeClr val="bg1"/>
                </a:solidFill>
                <a:latin typeface="Consolas" panose="020B0609020204030204" charset="0"/>
                <a:cs typeface="Consolas" panose="020B0609020204030204" charset="0"/>
                <a:sym typeface="+mn-ea"/>
              </a:rPr>
              <a:t>翻译后可通过内部</a:t>
            </a:r>
            <a:r>
              <a:rPr lang="en-US" altLang="zh-CN" sz="1600">
                <a:solidFill>
                  <a:schemeClr val="bg1"/>
                </a:solidFill>
                <a:latin typeface="Consolas" panose="020B0609020204030204" charset="0"/>
                <a:cs typeface="Consolas" panose="020B0609020204030204" charset="0"/>
                <a:sym typeface="+mn-ea"/>
              </a:rPr>
              <a:t>argparse</a:t>
            </a:r>
            <a:r>
              <a:rPr lang="zh-CN" altLang="en-US" sz="1600">
                <a:solidFill>
                  <a:schemeClr val="bg1"/>
                </a:solidFill>
                <a:latin typeface="Consolas" panose="020B0609020204030204" charset="0"/>
                <a:cs typeface="Consolas" panose="020B0609020204030204" charset="0"/>
                <a:sym typeface="+mn-ea"/>
              </a:rPr>
              <a:t>对象获取参数</a:t>
            </a:r>
            <a:endParaRPr lang="zh-CN" altLang="en-US" sz="1600">
              <a:solidFill>
                <a:schemeClr val="bg1"/>
              </a:solidFill>
              <a:latin typeface="Consolas" panose="020B0609020204030204" charset="0"/>
              <a:cs typeface="Consolas" panose="020B0609020204030204" charset="0"/>
              <a:sym typeface="+mn-ea"/>
            </a:endParaRPr>
          </a:p>
          <a:p>
            <a:pPr marL="0" lvl="0" algn="l">
              <a:lnSpc>
                <a:spcPct val="100000"/>
              </a:lnSpc>
              <a:spcBef>
                <a:spcPts val="0"/>
              </a:spcBef>
              <a:spcAft>
                <a:spcPts val="0"/>
              </a:spcAft>
              <a:buClrTx/>
              <a:buSzTx/>
              <a:buNone/>
            </a:pPr>
            <a:r>
              <a:rPr lang="zh-CN" altLang="en-US" sz="1600">
                <a:solidFill>
                  <a:schemeClr val="bg1"/>
                </a:solidFill>
                <a:latin typeface="Consolas" panose="020B0609020204030204" charset="0"/>
                <a:cs typeface="Consolas" panose="020B0609020204030204" charset="0"/>
                <a:sym typeface="+mn-ea"/>
              </a:rPr>
              <a:t> </a:t>
            </a:r>
            <a:r>
              <a:rPr lang="en-US" altLang="zh-CN" sz="1600">
                <a:solidFill>
                  <a:schemeClr val="bg1"/>
                </a:solidFill>
                <a:latin typeface="Consolas" panose="020B0609020204030204" charset="0"/>
                <a:cs typeface="Consolas" panose="020B0609020204030204" charset="0"/>
                <a:sym typeface="+mn-ea"/>
              </a:rPr>
              <a:t>   auto something = </a:t>
            </a:r>
            <a:r>
              <a:rPr lang="zh-CN" altLang="en-US" sz="1600">
                <a:solidFill>
                  <a:schemeClr val="bg1"/>
                </a:solidFill>
                <a:latin typeface="Consolas" panose="020B0609020204030204" charset="0"/>
                <a:cs typeface="Consolas" panose="020B0609020204030204" charset="0"/>
                <a:sym typeface="+mn-ea"/>
              </a:rPr>
              <a:t>cli</a:t>
            </a:r>
            <a:r>
              <a:rPr lang="en-US" altLang="zh-CN" sz="1600">
                <a:solidFill>
                  <a:schemeClr val="bg1"/>
                </a:solidFill>
                <a:latin typeface="Consolas" panose="020B0609020204030204" charset="0"/>
                <a:cs typeface="Consolas" panose="020B0609020204030204" charset="0"/>
                <a:sym typeface="+mn-ea"/>
              </a:rPr>
              <a:t>.GetArgParser().get&lt;SomeType&gt;("--someopt");</a:t>
            </a:r>
            <a:endParaRPr lang="zh-CN" altLang="en-US" sz="1600">
              <a:solidFill>
                <a:schemeClr val="bg1"/>
              </a:solidFill>
              <a:latin typeface="Consolas" panose="020B0609020204030204" charset="0"/>
              <a:cs typeface="Consolas" panose="020B0609020204030204" charset="0"/>
            </a:endParaRPr>
          </a:p>
          <a:p>
            <a:pPr marL="0" lvl="0" algn="l">
              <a:lnSpc>
                <a:spcPct val="100000"/>
              </a:lnSpc>
              <a:spcBef>
                <a:spcPts val="0"/>
              </a:spcBef>
              <a:spcAft>
                <a:spcPts val="0"/>
              </a:spcAft>
              <a:buClrTx/>
              <a:buSzTx/>
              <a:buNone/>
            </a:pPr>
            <a:r>
              <a:rPr lang="zh-CN" altLang="en-US" sz="1600">
                <a:solidFill>
                  <a:schemeClr val="bg1"/>
                </a:solidFill>
                <a:latin typeface="Consolas" panose="020B0609020204030204" charset="0"/>
                <a:cs typeface="Consolas" panose="020B0609020204030204" charset="0"/>
                <a:sym typeface="+mn-ea"/>
              </a:rPr>
              <a:t>}</a:t>
            </a:r>
            <a:endParaRPr lang="zh-CN" altLang="en-US" sz="1600">
              <a:solidFill>
                <a:schemeClr val="bg1"/>
              </a:solidFill>
              <a:latin typeface="Consolas" panose="020B0609020204030204" charset="0"/>
              <a:cs typeface="Consolas" panose="020B0609020204030204" charset="0"/>
              <a:sym typeface="+mn-ea"/>
            </a:endParaRPr>
          </a:p>
        </p:txBody>
      </p:sp>
      <p:sp>
        <p:nvSpPr>
          <p:cNvPr id="5" name="灯片编号占位符 4"/>
          <p:cNvSpPr>
            <a:spLocks noGrp="1"/>
          </p:cNvSpPr>
          <p:nvPr>
            <p:ph type="sldNum" sz="quarter" idx="12"/>
          </p:nvPr>
        </p:nvSpPr>
        <p:spPr/>
        <p:txBody>
          <a:bodyPr/>
          <a:p>
            <a:fld id="{49AE70B2-8BF9-45C0-BB95-33D1B9D3A854}" type="slidenum">
              <a:rPr lang="zh-CN" altLang="en-US" smtClean="0"/>
            </a:fld>
            <a:endParaRPr lang="zh-CN"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sym typeface="+mn-ea"/>
              </a:rPr>
              <a:t>CLI</a:t>
            </a:r>
            <a:r>
              <a:rPr lang="zh-CN" altLang="en-US">
                <a:sym typeface="+mn-ea"/>
              </a:rPr>
              <a:t>：示例</a:t>
            </a:r>
            <a:endParaRPr lang="zh-CN" altLang="en-US">
              <a:sym typeface="+mn-ea"/>
            </a:endParaRPr>
          </a:p>
        </p:txBody>
      </p:sp>
      <p:sp>
        <p:nvSpPr>
          <p:cNvPr id="3" name="内容占位符 2"/>
          <p:cNvSpPr>
            <a:spLocks noGrp="1"/>
          </p:cNvSpPr>
          <p:nvPr>
            <p:ph idx="1"/>
          </p:nvPr>
        </p:nvSpPr>
        <p:spPr>
          <a:xfrm>
            <a:off x="647700" y="1583690"/>
            <a:ext cx="10515600" cy="5032375"/>
          </a:xfrm>
        </p:spPr>
        <p:txBody>
          <a:bodyPr>
            <a:normAutofit lnSpcReduction="10000"/>
          </a:bodyPr>
          <a:p>
            <a:r>
              <a:rPr lang="zh-CN" altLang="en-US">
                <a:latin typeface="Consolas" panose="020B0609020204030204" charset="0"/>
                <a:cs typeface="Consolas" panose="020B0609020204030204" charset="0"/>
              </a:rPr>
              <a:t>现有两个</a:t>
            </a:r>
            <a:r>
              <a:rPr lang="en-US" altLang="zh-CN">
                <a:latin typeface="Consolas" panose="020B0609020204030204" charset="0"/>
                <a:cs typeface="Consolas" panose="020B0609020204030204" charset="0"/>
              </a:rPr>
              <a:t>CLI</a:t>
            </a:r>
            <a:r>
              <a:rPr lang="zh-CN" altLang="en-US">
                <a:latin typeface="Consolas" panose="020B0609020204030204" charset="0"/>
                <a:cs typeface="Consolas" panose="020B0609020204030204" charset="0"/>
              </a:rPr>
              <a:t>：</a:t>
            </a:r>
            <a:r>
              <a:rPr lang="en-US" altLang="zh-CN">
                <a:latin typeface="Consolas" panose="020B0609020204030204" charset="0"/>
                <a:cs typeface="Consolas" panose="020B0609020204030204" charset="0"/>
              </a:rPr>
              <a:t>BasicCLI</a:t>
            </a:r>
            <a:r>
              <a:rPr lang="zh-CN" altLang="en-US">
                <a:latin typeface="Consolas" panose="020B0609020204030204" charset="0"/>
                <a:cs typeface="Consolas" panose="020B0609020204030204" charset="0"/>
              </a:rPr>
              <a:t>和</a:t>
            </a:r>
            <a:r>
              <a:rPr lang="zh-CN" altLang="en-US">
                <a:latin typeface="Consolas" panose="020B0609020204030204" charset="0"/>
                <a:cs typeface="Consolas" panose="020B0609020204030204" charset="0"/>
                <a:sym typeface="+mn-ea"/>
              </a:rPr>
              <a:t>SimulationG4CLI，</a:t>
            </a:r>
            <a:r>
              <a:rPr lang="zh-CN" altLang="en-US">
                <a:latin typeface="Consolas" panose="020B0609020204030204" charset="0"/>
                <a:cs typeface="Consolas" panose="020B0609020204030204" charset="0"/>
                <a:sym typeface="+mn-ea"/>
              </a:rPr>
              <a:t>SimulationG4CLI</a:t>
            </a:r>
            <a:r>
              <a:rPr lang="zh-CN" altLang="en-US">
                <a:latin typeface="Consolas" panose="020B0609020204030204" charset="0"/>
                <a:cs typeface="Consolas" panose="020B0609020204030204" charset="0"/>
                <a:sym typeface="+mn-ea"/>
              </a:rPr>
              <a:t>如下</a:t>
            </a:r>
            <a:endParaRPr lang="zh-CN" altLang="en-US">
              <a:latin typeface="Consolas" panose="020B0609020204030204" charset="0"/>
              <a:cs typeface="Consolas" panose="020B0609020204030204" charset="0"/>
              <a:sym typeface="+mn-ea"/>
            </a:endParaRPr>
          </a:p>
          <a:p>
            <a:pPr marL="457200" lvl="1" indent="0">
              <a:lnSpc>
                <a:spcPct val="100000"/>
              </a:lnSpc>
              <a:spcBef>
                <a:spcPts val="0"/>
              </a:spcBef>
              <a:spcAft>
                <a:spcPts val="0"/>
              </a:spcAft>
              <a:buNone/>
            </a:pPr>
            <a:endParaRPr lang="zh-CN" altLang="en-US" sz="1600">
              <a:latin typeface="Consolas" panose="020B0609020204030204" charset="0"/>
              <a:cs typeface="Consolas" panose="020B0609020204030204" charset="0"/>
              <a:sym typeface="+mn-ea"/>
            </a:endParaRPr>
          </a:p>
          <a:p>
            <a:pPr>
              <a:lnSpc>
                <a:spcPct val="150000"/>
              </a:lnSpc>
            </a:pPr>
            <a:endParaRPr lang="en-US" altLang="zh-CN">
              <a:latin typeface="Consolas" panose="020B0609020204030204" charset="0"/>
              <a:cs typeface="Consolas" panose="020B0609020204030204" charset="0"/>
              <a:sym typeface="+mn-ea"/>
            </a:endParaRPr>
          </a:p>
          <a:p>
            <a:pPr>
              <a:lnSpc>
                <a:spcPct val="150000"/>
              </a:lnSpc>
            </a:pPr>
            <a:endParaRPr lang="en-US" altLang="zh-CN">
              <a:latin typeface="Consolas" panose="020B0609020204030204" charset="0"/>
              <a:cs typeface="Consolas" panose="020B0609020204030204" charset="0"/>
              <a:sym typeface="+mn-ea"/>
            </a:endParaRPr>
          </a:p>
          <a:p>
            <a:pPr>
              <a:lnSpc>
                <a:spcPct val="150000"/>
              </a:lnSpc>
            </a:pPr>
            <a:endParaRPr lang="en-US" altLang="zh-CN">
              <a:latin typeface="Consolas" panose="020B0609020204030204" charset="0"/>
              <a:cs typeface="Consolas" panose="020B0609020204030204" charset="0"/>
              <a:sym typeface="+mn-ea"/>
            </a:endParaRPr>
          </a:p>
          <a:p>
            <a:pPr>
              <a:lnSpc>
                <a:spcPct val="150000"/>
              </a:lnSpc>
            </a:pPr>
            <a:endParaRPr lang="en-US" altLang="zh-CN">
              <a:latin typeface="Consolas" panose="020B0609020204030204" charset="0"/>
              <a:cs typeface="Consolas" panose="020B0609020204030204" charset="0"/>
              <a:sym typeface="+mn-ea"/>
            </a:endParaRPr>
          </a:p>
          <a:p>
            <a:pPr>
              <a:lnSpc>
                <a:spcPct val="150000"/>
              </a:lnSpc>
            </a:pPr>
            <a:endParaRPr lang="en-US" altLang="zh-CN">
              <a:latin typeface="Consolas" panose="020B0609020204030204" charset="0"/>
              <a:cs typeface="Consolas" panose="020B0609020204030204" charset="0"/>
              <a:sym typeface="+mn-ea"/>
            </a:endParaRPr>
          </a:p>
          <a:p>
            <a:pPr>
              <a:lnSpc>
                <a:spcPct val="150000"/>
              </a:lnSpc>
            </a:pPr>
            <a:endParaRPr lang="en-US" altLang="zh-CN">
              <a:latin typeface="Consolas" panose="020B0609020204030204" charset="0"/>
              <a:cs typeface="Consolas" panose="020B0609020204030204" charset="0"/>
              <a:sym typeface="+mn-ea"/>
            </a:endParaRPr>
          </a:p>
          <a:p>
            <a:pPr>
              <a:lnSpc>
                <a:spcPct val="150000"/>
              </a:lnSpc>
            </a:pPr>
            <a:r>
              <a:rPr lang="en-US" altLang="zh-CN">
                <a:latin typeface="Consolas" panose="020B0609020204030204" charset="0"/>
                <a:cs typeface="Consolas" panose="020B0609020204030204" charset="0"/>
                <a:sym typeface="+mn-ea"/>
              </a:rPr>
              <a:t>BasicCLI</a:t>
            </a:r>
            <a:r>
              <a:rPr lang="zh-CN" altLang="en-US">
                <a:latin typeface="Consolas" panose="020B0609020204030204" charset="0"/>
                <a:cs typeface="Consolas" panose="020B0609020204030204" charset="0"/>
                <a:sym typeface="+mn-ea"/>
              </a:rPr>
              <a:t>目前只有选项-V --verbose。可随时扩展。</a:t>
            </a:r>
            <a:endParaRPr lang="en-US" altLang="zh-CN">
              <a:latin typeface="Consolas" panose="020B0609020204030204" charset="0"/>
              <a:cs typeface="Consolas" panose="020B0609020204030204" charset="0"/>
              <a:sym typeface="+mn-ea"/>
            </a:endParaRPr>
          </a:p>
        </p:txBody>
      </p:sp>
      <p:sp>
        <p:nvSpPr>
          <p:cNvPr id="4" name="文本框 3"/>
          <p:cNvSpPr txBox="1"/>
          <p:nvPr/>
        </p:nvSpPr>
        <p:spPr>
          <a:xfrm>
            <a:off x="1500505" y="2091055"/>
            <a:ext cx="8809990" cy="3291840"/>
          </a:xfrm>
          <a:prstGeom prst="rect">
            <a:avLst/>
          </a:prstGeom>
          <a:solidFill>
            <a:schemeClr val="tx1"/>
          </a:solidFill>
        </p:spPr>
        <p:txBody>
          <a:bodyPr wrap="square" rtlCol="0" anchor="t">
            <a:spAutoFit/>
          </a:bodyPr>
          <a:p>
            <a:pPr marL="0" lvl="0" indent="0">
              <a:lnSpc>
                <a:spcPct val="100000"/>
              </a:lnSpc>
              <a:spcBef>
                <a:spcPts val="0"/>
              </a:spcBef>
              <a:spcAft>
                <a:spcPts val="0"/>
              </a:spcAft>
              <a:buNone/>
            </a:pPr>
            <a:r>
              <a:rPr lang="zh-CN" altLang="en-US" sz="1600">
                <a:solidFill>
                  <a:schemeClr val="bg1"/>
                </a:solidFill>
                <a:latin typeface="Consolas" panose="020B0609020204030204" charset="0"/>
                <a:cs typeface="Consolas" panose="020B0609020204030204" charset="0"/>
                <a:sym typeface="+mn-ea"/>
              </a:rPr>
              <a:t>Usage: ./</a:t>
            </a:r>
            <a:r>
              <a:rPr lang="en-US" altLang="zh-CN" sz="1600">
                <a:solidFill>
                  <a:schemeClr val="bg1"/>
                </a:solidFill>
                <a:latin typeface="Consolas" panose="020B0609020204030204" charset="0"/>
                <a:cs typeface="Consolas" panose="020B0609020204030204" charset="0"/>
                <a:sym typeface="+mn-ea"/>
              </a:rPr>
              <a:t>xxxxx </a:t>
            </a:r>
            <a:r>
              <a:rPr lang="zh-CN" altLang="en-US" sz="1600">
                <a:solidFill>
                  <a:schemeClr val="bg1"/>
                </a:solidFill>
                <a:latin typeface="Consolas" panose="020B0609020204030204" charset="0"/>
                <a:cs typeface="Consolas" panose="020B0609020204030204" charset="0"/>
                <a:sym typeface="+mn-ea"/>
              </a:rPr>
              <a:t>[options] macro </a:t>
            </a:r>
            <a:endParaRPr lang="zh-CN" altLang="en-US" sz="1600">
              <a:solidFill>
                <a:schemeClr val="bg1"/>
              </a:solidFill>
              <a:latin typeface="Consolas" panose="020B0609020204030204" charset="0"/>
              <a:cs typeface="Consolas" panose="020B0609020204030204" charset="0"/>
              <a:sym typeface="+mn-ea"/>
            </a:endParaRPr>
          </a:p>
          <a:p>
            <a:pPr marL="0" lvl="0" indent="0">
              <a:lnSpc>
                <a:spcPct val="100000"/>
              </a:lnSpc>
              <a:spcBef>
                <a:spcPts val="0"/>
              </a:spcBef>
              <a:spcAft>
                <a:spcPts val="0"/>
              </a:spcAft>
              <a:buNone/>
            </a:pPr>
            <a:endParaRPr lang="zh-CN" altLang="en-US" sz="1600">
              <a:solidFill>
                <a:schemeClr val="bg1"/>
              </a:solidFill>
              <a:latin typeface="Consolas" panose="020B0609020204030204" charset="0"/>
              <a:cs typeface="Consolas" panose="020B0609020204030204" charset="0"/>
              <a:sym typeface="+mn-ea"/>
            </a:endParaRPr>
          </a:p>
          <a:p>
            <a:pPr marL="0" lvl="0" indent="0">
              <a:lnSpc>
                <a:spcPct val="100000"/>
              </a:lnSpc>
              <a:spcBef>
                <a:spcPts val="0"/>
              </a:spcBef>
              <a:spcAft>
                <a:spcPts val="0"/>
              </a:spcAft>
              <a:buNone/>
            </a:pPr>
            <a:r>
              <a:rPr lang="zh-CN" altLang="en-US" sz="1600">
                <a:solidFill>
                  <a:schemeClr val="bg1"/>
                </a:solidFill>
                <a:latin typeface="Consolas" panose="020B0609020204030204" charset="0"/>
                <a:cs typeface="Consolas" panose="020B0609020204030204" charset="0"/>
                <a:sym typeface="+mn-ea"/>
              </a:rPr>
              <a:t>Positional arguments:</a:t>
            </a:r>
            <a:endParaRPr lang="zh-CN" altLang="en-US" sz="1600">
              <a:solidFill>
                <a:schemeClr val="bg1"/>
              </a:solidFill>
              <a:latin typeface="Consolas" panose="020B0609020204030204" charset="0"/>
              <a:cs typeface="Consolas" panose="020B0609020204030204" charset="0"/>
              <a:sym typeface="+mn-ea"/>
            </a:endParaRPr>
          </a:p>
          <a:p>
            <a:pPr marL="0" lvl="0" indent="0">
              <a:lnSpc>
                <a:spcPct val="100000"/>
              </a:lnSpc>
              <a:spcBef>
                <a:spcPts val="0"/>
              </a:spcBef>
              <a:spcAft>
                <a:spcPts val="0"/>
              </a:spcAft>
              <a:buNone/>
            </a:pPr>
            <a:r>
              <a:rPr lang="zh-CN" altLang="en-US" sz="1600">
                <a:solidFill>
                  <a:schemeClr val="bg1"/>
                </a:solidFill>
                <a:latin typeface="Consolas" panose="020B0609020204030204" charset="0"/>
                <a:cs typeface="Consolas" panose="020B0609020204030204" charset="0"/>
                <a:sym typeface="+mn-ea"/>
              </a:rPr>
              <a:t>macro         	Run the program with it. If not provided or empty, run in interactive session with default initialization. [default: ""]</a:t>
            </a:r>
            <a:endParaRPr lang="zh-CN" altLang="en-US" sz="1600">
              <a:solidFill>
                <a:schemeClr val="bg1"/>
              </a:solidFill>
              <a:latin typeface="Consolas" panose="020B0609020204030204" charset="0"/>
              <a:cs typeface="Consolas" panose="020B0609020204030204" charset="0"/>
              <a:sym typeface="+mn-ea"/>
            </a:endParaRPr>
          </a:p>
          <a:p>
            <a:pPr marL="0" lvl="0" indent="0">
              <a:lnSpc>
                <a:spcPct val="100000"/>
              </a:lnSpc>
              <a:spcBef>
                <a:spcPts val="0"/>
              </a:spcBef>
              <a:spcAft>
                <a:spcPts val="0"/>
              </a:spcAft>
              <a:buNone/>
            </a:pPr>
            <a:endParaRPr lang="zh-CN" altLang="en-US" sz="1600">
              <a:solidFill>
                <a:schemeClr val="bg1"/>
              </a:solidFill>
              <a:latin typeface="Consolas" panose="020B0609020204030204" charset="0"/>
              <a:cs typeface="Consolas" panose="020B0609020204030204" charset="0"/>
              <a:sym typeface="+mn-ea"/>
            </a:endParaRPr>
          </a:p>
          <a:p>
            <a:pPr marL="0" lvl="0" indent="0">
              <a:lnSpc>
                <a:spcPct val="100000"/>
              </a:lnSpc>
              <a:spcBef>
                <a:spcPts val="0"/>
              </a:spcBef>
              <a:spcAft>
                <a:spcPts val="0"/>
              </a:spcAft>
              <a:buNone/>
            </a:pPr>
            <a:r>
              <a:rPr lang="zh-CN" altLang="en-US" sz="1600">
                <a:solidFill>
                  <a:schemeClr val="bg1"/>
                </a:solidFill>
                <a:latin typeface="Consolas" panose="020B0609020204030204" charset="0"/>
                <a:cs typeface="Consolas" panose="020B0609020204030204" charset="0"/>
                <a:sym typeface="+mn-ea"/>
              </a:rPr>
              <a:t>Optional arguments:</a:t>
            </a:r>
            <a:endParaRPr lang="zh-CN" altLang="en-US" sz="1600">
              <a:solidFill>
                <a:schemeClr val="bg1"/>
              </a:solidFill>
              <a:latin typeface="Consolas" panose="020B0609020204030204" charset="0"/>
              <a:cs typeface="Consolas" panose="020B0609020204030204" charset="0"/>
              <a:sym typeface="+mn-ea"/>
            </a:endParaRPr>
          </a:p>
          <a:p>
            <a:pPr marL="0" lvl="0" indent="0">
              <a:lnSpc>
                <a:spcPct val="100000"/>
              </a:lnSpc>
              <a:spcBef>
                <a:spcPts val="0"/>
              </a:spcBef>
              <a:spcAft>
                <a:spcPts val="0"/>
              </a:spcAft>
              <a:buNone/>
            </a:pPr>
            <a:r>
              <a:rPr lang="zh-CN" altLang="en-US" sz="1600">
                <a:solidFill>
                  <a:schemeClr val="bg1"/>
                </a:solidFill>
                <a:latin typeface="Consolas" panose="020B0609020204030204" charset="0"/>
                <a:cs typeface="Consolas" panose="020B0609020204030204" charset="0"/>
                <a:sym typeface="+mn-ea"/>
              </a:rPr>
              <a:t>-h --help     	Show help message and exit.</a:t>
            </a:r>
            <a:endParaRPr lang="zh-CN" altLang="en-US" sz="1600">
              <a:solidFill>
                <a:schemeClr val="bg1"/>
              </a:solidFill>
              <a:latin typeface="Consolas" panose="020B0609020204030204" charset="0"/>
              <a:cs typeface="Consolas" panose="020B0609020204030204" charset="0"/>
              <a:sym typeface="+mn-ea"/>
            </a:endParaRPr>
          </a:p>
          <a:p>
            <a:pPr marL="0" lvl="0" indent="0">
              <a:lnSpc>
                <a:spcPct val="100000"/>
              </a:lnSpc>
              <a:spcBef>
                <a:spcPts val="0"/>
              </a:spcBef>
              <a:spcAft>
                <a:spcPts val="0"/>
              </a:spcAft>
              <a:buNone/>
            </a:pPr>
            <a:r>
              <a:rPr lang="zh-CN" altLang="en-US" sz="1600">
                <a:solidFill>
                  <a:schemeClr val="bg1"/>
                </a:solidFill>
                <a:latin typeface="Consolas" panose="020B0609020204030204" charset="0"/>
                <a:cs typeface="Consolas" panose="020B0609020204030204" charset="0"/>
                <a:sym typeface="+mn-ea"/>
              </a:rPr>
              <a:t>-v --version  	Print version and exit.</a:t>
            </a:r>
            <a:endParaRPr lang="zh-CN" altLang="en-US" sz="1600">
              <a:solidFill>
                <a:schemeClr val="bg1"/>
              </a:solidFill>
              <a:latin typeface="Consolas" panose="020B0609020204030204" charset="0"/>
              <a:cs typeface="Consolas" panose="020B0609020204030204" charset="0"/>
              <a:sym typeface="+mn-ea"/>
            </a:endParaRPr>
          </a:p>
          <a:p>
            <a:pPr marL="0" lvl="0" indent="0">
              <a:lnSpc>
                <a:spcPct val="100000"/>
              </a:lnSpc>
              <a:spcBef>
                <a:spcPts val="0"/>
              </a:spcBef>
              <a:spcAft>
                <a:spcPts val="0"/>
              </a:spcAft>
              <a:buNone/>
            </a:pPr>
            <a:r>
              <a:rPr lang="zh-CN" altLang="en-US" sz="1600">
                <a:solidFill>
                  <a:schemeClr val="bg1"/>
                </a:solidFill>
                <a:latin typeface="Consolas" panose="020B0609020204030204" charset="0"/>
                <a:cs typeface="Consolas" panose="020B0609020204030204" charset="0"/>
                <a:sym typeface="+mn-ea"/>
              </a:rPr>
              <a:t>-V --verbose  	Set verbose level. (-1: quiet, 0: error, 1: warning, 2: verbose, 3: more verbose)</a:t>
            </a:r>
            <a:endParaRPr lang="zh-CN" altLang="en-US" sz="1600">
              <a:solidFill>
                <a:schemeClr val="bg1"/>
              </a:solidFill>
              <a:latin typeface="Consolas" panose="020B0609020204030204" charset="0"/>
              <a:cs typeface="Consolas" panose="020B0609020204030204" charset="0"/>
              <a:sym typeface="+mn-ea"/>
            </a:endParaRPr>
          </a:p>
          <a:p>
            <a:pPr marL="0" lvl="0" indent="0">
              <a:lnSpc>
                <a:spcPct val="100000"/>
              </a:lnSpc>
              <a:spcBef>
                <a:spcPts val="0"/>
              </a:spcBef>
              <a:spcAft>
                <a:spcPts val="0"/>
              </a:spcAft>
              <a:buNone/>
            </a:pPr>
            <a:r>
              <a:rPr lang="zh-CN" altLang="en-US" sz="1600">
                <a:solidFill>
                  <a:schemeClr val="bg1"/>
                </a:solidFill>
                <a:latin typeface="Consolas" panose="020B0609020204030204" charset="0"/>
                <a:cs typeface="Consolas" panose="020B0609020204030204" charset="0"/>
                <a:sym typeface="+mn-ea"/>
              </a:rPr>
              <a:t>-i --interact 	Run in interactive session even if a macro is provided. The once provided macro will initialize the interactive session, override default.</a:t>
            </a:r>
            <a:endParaRPr lang="zh-CN" altLang="en-US" sz="1600">
              <a:solidFill>
                <a:schemeClr val="bg1"/>
              </a:solidFill>
              <a:latin typeface="Consolas" panose="020B0609020204030204" charset="0"/>
              <a:cs typeface="Consolas" panose="020B0609020204030204" charset="0"/>
              <a:sym typeface="+mn-ea"/>
            </a:endParaRPr>
          </a:p>
        </p:txBody>
      </p:sp>
      <p:sp>
        <p:nvSpPr>
          <p:cNvPr id="5" name="灯片编号占位符 4"/>
          <p:cNvSpPr>
            <a:spLocks noGrp="1"/>
          </p:cNvSpPr>
          <p:nvPr>
            <p:ph type="sldNum" sz="quarter" idx="12"/>
          </p:nvPr>
        </p:nvSpPr>
        <p:spPr/>
        <p:txBody>
          <a:bodyPr/>
          <a:p>
            <a:fld id="{49AE70B2-8BF9-45C0-BB95-33D1B9D3A854}" type="slidenum">
              <a:rPr lang="zh-CN" altLang="en-US" smtClean="0"/>
            </a:fld>
            <a:endParaRPr lang="zh-CN"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标题 3"/>
          <p:cNvSpPr>
            <a:spLocks noGrp="1"/>
          </p:cNvSpPr>
          <p:nvPr>
            <p:ph type="title"/>
          </p:nvPr>
        </p:nvSpPr>
        <p:spPr/>
        <p:txBody>
          <a:bodyPr/>
          <a:p>
            <a:r>
              <a:rPr lang="zh-CN" altLang="en-US"/>
              <a:t>目录</a:t>
            </a:r>
            <a:endParaRPr lang="zh-CN" altLang="en-US"/>
          </a:p>
        </p:txBody>
      </p:sp>
      <p:sp>
        <p:nvSpPr>
          <p:cNvPr id="5" name="内容占位符 4"/>
          <p:cNvSpPr>
            <a:spLocks noGrp="1"/>
          </p:cNvSpPr>
          <p:nvPr>
            <p:ph sz="half" idx="1"/>
          </p:nvPr>
        </p:nvSpPr>
        <p:spPr>
          <a:xfrm>
            <a:off x="647700" y="1656715"/>
            <a:ext cx="5756275" cy="4766310"/>
          </a:xfrm>
        </p:spPr>
        <p:txBody>
          <a:bodyPr>
            <a:noAutofit/>
          </a:bodyPr>
          <a:p>
            <a:pPr>
              <a:lnSpc>
                <a:spcPct val="120000"/>
              </a:lnSpc>
              <a:spcAft>
                <a:spcPts val="0"/>
              </a:spcAft>
            </a:pPr>
            <a:r>
              <a:rPr lang="zh-CN" altLang="en-US">
                <a:solidFill>
                  <a:schemeClr val="bg2"/>
                </a:solidFill>
              </a:rPr>
              <a:t>概况</a:t>
            </a:r>
            <a:endParaRPr lang="en-US" altLang="zh-CN"/>
          </a:p>
          <a:p>
            <a:pPr>
              <a:lnSpc>
                <a:spcPct val="120000"/>
              </a:lnSpc>
              <a:spcAft>
                <a:spcPts val="0"/>
              </a:spcAft>
            </a:pPr>
            <a:r>
              <a:rPr lang="zh-CN" altLang="en-US">
                <a:solidFill>
                  <a:schemeClr val="tx1"/>
                </a:solidFill>
                <a:sym typeface="+mn-ea"/>
              </a:rPr>
              <a:t>近期开发进展：</a:t>
            </a:r>
            <a:r>
              <a:rPr lang="en-US" altLang="zh-CN">
                <a:solidFill>
                  <a:schemeClr val="tx1"/>
                </a:solidFill>
                <a:sym typeface="+mn-ea"/>
              </a:rPr>
              <a:t>MACE::Environment</a:t>
            </a:r>
            <a:endParaRPr lang="zh-CN" altLang="en-US">
              <a:solidFill>
                <a:schemeClr val="tx1"/>
              </a:solidFill>
            </a:endParaRPr>
          </a:p>
          <a:p>
            <a:pPr lvl="1">
              <a:lnSpc>
                <a:spcPct val="120000"/>
              </a:lnSpc>
              <a:spcAft>
                <a:spcPts val="0"/>
              </a:spcAft>
            </a:pPr>
            <a:r>
              <a:rPr lang="zh-CN" altLang="en-US">
                <a:solidFill>
                  <a:schemeClr val="tx1"/>
                </a:solidFill>
                <a:sym typeface="+mn-ea"/>
              </a:rPr>
              <a:t>界面</a:t>
            </a:r>
            <a:r>
              <a:rPr lang="en-US" altLang="zh-CN">
                <a:solidFill>
                  <a:schemeClr val="tx1"/>
                </a:solidFill>
                <a:sym typeface="+mn-ea"/>
              </a:rPr>
              <a:t>/</a:t>
            </a:r>
            <a:r>
              <a:rPr lang="zh-CN" altLang="en-US">
                <a:solidFill>
                  <a:schemeClr val="tx1"/>
                </a:solidFill>
                <a:sym typeface="+mn-ea"/>
              </a:rPr>
              <a:t>接口</a:t>
            </a:r>
            <a:endParaRPr lang="zh-CN" altLang="en-US">
              <a:solidFill>
                <a:schemeClr val="tx1"/>
              </a:solidFill>
            </a:endParaRPr>
          </a:p>
          <a:p>
            <a:pPr lvl="2" algn="l">
              <a:lnSpc>
                <a:spcPct val="120000"/>
              </a:lnSpc>
              <a:spcAft>
                <a:spcPts val="0"/>
              </a:spcAft>
              <a:buClrTx/>
              <a:buSzTx/>
            </a:pPr>
            <a:r>
              <a:rPr lang="zh-CN" altLang="en-US">
                <a:solidFill>
                  <a:schemeClr val="bg2"/>
                </a:solidFill>
                <a:sym typeface="+mn-ea"/>
              </a:rPr>
              <a:t>环境（MACE::Environment::(...)）</a:t>
            </a:r>
            <a:endParaRPr lang="zh-CN" altLang="en-US">
              <a:solidFill>
                <a:schemeClr val="bg2"/>
              </a:solidFill>
            </a:endParaRPr>
          </a:p>
          <a:p>
            <a:pPr lvl="2" algn="l">
              <a:lnSpc>
                <a:spcPct val="120000"/>
              </a:lnSpc>
              <a:spcAft>
                <a:spcPts val="0"/>
              </a:spcAft>
              <a:buClrTx/>
              <a:buSzTx/>
            </a:pPr>
            <a:r>
              <a:rPr lang="zh-CN" altLang="en-US">
                <a:solidFill>
                  <a:schemeClr val="bg2"/>
                </a:solidFill>
                <a:sym typeface="+mn-ea"/>
              </a:rPr>
              <a:t>命令行界面（MACE::Environment::CLI::(...)）</a:t>
            </a:r>
            <a:endParaRPr lang="zh-CN" altLang="en-US">
              <a:solidFill>
                <a:schemeClr val="bg2"/>
              </a:solidFill>
              <a:sym typeface="+mn-ea"/>
            </a:endParaRPr>
          </a:p>
          <a:p>
            <a:pPr lvl="2">
              <a:lnSpc>
                <a:spcPct val="120000"/>
              </a:lnSpc>
              <a:spcAft>
                <a:spcPts val="0"/>
              </a:spcAft>
            </a:pPr>
            <a:r>
              <a:rPr lang="zh-CN" altLang="en-US">
                <a:solidFill>
                  <a:schemeClr val="tx1"/>
                </a:solidFill>
              </a:rPr>
              <a:t>输出控制</a:t>
            </a:r>
            <a:r>
              <a:rPr lang="zh-CN" altLang="en-US">
                <a:solidFill>
                  <a:schemeClr val="tx1"/>
                </a:solidFill>
                <a:sym typeface="+mn-ea"/>
              </a:rPr>
              <a:t>（MACE::Environment::VerboseLevel）</a:t>
            </a:r>
            <a:endParaRPr lang="zh-CN" altLang="en-US">
              <a:solidFill>
                <a:schemeClr val="tx1"/>
              </a:solidFill>
            </a:endParaRPr>
          </a:p>
          <a:p>
            <a:pPr lvl="2">
              <a:lnSpc>
                <a:spcPct val="120000"/>
              </a:lnSpc>
              <a:spcAft>
                <a:spcPts val="0"/>
              </a:spcAft>
            </a:pPr>
            <a:r>
              <a:rPr lang="en-US" altLang="zh-CN">
                <a:solidFill>
                  <a:schemeClr val="bg2"/>
                </a:solidFill>
                <a:sym typeface="+mn-ea"/>
              </a:rPr>
              <a:t>MPI</a:t>
            </a:r>
            <a:r>
              <a:rPr lang="zh-CN" altLang="en-US">
                <a:solidFill>
                  <a:schemeClr val="bg2"/>
                </a:solidFill>
                <a:sym typeface="+mn-ea"/>
              </a:rPr>
              <a:t>和</a:t>
            </a:r>
            <a:r>
              <a:rPr lang="en-US" altLang="zh-CN">
                <a:solidFill>
                  <a:schemeClr val="bg2"/>
                </a:solidFill>
                <a:sym typeface="+mn-ea"/>
              </a:rPr>
              <a:t>G4</a:t>
            </a:r>
            <a:r>
              <a:rPr lang="zh-CN" altLang="en-US">
                <a:solidFill>
                  <a:schemeClr val="bg2"/>
                </a:solidFill>
                <a:sym typeface="+mn-ea"/>
              </a:rPr>
              <a:t>的奇妙联动（</a:t>
            </a:r>
            <a:r>
              <a:rPr lang="en-US" altLang="zh-CN">
                <a:solidFill>
                  <a:schemeClr val="bg2"/>
                </a:solidFill>
                <a:sym typeface="+mn-ea"/>
              </a:rPr>
              <a:t>MPIRunManager</a:t>
            </a:r>
            <a:r>
              <a:rPr lang="zh-CN" altLang="en-US">
                <a:solidFill>
                  <a:schemeClr val="bg2"/>
                </a:solidFill>
                <a:sym typeface="+mn-ea"/>
              </a:rPr>
              <a:t>）</a:t>
            </a:r>
            <a:endParaRPr lang="en-US" altLang="zh-CN">
              <a:solidFill>
                <a:schemeClr val="bg2"/>
              </a:solidFill>
            </a:endParaRPr>
          </a:p>
          <a:p>
            <a:pPr lvl="2">
              <a:lnSpc>
                <a:spcPct val="120000"/>
              </a:lnSpc>
              <a:spcAft>
                <a:spcPts val="0"/>
              </a:spcAft>
            </a:pPr>
            <a:r>
              <a:rPr lang="en-US" altLang="zh-CN">
                <a:solidFill>
                  <a:schemeClr val="bg2"/>
                </a:solidFill>
                <a:sym typeface="+mn-ea"/>
              </a:rPr>
              <a:t>G4</a:t>
            </a:r>
            <a:r>
              <a:rPr lang="zh-CN" altLang="en-US">
                <a:solidFill>
                  <a:schemeClr val="bg2"/>
                </a:solidFill>
                <a:sym typeface="+mn-ea"/>
              </a:rPr>
              <a:t>界面的简单封装（</a:t>
            </a:r>
            <a:r>
              <a:rPr lang="en-US" altLang="zh-CN">
                <a:solidFill>
                  <a:schemeClr val="bg2"/>
                </a:solidFill>
                <a:sym typeface="+mn-ea"/>
              </a:rPr>
              <a:t>MPIExecutive</a:t>
            </a:r>
            <a:r>
              <a:rPr lang="zh-CN" altLang="en-US">
                <a:solidFill>
                  <a:schemeClr val="bg2"/>
                </a:solidFill>
                <a:sym typeface="+mn-ea"/>
              </a:rPr>
              <a:t>）</a:t>
            </a:r>
            <a:endParaRPr lang="zh-CN" altLang="en-US">
              <a:solidFill>
                <a:schemeClr val="bg2"/>
              </a:solidFill>
            </a:endParaRPr>
          </a:p>
          <a:p>
            <a:pPr lvl="1">
              <a:lnSpc>
                <a:spcPct val="120000"/>
              </a:lnSpc>
              <a:spcAft>
                <a:spcPts val="0"/>
              </a:spcAft>
            </a:pPr>
            <a:r>
              <a:rPr lang="zh-CN" altLang="en-US">
                <a:solidFill>
                  <a:schemeClr val="bg2"/>
                </a:solidFill>
              </a:rPr>
              <a:t>特性</a:t>
            </a:r>
            <a:endParaRPr lang="zh-CN" altLang="en-US">
              <a:solidFill>
                <a:schemeClr val="bg2"/>
              </a:solidFill>
            </a:endParaRPr>
          </a:p>
          <a:p>
            <a:pPr lvl="2">
              <a:lnSpc>
                <a:spcPct val="120000"/>
              </a:lnSpc>
              <a:spcAft>
                <a:spcPts val="0"/>
              </a:spcAft>
            </a:pPr>
            <a:r>
              <a:rPr lang="zh-CN" altLang="en-US">
                <a:solidFill>
                  <a:schemeClr val="bg2"/>
                </a:solidFill>
                <a:sym typeface="+mn-ea"/>
              </a:rPr>
              <a:t>资源管理（</a:t>
            </a:r>
            <a:r>
              <a:rPr lang="en-US" altLang="zh-CN">
                <a:solidFill>
                  <a:schemeClr val="bg2"/>
                </a:solidFill>
                <a:sym typeface="+mn-ea"/>
              </a:rPr>
              <a:t>MACE::Memory::(...)</a:t>
            </a:r>
            <a:r>
              <a:rPr lang="zh-CN" altLang="en-US">
                <a:solidFill>
                  <a:schemeClr val="bg2"/>
                </a:solidFill>
                <a:sym typeface="+mn-ea"/>
              </a:rPr>
              <a:t>）</a:t>
            </a:r>
            <a:endParaRPr lang="zh-CN" altLang="en-US">
              <a:solidFill>
                <a:schemeClr val="bg2"/>
              </a:solidFill>
              <a:sym typeface="+mn-ea"/>
            </a:endParaRPr>
          </a:p>
          <a:p>
            <a:pPr lvl="2">
              <a:lnSpc>
                <a:spcPct val="120000"/>
              </a:lnSpc>
              <a:spcAft>
                <a:spcPts val="0"/>
              </a:spcAft>
            </a:pPr>
            <a:r>
              <a:rPr lang="zh-CN" altLang="en-US">
                <a:solidFill>
                  <a:schemeClr val="bg2"/>
                </a:solidFill>
                <a:sym typeface="+mn-ea"/>
              </a:rPr>
              <a:t>信号处理</a:t>
            </a:r>
            <a:r>
              <a:rPr lang="en-US" altLang="zh-CN">
                <a:solidFill>
                  <a:schemeClr val="bg2"/>
                </a:solidFill>
                <a:sym typeface="+mn-ea"/>
              </a:rPr>
              <a:t>/</a:t>
            </a:r>
            <a:r>
              <a:rPr lang="zh-CN" altLang="en-US">
                <a:solidFill>
                  <a:schemeClr val="bg2"/>
                </a:solidFill>
                <a:sym typeface="+mn-ea"/>
              </a:rPr>
              <a:t>栈踪</a:t>
            </a:r>
            <a:endParaRPr lang="zh-CN" altLang="en-US">
              <a:solidFill>
                <a:schemeClr val="bg2"/>
              </a:solidFill>
              <a:sym typeface="+mn-ea"/>
            </a:endParaRPr>
          </a:p>
          <a:p>
            <a:pPr lvl="2">
              <a:lnSpc>
                <a:spcPct val="120000"/>
              </a:lnSpc>
              <a:spcAft>
                <a:spcPts val="0"/>
              </a:spcAft>
            </a:pPr>
            <a:r>
              <a:rPr lang="zh-CN" altLang="en-US">
                <a:solidFill>
                  <a:schemeClr val="bg2"/>
                </a:solidFill>
              </a:rPr>
              <a:t>杂项功能特性（</a:t>
            </a:r>
            <a:r>
              <a:rPr lang="en-US" altLang="zh-CN">
                <a:solidFill>
                  <a:schemeClr val="bg2"/>
                </a:solidFill>
              </a:rPr>
              <a:t>MACE::Utility</a:t>
            </a:r>
            <a:r>
              <a:rPr lang="en-US" altLang="zh-CN">
                <a:solidFill>
                  <a:schemeClr val="bg2"/>
                </a:solidFill>
                <a:sym typeface="+mn-ea"/>
              </a:rPr>
              <a:t>::(...)</a:t>
            </a:r>
            <a:r>
              <a:rPr lang="zh-CN" altLang="en-US">
                <a:solidFill>
                  <a:schemeClr val="bg2"/>
                </a:solidFill>
              </a:rPr>
              <a:t>）</a:t>
            </a:r>
            <a:endParaRPr lang="zh-CN" altLang="en-US">
              <a:solidFill>
                <a:schemeClr val="bg2"/>
              </a:solidFill>
            </a:endParaRPr>
          </a:p>
        </p:txBody>
      </p:sp>
      <p:sp>
        <p:nvSpPr>
          <p:cNvPr id="7" name="内容占位符 6"/>
          <p:cNvSpPr>
            <a:spLocks noGrp="1"/>
          </p:cNvSpPr>
          <p:nvPr>
            <p:ph sz="half" idx="2"/>
          </p:nvPr>
        </p:nvSpPr>
        <p:spPr>
          <a:xfrm>
            <a:off x="6403975" y="1825625"/>
            <a:ext cx="4759325" cy="4597400"/>
          </a:xfrm>
        </p:spPr>
        <p:txBody>
          <a:bodyPr/>
          <a:p>
            <a:pPr lvl="0">
              <a:lnSpc>
                <a:spcPct val="120000"/>
              </a:lnSpc>
              <a:spcAft>
                <a:spcPts val="0"/>
              </a:spcAft>
            </a:pPr>
            <a:r>
              <a:rPr lang="zh-CN" altLang="en-US">
                <a:solidFill>
                  <a:schemeClr val="bg2"/>
                </a:solidFill>
                <a:sym typeface="+mn-ea"/>
              </a:rPr>
              <a:t>安装与</a:t>
            </a:r>
            <a:r>
              <a:rPr lang="zh-CN" altLang="en-US" sz="2000">
                <a:solidFill>
                  <a:schemeClr val="bg2"/>
                </a:solidFill>
                <a:sym typeface="+mn-ea"/>
              </a:rPr>
              <a:t>跨平台性</a:t>
            </a:r>
            <a:endParaRPr lang="en-US" altLang="zh-CN">
              <a:solidFill>
                <a:schemeClr val="bg2"/>
              </a:solidFill>
            </a:endParaRPr>
          </a:p>
          <a:p>
            <a:pPr lvl="1">
              <a:lnSpc>
                <a:spcPct val="120000"/>
              </a:lnSpc>
              <a:spcAft>
                <a:spcPts val="0"/>
              </a:spcAft>
            </a:pPr>
            <a:r>
              <a:rPr lang="en-US" altLang="zh-CN">
                <a:solidFill>
                  <a:schemeClr val="bg2"/>
                </a:solidFill>
                <a:sym typeface="+mn-ea"/>
              </a:rPr>
              <a:t>Linux</a:t>
            </a:r>
            <a:endParaRPr lang="en-US" altLang="zh-CN">
              <a:solidFill>
                <a:schemeClr val="bg2"/>
              </a:solidFill>
            </a:endParaRPr>
          </a:p>
          <a:p>
            <a:pPr lvl="1">
              <a:lnSpc>
                <a:spcPct val="120000"/>
              </a:lnSpc>
              <a:spcAft>
                <a:spcPts val="0"/>
              </a:spcAft>
            </a:pPr>
            <a:r>
              <a:rPr lang="en-US" altLang="zh-CN">
                <a:solidFill>
                  <a:schemeClr val="bg2"/>
                </a:solidFill>
                <a:sym typeface="+mn-ea"/>
              </a:rPr>
              <a:t>Windows</a:t>
            </a:r>
            <a:endParaRPr lang="en-US" altLang="zh-CN">
              <a:solidFill>
                <a:schemeClr val="bg2"/>
              </a:solidFill>
              <a:sym typeface="+mn-ea"/>
            </a:endParaRPr>
          </a:p>
          <a:p>
            <a:pPr lvl="2">
              <a:lnSpc>
                <a:spcPct val="120000"/>
              </a:lnSpc>
              <a:spcAft>
                <a:spcPts val="0"/>
              </a:spcAft>
            </a:pPr>
            <a:r>
              <a:rPr lang="zh-CN" altLang="en-US">
                <a:solidFill>
                  <a:schemeClr val="bg2"/>
                </a:solidFill>
                <a:sym typeface="+mn-ea"/>
              </a:rPr>
              <a:t>一个</a:t>
            </a:r>
            <a:r>
              <a:rPr lang="en-US" altLang="zh-CN">
                <a:solidFill>
                  <a:schemeClr val="bg2"/>
                </a:solidFill>
                <a:sym typeface="+mn-ea"/>
              </a:rPr>
              <a:t>ROOT</a:t>
            </a:r>
            <a:r>
              <a:rPr lang="zh-CN" altLang="en-US">
                <a:solidFill>
                  <a:schemeClr val="bg2"/>
                </a:solidFill>
                <a:sym typeface="+mn-ea"/>
              </a:rPr>
              <a:t>的</a:t>
            </a:r>
            <a:r>
              <a:rPr lang="en-US" altLang="zh-CN">
                <a:solidFill>
                  <a:schemeClr val="bg2"/>
                </a:solidFill>
                <a:sym typeface="+mn-ea"/>
              </a:rPr>
              <a:t>bug</a:t>
            </a:r>
            <a:endParaRPr lang="en-US" altLang="zh-CN">
              <a:solidFill>
                <a:schemeClr val="bg2"/>
              </a:solidFill>
            </a:endParaRPr>
          </a:p>
          <a:p>
            <a:pPr lvl="1">
              <a:lnSpc>
                <a:spcPct val="120000"/>
              </a:lnSpc>
              <a:spcAft>
                <a:spcPts val="0"/>
              </a:spcAft>
            </a:pPr>
            <a:r>
              <a:rPr lang="en-US" altLang="zh-CN">
                <a:solidFill>
                  <a:schemeClr val="bg2"/>
                </a:solidFill>
                <a:sym typeface="+mn-ea"/>
              </a:rPr>
              <a:t>Mac</a:t>
            </a:r>
            <a:endParaRPr lang="en-US" altLang="zh-CN">
              <a:solidFill>
                <a:schemeClr val="bg2"/>
              </a:solidFill>
              <a:sym typeface="+mn-ea"/>
            </a:endParaRPr>
          </a:p>
          <a:p>
            <a:pPr lvl="1">
              <a:lnSpc>
                <a:spcPct val="120000"/>
              </a:lnSpc>
              <a:spcAft>
                <a:spcPts val="0"/>
              </a:spcAft>
            </a:pPr>
            <a:r>
              <a:rPr lang="zh-CN" altLang="en-US">
                <a:solidFill>
                  <a:schemeClr val="bg2"/>
                </a:solidFill>
                <a:sym typeface="+mn-ea"/>
              </a:rPr>
              <a:t>编译选项</a:t>
            </a:r>
            <a:endParaRPr lang="zh-CN" altLang="en-US">
              <a:solidFill>
                <a:schemeClr val="bg2"/>
              </a:solidFill>
            </a:endParaRPr>
          </a:p>
        </p:txBody>
      </p:sp>
      <p:sp>
        <p:nvSpPr>
          <p:cNvPr id="2" name="灯片编号占位符 1"/>
          <p:cNvSpPr>
            <a:spLocks noGrp="1"/>
          </p:cNvSpPr>
          <p:nvPr>
            <p:ph type="sldNum" sz="quarter" idx="12"/>
          </p:nvPr>
        </p:nvSpPr>
        <p:spPr/>
        <p:txBody>
          <a:bodyPr/>
          <a:p>
            <a:fld id="{49AE70B2-8BF9-45C0-BB95-33D1B9D3A854}" type="slidenum">
              <a:rPr lang="zh-CN" altLang="en-US" smtClean="0"/>
            </a:fld>
            <a:endParaRPr lang="zh-CN" alt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sym typeface="+mn-ea"/>
              </a:rPr>
              <a:t>输出详细程度控制：</a:t>
            </a:r>
            <a:r>
              <a:rPr lang="en-US" altLang="zh-CN">
                <a:sym typeface="+mn-ea"/>
              </a:rPr>
              <a:t>VerboseLevel</a:t>
            </a:r>
            <a:endParaRPr lang="en-US" altLang="zh-CN">
              <a:sym typeface="+mn-ea"/>
            </a:endParaRPr>
          </a:p>
        </p:txBody>
      </p:sp>
      <p:sp>
        <p:nvSpPr>
          <p:cNvPr id="3" name="内容占位符 2"/>
          <p:cNvSpPr>
            <a:spLocks noGrp="1"/>
          </p:cNvSpPr>
          <p:nvPr>
            <p:ph idx="1"/>
          </p:nvPr>
        </p:nvSpPr>
        <p:spPr>
          <a:xfrm>
            <a:off x="647700" y="1583690"/>
            <a:ext cx="10515600" cy="5081905"/>
          </a:xfrm>
        </p:spPr>
        <p:txBody>
          <a:bodyPr>
            <a:normAutofit lnSpcReduction="10000"/>
          </a:bodyPr>
          <a:p>
            <a:pPr>
              <a:lnSpc>
                <a:spcPct val="150000"/>
              </a:lnSpc>
            </a:pPr>
            <a:r>
              <a:rPr lang="en-US" altLang="zh-CN"/>
              <a:t>Geant4</a:t>
            </a:r>
            <a:r>
              <a:rPr lang="zh-CN" altLang="en-US"/>
              <a:t>自己内部有一套</a:t>
            </a:r>
            <a:r>
              <a:rPr lang="en-US" altLang="zh-CN">
                <a:sym typeface="+mn-ea"/>
              </a:rPr>
              <a:t>VerboseLevel</a:t>
            </a:r>
            <a:r>
              <a:rPr lang="zh-CN" altLang="en-US">
                <a:sym typeface="+mn-ea"/>
              </a:rPr>
              <a:t>控制，但单靠它的体系不足以控制</a:t>
            </a:r>
            <a:r>
              <a:rPr lang="en-US" altLang="zh-CN">
                <a:sym typeface="+mn-ea"/>
              </a:rPr>
              <a:t>MACE</a:t>
            </a:r>
            <a:r>
              <a:rPr lang="zh-CN" altLang="en-US">
                <a:sym typeface="+mn-ea"/>
              </a:rPr>
              <a:t>软件的输出。为了方便打</a:t>
            </a:r>
            <a:r>
              <a:rPr lang="en-US" altLang="zh-CN">
                <a:sym typeface="+mn-ea"/>
              </a:rPr>
              <a:t>log</a:t>
            </a:r>
            <a:r>
              <a:rPr lang="zh-CN" altLang="en-US">
                <a:sym typeface="+mn-ea"/>
              </a:rPr>
              <a:t>和调试，补充了一套基本兼容的</a:t>
            </a:r>
            <a:r>
              <a:rPr lang="en-US" altLang="zh-CN">
                <a:sym typeface="+mn-ea"/>
              </a:rPr>
              <a:t>VerboseLevel</a:t>
            </a:r>
            <a:r>
              <a:rPr lang="zh-CN" altLang="en-US">
                <a:sym typeface="+mn-ea"/>
              </a:rPr>
              <a:t>。</a:t>
            </a:r>
            <a:endParaRPr lang="zh-CN" altLang="en-US">
              <a:sym typeface="+mn-ea"/>
            </a:endParaRPr>
          </a:p>
          <a:p>
            <a:pPr>
              <a:lnSpc>
                <a:spcPct val="150000"/>
              </a:lnSpc>
            </a:pPr>
            <a:r>
              <a:rPr lang="zh-CN" altLang="en-US">
                <a:sym typeface="+mn-ea"/>
              </a:rPr>
              <a:t>分四个等级：</a:t>
            </a:r>
            <a:r>
              <a:rPr lang="en-US" altLang="zh-CN">
                <a:sym typeface="+mn-ea"/>
              </a:rPr>
              <a:t>Quiet</a:t>
            </a:r>
            <a:r>
              <a:rPr lang="zh-CN" altLang="en-US">
                <a:sym typeface="+mn-ea"/>
              </a:rPr>
              <a:t>、</a:t>
            </a:r>
            <a:r>
              <a:rPr lang="en-US" altLang="zh-CN">
                <a:sym typeface="+mn-ea"/>
              </a:rPr>
              <a:t>Error</a:t>
            </a:r>
            <a:r>
              <a:rPr lang="zh-CN" altLang="en-US">
                <a:sym typeface="+mn-ea"/>
              </a:rPr>
              <a:t>、</a:t>
            </a:r>
            <a:r>
              <a:rPr lang="en-US" altLang="zh-CN">
                <a:sym typeface="+mn-ea"/>
              </a:rPr>
              <a:t>Verbose</a:t>
            </a:r>
            <a:r>
              <a:rPr lang="zh-CN" altLang="en-US">
                <a:sym typeface="+mn-ea"/>
              </a:rPr>
              <a:t>、</a:t>
            </a:r>
            <a:r>
              <a:rPr lang="en-US" altLang="zh-CN">
                <a:sym typeface="+mn-ea"/>
              </a:rPr>
              <a:t>MoreVerbose</a:t>
            </a:r>
            <a:r>
              <a:rPr lang="zh-CN" altLang="en-US">
                <a:sym typeface="+mn-ea"/>
              </a:rPr>
              <a:t>。一般情况下从</a:t>
            </a:r>
            <a:r>
              <a:rPr lang="en-US" altLang="zh-CN">
                <a:sym typeface="+mn-ea"/>
              </a:rPr>
              <a:t>CLI</a:t>
            </a:r>
            <a:r>
              <a:rPr lang="zh-CN" altLang="en-US">
                <a:sym typeface="+mn-ea"/>
              </a:rPr>
              <a:t>传入，或在无</a:t>
            </a:r>
            <a:r>
              <a:rPr lang="en-US" altLang="zh-CN">
                <a:sym typeface="+mn-ea"/>
              </a:rPr>
              <a:t>CLI</a:t>
            </a:r>
            <a:r>
              <a:rPr lang="zh-CN" altLang="en-US">
                <a:sym typeface="+mn-ea"/>
              </a:rPr>
              <a:t>时在</a:t>
            </a:r>
            <a:r>
              <a:rPr lang="en-US" altLang="zh-CN">
                <a:sym typeface="+mn-ea"/>
              </a:rPr>
              <a:t>Environment</a:t>
            </a:r>
            <a:r>
              <a:rPr lang="zh-CN" altLang="en-US">
                <a:sym typeface="+mn-ea"/>
              </a:rPr>
              <a:t>构造函数硬编码默认值。通过</a:t>
            </a:r>
            <a:r>
              <a:rPr lang="en-US" altLang="zh-CN">
                <a:sym typeface="+mn-ea"/>
              </a:rPr>
              <a:t>BasicEnvironment::GetVerboseLevel()</a:t>
            </a:r>
            <a:r>
              <a:rPr lang="zh-CN" altLang="en-US">
                <a:sym typeface="+mn-ea"/>
              </a:rPr>
              <a:t>获取。</a:t>
            </a:r>
            <a:endParaRPr lang="zh-CN" altLang="en-US">
              <a:sym typeface="+mn-ea"/>
            </a:endParaRPr>
          </a:p>
          <a:p>
            <a:pPr>
              <a:lnSpc>
                <a:spcPct val="150000"/>
              </a:lnSpc>
            </a:pPr>
            <a:r>
              <a:rPr lang="zh-CN" altLang="en-US">
                <a:sym typeface="+mn-ea"/>
              </a:rPr>
              <a:t>两个方便的宏：</a:t>
            </a:r>
            <a:endParaRPr lang="zh-CN" altLang="en-US">
              <a:sym typeface="+mn-ea"/>
            </a:endParaRPr>
          </a:p>
          <a:p>
            <a:pPr lvl="1">
              <a:lnSpc>
                <a:spcPct val="150000"/>
              </a:lnSpc>
            </a:pPr>
            <a:r>
              <a:rPr lang="zh-CN" altLang="en-US">
                <a:sym typeface="+mn-ea"/>
              </a:rPr>
              <a:t>MACE_VERBOSE_LEVEL_CONTROLLED_OUT(verboseLevel, Threshold, out)</a:t>
            </a:r>
            <a:endParaRPr lang="zh-CN" altLang="en-US">
              <a:sym typeface="+mn-ea"/>
            </a:endParaRPr>
          </a:p>
          <a:p>
            <a:pPr lvl="2">
              <a:lnSpc>
                <a:spcPct val="150000"/>
              </a:lnSpc>
            </a:pPr>
            <a:r>
              <a:rPr lang="zh-CN" altLang="en-US" sz="1600">
                <a:sym typeface="+mn-ea"/>
              </a:rPr>
              <a:t>通过传入的</a:t>
            </a:r>
            <a:r>
              <a:rPr lang="zh-CN" altLang="en-US">
                <a:sym typeface="+mn-ea"/>
              </a:rPr>
              <a:t>verboseLevel（变量）、指定的</a:t>
            </a:r>
            <a:r>
              <a:rPr lang="zh-CN" altLang="en-US">
                <a:sym typeface="+mn-ea"/>
              </a:rPr>
              <a:t>Threshold，控制是否输出。</a:t>
            </a:r>
            <a:endParaRPr lang="zh-CN" altLang="en-US">
              <a:sym typeface="+mn-ea"/>
            </a:endParaRPr>
          </a:p>
          <a:p>
            <a:pPr lvl="2">
              <a:lnSpc>
                <a:spcPct val="150000"/>
              </a:lnSpc>
            </a:pPr>
            <a:r>
              <a:rPr lang="zh-CN" altLang="en-US">
                <a:sym typeface="+mn-ea"/>
              </a:rPr>
              <a:t>如</a:t>
            </a:r>
            <a:r>
              <a:rPr lang="en-US" altLang="zh-CN">
                <a:sym typeface="+mn-ea"/>
              </a:rPr>
              <a:t> </a:t>
            </a:r>
            <a:r>
              <a:rPr lang="zh-CN" altLang="en-US">
                <a:latin typeface="Consolas" panose="020B0609020204030204" charset="0"/>
                <a:cs typeface="Consolas" panose="020B0609020204030204" charset="0"/>
                <a:sym typeface="+mn-ea"/>
              </a:rPr>
              <a:t>M</a:t>
            </a:r>
            <a:r>
              <a:rPr lang="en-US" altLang="zh-CN">
                <a:latin typeface="Consolas" panose="020B0609020204030204" charset="0"/>
                <a:cs typeface="Consolas" panose="020B0609020204030204" charset="0"/>
                <a:sym typeface="+mn-ea"/>
              </a:rPr>
              <a:t>..._</a:t>
            </a:r>
            <a:r>
              <a:rPr lang="zh-CN" altLang="en-US">
                <a:latin typeface="Consolas" panose="020B0609020204030204" charset="0"/>
                <a:cs typeface="Consolas" panose="020B0609020204030204" charset="0"/>
                <a:sym typeface="+mn-ea"/>
              </a:rPr>
              <a:t>OUT</a:t>
            </a:r>
            <a:r>
              <a:rPr lang="en-US" altLang="zh-CN">
                <a:latin typeface="Consolas" panose="020B0609020204030204" charset="0"/>
                <a:cs typeface="Consolas" panose="020B0609020204030204" charset="0"/>
                <a:sym typeface="+mn-ea"/>
              </a:rPr>
              <a:t>(verbose, Verbose, std::cout) &lt;&lt; </a:t>
            </a:r>
            <a:r>
              <a:rPr lang="zh-CN" altLang="en-US">
                <a:solidFill>
                  <a:schemeClr val="tx1"/>
                </a:solidFill>
                <a:latin typeface="Consolas" panose="020B0609020204030204" charset="0"/>
                <a:cs typeface="Consolas" panose="020B0609020204030204" charset="0"/>
                <a:sym typeface="+mn-ea"/>
              </a:rPr>
              <a:t>"</a:t>
            </a:r>
            <a:r>
              <a:rPr lang="en-US" altLang="zh-CN">
                <a:solidFill>
                  <a:schemeClr val="tx1"/>
                </a:solidFill>
                <a:latin typeface="Consolas" panose="020B0609020204030204" charset="0"/>
                <a:cs typeface="Consolas" panose="020B0609020204030204" charset="0"/>
                <a:sym typeface="+mn-ea"/>
              </a:rPr>
              <a:t>Hello, world!</a:t>
            </a:r>
            <a:r>
              <a:rPr lang="zh-CN" altLang="en-US">
                <a:solidFill>
                  <a:schemeClr val="tx1"/>
                </a:solidFill>
                <a:latin typeface="Consolas" panose="020B0609020204030204" charset="0"/>
                <a:cs typeface="Consolas" panose="020B0609020204030204" charset="0"/>
                <a:sym typeface="+mn-ea"/>
              </a:rPr>
              <a:t>"</a:t>
            </a:r>
            <a:r>
              <a:rPr lang="en-US" altLang="zh-CN">
                <a:solidFill>
                  <a:schemeClr val="tx1"/>
                </a:solidFill>
                <a:latin typeface="Consolas" panose="020B0609020204030204" charset="0"/>
                <a:cs typeface="Consolas" panose="020B0609020204030204" charset="0"/>
                <a:sym typeface="+mn-ea"/>
              </a:rPr>
              <a:t> &lt;&lt; std::endl; </a:t>
            </a:r>
            <a:r>
              <a:rPr lang="zh-CN" altLang="en-US">
                <a:solidFill>
                  <a:schemeClr val="tx1"/>
                </a:solidFill>
                <a:latin typeface="Consolas" panose="020B0609020204030204" charset="0"/>
                <a:cs typeface="Consolas" panose="020B0609020204030204" charset="0"/>
                <a:sym typeface="+mn-ea"/>
              </a:rPr>
              <a:t>只在</a:t>
            </a:r>
            <a:r>
              <a:rPr lang="en-US" altLang="zh-CN">
                <a:solidFill>
                  <a:schemeClr val="tx1"/>
                </a:solidFill>
                <a:latin typeface="Consolas" panose="020B0609020204030204" charset="0"/>
                <a:cs typeface="Consolas" panose="020B0609020204030204" charset="0"/>
                <a:sym typeface="+mn-ea"/>
              </a:rPr>
              <a:t>verbose&gt;=VerboseLevel::</a:t>
            </a:r>
            <a:r>
              <a:rPr lang="en-US" altLang="zh-CN">
                <a:latin typeface="Consolas" panose="020B0609020204030204" charset="0"/>
                <a:cs typeface="Consolas" panose="020B0609020204030204" charset="0"/>
                <a:sym typeface="+mn-ea"/>
              </a:rPr>
              <a:t>Verbose</a:t>
            </a:r>
            <a:r>
              <a:rPr lang="zh-CN" altLang="en-US">
                <a:solidFill>
                  <a:schemeClr val="tx1"/>
                </a:solidFill>
                <a:latin typeface="Consolas" panose="020B0609020204030204" charset="0"/>
                <a:cs typeface="Consolas" panose="020B0609020204030204" charset="0"/>
                <a:sym typeface="+mn-ea"/>
              </a:rPr>
              <a:t>的时候有输出。</a:t>
            </a:r>
            <a:endParaRPr lang="zh-CN" altLang="en-US">
              <a:latin typeface="Consolas" panose="020B0609020204030204" charset="0"/>
              <a:cs typeface="Consolas" panose="020B0609020204030204" charset="0"/>
              <a:sym typeface="+mn-ea"/>
            </a:endParaRPr>
          </a:p>
          <a:p>
            <a:pPr lvl="1">
              <a:lnSpc>
                <a:spcPct val="150000"/>
              </a:lnSpc>
            </a:pPr>
            <a:r>
              <a:rPr lang="zh-CN" altLang="en-US">
                <a:sym typeface="+mn-ea"/>
              </a:rPr>
              <a:t>MACE_ENVIRONMENT_CONTROLLED_OUT(Threshold, out)</a:t>
            </a:r>
            <a:endParaRPr lang="zh-CN" altLang="en-US">
              <a:sym typeface="+mn-ea"/>
            </a:endParaRPr>
          </a:p>
          <a:p>
            <a:pPr lvl="2">
              <a:lnSpc>
                <a:spcPct val="150000"/>
              </a:lnSpc>
            </a:pPr>
            <a:r>
              <a:rPr lang="zh-CN" altLang="en-US">
                <a:sym typeface="+mn-ea"/>
              </a:rPr>
              <a:t>同上，除了使用</a:t>
            </a:r>
            <a:r>
              <a:rPr lang="en-US" altLang="zh-CN">
                <a:sym typeface="+mn-ea"/>
              </a:rPr>
              <a:t> BasicEnvironment::GetVerboseLevel() </a:t>
            </a:r>
            <a:r>
              <a:rPr lang="zh-CN" altLang="en-US">
                <a:sym typeface="+mn-ea"/>
              </a:rPr>
              <a:t>作为控制，而不是手工传入。</a:t>
            </a:r>
            <a:endParaRPr lang="zh-CN" altLang="en-US">
              <a:sym typeface="+mn-ea"/>
            </a:endParaRPr>
          </a:p>
        </p:txBody>
      </p:sp>
      <p:sp>
        <p:nvSpPr>
          <p:cNvPr id="4" name="灯片编号占位符 3"/>
          <p:cNvSpPr>
            <a:spLocks noGrp="1"/>
          </p:cNvSpPr>
          <p:nvPr>
            <p:ph type="sldNum" sz="quarter" idx="12"/>
          </p:nvPr>
        </p:nvSpPr>
        <p:spPr/>
        <p:txBody>
          <a:bodyPr/>
          <a:p>
            <a:fld id="{49AE70B2-8BF9-45C0-BB95-33D1B9D3A854}" type="slidenum">
              <a:rPr lang="zh-CN" altLang="en-US" smtClean="0"/>
            </a:fld>
            <a:endParaRPr lang="zh-CN" alt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标题 3"/>
          <p:cNvSpPr>
            <a:spLocks noGrp="1"/>
          </p:cNvSpPr>
          <p:nvPr>
            <p:ph type="title"/>
          </p:nvPr>
        </p:nvSpPr>
        <p:spPr/>
        <p:txBody>
          <a:bodyPr/>
          <a:p>
            <a:r>
              <a:rPr lang="zh-CN" altLang="en-US"/>
              <a:t>目录</a:t>
            </a:r>
            <a:endParaRPr lang="zh-CN" altLang="en-US"/>
          </a:p>
        </p:txBody>
      </p:sp>
      <p:sp>
        <p:nvSpPr>
          <p:cNvPr id="5" name="内容占位符 4"/>
          <p:cNvSpPr>
            <a:spLocks noGrp="1"/>
          </p:cNvSpPr>
          <p:nvPr>
            <p:ph sz="half" idx="1"/>
          </p:nvPr>
        </p:nvSpPr>
        <p:spPr>
          <a:xfrm>
            <a:off x="647700" y="1656715"/>
            <a:ext cx="5756275" cy="4766310"/>
          </a:xfrm>
        </p:spPr>
        <p:txBody>
          <a:bodyPr>
            <a:noAutofit/>
          </a:bodyPr>
          <a:p>
            <a:pPr>
              <a:lnSpc>
                <a:spcPct val="120000"/>
              </a:lnSpc>
              <a:spcAft>
                <a:spcPts val="0"/>
              </a:spcAft>
            </a:pPr>
            <a:r>
              <a:rPr lang="zh-CN" altLang="en-US">
                <a:solidFill>
                  <a:schemeClr val="bg2"/>
                </a:solidFill>
              </a:rPr>
              <a:t>概况</a:t>
            </a:r>
            <a:endParaRPr lang="en-US" altLang="zh-CN"/>
          </a:p>
          <a:p>
            <a:pPr>
              <a:lnSpc>
                <a:spcPct val="120000"/>
              </a:lnSpc>
              <a:spcAft>
                <a:spcPts val="0"/>
              </a:spcAft>
            </a:pPr>
            <a:r>
              <a:rPr lang="zh-CN" altLang="en-US">
                <a:solidFill>
                  <a:schemeClr val="tx1"/>
                </a:solidFill>
                <a:sym typeface="+mn-ea"/>
              </a:rPr>
              <a:t>近期开发进展：</a:t>
            </a:r>
            <a:r>
              <a:rPr lang="en-US" altLang="zh-CN">
                <a:solidFill>
                  <a:schemeClr val="tx1"/>
                </a:solidFill>
                <a:sym typeface="+mn-ea"/>
              </a:rPr>
              <a:t>MACE::Environment</a:t>
            </a:r>
            <a:endParaRPr lang="zh-CN" altLang="en-US">
              <a:solidFill>
                <a:schemeClr val="tx1"/>
              </a:solidFill>
            </a:endParaRPr>
          </a:p>
          <a:p>
            <a:pPr lvl="1">
              <a:lnSpc>
                <a:spcPct val="120000"/>
              </a:lnSpc>
              <a:spcAft>
                <a:spcPts val="0"/>
              </a:spcAft>
            </a:pPr>
            <a:r>
              <a:rPr lang="zh-CN" altLang="en-US">
                <a:solidFill>
                  <a:schemeClr val="tx1"/>
                </a:solidFill>
                <a:sym typeface="+mn-ea"/>
              </a:rPr>
              <a:t>界面</a:t>
            </a:r>
            <a:r>
              <a:rPr lang="en-US" altLang="zh-CN">
                <a:solidFill>
                  <a:schemeClr val="tx1"/>
                </a:solidFill>
                <a:sym typeface="+mn-ea"/>
              </a:rPr>
              <a:t>/</a:t>
            </a:r>
            <a:r>
              <a:rPr lang="zh-CN" altLang="en-US">
                <a:solidFill>
                  <a:schemeClr val="tx1"/>
                </a:solidFill>
                <a:sym typeface="+mn-ea"/>
              </a:rPr>
              <a:t>接口</a:t>
            </a:r>
            <a:endParaRPr lang="zh-CN" altLang="en-US">
              <a:solidFill>
                <a:schemeClr val="tx1"/>
              </a:solidFill>
            </a:endParaRPr>
          </a:p>
          <a:p>
            <a:pPr lvl="2" algn="l">
              <a:lnSpc>
                <a:spcPct val="120000"/>
              </a:lnSpc>
              <a:spcAft>
                <a:spcPts val="0"/>
              </a:spcAft>
              <a:buClrTx/>
              <a:buSzTx/>
            </a:pPr>
            <a:r>
              <a:rPr lang="zh-CN" altLang="en-US">
                <a:solidFill>
                  <a:schemeClr val="bg2"/>
                </a:solidFill>
                <a:sym typeface="+mn-ea"/>
              </a:rPr>
              <a:t>环境（MACE::Environment::(...)）</a:t>
            </a:r>
            <a:endParaRPr lang="zh-CN" altLang="en-US">
              <a:solidFill>
                <a:schemeClr val="bg2"/>
              </a:solidFill>
            </a:endParaRPr>
          </a:p>
          <a:p>
            <a:pPr lvl="2" algn="l">
              <a:lnSpc>
                <a:spcPct val="120000"/>
              </a:lnSpc>
              <a:spcAft>
                <a:spcPts val="0"/>
              </a:spcAft>
              <a:buClrTx/>
              <a:buSzTx/>
            </a:pPr>
            <a:r>
              <a:rPr lang="zh-CN" altLang="en-US">
                <a:solidFill>
                  <a:schemeClr val="bg2"/>
                </a:solidFill>
                <a:sym typeface="+mn-ea"/>
              </a:rPr>
              <a:t>命令行界面（MACE::Environment::CLI::(...)）</a:t>
            </a:r>
            <a:endParaRPr lang="zh-CN" altLang="en-US">
              <a:solidFill>
                <a:schemeClr val="bg2"/>
              </a:solidFill>
              <a:sym typeface="+mn-ea"/>
            </a:endParaRPr>
          </a:p>
          <a:p>
            <a:pPr lvl="2" algn="l">
              <a:lnSpc>
                <a:spcPct val="120000"/>
              </a:lnSpc>
              <a:spcAft>
                <a:spcPts val="0"/>
              </a:spcAft>
              <a:buClrTx/>
              <a:buSzTx/>
            </a:pPr>
            <a:r>
              <a:rPr lang="zh-CN" altLang="en-US">
                <a:solidFill>
                  <a:schemeClr val="bg2"/>
                </a:solidFill>
              </a:rPr>
              <a:t>输出控制</a:t>
            </a:r>
            <a:r>
              <a:rPr lang="zh-CN" altLang="en-US">
                <a:solidFill>
                  <a:schemeClr val="bg2"/>
                </a:solidFill>
                <a:sym typeface="+mn-ea"/>
              </a:rPr>
              <a:t>（MACE::Environment::VerboseLevel）</a:t>
            </a:r>
            <a:endParaRPr lang="zh-CN" altLang="en-US">
              <a:solidFill>
                <a:schemeClr val="bg2"/>
              </a:solidFill>
            </a:endParaRPr>
          </a:p>
          <a:p>
            <a:pPr lvl="2" algn="l">
              <a:lnSpc>
                <a:spcPct val="120000"/>
              </a:lnSpc>
              <a:spcAft>
                <a:spcPts val="0"/>
              </a:spcAft>
              <a:buClrTx/>
              <a:buSzTx/>
            </a:pPr>
            <a:r>
              <a:rPr lang="zh-CN" altLang="en-US">
                <a:solidFill>
                  <a:schemeClr val="tx1"/>
                </a:solidFill>
                <a:sym typeface="+mn-ea"/>
              </a:rPr>
              <a:t>MPI和G4的奇妙联动（MPIRunManager）</a:t>
            </a:r>
            <a:endParaRPr lang="zh-CN" altLang="en-US">
              <a:solidFill>
                <a:schemeClr val="tx1"/>
              </a:solidFill>
            </a:endParaRPr>
          </a:p>
          <a:p>
            <a:pPr lvl="2">
              <a:lnSpc>
                <a:spcPct val="120000"/>
              </a:lnSpc>
              <a:spcAft>
                <a:spcPts val="0"/>
              </a:spcAft>
            </a:pPr>
            <a:r>
              <a:rPr lang="en-US" altLang="zh-CN">
                <a:solidFill>
                  <a:schemeClr val="bg2"/>
                </a:solidFill>
                <a:sym typeface="+mn-ea"/>
              </a:rPr>
              <a:t>G4</a:t>
            </a:r>
            <a:r>
              <a:rPr lang="zh-CN" altLang="en-US">
                <a:solidFill>
                  <a:schemeClr val="bg2"/>
                </a:solidFill>
                <a:sym typeface="+mn-ea"/>
              </a:rPr>
              <a:t>界面的简单封装（</a:t>
            </a:r>
            <a:r>
              <a:rPr lang="en-US" altLang="zh-CN">
                <a:solidFill>
                  <a:schemeClr val="bg2"/>
                </a:solidFill>
                <a:sym typeface="+mn-ea"/>
              </a:rPr>
              <a:t>MPIExecutive</a:t>
            </a:r>
            <a:r>
              <a:rPr lang="zh-CN" altLang="en-US">
                <a:solidFill>
                  <a:schemeClr val="bg2"/>
                </a:solidFill>
                <a:sym typeface="+mn-ea"/>
              </a:rPr>
              <a:t>）</a:t>
            </a:r>
            <a:endParaRPr lang="zh-CN" altLang="en-US">
              <a:solidFill>
                <a:schemeClr val="bg2"/>
              </a:solidFill>
            </a:endParaRPr>
          </a:p>
          <a:p>
            <a:pPr lvl="1">
              <a:lnSpc>
                <a:spcPct val="120000"/>
              </a:lnSpc>
              <a:spcAft>
                <a:spcPts val="0"/>
              </a:spcAft>
            </a:pPr>
            <a:r>
              <a:rPr lang="zh-CN" altLang="en-US">
                <a:solidFill>
                  <a:schemeClr val="bg2"/>
                </a:solidFill>
              </a:rPr>
              <a:t>特性</a:t>
            </a:r>
            <a:endParaRPr lang="zh-CN" altLang="en-US">
              <a:solidFill>
                <a:schemeClr val="bg2"/>
              </a:solidFill>
            </a:endParaRPr>
          </a:p>
          <a:p>
            <a:pPr lvl="2">
              <a:lnSpc>
                <a:spcPct val="120000"/>
              </a:lnSpc>
              <a:spcAft>
                <a:spcPts val="0"/>
              </a:spcAft>
            </a:pPr>
            <a:r>
              <a:rPr lang="zh-CN" altLang="en-US">
                <a:solidFill>
                  <a:schemeClr val="bg2"/>
                </a:solidFill>
                <a:sym typeface="+mn-ea"/>
              </a:rPr>
              <a:t>资源管理（</a:t>
            </a:r>
            <a:r>
              <a:rPr lang="en-US" altLang="zh-CN">
                <a:solidFill>
                  <a:schemeClr val="bg2"/>
                </a:solidFill>
                <a:sym typeface="+mn-ea"/>
              </a:rPr>
              <a:t>MACE::Memory::(...)</a:t>
            </a:r>
            <a:r>
              <a:rPr lang="zh-CN" altLang="en-US">
                <a:solidFill>
                  <a:schemeClr val="bg2"/>
                </a:solidFill>
                <a:sym typeface="+mn-ea"/>
              </a:rPr>
              <a:t>）</a:t>
            </a:r>
            <a:endParaRPr lang="zh-CN" altLang="en-US">
              <a:solidFill>
                <a:schemeClr val="bg2"/>
              </a:solidFill>
              <a:sym typeface="+mn-ea"/>
            </a:endParaRPr>
          </a:p>
          <a:p>
            <a:pPr lvl="2">
              <a:lnSpc>
                <a:spcPct val="120000"/>
              </a:lnSpc>
              <a:spcAft>
                <a:spcPts val="0"/>
              </a:spcAft>
            </a:pPr>
            <a:r>
              <a:rPr lang="zh-CN" altLang="en-US">
                <a:solidFill>
                  <a:schemeClr val="bg2"/>
                </a:solidFill>
                <a:sym typeface="+mn-ea"/>
              </a:rPr>
              <a:t>信号处理</a:t>
            </a:r>
            <a:r>
              <a:rPr lang="en-US" altLang="zh-CN">
                <a:solidFill>
                  <a:schemeClr val="bg2"/>
                </a:solidFill>
                <a:sym typeface="+mn-ea"/>
              </a:rPr>
              <a:t>/</a:t>
            </a:r>
            <a:r>
              <a:rPr lang="zh-CN" altLang="en-US">
                <a:solidFill>
                  <a:schemeClr val="bg2"/>
                </a:solidFill>
                <a:sym typeface="+mn-ea"/>
              </a:rPr>
              <a:t>栈踪</a:t>
            </a:r>
            <a:endParaRPr lang="zh-CN" altLang="en-US">
              <a:solidFill>
                <a:schemeClr val="bg2"/>
              </a:solidFill>
              <a:sym typeface="+mn-ea"/>
            </a:endParaRPr>
          </a:p>
          <a:p>
            <a:pPr lvl="2">
              <a:lnSpc>
                <a:spcPct val="120000"/>
              </a:lnSpc>
              <a:spcAft>
                <a:spcPts val="0"/>
              </a:spcAft>
            </a:pPr>
            <a:r>
              <a:rPr lang="zh-CN" altLang="en-US">
                <a:solidFill>
                  <a:schemeClr val="bg2"/>
                </a:solidFill>
              </a:rPr>
              <a:t>杂项功能特性（</a:t>
            </a:r>
            <a:r>
              <a:rPr lang="en-US" altLang="zh-CN">
                <a:solidFill>
                  <a:schemeClr val="bg2"/>
                </a:solidFill>
              </a:rPr>
              <a:t>MACE::Utility</a:t>
            </a:r>
            <a:r>
              <a:rPr lang="en-US" altLang="zh-CN">
                <a:solidFill>
                  <a:schemeClr val="bg2"/>
                </a:solidFill>
                <a:sym typeface="+mn-ea"/>
              </a:rPr>
              <a:t>::(...)</a:t>
            </a:r>
            <a:r>
              <a:rPr lang="zh-CN" altLang="en-US">
                <a:solidFill>
                  <a:schemeClr val="bg2"/>
                </a:solidFill>
              </a:rPr>
              <a:t>）</a:t>
            </a:r>
            <a:endParaRPr lang="zh-CN" altLang="en-US">
              <a:solidFill>
                <a:schemeClr val="bg2"/>
              </a:solidFill>
            </a:endParaRPr>
          </a:p>
        </p:txBody>
      </p:sp>
      <p:sp>
        <p:nvSpPr>
          <p:cNvPr id="7" name="内容占位符 6"/>
          <p:cNvSpPr>
            <a:spLocks noGrp="1"/>
          </p:cNvSpPr>
          <p:nvPr>
            <p:ph sz="half" idx="2"/>
          </p:nvPr>
        </p:nvSpPr>
        <p:spPr>
          <a:xfrm>
            <a:off x="6403975" y="1825625"/>
            <a:ext cx="4759325" cy="4597400"/>
          </a:xfrm>
        </p:spPr>
        <p:txBody>
          <a:bodyPr/>
          <a:p>
            <a:pPr lvl="0">
              <a:lnSpc>
                <a:spcPct val="120000"/>
              </a:lnSpc>
              <a:spcAft>
                <a:spcPts val="0"/>
              </a:spcAft>
            </a:pPr>
            <a:r>
              <a:rPr lang="zh-CN" altLang="en-US">
                <a:solidFill>
                  <a:schemeClr val="bg2"/>
                </a:solidFill>
                <a:sym typeface="+mn-ea"/>
              </a:rPr>
              <a:t>安装与</a:t>
            </a:r>
            <a:r>
              <a:rPr lang="zh-CN" altLang="en-US" sz="2000">
                <a:solidFill>
                  <a:schemeClr val="bg2"/>
                </a:solidFill>
                <a:sym typeface="+mn-ea"/>
              </a:rPr>
              <a:t>跨平台性</a:t>
            </a:r>
            <a:endParaRPr lang="en-US" altLang="zh-CN">
              <a:solidFill>
                <a:schemeClr val="bg2"/>
              </a:solidFill>
            </a:endParaRPr>
          </a:p>
          <a:p>
            <a:pPr lvl="1">
              <a:lnSpc>
                <a:spcPct val="120000"/>
              </a:lnSpc>
              <a:spcAft>
                <a:spcPts val="0"/>
              </a:spcAft>
            </a:pPr>
            <a:r>
              <a:rPr lang="en-US" altLang="zh-CN">
                <a:solidFill>
                  <a:schemeClr val="bg2"/>
                </a:solidFill>
                <a:sym typeface="+mn-ea"/>
              </a:rPr>
              <a:t>Linux</a:t>
            </a:r>
            <a:endParaRPr lang="en-US" altLang="zh-CN">
              <a:solidFill>
                <a:schemeClr val="bg2"/>
              </a:solidFill>
            </a:endParaRPr>
          </a:p>
          <a:p>
            <a:pPr lvl="1">
              <a:lnSpc>
                <a:spcPct val="120000"/>
              </a:lnSpc>
              <a:spcAft>
                <a:spcPts val="0"/>
              </a:spcAft>
            </a:pPr>
            <a:r>
              <a:rPr lang="en-US" altLang="zh-CN">
                <a:solidFill>
                  <a:schemeClr val="bg2"/>
                </a:solidFill>
                <a:sym typeface="+mn-ea"/>
              </a:rPr>
              <a:t>Windows</a:t>
            </a:r>
            <a:endParaRPr lang="en-US" altLang="zh-CN">
              <a:solidFill>
                <a:schemeClr val="bg2"/>
              </a:solidFill>
              <a:sym typeface="+mn-ea"/>
            </a:endParaRPr>
          </a:p>
          <a:p>
            <a:pPr lvl="2">
              <a:lnSpc>
                <a:spcPct val="120000"/>
              </a:lnSpc>
              <a:spcAft>
                <a:spcPts val="0"/>
              </a:spcAft>
            </a:pPr>
            <a:r>
              <a:rPr lang="zh-CN" altLang="en-US">
                <a:solidFill>
                  <a:schemeClr val="bg2"/>
                </a:solidFill>
                <a:sym typeface="+mn-ea"/>
              </a:rPr>
              <a:t>一个</a:t>
            </a:r>
            <a:r>
              <a:rPr lang="en-US" altLang="zh-CN">
                <a:solidFill>
                  <a:schemeClr val="bg2"/>
                </a:solidFill>
                <a:sym typeface="+mn-ea"/>
              </a:rPr>
              <a:t>ROOT</a:t>
            </a:r>
            <a:r>
              <a:rPr lang="zh-CN" altLang="en-US">
                <a:solidFill>
                  <a:schemeClr val="bg2"/>
                </a:solidFill>
                <a:sym typeface="+mn-ea"/>
              </a:rPr>
              <a:t>的</a:t>
            </a:r>
            <a:r>
              <a:rPr lang="en-US" altLang="zh-CN">
                <a:solidFill>
                  <a:schemeClr val="bg2"/>
                </a:solidFill>
                <a:sym typeface="+mn-ea"/>
              </a:rPr>
              <a:t>bug</a:t>
            </a:r>
            <a:endParaRPr lang="en-US" altLang="zh-CN">
              <a:solidFill>
                <a:schemeClr val="bg2"/>
              </a:solidFill>
            </a:endParaRPr>
          </a:p>
          <a:p>
            <a:pPr lvl="1">
              <a:lnSpc>
                <a:spcPct val="120000"/>
              </a:lnSpc>
              <a:spcAft>
                <a:spcPts val="0"/>
              </a:spcAft>
            </a:pPr>
            <a:r>
              <a:rPr lang="en-US" altLang="zh-CN">
                <a:solidFill>
                  <a:schemeClr val="bg2"/>
                </a:solidFill>
                <a:sym typeface="+mn-ea"/>
              </a:rPr>
              <a:t>Mac</a:t>
            </a:r>
            <a:endParaRPr lang="en-US" altLang="zh-CN">
              <a:solidFill>
                <a:schemeClr val="bg2"/>
              </a:solidFill>
              <a:sym typeface="+mn-ea"/>
            </a:endParaRPr>
          </a:p>
          <a:p>
            <a:pPr lvl="1">
              <a:lnSpc>
                <a:spcPct val="120000"/>
              </a:lnSpc>
              <a:spcAft>
                <a:spcPts val="0"/>
              </a:spcAft>
            </a:pPr>
            <a:r>
              <a:rPr lang="zh-CN" altLang="en-US">
                <a:solidFill>
                  <a:schemeClr val="bg2"/>
                </a:solidFill>
                <a:sym typeface="+mn-ea"/>
              </a:rPr>
              <a:t>编译选项</a:t>
            </a:r>
            <a:endParaRPr lang="zh-CN" altLang="en-US">
              <a:solidFill>
                <a:schemeClr val="bg2"/>
              </a:solidFill>
            </a:endParaRPr>
          </a:p>
          <a:p>
            <a:pPr>
              <a:lnSpc>
                <a:spcPct val="120000"/>
              </a:lnSpc>
              <a:spcAft>
                <a:spcPts val="0"/>
              </a:spcAft>
            </a:pPr>
            <a:r>
              <a:rPr lang="zh-CN" altLang="en-US">
                <a:solidFill>
                  <a:schemeClr val="bg2"/>
                </a:solidFill>
              </a:rPr>
              <a:t>离线软件系统：起个名</a:t>
            </a:r>
            <a:endParaRPr lang="zh-CN" altLang="en-US">
              <a:solidFill>
                <a:schemeClr val="bg2"/>
              </a:solidFill>
            </a:endParaRPr>
          </a:p>
          <a:p>
            <a:pPr>
              <a:lnSpc>
                <a:spcPct val="120000"/>
              </a:lnSpc>
              <a:spcAft>
                <a:spcPts val="0"/>
              </a:spcAft>
            </a:pPr>
            <a:r>
              <a:rPr lang="zh-CN" altLang="en-US">
                <a:solidFill>
                  <a:schemeClr val="bg2"/>
                </a:solidFill>
              </a:rPr>
              <a:t>小结</a:t>
            </a:r>
            <a:endParaRPr lang="zh-CN" altLang="en-US">
              <a:solidFill>
                <a:schemeClr val="bg2"/>
              </a:solidFill>
            </a:endParaRPr>
          </a:p>
        </p:txBody>
      </p:sp>
      <p:sp>
        <p:nvSpPr>
          <p:cNvPr id="2" name="灯片编号占位符 1"/>
          <p:cNvSpPr>
            <a:spLocks noGrp="1"/>
          </p:cNvSpPr>
          <p:nvPr>
            <p:ph type="sldNum" sz="quarter" idx="12"/>
          </p:nvPr>
        </p:nvSpPr>
        <p:spPr/>
        <p:txBody>
          <a:bodyPr/>
          <a:p>
            <a:fld id="{49AE70B2-8BF9-45C0-BB95-33D1B9D3A854}" type="slidenum">
              <a:rPr lang="zh-CN" altLang="en-US" smtClean="0"/>
            </a:fld>
            <a:endParaRPr lang="zh-CN" alt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G4 + MPI</a:t>
            </a:r>
            <a:endParaRPr lang="en-US" altLang="zh-CN"/>
          </a:p>
        </p:txBody>
      </p:sp>
      <p:sp>
        <p:nvSpPr>
          <p:cNvPr id="3" name="内容占位符 2"/>
          <p:cNvSpPr>
            <a:spLocks noGrp="1"/>
          </p:cNvSpPr>
          <p:nvPr>
            <p:ph idx="1"/>
          </p:nvPr>
        </p:nvSpPr>
        <p:spPr>
          <a:xfrm>
            <a:off x="647700" y="1584325"/>
            <a:ext cx="10515600" cy="4874895"/>
          </a:xfrm>
        </p:spPr>
        <p:txBody>
          <a:bodyPr>
            <a:normAutofit lnSpcReduction="10000"/>
          </a:bodyPr>
          <a:p>
            <a:pPr>
              <a:lnSpc>
                <a:spcPct val="150000"/>
              </a:lnSpc>
            </a:pPr>
            <a:r>
              <a:rPr lang="zh-CN" altLang="en-US"/>
              <a:t>天然的</a:t>
            </a:r>
            <a:r>
              <a:rPr lang="en-US" altLang="zh-CN"/>
              <a:t>Geant4</a:t>
            </a:r>
            <a:r>
              <a:rPr lang="zh-CN" altLang="en-US"/>
              <a:t>和</a:t>
            </a:r>
            <a:r>
              <a:rPr lang="en-US" altLang="zh-CN"/>
              <a:t>MPI</a:t>
            </a:r>
            <a:r>
              <a:rPr lang="zh-CN" altLang="en-US"/>
              <a:t>之间的耦合非常糟糕，</a:t>
            </a:r>
            <a:r>
              <a:rPr lang="en-US" altLang="zh-CN"/>
              <a:t>Geant4</a:t>
            </a:r>
            <a:r>
              <a:rPr lang="zh-CN" altLang="en-US"/>
              <a:t>并不自带</a:t>
            </a:r>
            <a:r>
              <a:rPr lang="en-US" altLang="zh-CN"/>
              <a:t>MPI</a:t>
            </a:r>
            <a:r>
              <a:rPr lang="zh-CN" altLang="en-US"/>
              <a:t>的界面，只在</a:t>
            </a:r>
            <a:r>
              <a:rPr lang="en-US" altLang="zh-CN"/>
              <a:t>example</a:t>
            </a:r>
            <a:r>
              <a:rPr lang="zh-CN" altLang="en-US"/>
              <a:t>中提供了一个称作</a:t>
            </a:r>
            <a:r>
              <a:rPr lang="en-US" altLang="zh-CN"/>
              <a:t>G4mpi</a:t>
            </a:r>
            <a:r>
              <a:rPr lang="zh-CN" altLang="en-US"/>
              <a:t>的小型库。</a:t>
            </a:r>
            <a:endParaRPr lang="zh-CN" altLang="en-US"/>
          </a:p>
          <a:p>
            <a:pPr>
              <a:lnSpc>
                <a:spcPct val="150000"/>
              </a:lnSpc>
            </a:pPr>
            <a:r>
              <a:rPr lang="en-US" altLang="zh-CN">
                <a:sym typeface="+mn-ea"/>
              </a:rPr>
              <a:t>G4mpi</a:t>
            </a:r>
            <a:r>
              <a:rPr lang="zh-CN" altLang="en-US">
                <a:sym typeface="+mn-ea"/>
              </a:rPr>
              <a:t>满足不了需求：使用了</a:t>
            </a:r>
            <a:r>
              <a:rPr lang="en-US" altLang="zh-CN">
                <a:sym typeface="+mn-ea"/>
              </a:rPr>
              <a:t>MPI</a:t>
            </a:r>
            <a:r>
              <a:rPr lang="zh-CN" altLang="en-US">
                <a:sym typeface="+mn-ea"/>
              </a:rPr>
              <a:t>的</a:t>
            </a:r>
            <a:r>
              <a:rPr lang="en-US" altLang="zh-CN">
                <a:sym typeface="+mn-ea"/>
              </a:rPr>
              <a:t>C++</a:t>
            </a:r>
            <a:r>
              <a:rPr lang="zh-CN" altLang="en-US">
                <a:sym typeface="+mn-ea"/>
              </a:rPr>
              <a:t>界面（</a:t>
            </a:r>
            <a:r>
              <a:rPr lang="en-US" altLang="zh-CN">
                <a:sym typeface="+mn-ea"/>
              </a:rPr>
              <a:t>MPI-2.2</a:t>
            </a:r>
            <a:r>
              <a:rPr lang="zh-CN" altLang="en-US">
                <a:sym typeface="+mn-ea"/>
              </a:rPr>
              <a:t>标准后废弃，</a:t>
            </a:r>
            <a:r>
              <a:rPr lang="en-US" altLang="zh-CN">
                <a:sym typeface="+mn-ea"/>
              </a:rPr>
              <a:t>MPICH</a:t>
            </a:r>
            <a:r>
              <a:rPr lang="zh-CN" altLang="en-US">
                <a:sym typeface="+mn-ea"/>
              </a:rPr>
              <a:t>和</a:t>
            </a:r>
            <a:r>
              <a:rPr lang="en-US" altLang="zh-CN">
                <a:sym typeface="+mn-ea"/>
              </a:rPr>
              <a:t>OpenMPI</a:t>
            </a:r>
            <a:r>
              <a:rPr lang="zh-CN" altLang="en-US">
                <a:sym typeface="+mn-ea"/>
              </a:rPr>
              <a:t>编译时默认不启用，天河</a:t>
            </a:r>
            <a:r>
              <a:rPr lang="en-US" altLang="zh-CN">
                <a:sym typeface="+mn-ea"/>
              </a:rPr>
              <a:t>2</a:t>
            </a:r>
            <a:r>
              <a:rPr lang="zh-CN" altLang="en-US">
                <a:sym typeface="+mn-ea"/>
              </a:rPr>
              <a:t>的标准</a:t>
            </a:r>
            <a:r>
              <a:rPr lang="en-US" altLang="zh-CN">
                <a:sym typeface="+mn-ea"/>
              </a:rPr>
              <a:t>MPI</a:t>
            </a:r>
            <a:r>
              <a:rPr lang="zh-CN" altLang="en-US">
                <a:sym typeface="+mn-ea"/>
              </a:rPr>
              <a:t>不含</a:t>
            </a:r>
            <a:r>
              <a:rPr lang="en-US" altLang="zh-CN">
                <a:sym typeface="+mn-ea"/>
              </a:rPr>
              <a:t>C++</a:t>
            </a:r>
            <a:r>
              <a:rPr lang="zh-CN" altLang="en-US">
                <a:sym typeface="+mn-ea"/>
              </a:rPr>
              <a:t>界面）、分配策略充满惊喜（余数全给</a:t>
            </a:r>
            <a:r>
              <a:rPr lang="en-US" altLang="zh-CN">
                <a:sym typeface="+mn-ea"/>
              </a:rPr>
              <a:t>rank0</a:t>
            </a:r>
            <a:r>
              <a:rPr lang="zh-CN" altLang="en-US">
                <a:sym typeface="+mn-ea"/>
              </a:rPr>
              <a:t>，如</a:t>
            </a:r>
            <a:r>
              <a:rPr lang="en-US" altLang="zh-CN">
                <a:sym typeface="+mn-ea"/>
              </a:rPr>
              <a:t>18000</a:t>
            </a:r>
            <a:r>
              <a:rPr lang="zh-CN" altLang="en-US">
                <a:sym typeface="+mn-ea"/>
              </a:rPr>
              <a:t>事例分配到</a:t>
            </a:r>
            <a:r>
              <a:rPr lang="en-US" altLang="zh-CN">
                <a:sym typeface="+mn-ea"/>
              </a:rPr>
              <a:t>384</a:t>
            </a:r>
            <a:r>
              <a:rPr lang="zh-CN" altLang="en-US">
                <a:sym typeface="+mn-ea"/>
              </a:rPr>
              <a:t>进程：</a:t>
            </a:r>
            <a:r>
              <a:rPr lang="en-US" altLang="zh-CN">
                <a:sym typeface="+mn-ea"/>
              </a:rPr>
              <a:t>1</a:t>
            </a:r>
            <a:r>
              <a:rPr lang="zh-CN" altLang="en-US">
                <a:sym typeface="+mn-ea"/>
              </a:rPr>
              <a:t>个</a:t>
            </a:r>
            <a:r>
              <a:rPr lang="en-US" altLang="zh-CN">
                <a:sym typeface="+mn-ea"/>
              </a:rPr>
              <a:t>382</a:t>
            </a:r>
            <a:r>
              <a:rPr lang="zh-CN" altLang="en-US">
                <a:sym typeface="+mn-ea"/>
              </a:rPr>
              <a:t>事例和</a:t>
            </a:r>
            <a:r>
              <a:rPr lang="en-US" altLang="zh-CN">
                <a:sym typeface="+mn-ea"/>
              </a:rPr>
              <a:t>383</a:t>
            </a:r>
            <a:r>
              <a:rPr lang="zh-CN" altLang="en-US">
                <a:sym typeface="+mn-ea"/>
              </a:rPr>
              <a:t>个</a:t>
            </a:r>
            <a:r>
              <a:rPr lang="en-US" altLang="zh-CN">
                <a:sym typeface="+mn-ea"/>
              </a:rPr>
              <a:t>46</a:t>
            </a:r>
            <a:r>
              <a:rPr lang="zh-CN" altLang="en-US">
                <a:sym typeface="+mn-ea"/>
              </a:rPr>
              <a:t>事例</a:t>
            </a:r>
            <a:r>
              <a:rPr lang="zh-CN" altLang="en-US">
                <a:sym typeface="+mn-ea"/>
              </a:rPr>
              <a:t>，而不是</a:t>
            </a:r>
            <a:r>
              <a:rPr lang="en-US" altLang="zh-CN">
                <a:sym typeface="+mn-ea"/>
              </a:rPr>
              <a:t>336</a:t>
            </a:r>
            <a:r>
              <a:rPr lang="zh-CN" altLang="en-US">
                <a:sym typeface="+mn-ea"/>
              </a:rPr>
              <a:t>个</a:t>
            </a:r>
            <a:r>
              <a:rPr lang="en-US" altLang="zh-CN">
                <a:sym typeface="+mn-ea"/>
              </a:rPr>
              <a:t>47</a:t>
            </a:r>
            <a:r>
              <a:rPr lang="zh-CN" altLang="en-US">
                <a:sym typeface="+mn-ea"/>
              </a:rPr>
              <a:t>事例</a:t>
            </a:r>
            <a:r>
              <a:rPr lang="zh-CN" altLang="en-US">
                <a:sym typeface="+mn-ea"/>
              </a:rPr>
              <a:t>和</a:t>
            </a:r>
            <a:r>
              <a:rPr lang="en-US" altLang="zh-CN">
                <a:sym typeface="+mn-ea"/>
              </a:rPr>
              <a:t>48</a:t>
            </a:r>
            <a:r>
              <a:rPr lang="zh-CN" altLang="en-US">
                <a:sym typeface="+mn-ea"/>
              </a:rPr>
              <a:t>个</a:t>
            </a:r>
            <a:r>
              <a:rPr lang="en-US" altLang="zh-CN">
                <a:sym typeface="+mn-ea"/>
              </a:rPr>
              <a:t>46</a:t>
            </a:r>
            <a:r>
              <a:rPr lang="zh-CN" altLang="en-US">
                <a:sym typeface="+mn-ea"/>
              </a:rPr>
              <a:t>事例</a:t>
            </a:r>
            <a:r>
              <a:rPr lang="zh-CN" altLang="en-US">
                <a:sym typeface="+mn-ea"/>
              </a:rPr>
              <a:t>）、无</a:t>
            </a:r>
            <a:r>
              <a:rPr lang="en-US" altLang="zh-CN">
                <a:sym typeface="+mn-ea"/>
              </a:rPr>
              <a:t>Qt GUI</a:t>
            </a:r>
            <a:r>
              <a:rPr lang="zh-CN" altLang="en-US">
                <a:sym typeface="+mn-ea"/>
              </a:rPr>
              <a:t>（交互显示相对麻烦，但问题不大，交互模式下不并行就好）、随机数种子不防碰撞（用当前随机序列作为计算进程的种子列，不查重）。</a:t>
            </a:r>
            <a:endParaRPr lang="zh-CN" altLang="en-US">
              <a:sym typeface="+mn-ea"/>
            </a:endParaRPr>
          </a:p>
          <a:p>
            <a:pPr>
              <a:lnSpc>
                <a:spcPct val="150000"/>
              </a:lnSpc>
            </a:pPr>
            <a:r>
              <a:rPr lang="zh-CN" altLang="en-US">
                <a:sym typeface="+mn-ea"/>
              </a:rPr>
              <a:t>虽然</a:t>
            </a:r>
            <a:r>
              <a:rPr lang="en-US" altLang="zh-CN">
                <a:sym typeface="+mn-ea"/>
              </a:rPr>
              <a:t>G4mpi</a:t>
            </a:r>
            <a:r>
              <a:rPr lang="zh-CN" altLang="en-US">
                <a:sym typeface="+mn-ea"/>
              </a:rPr>
              <a:t>还提供了一些</a:t>
            </a:r>
            <a:r>
              <a:rPr lang="en-US" altLang="zh-CN">
                <a:sym typeface="+mn-ea"/>
              </a:rPr>
              <a:t>G4</a:t>
            </a:r>
            <a:r>
              <a:rPr lang="zh-CN" altLang="en-US">
                <a:sym typeface="+mn-ea"/>
              </a:rPr>
              <a:t>风格的</a:t>
            </a:r>
            <a:r>
              <a:rPr lang="en-US" altLang="zh-CN">
                <a:sym typeface="+mn-ea"/>
              </a:rPr>
              <a:t>IO</a:t>
            </a:r>
            <a:r>
              <a:rPr lang="zh-CN" altLang="en-US">
                <a:sym typeface="+mn-ea"/>
              </a:rPr>
              <a:t>和</a:t>
            </a:r>
            <a:r>
              <a:rPr lang="en-US" altLang="zh-CN">
                <a:sym typeface="+mn-ea"/>
              </a:rPr>
              <a:t>MPI</a:t>
            </a:r>
            <a:r>
              <a:rPr lang="zh-CN" altLang="en-US">
                <a:sym typeface="+mn-ea"/>
              </a:rPr>
              <a:t>下可用的交互</a:t>
            </a:r>
            <a:r>
              <a:rPr lang="en-US" altLang="zh-CN">
                <a:sym typeface="+mn-ea"/>
              </a:rPr>
              <a:t>session</a:t>
            </a:r>
            <a:r>
              <a:rPr lang="zh-CN" altLang="en-US">
                <a:sym typeface="+mn-ea"/>
              </a:rPr>
              <a:t>，但</a:t>
            </a:r>
            <a:r>
              <a:rPr lang="en-US" altLang="zh-CN">
                <a:sym typeface="+mn-ea"/>
              </a:rPr>
              <a:t>IO</a:t>
            </a:r>
            <a:r>
              <a:rPr lang="zh-CN" altLang="en-US">
                <a:sym typeface="+mn-ea"/>
              </a:rPr>
              <a:t>我们自己做了、交互模式下不用</a:t>
            </a:r>
            <a:r>
              <a:rPr lang="en-US" altLang="zh-CN">
                <a:sym typeface="+mn-ea"/>
              </a:rPr>
              <a:t>MPI</a:t>
            </a:r>
            <a:r>
              <a:rPr lang="zh-CN" altLang="en-US">
                <a:sym typeface="+mn-ea"/>
              </a:rPr>
              <a:t>也罢，目前看来也并不</a:t>
            </a:r>
            <a:r>
              <a:rPr lang="zh-CN" altLang="en-US">
                <a:sym typeface="+mn-ea"/>
              </a:rPr>
              <a:t>太用得着。</a:t>
            </a:r>
            <a:endParaRPr lang="zh-CN" altLang="en-US">
              <a:sym typeface="+mn-ea"/>
            </a:endParaRPr>
          </a:p>
          <a:p>
            <a:pPr>
              <a:lnSpc>
                <a:spcPct val="150000"/>
              </a:lnSpc>
            </a:pPr>
            <a:r>
              <a:rPr lang="zh-CN" altLang="en-US">
                <a:sym typeface="+mn-ea"/>
              </a:rPr>
              <a:t>用</a:t>
            </a:r>
            <a:r>
              <a:rPr lang="en-US" altLang="zh-CN">
                <a:sym typeface="+mn-ea"/>
              </a:rPr>
              <a:t>G4mpi</a:t>
            </a:r>
            <a:r>
              <a:rPr lang="zh-CN" altLang="en-US">
                <a:sym typeface="+mn-ea"/>
              </a:rPr>
              <a:t>不合适。</a:t>
            </a:r>
            <a:endParaRPr lang="zh-CN" altLang="en-US">
              <a:sym typeface="+mn-ea"/>
            </a:endParaRPr>
          </a:p>
        </p:txBody>
      </p:sp>
      <p:sp>
        <p:nvSpPr>
          <p:cNvPr id="4" name="灯片编号占位符 3"/>
          <p:cNvSpPr>
            <a:spLocks noGrp="1"/>
          </p:cNvSpPr>
          <p:nvPr>
            <p:ph type="sldNum" sz="quarter" idx="12"/>
          </p:nvPr>
        </p:nvSpPr>
        <p:spPr/>
        <p:txBody>
          <a:bodyPr/>
          <a:p>
            <a:fld id="{49AE70B2-8BF9-45C0-BB95-33D1B9D3A854}" type="slidenum">
              <a:rPr lang="zh-CN" altLang="en-US" smtClean="0"/>
            </a:fld>
            <a:endParaRPr lang="zh-CN" alt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sym typeface="+mn-ea"/>
              </a:rPr>
              <a:t>G4 + MPI</a:t>
            </a:r>
            <a:r>
              <a:rPr lang="zh-CN" altLang="en-US">
                <a:sym typeface="+mn-ea"/>
              </a:rPr>
              <a:t>：</a:t>
            </a:r>
            <a:r>
              <a:rPr lang="en-US" altLang="zh-CN">
                <a:sym typeface="+mn-ea"/>
              </a:rPr>
              <a:t>MPIRunManager</a:t>
            </a:r>
            <a:endParaRPr lang="zh-CN" altLang="en-US">
              <a:sym typeface="+mn-ea"/>
            </a:endParaRPr>
          </a:p>
        </p:txBody>
      </p:sp>
      <p:sp>
        <p:nvSpPr>
          <p:cNvPr id="3" name="内容占位符 2"/>
          <p:cNvSpPr>
            <a:spLocks noGrp="1"/>
          </p:cNvSpPr>
          <p:nvPr>
            <p:ph idx="1"/>
          </p:nvPr>
        </p:nvSpPr>
        <p:spPr>
          <a:xfrm>
            <a:off x="647700" y="1825625"/>
            <a:ext cx="10515600" cy="4747895"/>
          </a:xfrm>
        </p:spPr>
        <p:txBody>
          <a:bodyPr/>
          <a:p>
            <a:pPr>
              <a:lnSpc>
                <a:spcPct val="150000"/>
              </a:lnSpc>
            </a:pPr>
            <a:r>
              <a:rPr lang="zh-CN" altLang="en-US">
                <a:sym typeface="+mn-ea"/>
              </a:rPr>
              <a:t>按照现有需要，制作了两个</a:t>
            </a:r>
            <a:r>
              <a:rPr lang="en-US" altLang="zh-CN">
                <a:sym typeface="+mn-ea"/>
              </a:rPr>
              <a:t>API</a:t>
            </a:r>
            <a:r>
              <a:rPr lang="zh-CN" altLang="en-US">
                <a:sym typeface="+mn-ea"/>
              </a:rPr>
              <a:t>：</a:t>
            </a:r>
            <a:r>
              <a:rPr lang="en-US" altLang="zh-CN">
                <a:sym typeface="+mn-ea"/>
              </a:rPr>
              <a:t>MACE::Environment::SimulationG4::MPIRunManager</a:t>
            </a:r>
            <a:r>
              <a:rPr lang="zh-CN" altLang="en-US">
                <a:sym typeface="+mn-ea"/>
              </a:rPr>
              <a:t>、</a:t>
            </a:r>
            <a:r>
              <a:rPr lang="en-US" altLang="zh-CN">
                <a:sym typeface="+mn-ea"/>
              </a:rPr>
              <a:t>MACE::Environment::SimulationG4::MPIExecutive</a:t>
            </a:r>
            <a:r>
              <a:rPr lang="zh-CN" altLang="en-US">
                <a:sym typeface="+mn-ea"/>
              </a:rPr>
              <a:t>。</a:t>
            </a:r>
            <a:endParaRPr lang="zh-CN" altLang="en-US">
              <a:sym typeface="+mn-ea"/>
            </a:endParaRPr>
          </a:p>
          <a:p>
            <a:pPr>
              <a:lnSpc>
                <a:spcPct val="100000"/>
              </a:lnSpc>
            </a:pPr>
            <a:endParaRPr lang="en-US" altLang="zh-CN">
              <a:sym typeface="+mn-ea"/>
            </a:endParaRPr>
          </a:p>
          <a:p>
            <a:pPr>
              <a:lnSpc>
                <a:spcPct val="150000"/>
              </a:lnSpc>
            </a:pPr>
            <a:r>
              <a:rPr lang="en-US" altLang="zh-CN">
                <a:sym typeface="+mn-ea"/>
              </a:rPr>
              <a:t>MPIRunManager</a:t>
            </a:r>
            <a:r>
              <a:rPr lang="zh-CN" altLang="en-US">
                <a:sym typeface="+mn-ea"/>
              </a:rPr>
              <a:t>使用</a:t>
            </a:r>
            <a:r>
              <a:rPr lang="zh-CN" altLang="en-US">
                <a:sym typeface="+mn-ea"/>
              </a:rPr>
              <a:t>类似</a:t>
            </a:r>
            <a:r>
              <a:rPr lang="en-US" altLang="zh-CN">
                <a:sym typeface="+mn-ea"/>
              </a:rPr>
              <a:t>G4RunManager</a:t>
            </a:r>
            <a:r>
              <a:rPr lang="zh-CN" altLang="en-US">
                <a:sym typeface="+mn-ea"/>
              </a:rPr>
              <a:t>，但为非共享内存的</a:t>
            </a:r>
            <a:r>
              <a:rPr lang="en-US" altLang="zh-CN">
                <a:sym typeface="+mn-ea"/>
              </a:rPr>
              <a:t>MPI</a:t>
            </a:r>
            <a:r>
              <a:rPr lang="zh-CN" altLang="en-US">
                <a:sym typeface="+mn-ea"/>
              </a:rPr>
              <a:t>并行（多进程单线程）。</a:t>
            </a:r>
            <a:endParaRPr lang="zh-CN" altLang="en-US">
              <a:sym typeface="+mn-ea"/>
            </a:endParaRPr>
          </a:p>
          <a:p>
            <a:pPr>
              <a:lnSpc>
                <a:spcPct val="150000"/>
              </a:lnSpc>
            </a:pPr>
            <a:r>
              <a:rPr lang="en-US" altLang="zh-CN">
                <a:sym typeface="+mn-ea"/>
              </a:rPr>
              <a:t>MPIRunManager</a:t>
            </a:r>
            <a:r>
              <a:rPr lang="zh-CN" altLang="en-US">
                <a:sym typeface="+mn-ea"/>
              </a:rPr>
              <a:t>的功能：</a:t>
            </a:r>
            <a:r>
              <a:rPr lang="en-US" altLang="zh-CN">
                <a:sym typeface="+mn-ea"/>
              </a:rPr>
              <a:t>MPI</a:t>
            </a:r>
            <a:r>
              <a:rPr lang="zh-CN" altLang="en-US">
                <a:sym typeface="+mn-ea"/>
              </a:rPr>
              <a:t>下的计算任务分配、随机种子分发、计算时间统计和预测。</a:t>
            </a:r>
            <a:endParaRPr lang="zh-CN" altLang="en-US">
              <a:sym typeface="+mn-ea"/>
            </a:endParaRPr>
          </a:p>
          <a:p>
            <a:pPr>
              <a:lnSpc>
                <a:spcPct val="150000"/>
              </a:lnSpc>
            </a:pPr>
            <a:r>
              <a:rPr lang="zh-CN" altLang="en-US">
                <a:sym typeface="+mn-ea"/>
              </a:rPr>
              <a:t>主要复写了</a:t>
            </a:r>
            <a:r>
              <a:rPr lang="en-US" altLang="zh-CN">
                <a:sym typeface="+mn-ea"/>
              </a:rPr>
              <a:t>G4RunManager</a:t>
            </a:r>
            <a:r>
              <a:rPr lang="zh-CN" altLang="en-US">
                <a:sym typeface="+mn-ea"/>
              </a:rPr>
              <a:t>的启动</a:t>
            </a:r>
            <a:r>
              <a:rPr lang="en-US" altLang="zh-CN">
                <a:sym typeface="+mn-ea"/>
              </a:rPr>
              <a:t>/</a:t>
            </a:r>
            <a:r>
              <a:rPr lang="zh-CN" altLang="en-US">
                <a:sym typeface="+mn-ea"/>
              </a:rPr>
              <a:t>结束</a:t>
            </a:r>
            <a:r>
              <a:rPr lang="en-US" altLang="zh-CN">
                <a:sym typeface="+mn-ea"/>
              </a:rPr>
              <a:t>Run</a:t>
            </a:r>
            <a:r>
              <a:rPr lang="zh-CN" altLang="en-US">
                <a:sym typeface="+mn-ea"/>
              </a:rPr>
              <a:t>的步骤（用来分发事例、种子</a:t>
            </a:r>
            <a:r>
              <a:rPr lang="en-US" altLang="zh-CN">
                <a:sym typeface="+mn-ea"/>
              </a:rPr>
              <a:t>/</a:t>
            </a:r>
            <a:r>
              <a:rPr lang="zh-CN" altLang="en-US">
                <a:sym typeface="+mn-ea"/>
              </a:rPr>
              <a:t>打</a:t>
            </a:r>
            <a:r>
              <a:rPr lang="en-US" altLang="zh-CN">
                <a:sym typeface="+mn-ea"/>
              </a:rPr>
              <a:t>log</a:t>
            </a:r>
            <a:r>
              <a:rPr lang="zh-CN" altLang="en-US">
                <a:sym typeface="+mn-ea"/>
              </a:rPr>
              <a:t>），以及启动</a:t>
            </a:r>
            <a:r>
              <a:rPr lang="en-US" altLang="zh-CN">
                <a:sym typeface="+mn-ea"/>
              </a:rPr>
              <a:t>/</a:t>
            </a:r>
            <a:r>
              <a:rPr lang="zh-CN" altLang="en-US">
                <a:sym typeface="+mn-ea"/>
              </a:rPr>
              <a:t>结束</a:t>
            </a:r>
            <a:r>
              <a:rPr lang="en-US" altLang="zh-CN">
                <a:sym typeface="+mn-ea"/>
              </a:rPr>
              <a:t>Event</a:t>
            </a:r>
            <a:r>
              <a:rPr lang="zh-CN" altLang="en-US">
                <a:sym typeface="+mn-ea"/>
              </a:rPr>
              <a:t>的步骤（用来计时</a:t>
            </a:r>
            <a:r>
              <a:rPr lang="en-US" altLang="zh-CN">
                <a:sym typeface="+mn-ea"/>
              </a:rPr>
              <a:t>/</a:t>
            </a:r>
            <a:r>
              <a:rPr lang="zh-CN" altLang="en-US">
                <a:sym typeface="+mn-ea"/>
              </a:rPr>
              <a:t>打</a:t>
            </a:r>
            <a:r>
              <a:rPr lang="en-US" altLang="zh-CN">
                <a:sym typeface="+mn-ea"/>
              </a:rPr>
              <a:t>log</a:t>
            </a:r>
            <a:r>
              <a:rPr lang="zh-CN" altLang="en-US">
                <a:sym typeface="+mn-ea"/>
              </a:rPr>
              <a:t>）。</a:t>
            </a:r>
            <a:endParaRPr lang="zh-CN" altLang="en-US">
              <a:sym typeface="+mn-ea"/>
            </a:endParaRPr>
          </a:p>
          <a:p>
            <a:pPr>
              <a:lnSpc>
                <a:spcPct val="100000"/>
              </a:lnSpc>
            </a:pPr>
            <a:endParaRPr lang="zh-CN" altLang="en-US">
              <a:sym typeface="+mn-ea"/>
            </a:endParaRPr>
          </a:p>
          <a:p>
            <a:pPr>
              <a:lnSpc>
                <a:spcPct val="150000"/>
              </a:lnSpc>
            </a:pPr>
            <a:r>
              <a:rPr lang="zh-CN" altLang="en-US">
                <a:sym typeface="+mn-ea"/>
              </a:rPr>
              <a:t>细节可参阅源码。</a:t>
            </a:r>
            <a:endParaRPr lang="en-US" altLang="zh-CN">
              <a:sym typeface="+mn-ea"/>
            </a:endParaRPr>
          </a:p>
        </p:txBody>
      </p:sp>
      <p:sp>
        <p:nvSpPr>
          <p:cNvPr id="4" name="灯片编号占位符 3"/>
          <p:cNvSpPr>
            <a:spLocks noGrp="1"/>
          </p:cNvSpPr>
          <p:nvPr>
            <p:ph type="sldNum" sz="quarter" idx="12"/>
          </p:nvPr>
        </p:nvSpPr>
        <p:spPr/>
        <p:txBody>
          <a:bodyPr/>
          <a:p>
            <a:fld id="{49AE70B2-8BF9-45C0-BB95-33D1B9D3A854}" type="slidenum">
              <a:rPr lang="zh-CN" altLang="en-US" smtClean="0"/>
            </a:fld>
            <a:endParaRPr lang="zh-CN"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标题 3"/>
          <p:cNvSpPr>
            <a:spLocks noGrp="1"/>
          </p:cNvSpPr>
          <p:nvPr>
            <p:ph type="title"/>
          </p:nvPr>
        </p:nvSpPr>
        <p:spPr/>
        <p:txBody>
          <a:bodyPr/>
          <a:p>
            <a:r>
              <a:rPr lang="zh-CN" altLang="en-US"/>
              <a:t>目录</a:t>
            </a:r>
            <a:endParaRPr lang="zh-CN" altLang="en-US"/>
          </a:p>
        </p:txBody>
      </p:sp>
      <p:sp>
        <p:nvSpPr>
          <p:cNvPr id="5" name="内容占位符 4"/>
          <p:cNvSpPr>
            <a:spLocks noGrp="1"/>
          </p:cNvSpPr>
          <p:nvPr>
            <p:ph sz="half" idx="1"/>
          </p:nvPr>
        </p:nvSpPr>
        <p:spPr>
          <a:xfrm>
            <a:off x="647700" y="1656715"/>
            <a:ext cx="5756275" cy="4766310"/>
          </a:xfrm>
        </p:spPr>
        <p:txBody>
          <a:bodyPr>
            <a:noAutofit/>
          </a:bodyPr>
          <a:p>
            <a:pPr>
              <a:lnSpc>
                <a:spcPct val="120000"/>
              </a:lnSpc>
              <a:spcAft>
                <a:spcPts val="0"/>
              </a:spcAft>
            </a:pPr>
            <a:r>
              <a:rPr lang="zh-CN" altLang="en-US"/>
              <a:t>概况</a:t>
            </a:r>
            <a:endParaRPr lang="en-US" altLang="zh-CN"/>
          </a:p>
          <a:p>
            <a:pPr>
              <a:lnSpc>
                <a:spcPct val="120000"/>
              </a:lnSpc>
              <a:spcAft>
                <a:spcPts val="0"/>
              </a:spcAft>
            </a:pPr>
            <a:r>
              <a:rPr lang="zh-CN" altLang="en-US"/>
              <a:t>近期开发进展：</a:t>
            </a:r>
            <a:r>
              <a:rPr lang="en-US" altLang="zh-CN">
                <a:solidFill>
                  <a:schemeClr val="tx1"/>
                </a:solidFill>
                <a:sym typeface="+mn-ea"/>
              </a:rPr>
              <a:t>MACE::Environment</a:t>
            </a:r>
            <a:endParaRPr lang="zh-CN" altLang="en-US"/>
          </a:p>
          <a:p>
            <a:pPr lvl="1">
              <a:lnSpc>
                <a:spcPct val="120000"/>
              </a:lnSpc>
              <a:spcAft>
                <a:spcPts val="0"/>
              </a:spcAft>
            </a:pPr>
            <a:r>
              <a:rPr lang="zh-CN" altLang="en-US">
                <a:sym typeface="+mn-ea"/>
              </a:rPr>
              <a:t>界面</a:t>
            </a:r>
            <a:r>
              <a:rPr lang="en-US" altLang="zh-CN">
                <a:sym typeface="+mn-ea"/>
              </a:rPr>
              <a:t>/</a:t>
            </a:r>
            <a:r>
              <a:rPr lang="zh-CN" altLang="en-US">
                <a:sym typeface="+mn-ea"/>
              </a:rPr>
              <a:t>接口</a:t>
            </a:r>
            <a:endParaRPr lang="zh-CN" altLang="en-US"/>
          </a:p>
          <a:p>
            <a:pPr lvl="2">
              <a:lnSpc>
                <a:spcPct val="120000"/>
              </a:lnSpc>
              <a:spcAft>
                <a:spcPts val="0"/>
              </a:spcAft>
            </a:pPr>
            <a:r>
              <a:rPr lang="zh-CN" altLang="en-US">
                <a:sym typeface="+mn-ea"/>
              </a:rPr>
              <a:t>环境（</a:t>
            </a:r>
            <a:r>
              <a:rPr lang="en-US" altLang="zh-CN">
                <a:sym typeface="+mn-ea"/>
              </a:rPr>
              <a:t>MACE::Environment::(...)</a:t>
            </a:r>
            <a:r>
              <a:rPr lang="zh-CN" altLang="en-US">
                <a:sym typeface="+mn-ea"/>
              </a:rPr>
              <a:t>）</a:t>
            </a:r>
            <a:endParaRPr lang="zh-CN" altLang="en-US"/>
          </a:p>
          <a:p>
            <a:pPr lvl="2">
              <a:lnSpc>
                <a:spcPct val="120000"/>
              </a:lnSpc>
              <a:spcAft>
                <a:spcPts val="0"/>
              </a:spcAft>
            </a:pPr>
            <a:r>
              <a:rPr lang="zh-CN" altLang="en-US">
                <a:sym typeface="+mn-ea"/>
              </a:rPr>
              <a:t>命令行界面（</a:t>
            </a:r>
            <a:r>
              <a:rPr lang="en-US" altLang="zh-CN">
                <a:sym typeface="+mn-ea"/>
              </a:rPr>
              <a:t>MACE::Environment::</a:t>
            </a:r>
            <a:r>
              <a:rPr lang="en-US" altLang="zh-CN">
                <a:sym typeface="+mn-ea"/>
              </a:rPr>
              <a:t>CLI</a:t>
            </a:r>
            <a:r>
              <a:rPr lang="en-US" altLang="zh-CN">
                <a:sym typeface="+mn-ea"/>
              </a:rPr>
              <a:t>::(...)</a:t>
            </a:r>
            <a:r>
              <a:rPr lang="zh-CN" altLang="en-US">
                <a:sym typeface="+mn-ea"/>
              </a:rPr>
              <a:t>）</a:t>
            </a:r>
            <a:endParaRPr lang="zh-CN" altLang="en-US">
              <a:sym typeface="+mn-ea"/>
            </a:endParaRPr>
          </a:p>
          <a:p>
            <a:pPr lvl="2">
              <a:lnSpc>
                <a:spcPct val="120000"/>
              </a:lnSpc>
              <a:spcAft>
                <a:spcPts val="0"/>
              </a:spcAft>
            </a:pPr>
            <a:r>
              <a:rPr lang="zh-CN" altLang="en-US"/>
              <a:t>输出控制</a:t>
            </a:r>
            <a:r>
              <a:rPr lang="zh-CN" altLang="en-US">
                <a:sym typeface="+mn-ea"/>
              </a:rPr>
              <a:t>（</a:t>
            </a:r>
            <a:r>
              <a:rPr lang="en-US" altLang="zh-CN">
                <a:sym typeface="+mn-ea"/>
              </a:rPr>
              <a:t>MACE::Environment::VerboseLevel</a:t>
            </a:r>
            <a:r>
              <a:rPr lang="zh-CN" altLang="en-US">
                <a:sym typeface="+mn-ea"/>
              </a:rPr>
              <a:t>）</a:t>
            </a:r>
            <a:endParaRPr lang="zh-CN" altLang="en-US"/>
          </a:p>
          <a:p>
            <a:pPr lvl="2">
              <a:lnSpc>
                <a:spcPct val="120000"/>
              </a:lnSpc>
              <a:spcAft>
                <a:spcPts val="0"/>
              </a:spcAft>
            </a:pPr>
            <a:r>
              <a:rPr lang="en-US" altLang="zh-CN">
                <a:sym typeface="+mn-ea"/>
              </a:rPr>
              <a:t>MPI</a:t>
            </a:r>
            <a:r>
              <a:rPr lang="zh-CN" altLang="en-US">
                <a:sym typeface="+mn-ea"/>
              </a:rPr>
              <a:t>和</a:t>
            </a:r>
            <a:r>
              <a:rPr lang="en-US" altLang="zh-CN">
                <a:sym typeface="+mn-ea"/>
              </a:rPr>
              <a:t>G4</a:t>
            </a:r>
            <a:r>
              <a:rPr lang="zh-CN" altLang="en-US">
                <a:sym typeface="+mn-ea"/>
              </a:rPr>
              <a:t>的奇妙联动（</a:t>
            </a:r>
            <a:r>
              <a:rPr lang="en-US" altLang="zh-CN">
                <a:sym typeface="+mn-ea"/>
              </a:rPr>
              <a:t>MPIRunManager</a:t>
            </a:r>
            <a:r>
              <a:rPr lang="zh-CN" altLang="en-US">
                <a:sym typeface="+mn-ea"/>
              </a:rPr>
              <a:t>）</a:t>
            </a:r>
            <a:endParaRPr lang="en-US" altLang="zh-CN"/>
          </a:p>
          <a:p>
            <a:pPr lvl="2">
              <a:lnSpc>
                <a:spcPct val="120000"/>
              </a:lnSpc>
              <a:spcAft>
                <a:spcPts val="0"/>
              </a:spcAft>
            </a:pPr>
            <a:r>
              <a:rPr lang="en-US" altLang="zh-CN">
                <a:sym typeface="+mn-ea"/>
              </a:rPr>
              <a:t>G4</a:t>
            </a:r>
            <a:r>
              <a:rPr lang="zh-CN" altLang="en-US">
                <a:sym typeface="+mn-ea"/>
              </a:rPr>
              <a:t>界面的简单封装（</a:t>
            </a:r>
            <a:r>
              <a:rPr lang="en-US" altLang="zh-CN">
                <a:sym typeface="+mn-ea"/>
              </a:rPr>
              <a:t>MPIExecutive</a:t>
            </a:r>
            <a:r>
              <a:rPr lang="zh-CN" altLang="en-US">
                <a:sym typeface="+mn-ea"/>
              </a:rPr>
              <a:t>）</a:t>
            </a:r>
            <a:endParaRPr lang="zh-CN" altLang="en-US"/>
          </a:p>
          <a:p>
            <a:pPr lvl="1">
              <a:lnSpc>
                <a:spcPct val="120000"/>
              </a:lnSpc>
              <a:spcAft>
                <a:spcPts val="0"/>
              </a:spcAft>
            </a:pPr>
            <a:r>
              <a:rPr lang="zh-CN" altLang="en-US"/>
              <a:t>特性</a:t>
            </a:r>
            <a:endParaRPr lang="zh-CN" altLang="en-US"/>
          </a:p>
          <a:p>
            <a:pPr lvl="2">
              <a:lnSpc>
                <a:spcPct val="120000"/>
              </a:lnSpc>
              <a:spcAft>
                <a:spcPts val="0"/>
              </a:spcAft>
            </a:pPr>
            <a:r>
              <a:rPr lang="zh-CN" altLang="en-US">
                <a:sym typeface="+mn-ea"/>
              </a:rPr>
              <a:t>资源管理（</a:t>
            </a:r>
            <a:r>
              <a:rPr lang="en-US" altLang="zh-CN">
                <a:sym typeface="+mn-ea"/>
              </a:rPr>
              <a:t>MACE::Memory</a:t>
            </a:r>
            <a:r>
              <a:rPr lang="en-US" altLang="zh-CN">
                <a:sym typeface="+mn-ea"/>
              </a:rPr>
              <a:t>::(...)</a:t>
            </a:r>
            <a:r>
              <a:rPr lang="zh-CN" altLang="en-US">
                <a:sym typeface="+mn-ea"/>
              </a:rPr>
              <a:t>）</a:t>
            </a:r>
            <a:endParaRPr lang="zh-CN" altLang="en-US">
              <a:sym typeface="+mn-ea"/>
            </a:endParaRPr>
          </a:p>
          <a:p>
            <a:pPr lvl="2">
              <a:lnSpc>
                <a:spcPct val="120000"/>
              </a:lnSpc>
              <a:spcAft>
                <a:spcPts val="0"/>
              </a:spcAft>
            </a:pPr>
            <a:r>
              <a:rPr lang="zh-CN" altLang="en-US">
                <a:sym typeface="+mn-ea"/>
              </a:rPr>
              <a:t>信号处理</a:t>
            </a:r>
            <a:r>
              <a:rPr lang="en-US" altLang="zh-CN">
                <a:sym typeface="+mn-ea"/>
              </a:rPr>
              <a:t>/</a:t>
            </a:r>
            <a:r>
              <a:rPr lang="zh-CN" altLang="en-US">
                <a:sym typeface="+mn-ea"/>
              </a:rPr>
              <a:t>栈踪</a:t>
            </a:r>
            <a:endParaRPr lang="zh-CN" altLang="en-US">
              <a:sym typeface="+mn-ea"/>
            </a:endParaRPr>
          </a:p>
          <a:p>
            <a:pPr lvl="2">
              <a:lnSpc>
                <a:spcPct val="120000"/>
              </a:lnSpc>
              <a:spcAft>
                <a:spcPts val="0"/>
              </a:spcAft>
            </a:pPr>
            <a:r>
              <a:rPr lang="zh-CN" altLang="en-US"/>
              <a:t>杂项功能特性（</a:t>
            </a:r>
            <a:r>
              <a:rPr lang="en-US" altLang="zh-CN"/>
              <a:t>MACE::Utility</a:t>
            </a:r>
            <a:r>
              <a:rPr lang="en-US" altLang="zh-CN">
                <a:sym typeface="+mn-ea"/>
              </a:rPr>
              <a:t>::(...)</a:t>
            </a:r>
            <a:r>
              <a:rPr lang="zh-CN" altLang="en-US"/>
              <a:t>）</a:t>
            </a:r>
            <a:endParaRPr lang="zh-CN" altLang="en-US"/>
          </a:p>
        </p:txBody>
      </p:sp>
      <p:sp>
        <p:nvSpPr>
          <p:cNvPr id="7" name="内容占位符 6"/>
          <p:cNvSpPr>
            <a:spLocks noGrp="1"/>
          </p:cNvSpPr>
          <p:nvPr>
            <p:ph sz="half" idx="2"/>
          </p:nvPr>
        </p:nvSpPr>
        <p:spPr>
          <a:xfrm>
            <a:off x="6403975" y="1825625"/>
            <a:ext cx="4759325" cy="4597400"/>
          </a:xfrm>
        </p:spPr>
        <p:txBody>
          <a:bodyPr/>
          <a:p>
            <a:pPr lvl="0">
              <a:lnSpc>
                <a:spcPct val="120000"/>
              </a:lnSpc>
              <a:spcAft>
                <a:spcPts val="0"/>
              </a:spcAft>
            </a:pPr>
            <a:r>
              <a:rPr lang="zh-CN" altLang="en-US">
                <a:sym typeface="+mn-ea"/>
              </a:rPr>
              <a:t>安装与</a:t>
            </a:r>
            <a:r>
              <a:rPr lang="zh-CN" altLang="en-US" sz="2000">
                <a:sym typeface="+mn-ea"/>
              </a:rPr>
              <a:t>跨平台性</a:t>
            </a:r>
            <a:endParaRPr lang="en-US" altLang="zh-CN"/>
          </a:p>
          <a:p>
            <a:pPr lvl="1">
              <a:lnSpc>
                <a:spcPct val="120000"/>
              </a:lnSpc>
              <a:spcAft>
                <a:spcPts val="0"/>
              </a:spcAft>
            </a:pPr>
            <a:r>
              <a:rPr lang="en-US" altLang="zh-CN">
                <a:sym typeface="+mn-ea"/>
              </a:rPr>
              <a:t>Linux</a:t>
            </a:r>
            <a:endParaRPr lang="en-US" altLang="zh-CN"/>
          </a:p>
          <a:p>
            <a:pPr lvl="1">
              <a:lnSpc>
                <a:spcPct val="120000"/>
              </a:lnSpc>
              <a:spcAft>
                <a:spcPts val="0"/>
              </a:spcAft>
            </a:pPr>
            <a:r>
              <a:rPr lang="en-US" altLang="zh-CN">
                <a:sym typeface="+mn-ea"/>
              </a:rPr>
              <a:t>Windows</a:t>
            </a:r>
            <a:endParaRPr lang="en-US" altLang="zh-CN">
              <a:sym typeface="+mn-ea"/>
            </a:endParaRPr>
          </a:p>
          <a:p>
            <a:pPr lvl="2">
              <a:lnSpc>
                <a:spcPct val="120000"/>
              </a:lnSpc>
              <a:spcAft>
                <a:spcPts val="0"/>
              </a:spcAft>
            </a:pPr>
            <a:r>
              <a:rPr lang="zh-CN" altLang="en-US">
                <a:sym typeface="+mn-ea"/>
              </a:rPr>
              <a:t>一个</a:t>
            </a:r>
            <a:r>
              <a:rPr lang="en-US" altLang="zh-CN">
                <a:sym typeface="+mn-ea"/>
              </a:rPr>
              <a:t>ROOT</a:t>
            </a:r>
            <a:r>
              <a:rPr lang="zh-CN" altLang="en-US">
                <a:sym typeface="+mn-ea"/>
              </a:rPr>
              <a:t>的</a:t>
            </a:r>
            <a:r>
              <a:rPr lang="en-US" altLang="zh-CN">
                <a:sym typeface="+mn-ea"/>
              </a:rPr>
              <a:t>bug</a:t>
            </a:r>
            <a:endParaRPr lang="en-US" altLang="zh-CN"/>
          </a:p>
          <a:p>
            <a:pPr lvl="1">
              <a:lnSpc>
                <a:spcPct val="120000"/>
              </a:lnSpc>
              <a:spcAft>
                <a:spcPts val="0"/>
              </a:spcAft>
            </a:pPr>
            <a:r>
              <a:rPr lang="en-US" altLang="zh-CN">
                <a:sym typeface="+mn-ea"/>
              </a:rPr>
              <a:t>Mac</a:t>
            </a:r>
            <a:endParaRPr lang="en-US" altLang="zh-CN">
              <a:sym typeface="+mn-ea"/>
            </a:endParaRPr>
          </a:p>
          <a:p>
            <a:pPr lvl="1">
              <a:lnSpc>
                <a:spcPct val="120000"/>
              </a:lnSpc>
              <a:spcAft>
                <a:spcPts val="0"/>
              </a:spcAft>
            </a:pPr>
            <a:r>
              <a:rPr lang="zh-CN" altLang="en-US">
                <a:sym typeface="+mn-ea"/>
              </a:rPr>
              <a:t>编译选项</a:t>
            </a:r>
            <a:endParaRPr lang="zh-CN" altLang="en-US"/>
          </a:p>
        </p:txBody>
      </p:sp>
      <p:sp>
        <p:nvSpPr>
          <p:cNvPr id="8" name="灯片编号占位符 7"/>
          <p:cNvSpPr>
            <a:spLocks noGrp="1"/>
          </p:cNvSpPr>
          <p:nvPr>
            <p:ph type="sldNum" sz="quarter" idx="12"/>
          </p:nvPr>
        </p:nvSpPr>
        <p:spPr/>
        <p:txBody>
          <a:bodyPr/>
          <a:p>
            <a:fld id="{49AE70B2-8BF9-45C0-BB95-33D1B9D3A854}" type="slidenum">
              <a:rPr lang="zh-CN" altLang="en-US" smtClean="0"/>
            </a:fld>
            <a:endParaRPr lang="zh-CN" alt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sym typeface="+mn-ea"/>
              </a:rPr>
              <a:t>G4 + MPI</a:t>
            </a:r>
            <a:r>
              <a:rPr lang="zh-CN" altLang="en-US">
                <a:sym typeface="+mn-ea"/>
              </a:rPr>
              <a:t>：</a:t>
            </a:r>
            <a:r>
              <a:rPr lang="en-US" altLang="zh-CN">
                <a:sym typeface="+mn-ea"/>
              </a:rPr>
              <a:t>MPIExecutive</a:t>
            </a:r>
            <a:endParaRPr lang="en-US" altLang="zh-CN">
              <a:sym typeface="+mn-ea"/>
            </a:endParaRPr>
          </a:p>
        </p:txBody>
      </p:sp>
      <p:sp>
        <p:nvSpPr>
          <p:cNvPr id="3" name="内容占位符 2"/>
          <p:cNvSpPr>
            <a:spLocks noGrp="1"/>
          </p:cNvSpPr>
          <p:nvPr>
            <p:ph idx="1"/>
          </p:nvPr>
        </p:nvSpPr>
        <p:spPr/>
        <p:txBody>
          <a:bodyPr/>
          <a:p>
            <a:pPr>
              <a:lnSpc>
                <a:spcPct val="150000"/>
              </a:lnSpc>
            </a:pPr>
            <a:r>
              <a:rPr lang="zh-CN" altLang="en-US">
                <a:sym typeface="+mn-ea"/>
              </a:rPr>
              <a:t>目前</a:t>
            </a:r>
            <a:r>
              <a:rPr lang="en-US" altLang="zh-CN">
                <a:sym typeface="+mn-ea"/>
              </a:rPr>
              <a:t>MPIExecutive</a:t>
            </a:r>
            <a:r>
              <a:rPr lang="zh-CN" altLang="en-US">
                <a:sym typeface="+mn-ea"/>
              </a:rPr>
              <a:t>只是简单封装了一下标准的</a:t>
            </a:r>
            <a:r>
              <a:rPr lang="en-US" altLang="zh-CN">
                <a:sym typeface="+mn-ea"/>
              </a:rPr>
              <a:t>Geant4</a:t>
            </a:r>
            <a:r>
              <a:rPr lang="zh-CN" altLang="en-US">
                <a:sym typeface="+mn-ea"/>
              </a:rPr>
              <a:t>的</a:t>
            </a:r>
            <a:r>
              <a:rPr lang="en-US" altLang="zh-CN">
                <a:sym typeface="+mn-ea"/>
              </a:rPr>
              <a:t>session</a:t>
            </a:r>
            <a:r>
              <a:rPr lang="zh-CN" altLang="en-US">
                <a:sym typeface="+mn-ea"/>
              </a:rPr>
              <a:t>的启动流程，和</a:t>
            </a:r>
            <a:r>
              <a:rPr lang="en-US" altLang="zh-CN">
                <a:sym typeface="+mn-ea"/>
              </a:rPr>
              <a:t>MPI</a:t>
            </a:r>
            <a:r>
              <a:rPr lang="zh-CN" altLang="en-US">
                <a:sym typeface="+mn-ea"/>
              </a:rPr>
              <a:t>关系确实不大（唯一一次在于判断交互模式下是否在并行，是就抛异常）。</a:t>
            </a:r>
            <a:endParaRPr lang="zh-CN" altLang="en-US">
              <a:sym typeface="+mn-ea"/>
            </a:endParaRPr>
          </a:p>
          <a:p>
            <a:pPr>
              <a:lnSpc>
                <a:spcPct val="150000"/>
              </a:lnSpc>
            </a:pPr>
            <a:r>
              <a:rPr lang="zh-CN" altLang="en-US">
                <a:sym typeface="+mn-ea"/>
              </a:rPr>
              <a:t>如果后续还是和</a:t>
            </a:r>
            <a:r>
              <a:rPr lang="en-US" altLang="zh-CN">
                <a:sym typeface="+mn-ea"/>
              </a:rPr>
              <a:t>MPI</a:t>
            </a:r>
            <a:r>
              <a:rPr lang="zh-CN" altLang="en-US">
                <a:sym typeface="+mn-ea"/>
              </a:rPr>
              <a:t>扯不上关系就要重新命名或者设计。目前看来需求还未超出它的能力。</a:t>
            </a:r>
            <a:endParaRPr lang="zh-CN" altLang="en-US">
              <a:sym typeface="+mn-ea"/>
            </a:endParaRPr>
          </a:p>
          <a:p>
            <a:pPr>
              <a:lnSpc>
                <a:spcPct val="150000"/>
              </a:lnSpc>
            </a:pPr>
            <a:r>
              <a:rPr lang="zh-CN" altLang="en-US">
                <a:sym typeface="+mn-ea"/>
              </a:rPr>
              <a:t>主要特性是：在</a:t>
            </a:r>
            <a:r>
              <a:rPr lang="en-US" altLang="zh-CN">
                <a:sym typeface="+mn-ea"/>
              </a:rPr>
              <a:t>MPI</a:t>
            </a:r>
            <a:r>
              <a:rPr lang="zh-CN" altLang="en-US">
                <a:sym typeface="+mn-ea"/>
              </a:rPr>
              <a:t>下安全启动交互式</a:t>
            </a:r>
            <a:r>
              <a:rPr lang="en-US" altLang="zh-CN">
                <a:sym typeface="+mn-ea"/>
              </a:rPr>
              <a:t>session</a:t>
            </a:r>
            <a:r>
              <a:rPr lang="zh-CN" altLang="en-US">
                <a:sym typeface="+mn-ea"/>
              </a:rPr>
              <a:t>（只在串行时允许启动，避免开出几十个</a:t>
            </a:r>
            <a:r>
              <a:rPr lang="en-US" altLang="zh-CN">
                <a:sym typeface="+mn-ea"/>
              </a:rPr>
              <a:t>gui</a:t>
            </a:r>
            <a:r>
              <a:rPr lang="zh-CN" altLang="en-US">
                <a:sym typeface="+mn-ea"/>
              </a:rPr>
              <a:t>，这在原先是合法的）、可以直接执行硬编码的</a:t>
            </a:r>
            <a:r>
              <a:rPr lang="en-US" altLang="zh-CN">
                <a:sym typeface="+mn-ea"/>
              </a:rPr>
              <a:t>command list</a:t>
            </a:r>
            <a:r>
              <a:rPr lang="zh-CN" altLang="en-US">
                <a:sym typeface="+mn-ea"/>
              </a:rPr>
              <a:t>（用于无</a:t>
            </a:r>
            <a:r>
              <a:rPr lang="en-US" altLang="zh-CN">
                <a:sym typeface="+mn-ea"/>
              </a:rPr>
              <a:t>macro</a:t>
            </a:r>
            <a:r>
              <a:rPr lang="zh-CN" altLang="en-US">
                <a:sym typeface="+mn-ea"/>
              </a:rPr>
              <a:t>默认初始化）、可以接受一个</a:t>
            </a:r>
            <a:r>
              <a:rPr lang="en-US" altLang="zh-CN">
                <a:sym typeface="+mn-ea"/>
              </a:rPr>
              <a:t>CLI</a:t>
            </a:r>
            <a:r>
              <a:rPr lang="zh-CN" altLang="en-US">
                <a:sym typeface="+mn-ea"/>
              </a:rPr>
              <a:t>对象并按其配置启动对应</a:t>
            </a:r>
            <a:r>
              <a:rPr lang="en-US" altLang="zh-CN">
                <a:sym typeface="+mn-ea"/>
              </a:rPr>
              <a:t>session</a:t>
            </a:r>
            <a:r>
              <a:rPr lang="zh-CN" altLang="en-US">
                <a:sym typeface="+mn-ea"/>
              </a:rPr>
              <a:t>。</a:t>
            </a:r>
            <a:endParaRPr lang="zh-CN" altLang="en-US">
              <a:sym typeface="+mn-ea"/>
            </a:endParaRPr>
          </a:p>
          <a:p>
            <a:pPr>
              <a:lnSpc>
                <a:spcPct val="150000"/>
              </a:lnSpc>
            </a:pPr>
            <a:r>
              <a:rPr lang="zh-CN" altLang="en-US">
                <a:sym typeface="+mn-ea"/>
              </a:rPr>
              <a:t>在</a:t>
            </a:r>
            <a:r>
              <a:rPr lang="en-US" altLang="zh-CN">
                <a:sym typeface="+mn-ea"/>
              </a:rPr>
              <a:t>CLI</a:t>
            </a:r>
            <a:r>
              <a:rPr lang="zh-CN" altLang="en-US">
                <a:sym typeface="+mn-ea"/>
              </a:rPr>
              <a:t>的配合下，用法异常简单，可参考</a:t>
            </a:r>
            <a:r>
              <a:rPr lang="en-US" altLang="zh-CN">
                <a:sym typeface="+mn-ea"/>
              </a:rPr>
              <a:t>SimMACE / SimTarget</a:t>
            </a:r>
            <a:r>
              <a:rPr lang="zh-CN" altLang="en-US">
                <a:sym typeface="+mn-ea"/>
              </a:rPr>
              <a:t>主函数。</a:t>
            </a:r>
            <a:endParaRPr lang="zh-CN" altLang="en-US">
              <a:sym typeface="+mn-ea"/>
            </a:endParaRPr>
          </a:p>
        </p:txBody>
      </p:sp>
      <p:sp>
        <p:nvSpPr>
          <p:cNvPr id="4" name="灯片编号占位符 3"/>
          <p:cNvSpPr>
            <a:spLocks noGrp="1"/>
          </p:cNvSpPr>
          <p:nvPr>
            <p:ph type="sldNum" sz="quarter" idx="12"/>
          </p:nvPr>
        </p:nvSpPr>
        <p:spPr/>
        <p:txBody>
          <a:bodyPr/>
          <a:p>
            <a:fld id="{49AE70B2-8BF9-45C0-BB95-33D1B9D3A854}" type="slidenum">
              <a:rPr lang="zh-CN" altLang="en-US" smtClean="0"/>
            </a:fld>
            <a:endParaRPr lang="zh-CN" alt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标题 3"/>
          <p:cNvSpPr>
            <a:spLocks noGrp="1"/>
          </p:cNvSpPr>
          <p:nvPr>
            <p:ph type="title"/>
          </p:nvPr>
        </p:nvSpPr>
        <p:spPr/>
        <p:txBody>
          <a:bodyPr/>
          <a:p>
            <a:r>
              <a:rPr lang="zh-CN" altLang="en-US"/>
              <a:t>目录</a:t>
            </a:r>
            <a:endParaRPr lang="zh-CN" altLang="en-US"/>
          </a:p>
        </p:txBody>
      </p:sp>
      <p:sp>
        <p:nvSpPr>
          <p:cNvPr id="5" name="内容占位符 4"/>
          <p:cNvSpPr>
            <a:spLocks noGrp="1"/>
          </p:cNvSpPr>
          <p:nvPr>
            <p:ph sz="half" idx="1"/>
          </p:nvPr>
        </p:nvSpPr>
        <p:spPr>
          <a:xfrm>
            <a:off x="647700" y="1656715"/>
            <a:ext cx="5756275" cy="4766310"/>
          </a:xfrm>
        </p:spPr>
        <p:txBody>
          <a:bodyPr>
            <a:noAutofit/>
          </a:bodyPr>
          <a:p>
            <a:pPr>
              <a:lnSpc>
                <a:spcPct val="120000"/>
              </a:lnSpc>
              <a:spcAft>
                <a:spcPts val="0"/>
              </a:spcAft>
            </a:pPr>
            <a:r>
              <a:rPr lang="zh-CN" altLang="en-US">
                <a:solidFill>
                  <a:schemeClr val="bg2"/>
                </a:solidFill>
              </a:rPr>
              <a:t>概况</a:t>
            </a:r>
            <a:endParaRPr lang="en-US" altLang="zh-CN"/>
          </a:p>
          <a:p>
            <a:pPr>
              <a:lnSpc>
                <a:spcPct val="120000"/>
              </a:lnSpc>
              <a:spcAft>
                <a:spcPts val="0"/>
              </a:spcAft>
            </a:pPr>
            <a:r>
              <a:rPr lang="zh-CN" altLang="en-US">
                <a:solidFill>
                  <a:schemeClr val="bg2"/>
                </a:solidFill>
                <a:sym typeface="+mn-ea"/>
              </a:rPr>
              <a:t>近期开发进展：</a:t>
            </a:r>
            <a:r>
              <a:rPr lang="en-US" altLang="zh-CN">
                <a:solidFill>
                  <a:schemeClr val="bg2"/>
                </a:solidFill>
                <a:sym typeface="+mn-ea"/>
              </a:rPr>
              <a:t>MACE::Environment</a:t>
            </a:r>
            <a:endParaRPr lang="zh-CN" altLang="en-US">
              <a:solidFill>
                <a:schemeClr val="bg2"/>
              </a:solidFill>
            </a:endParaRPr>
          </a:p>
          <a:p>
            <a:pPr lvl="1">
              <a:lnSpc>
                <a:spcPct val="120000"/>
              </a:lnSpc>
              <a:spcAft>
                <a:spcPts val="0"/>
              </a:spcAft>
            </a:pPr>
            <a:r>
              <a:rPr lang="zh-CN" altLang="en-US">
                <a:solidFill>
                  <a:schemeClr val="bg2"/>
                </a:solidFill>
                <a:sym typeface="+mn-ea"/>
              </a:rPr>
              <a:t>界面</a:t>
            </a:r>
            <a:r>
              <a:rPr lang="en-US" altLang="zh-CN">
                <a:solidFill>
                  <a:schemeClr val="bg2"/>
                </a:solidFill>
                <a:sym typeface="+mn-ea"/>
              </a:rPr>
              <a:t>/</a:t>
            </a:r>
            <a:r>
              <a:rPr lang="zh-CN" altLang="en-US">
                <a:solidFill>
                  <a:schemeClr val="bg2"/>
                </a:solidFill>
                <a:sym typeface="+mn-ea"/>
              </a:rPr>
              <a:t>接口</a:t>
            </a:r>
            <a:endParaRPr lang="zh-CN" altLang="en-US">
              <a:solidFill>
                <a:schemeClr val="bg2"/>
              </a:solidFill>
            </a:endParaRPr>
          </a:p>
          <a:p>
            <a:pPr lvl="2" algn="l">
              <a:lnSpc>
                <a:spcPct val="120000"/>
              </a:lnSpc>
              <a:spcAft>
                <a:spcPts val="0"/>
              </a:spcAft>
              <a:buClrTx/>
              <a:buSzTx/>
            </a:pPr>
            <a:r>
              <a:rPr lang="zh-CN" altLang="en-US">
                <a:solidFill>
                  <a:schemeClr val="bg2"/>
                </a:solidFill>
                <a:sym typeface="+mn-ea"/>
              </a:rPr>
              <a:t>环境（MACE::Environment::(...)）</a:t>
            </a:r>
            <a:endParaRPr lang="zh-CN" altLang="en-US">
              <a:solidFill>
                <a:schemeClr val="bg2"/>
              </a:solidFill>
            </a:endParaRPr>
          </a:p>
          <a:p>
            <a:pPr lvl="2" algn="l">
              <a:lnSpc>
                <a:spcPct val="120000"/>
              </a:lnSpc>
              <a:spcAft>
                <a:spcPts val="0"/>
              </a:spcAft>
              <a:buClrTx/>
              <a:buSzTx/>
            </a:pPr>
            <a:r>
              <a:rPr lang="zh-CN" altLang="en-US">
                <a:solidFill>
                  <a:schemeClr val="bg2"/>
                </a:solidFill>
                <a:sym typeface="+mn-ea"/>
              </a:rPr>
              <a:t>命令行界面（MACE::Environment::CLI::(...)）</a:t>
            </a:r>
            <a:endParaRPr lang="zh-CN" altLang="en-US">
              <a:solidFill>
                <a:schemeClr val="bg2"/>
              </a:solidFill>
              <a:sym typeface="+mn-ea"/>
            </a:endParaRPr>
          </a:p>
          <a:p>
            <a:pPr lvl="2" algn="l">
              <a:lnSpc>
                <a:spcPct val="120000"/>
              </a:lnSpc>
              <a:spcAft>
                <a:spcPts val="0"/>
              </a:spcAft>
              <a:buClrTx/>
              <a:buSzTx/>
            </a:pPr>
            <a:r>
              <a:rPr lang="zh-CN" altLang="en-US">
                <a:solidFill>
                  <a:schemeClr val="bg2"/>
                </a:solidFill>
              </a:rPr>
              <a:t>输出控制</a:t>
            </a:r>
            <a:r>
              <a:rPr lang="zh-CN" altLang="en-US">
                <a:solidFill>
                  <a:schemeClr val="bg2"/>
                </a:solidFill>
                <a:sym typeface="+mn-ea"/>
              </a:rPr>
              <a:t>（MACE::Environment::VerboseLevel）</a:t>
            </a:r>
            <a:endParaRPr lang="zh-CN" altLang="en-US">
              <a:solidFill>
                <a:schemeClr val="bg2"/>
              </a:solidFill>
            </a:endParaRPr>
          </a:p>
          <a:p>
            <a:pPr lvl="2" algn="l">
              <a:lnSpc>
                <a:spcPct val="120000"/>
              </a:lnSpc>
              <a:spcAft>
                <a:spcPts val="0"/>
              </a:spcAft>
              <a:buClrTx/>
              <a:buSzTx/>
            </a:pPr>
            <a:r>
              <a:rPr lang="zh-CN" altLang="en-US">
                <a:solidFill>
                  <a:schemeClr val="bg2"/>
                </a:solidFill>
                <a:sym typeface="+mn-ea"/>
              </a:rPr>
              <a:t>MPI和G4的奇妙联动（MPIRunManager）</a:t>
            </a:r>
            <a:endParaRPr lang="zh-CN" altLang="en-US">
              <a:solidFill>
                <a:schemeClr val="bg2"/>
              </a:solidFill>
            </a:endParaRPr>
          </a:p>
          <a:p>
            <a:pPr lvl="2">
              <a:lnSpc>
                <a:spcPct val="120000"/>
              </a:lnSpc>
              <a:spcAft>
                <a:spcPts val="0"/>
              </a:spcAft>
            </a:pPr>
            <a:r>
              <a:rPr lang="en-US" altLang="zh-CN">
                <a:solidFill>
                  <a:schemeClr val="bg2"/>
                </a:solidFill>
                <a:sym typeface="+mn-ea"/>
              </a:rPr>
              <a:t>G4</a:t>
            </a:r>
            <a:r>
              <a:rPr lang="zh-CN" altLang="en-US">
                <a:solidFill>
                  <a:schemeClr val="bg2"/>
                </a:solidFill>
                <a:sym typeface="+mn-ea"/>
              </a:rPr>
              <a:t>界面的简单封装（</a:t>
            </a:r>
            <a:r>
              <a:rPr lang="en-US" altLang="zh-CN">
                <a:solidFill>
                  <a:schemeClr val="bg2"/>
                </a:solidFill>
                <a:sym typeface="+mn-ea"/>
              </a:rPr>
              <a:t>MPIExecutive</a:t>
            </a:r>
            <a:r>
              <a:rPr lang="zh-CN" altLang="en-US">
                <a:solidFill>
                  <a:schemeClr val="bg2"/>
                </a:solidFill>
                <a:sym typeface="+mn-ea"/>
              </a:rPr>
              <a:t>）</a:t>
            </a:r>
            <a:endParaRPr lang="zh-CN" altLang="en-US">
              <a:solidFill>
                <a:schemeClr val="bg2"/>
              </a:solidFill>
            </a:endParaRPr>
          </a:p>
          <a:p>
            <a:pPr lvl="1">
              <a:lnSpc>
                <a:spcPct val="120000"/>
              </a:lnSpc>
              <a:spcAft>
                <a:spcPts val="0"/>
              </a:spcAft>
            </a:pPr>
            <a:r>
              <a:rPr lang="zh-CN" altLang="en-US">
                <a:solidFill>
                  <a:schemeClr val="tx1"/>
                </a:solidFill>
              </a:rPr>
              <a:t>特性</a:t>
            </a:r>
            <a:endParaRPr lang="zh-CN" altLang="en-US">
              <a:solidFill>
                <a:schemeClr val="tx1"/>
              </a:solidFill>
            </a:endParaRPr>
          </a:p>
          <a:p>
            <a:pPr lvl="2">
              <a:lnSpc>
                <a:spcPct val="120000"/>
              </a:lnSpc>
              <a:spcAft>
                <a:spcPts val="0"/>
              </a:spcAft>
            </a:pPr>
            <a:r>
              <a:rPr lang="zh-CN" altLang="en-US">
                <a:solidFill>
                  <a:schemeClr val="tx1"/>
                </a:solidFill>
                <a:sym typeface="+mn-ea"/>
              </a:rPr>
              <a:t>资源管理（</a:t>
            </a:r>
            <a:r>
              <a:rPr lang="en-US" altLang="zh-CN">
                <a:solidFill>
                  <a:schemeClr val="tx1"/>
                </a:solidFill>
                <a:sym typeface="+mn-ea"/>
              </a:rPr>
              <a:t>MACE::Memory::(...)</a:t>
            </a:r>
            <a:r>
              <a:rPr lang="zh-CN" altLang="en-US">
                <a:solidFill>
                  <a:schemeClr val="tx1"/>
                </a:solidFill>
                <a:sym typeface="+mn-ea"/>
              </a:rPr>
              <a:t>）</a:t>
            </a:r>
            <a:endParaRPr lang="zh-CN" altLang="en-US">
              <a:solidFill>
                <a:schemeClr val="tx1"/>
              </a:solidFill>
              <a:sym typeface="+mn-ea"/>
            </a:endParaRPr>
          </a:p>
          <a:p>
            <a:pPr lvl="2">
              <a:lnSpc>
                <a:spcPct val="120000"/>
              </a:lnSpc>
              <a:spcAft>
                <a:spcPts val="0"/>
              </a:spcAft>
            </a:pPr>
            <a:r>
              <a:rPr lang="zh-CN" altLang="en-US">
                <a:solidFill>
                  <a:schemeClr val="bg2"/>
                </a:solidFill>
                <a:sym typeface="+mn-ea"/>
              </a:rPr>
              <a:t>信号处理</a:t>
            </a:r>
            <a:r>
              <a:rPr lang="en-US" altLang="zh-CN">
                <a:solidFill>
                  <a:schemeClr val="bg2"/>
                </a:solidFill>
                <a:sym typeface="+mn-ea"/>
              </a:rPr>
              <a:t>/</a:t>
            </a:r>
            <a:r>
              <a:rPr lang="zh-CN" altLang="en-US">
                <a:solidFill>
                  <a:schemeClr val="bg2"/>
                </a:solidFill>
                <a:sym typeface="+mn-ea"/>
              </a:rPr>
              <a:t>栈踪</a:t>
            </a:r>
            <a:endParaRPr lang="zh-CN" altLang="en-US">
              <a:solidFill>
                <a:schemeClr val="bg2"/>
              </a:solidFill>
              <a:sym typeface="+mn-ea"/>
            </a:endParaRPr>
          </a:p>
          <a:p>
            <a:pPr lvl="2">
              <a:lnSpc>
                <a:spcPct val="120000"/>
              </a:lnSpc>
              <a:spcAft>
                <a:spcPts val="0"/>
              </a:spcAft>
            </a:pPr>
            <a:r>
              <a:rPr lang="zh-CN" altLang="en-US">
                <a:solidFill>
                  <a:schemeClr val="bg2"/>
                </a:solidFill>
              </a:rPr>
              <a:t>杂项功能特性（</a:t>
            </a:r>
            <a:r>
              <a:rPr lang="en-US" altLang="zh-CN">
                <a:solidFill>
                  <a:schemeClr val="bg2"/>
                </a:solidFill>
              </a:rPr>
              <a:t>MACE::Utility</a:t>
            </a:r>
            <a:r>
              <a:rPr lang="en-US" altLang="zh-CN">
                <a:solidFill>
                  <a:schemeClr val="bg2"/>
                </a:solidFill>
                <a:sym typeface="+mn-ea"/>
              </a:rPr>
              <a:t>::(...)</a:t>
            </a:r>
            <a:r>
              <a:rPr lang="zh-CN" altLang="en-US">
                <a:solidFill>
                  <a:schemeClr val="bg2"/>
                </a:solidFill>
              </a:rPr>
              <a:t>）</a:t>
            </a:r>
            <a:endParaRPr lang="zh-CN" altLang="en-US">
              <a:solidFill>
                <a:schemeClr val="bg2"/>
              </a:solidFill>
            </a:endParaRPr>
          </a:p>
        </p:txBody>
      </p:sp>
      <p:sp>
        <p:nvSpPr>
          <p:cNvPr id="7" name="内容占位符 6"/>
          <p:cNvSpPr>
            <a:spLocks noGrp="1"/>
          </p:cNvSpPr>
          <p:nvPr>
            <p:ph sz="half" idx="2"/>
          </p:nvPr>
        </p:nvSpPr>
        <p:spPr>
          <a:xfrm>
            <a:off x="6403975" y="1825625"/>
            <a:ext cx="4759325" cy="4597400"/>
          </a:xfrm>
        </p:spPr>
        <p:txBody>
          <a:bodyPr/>
          <a:p>
            <a:pPr lvl="0">
              <a:lnSpc>
                <a:spcPct val="120000"/>
              </a:lnSpc>
              <a:spcAft>
                <a:spcPts val="0"/>
              </a:spcAft>
            </a:pPr>
            <a:r>
              <a:rPr lang="zh-CN" altLang="en-US">
                <a:solidFill>
                  <a:schemeClr val="bg2"/>
                </a:solidFill>
                <a:sym typeface="+mn-ea"/>
              </a:rPr>
              <a:t>安装与</a:t>
            </a:r>
            <a:r>
              <a:rPr lang="zh-CN" altLang="en-US" sz="2000">
                <a:solidFill>
                  <a:schemeClr val="bg2"/>
                </a:solidFill>
                <a:sym typeface="+mn-ea"/>
              </a:rPr>
              <a:t>跨平台性</a:t>
            </a:r>
            <a:endParaRPr lang="en-US" altLang="zh-CN">
              <a:solidFill>
                <a:schemeClr val="bg2"/>
              </a:solidFill>
            </a:endParaRPr>
          </a:p>
          <a:p>
            <a:pPr lvl="1">
              <a:lnSpc>
                <a:spcPct val="120000"/>
              </a:lnSpc>
              <a:spcAft>
                <a:spcPts val="0"/>
              </a:spcAft>
            </a:pPr>
            <a:r>
              <a:rPr lang="en-US" altLang="zh-CN">
                <a:solidFill>
                  <a:schemeClr val="bg2"/>
                </a:solidFill>
                <a:sym typeface="+mn-ea"/>
              </a:rPr>
              <a:t>Linux</a:t>
            </a:r>
            <a:endParaRPr lang="en-US" altLang="zh-CN">
              <a:solidFill>
                <a:schemeClr val="bg2"/>
              </a:solidFill>
            </a:endParaRPr>
          </a:p>
          <a:p>
            <a:pPr lvl="1">
              <a:lnSpc>
                <a:spcPct val="120000"/>
              </a:lnSpc>
              <a:spcAft>
                <a:spcPts val="0"/>
              </a:spcAft>
            </a:pPr>
            <a:r>
              <a:rPr lang="en-US" altLang="zh-CN">
                <a:solidFill>
                  <a:schemeClr val="bg2"/>
                </a:solidFill>
                <a:sym typeface="+mn-ea"/>
              </a:rPr>
              <a:t>Windows</a:t>
            </a:r>
            <a:endParaRPr lang="en-US" altLang="zh-CN">
              <a:solidFill>
                <a:schemeClr val="bg2"/>
              </a:solidFill>
              <a:sym typeface="+mn-ea"/>
            </a:endParaRPr>
          </a:p>
          <a:p>
            <a:pPr lvl="2">
              <a:lnSpc>
                <a:spcPct val="120000"/>
              </a:lnSpc>
              <a:spcAft>
                <a:spcPts val="0"/>
              </a:spcAft>
            </a:pPr>
            <a:r>
              <a:rPr lang="zh-CN" altLang="en-US">
                <a:solidFill>
                  <a:schemeClr val="bg2"/>
                </a:solidFill>
                <a:sym typeface="+mn-ea"/>
              </a:rPr>
              <a:t>一个</a:t>
            </a:r>
            <a:r>
              <a:rPr lang="en-US" altLang="zh-CN">
                <a:solidFill>
                  <a:schemeClr val="bg2"/>
                </a:solidFill>
                <a:sym typeface="+mn-ea"/>
              </a:rPr>
              <a:t>ROOT</a:t>
            </a:r>
            <a:r>
              <a:rPr lang="zh-CN" altLang="en-US">
                <a:solidFill>
                  <a:schemeClr val="bg2"/>
                </a:solidFill>
                <a:sym typeface="+mn-ea"/>
              </a:rPr>
              <a:t>的</a:t>
            </a:r>
            <a:r>
              <a:rPr lang="en-US" altLang="zh-CN">
                <a:solidFill>
                  <a:schemeClr val="bg2"/>
                </a:solidFill>
                <a:sym typeface="+mn-ea"/>
              </a:rPr>
              <a:t>bug</a:t>
            </a:r>
            <a:endParaRPr lang="en-US" altLang="zh-CN">
              <a:solidFill>
                <a:schemeClr val="bg2"/>
              </a:solidFill>
            </a:endParaRPr>
          </a:p>
          <a:p>
            <a:pPr lvl="1">
              <a:lnSpc>
                <a:spcPct val="120000"/>
              </a:lnSpc>
              <a:spcAft>
                <a:spcPts val="0"/>
              </a:spcAft>
            </a:pPr>
            <a:r>
              <a:rPr lang="en-US" altLang="zh-CN">
                <a:solidFill>
                  <a:schemeClr val="bg2"/>
                </a:solidFill>
                <a:sym typeface="+mn-ea"/>
              </a:rPr>
              <a:t>Mac</a:t>
            </a:r>
            <a:endParaRPr lang="en-US" altLang="zh-CN">
              <a:solidFill>
                <a:schemeClr val="bg2"/>
              </a:solidFill>
              <a:sym typeface="+mn-ea"/>
            </a:endParaRPr>
          </a:p>
          <a:p>
            <a:pPr lvl="1">
              <a:lnSpc>
                <a:spcPct val="120000"/>
              </a:lnSpc>
              <a:spcAft>
                <a:spcPts val="0"/>
              </a:spcAft>
            </a:pPr>
            <a:r>
              <a:rPr lang="zh-CN" altLang="en-US">
                <a:solidFill>
                  <a:schemeClr val="bg2"/>
                </a:solidFill>
                <a:sym typeface="+mn-ea"/>
              </a:rPr>
              <a:t>编译选项</a:t>
            </a:r>
            <a:endParaRPr lang="zh-CN" altLang="en-US">
              <a:solidFill>
                <a:schemeClr val="bg2"/>
              </a:solidFill>
            </a:endParaRPr>
          </a:p>
          <a:p>
            <a:pPr>
              <a:lnSpc>
                <a:spcPct val="120000"/>
              </a:lnSpc>
              <a:spcAft>
                <a:spcPts val="0"/>
              </a:spcAft>
            </a:pPr>
            <a:r>
              <a:rPr lang="zh-CN" altLang="en-US">
                <a:solidFill>
                  <a:schemeClr val="bg2"/>
                </a:solidFill>
              </a:rPr>
              <a:t>离线软件系统：起个名</a:t>
            </a:r>
            <a:endParaRPr lang="zh-CN" altLang="en-US">
              <a:solidFill>
                <a:schemeClr val="bg2"/>
              </a:solidFill>
            </a:endParaRPr>
          </a:p>
          <a:p>
            <a:pPr>
              <a:lnSpc>
                <a:spcPct val="120000"/>
              </a:lnSpc>
              <a:spcAft>
                <a:spcPts val="0"/>
              </a:spcAft>
            </a:pPr>
            <a:r>
              <a:rPr lang="zh-CN" altLang="en-US">
                <a:solidFill>
                  <a:schemeClr val="bg2"/>
                </a:solidFill>
              </a:rPr>
              <a:t>小结</a:t>
            </a:r>
            <a:endParaRPr lang="zh-CN" altLang="en-US">
              <a:solidFill>
                <a:schemeClr val="bg2"/>
              </a:solidFill>
            </a:endParaRPr>
          </a:p>
        </p:txBody>
      </p:sp>
      <p:sp>
        <p:nvSpPr>
          <p:cNvPr id="2" name="灯片编号占位符 1"/>
          <p:cNvSpPr>
            <a:spLocks noGrp="1"/>
          </p:cNvSpPr>
          <p:nvPr>
            <p:ph type="sldNum" sz="quarter" idx="12"/>
          </p:nvPr>
        </p:nvSpPr>
        <p:spPr/>
        <p:txBody>
          <a:bodyPr/>
          <a:p>
            <a:fld id="{49AE70B2-8BF9-45C0-BB95-33D1B9D3A854}" type="slidenum">
              <a:rPr lang="zh-CN" altLang="en-US" smtClean="0"/>
            </a:fld>
            <a:endParaRPr lang="zh-CN" alt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关于单例</a:t>
            </a:r>
            <a:endParaRPr lang="zh-CN" altLang="en-US"/>
          </a:p>
        </p:txBody>
      </p:sp>
      <p:sp>
        <p:nvSpPr>
          <p:cNvPr id="3" name="内容占位符 2"/>
          <p:cNvSpPr>
            <a:spLocks noGrp="1"/>
          </p:cNvSpPr>
          <p:nvPr>
            <p:ph idx="1"/>
          </p:nvPr>
        </p:nvSpPr>
        <p:spPr/>
        <p:txBody>
          <a:bodyPr/>
          <a:p>
            <a:pPr>
              <a:lnSpc>
                <a:spcPct val="150000"/>
              </a:lnSpc>
            </a:pPr>
            <a:r>
              <a:rPr lang="zh-CN" altLang="en-US"/>
              <a:t>很多类为单例模式（</a:t>
            </a:r>
            <a:r>
              <a:rPr lang="en-US" altLang="zh-CN"/>
              <a:t>singleton pattern</a:t>
            </a:r>
            <a:r>
              <a:rPr lang="zh-CN" altLang="en-US"/>
              <a:t>），一个单例类通过一个静态成员函数访问其对象（一般叫</a:t>
            </a:r>
            <a:r>
              <a:rPr lang="en-US" altLang="zh-CN"/>
              <a:t>Instance()</a:t>
            </a:r>
            <a:r>
              <a:rPr lang="zh-CN" altLang="en-US"/>
              <a:t>、</a:t>
            </a:r>
            <a:r>
              <a:rPr lang="en-US" altLang="zh-CN"/>
              <a:t>GetInstance()</a:t>
            </a:r>
            <a:r>
              <a:rPr lang="zh-CN" altLang="en-US"/>
              <a:t>之类）；</a:t>
            </a:r>
            <a:endParaRPr lang="zh-CN" altLang="en-US"/>
          </a:p>
          <a:p>
            <a:pPr>
              <a:lnSpc>
                <a:spcPct val="150000"/>
              </a:lnSpc>
            </a:pPr>
            <a:r>
              <a:rPr lang="zh-CN" altLang="en-US"/>
              <a:t>其好处在于严格约束了类的行为，避免跑出多个对象：比如对几何的描述类只能有一份，如果意外被做出了多个对象，那么就出现了冗余。（单一对象）</a:t>
            </a:r>
            <a:endParaRPr lang="zh-CN" altLang="en-US"/>
          </a:p>
          <a:p>
            <a:pPr>
              <a:lnSpc>
                <a:spcPct val="150000"/>
              </a:lnSpc>
            </a:pPr>
            <a:r>
              <a:rPr lang="zh-CN" altLang="en-US"/>
              <a:t>另一个好处是：</a:t>
            </a:r>
            <a:r>
              <a:rPr lang="zh-CN" altLang="en-US">
                <a:sym typeface="+mn-ea"/>
              </a:rPr>
              <a:t>单例类自己管理自己的对象，意味着对象可以在随处访问，避免单开一个</a:t>
            </a:r>
            <a:r>
              <a:rPr lang="en-US" altLang="zh-CN">
                <a:sym typeface="+mn-ea"/>
              </a:rPr>
              <a:t>XxxxManager</a:t>
            </a:r>
            <a:r>
              <a:rPr lang="zh-CN" altLang="en-US">
                <a:sym typeface="+mn-ea"/>
              </a:rPr>
              <a:t>访问，或者在模块之间各种飞线。（可访问性）</a:t>
            </a:r>
            <a:endParaRPr lang="zh-CN" altLang="en-US">
              <a:sym typeface="+mn-ea"/>
            </a:endParaRPr>
          </a:p>
        </p:txBody>
      </p:sp>
      <p:sp>
        <p:nvSpPr>
          <p:cNvPr id="4" name="灯片编号占位符 3"/>
          <p:cNvSpPr>
            <a:spLocks noGrp="1"/>
          </p:cNvSpPr>
          <p:nvPr>
            <p:ph type="sldNum" sz="quarter" idx="12"/>
          </p:nvPr>
        </p:nvSpPr>
        <p:spPr/>
        <p:txBody>
          <a:bodyPr/>
          <a:p>
            <a:fld id="{49AE70B2-8BF9-45C0-BB95-33D1B9D3A854}" type="slidenum">
              <a:rPr lang="zh-CN" altLang="en-US" smtClean="0"/>
            </a:fld>
            <a:endParaRPr lang="zh-CN" alt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关于单例</a:t>
            </a:r>
            <a:endParaRPr lang="zh-CN" altLang="en-US"/>
          </a:p>
        </p:txBody>
      </p:sp>
      <p:sp>
        <p:nvSpPr>
          <p:cNvPr id="3" name="内容占位符 2"/>
          <p:cNvSpPr>
            <a:spLocks noGrp="1"/>
          </p:cNvSpPr>
          <p:nvPr>
            <p:ph idx="1"/>
          </p:nvPr>
        </p:nvSpPr>
        <p:spPr>
          <a:xfrm>
            <a:off x="647700" y="1670050"/>
            <a:ext cx="10515600" cy="4507230"/>
          </a:xfrm>
        </p:spPr>
        <p:txBody>
          <a:bodyPr>
            <a:normAutofit lnSpcReduction="10000"/>
          </a:bodyPr>
          <a:p>
            <a:pPr>
              <a:lnSpc>
                <a:spcPct val="150000"/>
              </a:lnSpc>
            </a:pPr>
            <a:r>
              <a:rPr lang="zh-CN" altLang="en-US">
                <a:sym typeface="+mn-ea"/>
              </a:rPr>
              <a:t>标准单例模式的最大问题是：每一单例都要提供自己的</a:t>
            </a:r>
            <a:r>
              <a:rPr lang="en-US" altLang="zh-CN">
                <a:sym typeface="+mn-ea"/>
              </a:rPr>
              <a:t>Instance()</a:t>
            </a:r>
            <a:r>
              <a:rPr lang="zh-CN" altLang="en-US">
                <a:sym typeface="+mn-ea"/>
              </a:rPr>
              <a:t>，而它们</a:t>
            </a:r>
            <a:r>
              <a:rPr lang="zh-CN" altLang="en-US">
                <a:sym typeface="+mn-ea"/>
              </a:rPr>
              <a:t>明显</a:t>
            </a:r>
            <a:r>
              <a:rPr lang="zh-CN" altLang="en-US">
                <a:sym typeface="+mn-ea"/>
              </a:rPr>
              <a:t>同质化，且不能通过继承实现复用；而且有可能写错。</a:t>
            </a:r>
            <a:endParaRPr lang="zh-CN" altLang="en-US">
              <a:sym typeface="+mn-ea"/>
            </a:endParaRPr>
          </a:p>
          <a:p>
            <a:pPr>
              <a:lnSpc>
                <a:spcPct val="150000"/>
              </a:lnSpc>
            </a:pPr>
            <a:r>
              <a:rPr lang="zh-CN" altLang="en-US">
                <a:sym typeface="+mn-ea"/>
              </a:rPr>
              <a:t>虽然可以通过一个</a:t>
            </a:r>
            <a:r>
              <a:rPr lang="en-US" altLang="zh-CN">
                <a:sym typeface="+mn-ea"/>
              </a:rPr>
              <a:t>CRTP</a:t>
            </a:r>
            <a:r>
              <a:rPr lang="zh-CN" altLang="en-US">
                <a:sym typeface="+mn-ea"/>
              </a:rPr>
              <a:t>模板类实现</a:t>
            </a:r>
            <a:r>
              <a:rPr lang="en-US" altLang="zh-CN">
                <a:sym typeface="+mn-ea"/>
              </a:rPr>
              <a:t>Instance()</a:t>
            </a:r>
            <a:r>
              <a:rPr lang="zh-CN" altLang="en-US">
                <a:sym typeface="+mn-ea"/>
              </a:rPr>
              <a:t>函数的复用，但其朴素实现是错的：模板类处在头文件中，其单例性是动态库级别的；</a:t>
            </a:r>
            <a:endParaRPr lang="zh-CN" altLang="en-US">
              <a:sym typeface="+mn-ea"/>
            </a:endParaRPr>
          </a:p>
          <a:p>
            <a:pPr>
              <a:lnSpc>
                <a:spcPct val="150000"/>
              </a:lnSpc>
            </a:pPr>
            <a:r>
              <a:rPr lang="zh-CN" altLang="en-US">
                <a:sym typeface="+mn-ea"/>
              </a:rPr>
              <a:t>若在未来某个契机下需要使用运行时的动态库加载，而动态库中也实例化了一个模板对象，则会失去单例性：运气好程序直接挂掉，运气不好内存里跑着</a:t>
            </a:r>
            <a:r>
              <a:rPr lang="en-US" altLang="zh-CN">
                <a:sym typeface="+mn-ea"/>
              </a:rPr>
              <a:t>N</a:t>
            </a:r>
            <a:r>
              <a:rPr lang="zh-CN" altLang="en-US">
                <a:sym typeface="+mn-ea"/>
              </a:rPr>
              <a:t>个冗余对象产生奇妙</a:t>
            </a:r>
            <a:r>
              <a:rPr lang="en-US" altLang="zh-CN">
                <a:sym typeface="+mn-ea"/>
              </a:rPr>
              <a:t>bug</a:t>
            </a:r>
            <a:r>
              <a:rPr lang="zh-CN" altLang="en-US">
                <a:sym typeface="+mn-ea"/>
              </a:rPr>
              <a:t>；</a:t>
            </a:r>
            <a:endParaRPr lang="zh-CN" altLang="en-US">
              <a:sym typeface="+mn-ea"/>
            </a:endParaRPr>
          </a:p>
          <a:p>
            <a:pPr>
              <a:lnSpc>
                <a:spcPct val="150000"/>
              </a:lnSpc>
            </a:pPr>
            <a:r>
              <a:rPr lang="zh-CN" altLang="en-US">
                <a:sym typeface="+mn-ea"/>
              </a:rPr>
              <a:t>如果要同时克服这两个问题，有两种方案：一是在要编译动态库时令编译器导出符号表，这需要给基类模板添加一些编译器特定的属性；或者用</a:t>
            </a:r>
            <a:r>
              <a:rPr lang="en-US" altLang="zh-CN">
                <a:sym typeface="+mn-ea"/>
              </a:rPr>
              <a:t>typeid</a:t>
            </a:r>
            <a:r>
              <a:rPr lang="zh-CN" altLang="en-US">
                <a:sym typeface="+mn-ea"/>
              </a:rPr>
              <a:t>保证单例的唯一性，这样兼容性更好，但需要一个额外对象辅助管理。恰好</a:t>
            </a:r>
            <a:r>
              <a:rPr lang="en-US" altLang="zh-CN">
                <a:sym typeface="+mn-ea"/>
              </a:rPr>
              <a:t>MACE::</a:t>
            </a:r>
            <a:r>
              <a:rPr lang="en-US" altLang="zh-CN">
                <a:sym typeface="+mn-ea"/>
              </a:rPr>
              <a:t>Environment</a:t>
            </a:r>
            <a:r>
              <a:rPr lang="zh-CN" altLang="en-US">
                <a:sym typeface="+mn-ea"/>
              </a:rPr>
              <a:t>可以匹配后者。</a:t>
            </a:r>
            <a:endParaRPr lang="en-US" altLang="zh-CN">
              <a:sym typeface="+mn-ea"/>
            </a:endParaRPr>
          </a:p>
        </p:txBody>
      </p:sp>
      <p:sp>
        <p:nvSpPr>
          <p:cNvPr id="4" name="灯片编号占位符 3"/>
          <p:cNvSpPr>
            <a:spLocks noGrp="1"/>
          </p:cNvSpPr>
          <p:nvPr>
            <p:ph type="sldNum" sz="quarter" idx="12"/>
          </p:nvPr>
        </p:nvSpPr>
        <p:spPr/>
        <p:txBody>
          <a:bodyPr/>
          <a:p>
            <a:fld id="{49AE70B2-8BF9-45C0-BB95-33D1B9D3A854}" type="slidenum">
              <a:rPr lang="zh-CN" altLang="en-US" smtClean="0"/>
            </a:fld>
            <a:endParaRPr lang="zh-CN" alt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sym typeface="+mn-ea"/>
              </a:rPr>
              <a:t>关于单例</a:t>
            </a:r>
            <a:endParaRPr lang="zh-CN" altLang="en-US"/>
          </a:p>
        </p:txBody>
      </p:sp>
      <p:sp>
        <p:nvSpPr>
          <p:cNvPr id="3" name="内容占位符 2"/>
          <p:cNvSpPr>
            <a:spLocks noGrp="1"/>
          </p:cNvSpPr>
          <p:nvPr>
            <p:ph idx="1"/>
          </p:nvPr>
        </p:nvSpPr>
        <p:spPr/>
        <p:txBody>
          <a:bodyPr/>
          <a:p>
            <a:pPr lvl="0">
              <a:lnSpc>
                <a:spcPct val="150000"/>
              </a:lnSpc>
            </a:pPr>
            <a:r>
              <a:rPr lang="zh-CN" altLang="en-US">
                <a:sym typeface="+mn-ea"/>
              </a:rPr>
              <a:t>即：基于</a:t>
            </a:r>
            <a:r>
              <a:rPr lang="en-US" altLang="zh-CN">
                <a:sym typeface="+mn-ea"/>
              </a:rPr>
              <a:t>Environment</a:t>
            </a:r>
            <a:r>
              <a:rPr lang="zh-CN" altLang="en-US">
                <a:sym typeface="+mn-ea"/>
              </a:rPr>
              <a:t>，可以</a:t>
            </a:r>
            <a:r>
              <a:rPr lang="zh-CN" altLang="en-US">
                <a:sym typeface="+mn-ea"/>
              </a:rPr>
              <a:t>设计一个模板单例以供继承，同时还能保证单例的进程唯一性；</a:t>
            </a:r>
            <a:endParaRPr lang="zh-CN" altLang="en-US">
              <a:sym typeface="+mn-ea"/>
            </a:endParaRPr>
          </a:p>
          <a:p>
            <a:pPr lvl="0">
              <a:lnSpc>
                <a:spcPct val="150000"/>
              </a:lnSpc>
            </a:pPr>
            <a:endParaRPr lang="zh-CN" altLang="en-US">
              <a:sym typeface="+mn-ea"/>
            </a:endParaRPr>
          </a:p>
          <a:p>
            <a:pPr lvl="0">
              <a:lnSpc>
                <a:spcPct val="150000"/>
              </a:lnSpc>
            </a:pPr>
            <a:r>
              <a:rPr lang="zh-CN" altLang="en-US">
                <a:sym typeface="+mn-ea"/>
              </a:rPr>
              <a:t>另外，在性能上，相比通常的</a:t>
            </a:r>
            <a:r>
              <a:rPr lang="en-US" altLang="zh-CN">
                <a:sym typeface="+mn-ea"/>
              </a:rPr>
              <a:t>magic static pattern</a:t>
            </a:r>
            <a:r>
              <a:rPr lang="zh-CN" altLang="en-US">
                <a:sym typeface="+mn-ea"/>
              </a:rPr>
              <a:t>：</a:t>
            </a:r>
            <a:endParaRPr lang="zh-CN" altLang="en-US">
              <a:sym typeface="+mn-ea"/>
            </a:endParaRPr>
          </a:p>
          <a:p>
            <a:pPr marL="457200" lvl="0" indent="-457200">
              <a:lnSpc>
                <a:spcPct val="150000"/>
              </a:lnSpc>
              <a:buAutoNum type="arabicPeriod"/>
            </a:pPr>
            <a:r>
              <a:rPr lang="zh-CN" altLang="en-US">
                <a:sym typeface="+mn-ea"/>
              </a:rPr>
              <a:t>这一实现强制单例开在堆上，可以避免静态区膨胀；</a:t>
            </a:r>
            <a:endParaRPr lang="zh-CN" altLang="en-US">
              <a:sym typeface="+mn-ea"/>
            </a:endParaRPr>
          </a:p>
          <a:p>
            <a:pPr marL="457200" lvl="0" indent="-457200">
              <a:lnSpc>
                <a:spcPct val="150000"/>
              </a:lnSpc>
              <a:buAutoNum type="arabicPeriod"/>
            </a:pPr>
            <a:r>
              <a:rPr lang="zh-CN" altLang="en-US">
                <a:sym typeface="+mn-ea"/>
              </a:rPr>
              <a:t>对</a:t>
            </a:r>
            <a:r>
              <a:rPr lang="en-US" altLang="zh-CN">
                <a:sym typeface="+mn-ea"/>
              </a:rPr>
              <a:t>Instance()</a:t>
            </a:r>
            <a:r>
              <a:rPr lang="zh-CN" altLang="en-US">
                <a:sym typeface="+mn-ea"/>
              </a:rPr>
              <a:t>的调用足够快，和</a:t>
            </a:r>
            <a:r>
              <a:rPr lang="en-US" altLang="zh-CN">
                <a:sym typeface="+mn-ea"/>
              </a:rPr>
              <a:t>magic static</a:t>
            </a:r>
            <a:r>
              <a:rPr lang="zh-CN" altLang="en-US">
                <a:sym typeface="+mn-ea"/>
              </a:rPr>
              <a:t>模式开销接近，可能更快：</a:t>
            </a:r>
            <a:r>
              <a:rPr lang="en-US" altLang="zh-CN">
                <a:sym typeface="+mn-ea"/>
              </a:rPr>
              <a:t>gcc</a:t>
            </a:r>
            <a:r>
              <a:rPr lang="zh-CN" altLang="en-US">
                <a:sym typeface="+mn-ea"/>
              </a:rPr>
              <a:t>、</a:t>
            </a:r>
            <a:r>
              <a:rPr lang="en-US" altLang="zh-CN">
                <a:sym typeface="+mn-ea"/>
              </a:rPr>
              <a:t>clang</a:t>
            </a:r>
            <a:r>
              <a:rPr lang="zh-CN" altLang="en-US">
                <a:sym typeface="+mn-ea"/>
              </a:rPr>
              <a:t>和</a:t>
            </a:r>
            <a:r>
              <a:rPr lang="en-US" altLang="zh-CN">
                <a:sym typeface="+mn-ea"/>
              </a:rPr>
              <a:t>msvc</a:t>
            </a:r>
            <a:r>
              <a:rPr lang="zh-CN" altLang="en-US">
                <a:sym typeface="+mn-ea"/>
              </a:rPr>
              <a:t>产生的二进制中都能保证被内联，第一次初始化之后的调用被简化为一次判空和两次寻址。相比之下多一次寻址，但减少一次函数调用。在性能热点处调用也问题不大。</a:t>
            </a:r>
            <a:endParaRPr lang="zh-CN" altLang="en-US"/>
          </a:p>
        </p:txBody>
      </p:sp>
      <p:sp>
        <p:nvSpPr>
          <p:cNvPr id="4" name="文本框 3"/>
          <p:cNvSpPr txBox="1"/>
          <p:nvPr/>
        </p:nvSpPr>
        <p:spPr>
          <a:xfrm>
            <a:off x="8126095" y="2463165"/>
            <a:ext cx="2987675" cy="1814830"/>
          </a:xfrm>
          <a:prstGeom prst="rect">
            <a:avLst/>
          </a:prstGeom>
          <a:solidFill>
            <a:schemeClr val="tx1"/>
          </a:solidFill>
        </p:spPr>
        <p:txBody>
          <a:bodyPr wrap="square" rtlCol="0" anchor="t">
            <a:spAutoFit/>
          </a:bodyPr>
          <a:p>
            <a:r>
              <a:rPr lang="en-US" altLang="zh-CN" sz="1600">
                <a:solidFill>
                  <a:schemeClr val="bg1"/>
                </a:solidFill>
                <a:sym typeface="+mn-ea"/>
              </a:rPr>
              <a:t>asm. from test/DescriptionIO:</a:t>
            </a:r>
            <a:endParaRPr lang="en-US" altLang="zh-CN" sz="1600">
              <a:solidFill>
                <a:schemeClr val="bg1"/>
              </a:solidFill>
              <a:sym typeface="+mn-ea"/>
            </a:endParaRPr>
          </a:p>
          <a:p>
            <a:endParaRPr lang="zh-CN" altLang="en-US" sz="1600">
              <a:solidFill>
                <a:schemeClr val="bg1"/>
              </a:solidFill>
            </a:endParaRPr>
          </a:p>
          <a:p>
            <a:r>
              <a:rPr lang="zh-CN" altLang="en-US" sz="1600">
                <a:solidFill>
                  <a:schemeClr val="bg1"/>
                </a:solidFill>
                <a:latin typeface="Consolas" panose="020B0609020204030204" charset="0"/>
                <a:cs typeface="Consolas" panose="020B0609020204030204" charset="0"/>
              </a:rPr>
              <a:t>mov    $0x424458,%rbx</a:t>
            </a:r>
            <a:endParaRPr lang="zh-CN" altLang="en-US" sz="1600">
              <a:solidFill>
                <a:schemeClr val="bg1"/>
              </a:solidFill>
              <a:latin typeface="Consolas" panose="020B0609020204030204" charset="0"/>
              <a:cs typeface="Consolas" panose="020B0609020204030204" charset="0"/>
            </a:endParaRPr>
          </a:p>
          <a:p>
            <a:r>
              <a:rPr lang="zh-CN" altLang="en-US" sz="1600">
                <a:solidFill>
                  <a:schemeClr val="bg1"/>
                </a:solidFill>
                <a:latin typeface="Consolas" panose="020B0609020204030204" charset="0"/>
                <a:cs typeface="Consolas" panose="020B0609020204030204" charset="0"/>
              </a:rPr>
              <a:t>mov    (%rbx),%rax</a:t>
            </a:r>
            <a:endParaRPr lang="zh-CN" altLang="en-US" sz="1600">
              <a:solidFill>
                <a:schemeClr val="bg1"/>
              </a:solidFill>
              <a:latin typeface="Consolas" panose="020B0609020204030204" charset="0"/>
              <a:cs typeface="Consolas" panose="020B0609020204030204" charset="0"/>
            </a:endParaRPr>
          </a:p>
          <a:p>
            <a:r>
              <a:rPr lang="zh-CN" altLang="en-US" sz="1600">
                <a:solidFill>
                  <a:schemeClr val="bg1"/>
                </a:solidFill>
                <a:latin typeface="Consolas" panose="020B0609020204030204" charset="0"/>
                <a:cs typeface="Consolas" panose="020B0609020204030204" charset="0"/>
              </a:rPr>
              <a:t>test   %rax,%rax</a:t>
            </a:r>
            <a:endParaRPr lang="zh-CN" altLang="en-US" sz="1600">
              <a:solidFill>
                <a:schemeClr val="bg1"/>
              </a:solidFill>
              <a:latin typeface="Consolas" panose="020B0609020204030204" charset="0"/>
              <a:cs typeface="Consolas" panose="020B0609020204030204" charset="0"/>
            </a:endParaRPr>
          </a:p>
          <a:p>
            <a:r>
              <a:rPr lang="zh-CN" altLang="en-US" sz="1600">
                <a:solidFill>
                  <a:schemeClr val="bg1"/>
                </a:solidFill>
                <a:latin typeface="Consolas" panose="020B0609020204030204" charset="0"/>
                <a:cs typeface="Consolas" panose="020B0609020204030204" charset="0"/>
              </a:rPr>
              <a:t>je     40609c</a:t>
            </a:r>
            <a:endParaRPr lang="zh-CN" altLang="en-US" sz="1600">
              <a:solidFill>
                <a:schemeClr val="bg1"/>
              </a:solidFill>
              <a:latin typeface="Consolas" panose="020B0609020204030204" charset="0"/>
              <a:cs typeface="Consolas" panose="020B0609020204030204" charset="0"/>
            </a:endParaRPr>
          </a:p>
          <a:p>
            <a:r>
              <a:rPr lang="zh-CN" altLang="en-US" sz="1600">
                <a:solidFill>
                  <a:schemeClr val="bg1"/>
                </a:solidFill>
                <a:latin typeface="Consolas" panose="020B0609020204030204" charset="0"/>
                <a:cs typeface="Consolas" panose="020B0609020204030204" charset="0"/>
              </a:rPr>
              <a:t>mov    (%rax),%r15</a:t>
            </a:r>
            <a:endParaRPr lang="zh-CN" altLang="en-US" sz="1600">
              <a:solidFill>
                <a:schemeClr val="bg1"/>
              </a:solidFill>
              <a:latin typeface="Consolas" panose="020B0609020204030204" charset="0"/>
              <a:cs typeface="Consolas" panose="020B0609020204030204" charset="0"/>
            </a:endParaRPr>
          </a:p>
        </p:txBody>
      </p:sp>
      <p:cxnSp>
        <p:nvCxnSpPr>
          <p:cNvPr id="5" name="直接箭头连接符 4"/>
          <p:cNvCxnSpPr/>
          <p:nvPr/>
        </p:nvCxnSpPr>
        <p:spPr>
          <a:xfrm flipV="1">
            <a:off x="4200525" y="3913505"/>
            <a:ext cx="3832225" cy="44577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7" name="灯片编号占位符 6"/>
          <p:cNvSpPr>
            <a:spLocks noGrp="1"/>
          </p:cNvSpPr>
          <p:nvPr>
            <p:ph type="sldNum" sz="quarter" idx="12"/>
          </p:nvPr>
        </p:nvSpPr>
        <p:spPr/>
        <p:txBody>
          <a:bodyPr/>
          <a:p>
            <a:fld id="{49AE70B2-8BF9-45C0-BB95-33D1B9D3A854}" type="slidenum">
              <a:rPr lang="zh-CN" altLang="en-US" smtClean="0"/>
            </a:fld>
            <a:endParaRPr lang="zh-CN" alt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sym typeface="+mn-ea"/>
              </a:rPr>
              <a:t>单例基类的使用</a:t>
            </a:r>
            <a:endParaRPr lang="zh-CN" altLang="en-US"/>
          </a:p>
        </p:txBody>
      </p:sp>
      <p:sp>
        <p:nvSpPr>
          <p:cNvPr id="3" name="内容占位符 2"/>
          <p:cNvSpPr>
            <a:spLocks noGrp="1"/>
          </p:cNvSpPr>
          <p:nvPr>
            <p:ph idx="1"/>
          </p:nvPr>
        </p:nvSpPr>
        <p:spPr>
          <a:xfrm>
            <a:off x="647700" y="1583690"/>
            <a:ext cx="10515600" cy="4975225"/>
          </a:xfrm>
        </p:spPr>
        <p:txBody>
          <a:bodyPr/>
          <a:p>
            <a:pPr>
              <a:lnSpc>
                <a:spcPct val="150000"/>
              </a:lnSpc>
            </a:pPr>
            <a:r>
              <a:rPr lang="zh-CN" altLang="en-US" sz="2000"/>
              <a:t>这种单例模板实现起来细节很多，但都可以被完全封装，最终使用方法很简单：</a:t>
            </a:r>
            <a:endParaRPr lang="zh-CN" altLang="en-US" sz="2000"/>
          </a:p>
          <a:p>
            <a:pPr marL="914400" lvl="1" indent="-457200">
              <a:lnSpc>
                <a:spcPct val="150000"/>
              </a:lnSpc>
              <a:buAutoNum type="arabicPeriod"/>
            </a:pPr>
            <a:r>
              <a:rPr lang="en-US" altLang="zh-CN" sz="2000"/>
              <a:t>CRTP</a:t>
            </a:r>
            <a:r>
              <a:rPr lang="zh-CN" altLang="en-US" sz="2000"/>
              <a:t>式继承模板类</a:t>
            </a:r>
            <a:r>
              <a:rPr lang="en-US" altLang="zh-CN" sz="2000"/>
              <a:t>MACE::Environment::Singleton</a:t>
            </a:r>
            <a:r>
              <a:rPr lang="zh-CN" altLang="en-US" sz="2000"/>
              <a:t>；</a:t>
            </a:r>
            <a:endParaRPr lang="zh-CN" altLang="en-US" sz="2000"/>
          </a:p>
          <a:p>
            <a:pPr marL="914400" lvl="1" indent="-457200">
              <a:lnSpc>
                <a:spcPct val="150000"/>
              </a:lnSpc>
              <a:buAutoNum type="arabicPeriod"/>
            </a:pPr>
            <a:r>
              <a:rPr lang="zh-CN" altLang="en-US" sz="2000"/>
              <a:t>声明</a:t>
            </a:r>
            <a:r>
              <a:rPr lang="en-US" altLang="zh-CN" sz="2000">
                <a:sym typeface="+mn-ea"/>
              </a:rPr>
              <a:t>MACE::Environment::SingletonFactory</a:t>
            </a:r>
            <a:r>
              <a:rPr lang="zh-CN" altLang="en-US" sz="2000">
                <a:sym typeface="+mn-ea"/>
              </a:rPr>
              <a:t>为友元。</a:t>
            </a:r>
            <a:endParaRPr lang="zh-CN" altLang="en-US" sz="2000">
              <a:sym typeface="+mn-ea"/>
            </a:endParaRPr>
          </a:p>
          <a:p>
            <a:pPr lvl="0">
              <a:lnSpc>
                <a:spcPct val="150000"/>
              </a:lnSpc>
            </a:pPr>
            <a:r>
              <a:rPr lang="zh-CN" altLang="en-US" sz="2000">
                <a:sym typeface="+mn-ea"/>
              </a:rPr>
              <a:t>第二步友元声明是为了向</a:t>
            </a:r>
            <a:r>
              <a:rPr lang="en-US" altLang="zh-CN" sz="2000">
                <a:sym typeface="+mn-ea"/>
              </a:rPr>
              <a:t>SingletonFactory</a:t>
            </a:r>
            <a:r>
              <a:rPr lang="zh-CN" altLang="en-US" sz="2000">
                <a:sym typeface="+mn-ea"/>
              </a:rPr>
              <a:t>暴露构造函数，也带来一个额外好处：一行</a:t>
            </a:r>
            <a:r>
              <a:rPr lang="en-US" altLang="zh-CN" sz="2000">
                <a:sym typeface="+mn-ea"/>
              </a:rPr>
              <a:t>friend</a:t>
            </a:r>
            <a:r>
              <a:rPr lang="zh-CN" altLang="en-US" sz="2000">
                <a:sym typeface="+mn-ea"/>
              </a:rPr>
              <a:t>声明起到类似双向确认的用处，可以避免错误继承。这在类关系复杂的地方有好处。</a:t>
            </a:r>
            <a:endParaRPr lang="zh-CN" altLang="en-US" sz="2000">
              <a:sym typeface="+mn-ea"/>
            </a:endParaRPr>
          </a:p>
          <a:p>
            <a:pPr lvl="0">
              <a:lnSpc>
                <a:spcPct val="150000"/>
              </a:lnSpc>
            </a:pPr>
            <a:r>
              <a:rPr lang="zh-CN" altLang="en-US" sz="2000">
                <a:sym typeface="+mn-ea"/>
              </a:rPr>
              <a:t>另外还实现了一种单例模板：具有公开的构造函数，但</a:t>
            </a:r>
            <a:r>
              <a:rPr lang="zh-CN" altLang="en-US">
                <a:sym typeface="+mn-ea"/>
              </a:rPr>
              <a:t>保证</a:t>
            </a:r>
            <a:r>
              <a:rPr lang="zh-CN" altLang="en-US" sz="2000">
                <a:sym typeface="+mn-ea"/>
              </a:rPr>
              <a:t>其唯一性，重复构造抛异常；作为需要单例性但要求明确生存期或明确所有者的东西，例如</a:t>
            </a:r>
            <a:r>
              <a:rPr lang="en-US" altLang="zh-CN" sz="2000">
                <a:sym typeface="+mn-ea"/>
              </a:rPr>
              <a:t>MPIRunManager</a:t>
            </a:r>
            <a:r>
              <a:rPr lang="zh-CN" altLang="en-US" sz="2000">
                <a:sym typeface="+mn-ea"/>
              </a:rPr>
              <a:t>、</a:t>
            </a:r>
            <a:r>
              <a:rPr lang="en-US" altLang="zh-CN" sz="2000">
                <a:sym typeface="+mn-ea"/>
              </a:rPr>
              <a:t>MPIExecutive</a:t>
            </a:r>
            <a:r>
              <a:rPr lang="zh-CN" altLang="en-US" sz="2000">
                <a:sym typeface="+mn-ea"/>
              </a:rPr>
              <a:t>之类。其实现类似，区别在于只观察但不持有它们的对象。使用方法相同，除了不需要</a:t>
            </a:r>
            <a:r>
              <a:rPr lang="zh-CN" altLang="en-US">
                <a:sym typeface="+mn-ea"/>
              </a:rPr>
              <a:t>友元声明，因为不负责它们的构造</a:t>
            </a:r>
            <a:r>
              <a:rPr lang="en-US" altLang="zh-CN">
                <a:sym typeface="+mn-ea"/>
              </a:rPr>
              <a:t>/</a:t>
            </a:r>
            <a:r>
              <a:rPr lang="zh-CN" altLang="en-US">
                <a:sym typeface="+mn-ea"/>
              </a:rPr>
              <a:t>析构。</a:t>
            </a:r>
            <a:endParaRPr lang="zh-CN" altLang="en-US" sz="2000"/>
          </a:p>
          <a:p>
            <a:pPr>
              <a:lnSpc>
                <a:spcPct val="150000"/>
              </a:lnSpc>
            </a:pPr>
            <a:endParaRPr lang="zh-CN" altLang="en-US" sz="2000"/>
          </a:p>
        </p:txBody>
      </p:sp>
      <p:sp>
        <p:nvSpPr>
          <p:cNvPr id="4" name="灯片编号占位符 3"/>
          <p:cNvSpPr>
            <a:spLocks noGrp="1"/>
          </p:cNvSpPr>
          <p:nvPr>
            <p:ph type="sldNum" sz="quarter" idx="12"/>
          </p:nvPr>
        </p:nvSpPr>
        <p:spPr/>
        <p:txBody>
          <a:bodyPr/>
          <a:p>
            <a:fld id="{49AE70B2-8BF9-45C0-BB95-33D1B9D3A854}" type="slidenum">
              <a:rPr lang="zh-CN" altLang="en-US" smtClean="0"/>
            </a:fld>
            <a:endParaRPr lang="zh-CN" alt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标题 3"/>
          <p:cNvSpPr>
            <a:spLocks noGrp="1"/>
          </p:cNvSpPr>
          <p:nvPr>
            <p:ph type="title"/>
          </p:nvPr>
        </p:nvSpPr>
        <p:spPr/>
        <p:txBody>
          <a:bodyPr/>
          <a:p>
            <a:r>
              <a:rPr lang="zh-CN" altLang="en-US"/>
              <a:t>目录</a:t>
            </a:r>
            <a:endParaRPr lang="zh-CN" altLang="en-US"/>
          </a:p>
        </p:txBody>
      </p:sp>
      <p:sp>
        <p:nvSpPr>
          <p:cNvPr id="5" name="内容占位符 4"/>
          <p:cNvSpPr>
            <a:spLocks noGrp="1"/>
          </p:cNvSpPr>
          <p:nvPr>
            <p:ph sz="half" idx="1"/>
          </p:nvPr>
        </p:nvSpPr>
        <p:spPr>
          <a:xfrm>
            <a:off x="647700" y="1656715"/>
            <a:ext cx="5756275" cy="4766310"/>
          </a:xfrm>
        </p:spPr>
        <p:txBody>
          <a:bodyPr>
            <a:noAutofit/>
          </a:bodyPr>
          <a:p>
            <a:pPr>
              <a:lnSpc>
                <a:spcPct val="120000"/>
              </a:lnSpc>
              <a:spcAft>
                <a:spcPts val="0"/>
              </a:spcAft>
            </a:pPr>
            <a:r>
              <a:rPr lang="zh-CN" altLang="en-US">
                <a:solidFill>
                  <a:schemeClr val="bg2"/>
                </a:solidFill>
              </a:rPr>
              <a:t>概况</a:t>
            </a:r>
            <a:endParaRPr lang="en-US" altLang="zh-CN"/>
          </a:p>
          <a:p>
            <a:pPr>
              <a:lnSpc>
                <a:spcPct val="120000"/>
              </a:lnSpc>
              <a:spcAft>
                <a:spcPts val="0"/>
              </a:spcAft>
            </a:pPr>
            <a:r>
              <a:rPr lang="zh-CN" altLang="en-US">
                <a:solidFill>
                  <a:schemeClr val="bg2"/>
                </a:solidFill>
                <a:sym typeface="+mn-ea"/>
              </a:rPr>
              <a:t>近期开发进展：</a:t>
            </a:r>
            <a:r>
              <a:rPr lang="en-US" altLang="zh-CN">
                <a:solidFill>
                  <a:schemeClr val="bg2"/>
                </a:solidFill>
                <a:sym typeface="+mn-ea"/>
              </a:rPr>
              <a:t>MACE::Environment</a:t>
            </a:r>
            <a:endParaRPr lang="zh-CN" altLang="en-US">
              <a:solidFill>
                <a:schemeClr val="bg2"/>
              </a:solidFill>
            </a:endParaRPr>
          </a:p>
          <a:p>
            <a:pPr lvl="1">
              <a:lnSpc>
                <a:spcPct val="120000"/>
              </a:lnSpc>
              <a:spcAft>
                <a:spcPts val="0"/>
              </a:spcAft>
            </a:pPr>
            <a:r>
              <a:rPr lang="zh-CN" altLang="en-US">
                <a:solidFill>
                  <a:schemeClr val="bg2"/>
                </a:solidFill>
                <a:sym typeface="+mn-ea"/>
              </a:rPr>
              <a:t>界面</a:t>
            </a:r>
            <a:r>
              <a:rPr lang="en-US" altLang="zh-CN">
                <a:solidFill>
                  <a:schemeClr val="bg2"/>
                </a:solidFill>
                <a:sym typeface="+mn-ea"/>
              </a:rPr>
              <a:t>/</a:t>
            </a:r>
            <a:r>
              <a:rPr lang="zh-CN" altLang="en-US">
                <a:solidFill>
                  <a:schemeClr val="bg2"/>
                </a:solidFill>
                <a:sym typeface="+mn-ea"/>
              </a:rPr>
              <a:t>接口</a:t>
            </a:r>
            <a:endParaRPr lang="zh-CN" altLang="en-US">
              <a:solidFill>
                <a:schemeClr val="bg2"/>
              </a:solidFill>
            </a:endParaRPr>
          </a:p>
          <a:p>
            <a:pPr lvl="2" algn="l">
              <a:lnSpc>
                <a:spcPct val="120000"/>
              </a:lnSpc>
              <a:spcAft>
                <a:spcPts val="0"/>
              </a:spcAft>
              <a:buClrTx/>
              <a:buSzTx/>
            </a:pPr>
            <a:r>
              <a:rPr lang="zh-CN" altLang="en-US">
                <a:solidFill>
                  <a:schemeClr val="bg2"/>
                </a:solidFill>
                <a:sym typeface="+mn-ea"/>
              </a:rPr>
              <a:t>环境（MACE::Environment::(...)）</a:t>
            </a:r>
            <a:endParaRPr lang="zh-CN" altLang="en-US">
              <a:solidFill>
                <a:schemeClr val="bg2"/>
              </a:solidFill>
            </a:endParaRPr>
          </a:p>
          <a:p>
            <a:pPr lvl="2" algn="l">
              <a:lnSpc>
                <a:spcPct val="120000"/>
              </a:lnSpc>
              <a:spcAft>
                <a:spcPts val="0"/>
              </a:spcAft>
              <a:buClrTx/>
              <a:buSzTx/>
            </a:pPr>
            <a:r>
              <a:rPr lang="zh-CN" altLang="en-US">
                <a:solidFill>
                  <a:schemeClr val="bg2"/>
                </a:solidFill>
                <a:sym typeface="+mn-ea"/>
              </a:rPr>
              <a:t>命令行界面（MACE::Environment::CLI::(...)）</a:t>
            </a:r>
            <a:endParaRPr lang="zh-CN" altLang="en-US">
              <a:solidFill>
                <a:schemeClr val="bg2"/>
              </a:solidFill>
              <a:sym typeface="+mn-ea"/>
            </a:endParaRPr>
          </a:p>
          <a:p>
            <a:pPr lvl="2" algn="l">
              <a:lnSpc>
                <a:spcPct val="120000"/>
              </a:lnSpc>
              <a:spcAft>
                <a:spcPts val="0"/>
              </a:spcAft>
              <a:buClrTx/>
              <a:buSzTx/>
            </a:pPr>
            <a:r>
              <a:rPr lang="zh-CN" altLang="en-US">
                <a:solidFill>
                  <a:schemeClr val="bg2"/>
                </a:solidFill>
              </a:rPr>
              <a:t>输出控制</a:t>
            </a:r>
            <a:r>
              <a:rPr lang="zh-CN" altLang="en-US">
                <a:solidFill>
                  <a:schemeClr val="bg2"/>
                </a:solidFill>
                <a:sym typeface="+mn-ea"/>
              </a:rPr>
              <a:t>（MACE::Environment::VerboseLevel）</a:t>
            </a:r>
            <a:endParaRPr lang="zh-CN" altLang="en-US">
              <a:solidFill>
                <a:schemeClr val="bg2"/>
              </a:solidFill>
            </a:endParaRPr>
          </a:p>
          <a:p>
            <a:pPr lvl="2" algn="l">
              <a:lnSpc>
                <a:spcPct val="120000"/>
              </a:lnSpc>
              <a:spcAft>
                <a:spcPts val="0"/>
              </a:spcAft>
              <a:buClrTx/>
              <a:buSzTx/>
            </a:pPr>
            <a:r>
              <a:rPr lang="zh-CN" altLang="en-US">
                <a:solidFill>
                  <a:schemeClr val="bg2"/>
                </a:solidFill>
                <a:sym typeface="+mn-ea"/>
              </a:rPr>
              <a:t>MPI和G4的奇妙联动（MPIRunManager）</a:t>
            </a:r>
            <a:endParaRPr lang="zh-CN" altLang="en-US">
              <a:solidFill>
                <a:schemeClr val="bg2"/>
              </a:solidFill>
            </a:endParaRPr>
          </a:p>
          <a:p>
            <a:pPr lvl="2">
              <a:lnSpc>
                <a:spcPct val="120000"/>
              </a:lnSpc>
              <a:spcAft>
                <a:spcPts val="0"/>
              </a:spcAft>
            </a:pPr>
            <a:r>
              <a:rPr lang="en-US" altLang="zh-CN">
                <a:solidFill>
                  <a:schemeClr val="bg2"/>
                </a:solidFill>
                <a:sym typeface="+mn-ea"/>
              </a:rPr>
              <a:t>G4</a:t>
            </a:r>
            <a:r>
              <a:rPr lang="zh-CN" altLang="en-US">
                <a:solidFill>
                  <a:schemeClr val="bg2"/>
                </a:solidFill>
                <a:sym typeface="+mn-ea"/>
              </a:rPr>
              <a:t>界面的简单封装（</a:t>
            </a:r>
            <a:r>
              <a:rPr lang="en-US" altLang="zh-CN">
                <a:solidFill>
                  <a:schemeClr val="bg2"/>
                </a:solidFill>
                <a:sym typeface="+mn-ea"/>
              </a:rPr>
              <a:t>MPIExecutive</a:t>
            </a:r>
            <a:r>
              <a:rPr lang="zh-CN" altLang="en-US">
                <a:solidFill>
                  <a:schemeClr val="bg2"/>
                </a:solidFill>
                <a:sym typeface="+mn-ea"/>
              </a:rPr>
              <a:t>）</a:t>
            </a:r>
            <a:endParaRPr lang="zh-CN" altLang="en-US">
              <a:solidFill>
                <a:schemeClr val="bg2"/>
              </a:solidFill>
            </a:endParaRPr>
          </a:p>
          <a:p>
            <a:pPr lvl="1">
              <a:lnSpc>
                <a:spcPct val="120000"/>
              </a:lnSpc>
              <a:spcAft>
                <a:spcPts val="0"/>
              </a:spcAft>
            </a:pPr>
            <a:r>
              <a:rPr lang="zh-CN" altLang="en-US">
                <a:solidFill>
                  <a:schemeClr val="tx1"/>
                </a:solidFill>
              </a:rPr>
              <a:t>特性</a:t>
            </a:r>
            <a:endParaRPr lang="zh-CN" altLang="en-US">
              <a:solidFill>
                <a:schemeClr val="tx1"/>
              </a:solidFill>
            </a:endParaRPr>
          </a:p>
          <a:p>
            <a:pPr lvl="2" algn="l">
              <a:lnSpc>
                <a:spcPct val="120000"/>
              </a:lnSpc>
              <a:spcAft>
                <a:spcPts val="0"/>
              </a:spcAft>
              <a:buClrTx/>
              <a:buSzTx/>
            </a:pPr>
            <a:r>
              <a:rPr lang="zh-CN" altLang="en-US">
                <a:solidFill>
                  <a:schemeClr val="bg2"/>
                </a:solidFill>
                <a:sym typeface="+mn-ea"/>
              </a:rPr>
              <a:t>资源管理（MACE::Memory::(...)）</a:t>
            </a:r>
            <a:endParaRPr lang="zh-CN" altLang="en-US">
              <a:solidFill>
                <a:schemeClr val="bg2"/>
              </a:solidFill>
              <a:sym typeface="+mn-ea"/>
            </a:endParaRPr>
          </a:p>
          <a:p>
            <a:pPr lvl="2" algn="l">
              <a:lnSpc>
                <a:spcPct val="120000"/>
              </a:lnSpc>
              <a:spcAft>
                <a:spcPts val="0"/>
              </a:spcAft>
              <a:buClrTx/>
              <a:buSzTx/>
            </a:pPr>
            <a:r>
              <a:rPr lang="zh-CN" altLang="en-US">
                <a:solidFill>
                  <a:schemeClr val="tx1"/>
                </a:solidFill>
                <a:sym typeface="+mn-ea"/>
              </a:rPr>
              <a:t>信号处理/栈踪</a:t>
            </a:r>
            <a:endParaRPr lang="zh-CN" altLang="en-US">
              <a:solidFill>
                <a:schemeClr val="tx1"/>
              </a:solidFill>
              <a:sym typeface="+mn-ea"/>
            </a:endParaRPr>
          </a:p>
          <a:p>
            <a:pPr lvl="2">
              <a:lnSpc>
                <a:spcPct val="120000"/>
              </a:lnSpc>
              <a:spcAft>
                <a:spcPts val="0"/>
              </a:spcAft>
            </a:pPr>
            <a:r>
              <a:rPr lang="zh-CN" altLang="en-US">
                <a:solidFill>
                  <a:schemeClr val="bg2"/>
                </a:solidFill>
              </a:rPr>
              <a:t>杂项功能特性（</a:t>
            </a:r>
            <a:r>
              <a:rPr lang="en-US" altLang="zh-CN">
                <a:solidFill>
                  <a:schemeClr val="bg2"/>
                </a:solidFill>
              </a:rPr>
              <a:t>MACE::Utility</a:t>
            </a:r>
            <a:r>
              <a:rPr lang="en-US" altLang="zh-CN">
                <a:solidFill>
                  <a:schemeClr val="bg2"/>
                </a:solidFill>
                <a:sym typeface="+mn-ea"/>
              </a:rPr>
              <a:t>::(...)</a:t>
            </a:r>
            <a:r>
              <a:rPr lang="zh-CN" altLang="en-US">
                <a:solidFill>
                  <a:schemeClr val="bg2"/>
                </a:solidFill>
              </a:rPr>
              <a:t>）</a:t>
            </a:r>
            <a:endParaRPr lang="zh-CN" altLang="en-US">
              <a:solidFill>
                <a:schemeClr val="bg2"/>
              </a:solidFill>
            </a:endParaRPr>
          </a:p>
        </p:txBody>
      </p:sp>
      <p:sp>
        <p:nvSpPr>
          <p:cNvPr id="7" name="内容占位符 6"/>
          <p:cNvSpPr>
            <a:spLocks noGrp="1"/>
          </p:cNvSpPr>
          <p:nvPr>
            <p:ph sz="half" idx="2"/>
          </p:nvPr>
        </p:nvSpPr>
        <p:spPr>
          <a:xfrm>
            <a:off x="6403975" y="1825625"/>
            <a:ext cx="4759325" cy="4597400"/>
          </a:xfrm>
        </p:spPr>
        <p:txBody>
          <a:bodyPr/>
          <a:p>
            <a:pPr lvl="0">
              <a:lnSpc>
                <a:spcPct val="120000"/>
              </a:lnSpc>
              <a:spcAft>
                <a:spcPts val="0"/>
              </a:spcAft>
            </a:pPr>
            <a:r>
              <a:rPr lang="zh-CN" altLang="en-US">
                <a:solidFill>
                  <a:schemeClr val="bg2"/>
                </a:solidFill>
                <a:sym typeface="+mn-ea"/>
              </a:rPr>
              <a:t>安装与</a:t>
            </a:r>
            <a:r>
              <a:rPr lang="zh-CN" altLang="en-US" sz="2000">
                <a:solidFill>
                  <a:schemeClr val="bg2"/>
                </a:solidFill>
                <a:sym typeface="+mn-ea"/>
              </a:rPr>
              <a:t>跨平台性</a:t>
            </a:r>
            <a:endParaRPr lang="en-US" altLang="zh-CN">
              <a:solidFill>
                <a:schemeClr val="bg2"/>
              </a:solidFill>
            </a:endParaRPr>
          </a:p>
          <a:p>
            <a:pPr lvl="1">
              <a:lnSpc>
                <a:spcPct val="120000"/>
              </a:lnSpc>
              <a:spcAft>
                <a:spcPts val="0"/>
              </a:spcAft>
            </a:pPr>
            <a:r>
              <a:rPr lang="en-US" altLang="zh-CN">
                <a:solidFill>
                  <a:schemeClr val="bg2"/>
                </a:solidFill>
                <a:sym typeface="+mn-ea"/>
              </a:rPr>
              <a:t>Linux</a:t>
            </a:r>
            <a:endParaRPr lang="en-US" altLang="zh-CN">
              <a:solidFill>
                <a:schemeClr val="bg2"/>
              </a:solidFill>
            </a:endParaRPr>
          </a:p>
          <a:p>
            <a:pPr lvl="1">
              <a:lnSpc>
                <a:spcPct val="120000"/>
              </a:lnSpc>
              <a:spcAft>
                <a:spcPts val="0"/>
              </a:spcAft>
            </a:pPr>
            <a:r>
              <a:rPr lang="en-US" altLang="zh-CN">
                <a:solidFill>
                  <a:schemeClr val="bg2"/>
                </a:solidFill>
                <a:sym typeface="+mn-ea"/>
              </a:rPr>
              <a:t>Windows</a:t>
            </a:r>
            <a:endParaRPr lang="en-US" altLang="zh-CN">
              <a:solidFill>
                <a:schemeClr val="bg2"/>
              </a:solidFill>
              <a:sym typeface="+mn-ea"/>
            </a:endParaRPr>
          </a:p>
          <a:p>
            <a:pPr lvl="2">
              <a:lnSpc>
                <a:spcPct val="120000"/>
              </a:lnSpc>
              <a:spcAft>
                <a:spcPts val="0"/>
              </a:spcAft>
            </a:pPr>
            <a:r>
              <a:rPr lang="zh-CN" altLang="en-US">
                <a:solidFill>
                  <a:schemeClr val="bg2"/>
                </a:solidFill>
                <a:sym typeface="+mn-ea"/>
              </a:rPr>
              <a:t>一个</a:t>
            </a:r>
            <a:r>
              <a:rPr lang="en-US" altLang="zh-CN">
                <a:solidFill>
                  <a:schemeClr val="bg2"/>
                </a:solidFill>
                <a:sym typeface="+mn-ea"/>
              </a:rPr>
              <a:t>ROOT</a:t>
            </a:r>
            <a:r>
              <a:rPr lang="zh-CN" altLang="en-US">
                <a:solidFill>
                  <a:schemeClr val="bg2"/>
                </a:solidFill>
                <a:sym typeface="+mn-ea"/>
              </a:rPr>
              <a:t>的</a:t>
            </a:r>
            <a:r>
              <a:rPr lang="en-US" altLang="zh-CN">
                <a:solidFill>
                  <a:schemeClr val="bg2"/>
                </a:solidFill>
                <a:sym typeface="+mn-ea"/>
              </a:rPr>
              <a:t>bug</a:t>
            </a:r>
            <a:endParaRPr lang="en-US" altLang="zh-CN">
              <a:solidFill>
                <a:schemeClr val="bg2"/>
              </a:solidFill>
            </a:endParaRPr>
          </a:p>
          <a:p>
            <a:pPr lvl="1">
              <a:lnSpc>
                <a:spcPct val="120000"/>
              </a:lnSpc>
              <a:spcAft>
                <a:spcPts val="0"/>
              </a:spcAft>
            </a:pPr>
            <a:r>
              <a:rPr lang="en-US" altLang="zh-CN">
                <a:solidFill>
                  <a:schemeClr val="bg2"/>
                </a:solidFill>
                <a:sym typeface="+mn-ea"/>
              </a:rPr>
              <a:t>Mac</a:t>
            </a:r>
            <a:endParaRPr lang="en-US" altLang="zh-CN">
              <a:solidFill>
                <a:schemeClr val="bg2"/>
              </a:solidFill>
              <a:sym typeface="+mn-ea"/>
            </a:endParaRPr>
          </a:p>
          <a:p>
            <a:pPr lvl="1">
              <a:lnSpc>
                <a:spcPct val="120000"/>
              </a:lnSpc>
              <a:spcAft>
                <a:spcPts val="0"/>
              </a:spcAft>
            </a:pPr>
            <a:r>
              <a:rPr lang="zh-CN" altLang="en-US">
                <a:solidFill>
                  <a:schemeClr val="bg2"/>
                </a:solidFill>
                <a:sym typeface="+mn-ea"/>
              </a:rPr>
              <a:t>编译选项</a:t>
            </a:r>
            <a:endParaRPr lang="zh-CN" altLang="en-US">
              <a:solidFill>
                <a:schemeClr val="bg2"/>
              </a:solidFill>
            </a:endParaRPr>
          </a:p>
          <a:p>
            <a:pPr>
              <a:lnSpc>
                <a:spcPct val="120000"/>
              </a:lnSpc>
              <a:spcAft>
                <a:spcPts val="0"/>
              </a:spcAft>
            </a:pPr>
            <a:r>
              <a:rPr lang="zh-CN" altLang="en-US">
                <a:solidFill>
                  <a:schemeClr val="bg2"/>
                </a:solidFill>
              </a:rPr>
              <a:t>离线软件系统：起个名</a:t>
            </a:r>
            <a:endParaRPr lang="zh-CN" altLang="en-US">
              <a:solidFill>
                <a:schemeClr val="bg2"/>
              </a:solidFill>
            </a:endParaRPr>
          </a:p>
          <a:p>
            <a:pPr>
              <a:lnSpc>
                <a:spcPct val="120000"/>
              </a:lnSpc>
              <a:spcAft>
                <a:spcPts val="0"/>
              </a:spcAft>
            </a:pPr>
            <a:r>
              <a:rPr lang="zh-CN" altLang="en-US">
                <a:solidFill>
                  <a:schemeClr val="bg2"/>
                </a:solidFill>
              </a:rPr>
              <a:t>小结</a:t>
            </a:r>
            <a:endParaRPr lang="zh-CN" altLang="en-US">
              <a:solidFill>
                <a:schemeClr val="bg2"/>
              </a:solidFill>
            </a:endParaRPr>
          </a:p>
        </p:txBody>
      </p:sp>
      <p:sp>
        <p:nvSpPr>
          <p:cNvPr id="2" name="灯片编号占位符 1"/>
          <p:cNvSpPr>
            <a:spLocks noGrp="1"/>
          </p:cNvSpPr>
          <p:nvPr>
            <p:ph type="sldNum" sz="quarter" idx="12"/>
          </p:nvPr>
        </p:nvSpPr>
        <p:spPr/>
        <p:txBody>
          <a:bodyPr/>
          <a:p>
            <a:fld id="{49AE70B2-8BF9-45C0-BB95-33D1B9D3A854}" type="slidenum">
              <a:rPr lang="zh-CN" altLang="en-US" smtClean="0"/>
            </a:fld>
            <a:endParaRPr lang="zh-CN" alt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信号处理与栈踪</a:t>
            </a:r>
            <a:endParaRPr lang="zh-CN" altLang="en-US"/>
          </a:p>
        </p:txBody>
      </p:sp>
      <p:sp>
        <p:nvSpPr>
          <p:cNvPr id="3" name="内容占位符 2"/>
          <p:cNvSpPr>
            <a:spLocks noGrp="1"/>
          </p:cNvSpPr>
          <p:nvPr>
            <p:ph idx="1"/>
          </p:nvPr>
        </p:nvSpPr>
        <p:spPr>
          <a:xfrm>
            <a:off x="647700" y="1825625"/>
            <a:ext cx="10515600" cy="4557395"/>
          </a:xfrm>
        </p:spPr>
        <p:txBody>
          <a:bodyPr/>
          <a:p>
            <a:pPr>
              <a:lnSpc>
                <a:spcPct val="150000"/>
              </a:lnSpc>
            </a:pPr>
            <a:r>
              <a:rPr lang="zh-CN" altLang="en-US">
                <a:sym typeface="+mn-ea"/>
              </a:rPr>
              <a:t>栈踪（</a:t>
            </a:r>
            <a:r>
              <a:rPr lang="en-US" altLang="zh-CN">
                <a:sym typeface="+mn-ea"/>
              </a:rPr>
              <a:t>stacktrace</a:t>
            </a:r>
            <a:r>
              <a:rPr lang="zh-CN" altLang="en-US">
                <a:sym typeface="+mn-ea"/>
              </a:rPr>
              <a:t>）：对</a:t>
            </a:r>
            <a:r>
              <a:rPr lang="en-US" altLang="zh-CN">
                <a:sym typeface="+mn-ea"/>
              </a:rPr>
              <a:t>debug</a:t>
            </a:r>
            <a:r>
              <a:rPr lang="zh-CN" altLang="en-US">
                <a:sym typeface="+mn-ea"/>
              </a:rPr>
              <a:t>很有用。在程序被系统赐死（</a:t>
            </a:r>
            <a:r>
              <a:rPr lang="en-US" altLang="zh-CN">
                <a:sym typeface="+mn-ea"/>
              </a:rPr>
              <a:t>SIGSEGV</a:t>
            </a:r>
            <a:r>
              <a:rPr lang="zh-CN" altLang="en-US">
                <a:sym typeface="+mn-ea"/>
              </a:rPr>
              <a:t>、</a:t>
            </a:r>
            <a:r>
              <a:rPr lang="en-US" altLang="zh-CN">
                <a:sym typeface="+mn-ea"/>
              </a:rPr>
              <a:t>SIGTERM</a:t>
            </a:r>
            <a:r>
              <a:rPr lang="zh-CN" altLang="en-US">
                <a:sym typeface="+mn-ea"/>
              </a:rPr>
              <a:t>、</a:t>
            </a:r>
            <a:r>
              <a:rPr lang="en-US" altLang="zh-CN">
                <a:sym typeface="+mn-ea"/>
              </a:rPr>
              <a:t>SIGABRT</a:t>
            </a:r>
            <a:r>
              <a:rPr lang="zh-CN" altLang="en-US">
                <a:sym typeface="+mn-ea"/>
              </a:rPr>
              <a:t>、</a:t>
            </a:r>
            <a:r>
              <a:rPr lang="en-US" altLang="zh-CN">
                <a:sym typeface="+mn-ea"/>
              </a:rPr>
              <a:t>etc.</a:t>
            </a:r>
            <a:r>
              <a:rPr lang="zh-CN" altLang="en-US">
                <a:sym typeface="+mn-ea"/>
              </a:rPr>
              <a:t>）之前，吐出调用栈。</a:t>
            </a:r>
            <a:endParaRPr lang="zh-CN" altLang="en-US">
              <a:sym typeface="+mn-ea"/>
            </a:endParaRPr>
          </a:p>
          <a:p>
            <a:pPr>
              <a:lnSpc>
                <a:spcPct val="150000"/>
              </a:lnSpc>
            </a:pPr>
            <a:endParaRPr lang="zh-CN" altLang="en-US">
              <a:sym typeface="+mn-ea"/>
            </a:endParaRPr>
          </a:p>
          <a:p>
            <a:pPr>
              <a:lnSpc>
                <a:spcPct val="150000"/>
              </a:lnSpc>
            </a:pPr>
            <a:endParaRPr lang="zh-CN" altLang="en-US">
              <a:sym typeface="+mn-ea"/>
            </a:endParaRPr>
          </a:p>
          <a:p>
            <a:pPr>
              <a:lnSpc>
                <a:spcPct val="150000"/>
              </a:lnSpc>
            </a:pPr>
            <a:endParaRPr lang="zh-CN" altLang="en-US">
              <a:sym typeface="+mn-ea"/>
            </a:endParaRPr>
          </a:p>
          <a:p>
            <a:pPr>
              <a:lnSpc>
                <a:spcPct val="150000"/>
              </a:lnSpc>
            </a:pPr>
            <a:r>
              <a:rPr lang="en-US" altLang="zh-CN">
                <a:sym typeface="+mn-ea"/>
              </a:rPr>
              <a:t>ROOT</a:t>
            </a:r>
            <a:r>
              <a:rPr lang="zh-CN" altLang="en-US">
                <a:sym typeface="+mn-ea"/>
              </a:rPr>
              <a:t>的</a:t>
            </a:r>
            <a:r>
              <a:rPr lang="en-US" altLang="zh-CN">
                <a:sym typeface="+mn-ea"/>
              </a:rPr>
              <a:t>Cling</a:t>
            </a:r>
            <a:r>
              <a:rPr lang="zh-CN" altLang="en-US">
                <a:sym typeface="+mn-ea"/>
              </a:rPr>
              <a:t>带有一套信号处理，貌似在</a:t>
            </a:r>
            <a:r>
              <a:rPr lang="en-US" altLang="zh-CN">
                <a:sym typeface="+mn-ea"/>
              </a:rPr>
              <a:t>Cling</a:t>
            </a:r>
            <a:r>
              <a:rPr lang="zh-CN" altLang="en-US">
                <a:sym typeface="+mn-ea"/>
              </a:rPr>
              <a:t>初始化时注册信号处理，主要动作就是吐栈踪。在此之前的信号时默认处理的。如果程序不用到</a:t>
            </a:r>
            <a:r>
              <a:rPr lang="en-US" altLang="zh-CN">
                <a:sym typeface="+mn-ea"/>
              </a:rPr>
              <a:t>Cling</a:t>
            </a:r>
            <a:r>
              <a:rPr lang="zh-CN" altLang="en-US">
                <a:sym typeface="+mn-ea"/>
              </a:rPr>
              <a:t>，这个功能就看不到了。</a:t>
            </a:r>
            <a:endParaRPr lang="zh-CN" altLang="en-US">
              <a:sym typeface="+mn-ea"/>
            </a:endParaRPr>
          </a:p>
          <a:p>
            <a:pPr>
              <a:lnSpc>
                <a:spcPct val="150000"/>
              </a:lnSpc>
            </a:pPr>
            <a:r>
              <a:rPr lang="zh-CN" altLang="en-US">
                <a:sym typeface="+mn-ea"/>
              </a:rPr>
              <a:t>几个月前</a:t>
            </a:r>
            <a:r>
              <a:rPr lang="en-US" altLang="zh-CN">
                <a:sym typeface="+mn-ea"/>
              </a:rPr>
              <a:t>G4</a:t>
            </a:r>
            <a:r>
              <a:rPr lang="zh-CN" altLang="en-US">
                <a:sym typeface="+mn-ea"/>
              </a:rPr>
              <a:t>也开发了一套</a:t>
            </a:r>
            <a:r>
              <a:rPr lang="en-US" altLang="zh-CN">
                <a:sym typeface="+mn-ea"/>
              </a:rPr>
              <a:t>stacktrace</a:t>
            </a:r>
            <a:r>
              <a:rPr lang="zh-CN" altLang="en-US">
                <a:sym typeface="+mn-ea"/>
              </a:rPr>
              <a:t>，但默认不启用。在</a:t>
            </a:r>
            <a:r>
              <a:rPr lang="en-US" altLang="zh-CN">
                <a:sym typeface="+mn-ea"/>
              </a:rPr>
              <a:t>G4</a:t>
            </a:r>
            <a:r>
              <a:rPr lang="zh-CN" altLang="en-US">
                <a:sym typeface="+mn-ea"/>
              </a:rPr>
              <a:t>初始化之前也用不上。</a:t>
            </a:r>
            <a:endParaRPr lang="zh-CN" altLang="en-US">
              <a:sym typeface="+mn-ea"/>
            </a:endParaRPr>
          </a:p>
        </p:txBody>
      </p:sp>
      <p:grpSp>
        <p:nvGrpSpPr>
          <p:cNvPr id="41" name="组合 40"/>
          <p:cNvGrpSpPr/>
          <p:nvPr/>
        </p:nvGrpSpPr>
        <p:grpSpPr>
          <a:xfrm>
            <a:off x="1425575" y="3060700"/>
            <a:ext cx="9341485" cy="1297940"/>
            <a:chOff x="823" y="4865"/>
            <a:chExt cx="14711" cy="2044"/>
          </a:xfrm>
        </p:grpSpPr>
        <p:grpSp>
          <p:nvGrpSpPr>
            <p:cNvPr id="8" name="组合 7"/>
            <p:cNvGrpSpPr/>
            <p:nvPr/>
          </p:nvGrpSpPr>
          <p:grpSpPr>
            <a:xfrm>
              <a:off x="4641" y="4877"/>
              <a:ext cx="3257" cy="2032"/>
              <a:chOff x="1606" y="4891"/>
              <a:chExt cx="3257" cy="2032"/>
            </a:xfrm>
          </p:grpSpPr>
          <p:sp>
            <p:nvSpPr>
              <p:cNvPr id="9" name="矩形 8"/>
              <p:cNvSpPr/>
              <p:nvPr/>
            </p:nvSpPr>
            <p:spPr>
              <a:xfrm>
                <a:off x="1606" y="4891"/>
                <a:ext cx="3257" cy="2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0" name="矩形 9"/>
              <p:cNvSpPr/>
              <p:nvPr/>
            </p:nvSpPr>
            <p:spPr>
              <a:xfrm flipH="1">
                <a:off x="1832" y="5095"/>
                <a:ext cx="2805" cy="9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just"/>
                <a:r>
                  <a:rPr lang="en-US" altLang="zh-CN" sz="1600">
                    <a:sym typeface="+mn-ea"/>
                  </a:rPr>
                  <a:t>MakeGeometry</a:t>
                </a:r>
                <a:r>
                  <a:rPr lang="en-US" altLang="zh-CN" sz="1600"/>
                  <a:t>: </a:t>
                </a:r>
                <a:endParaRPr lang="en-US" altLang="zh-CN" sz="1600"/>
              </a:p>
              <a:p>
                <a:pPr algn="just"/>
                <a:r>
                  <a:rPr lang="en-US" altLang="zh-CN" sz="1600"/>
                  <a:t>mov (%rbx),%rax</a:t>
                </a:r>
                <a:endParaRPr lang="en-US" altLang="zh-CN" sz="1600"/>
              </a:p>
            </p:txBody>
          </p:sp>
          <p:sp>
            <p:nvSpPr>
              <p:cNvPr id="11" name="文本框 10"/>
              <p:cNvSpPr txBox="1"/>
              <p:nvPr/>
            </p:nvSpPr>
            <p:spPr>
              <a:xfrm>
                <a:off x="1606" y="6342"/>
                <a:ext cx="1608" cy="580"/>
              </a:xfrm>
              <a:prstGeom prst="rect">
                <a:avLst/>
              </a:prstGeom>
              <a:noFill/>
            </p:spPr>
            <p:txBody>
              <a:bodyPr wrap="none" rtlCol="0">
                <a:spAutoFit/>
              </a:bodyPr>
              <a:p>
                <a:r>
                  <a:rPr lang="en-US" altLang="zh-CN">
                    <a:solidFill>
                      <a:schemeClr val="bg1"/>
                    </a:solidFill>
                  </a:rPr>
                  <a:t>OS: ???</a:t>
                </a:r>
                <a:endParaRPr lang="zh-CN" altLang="en-US">
                  <a:solidFill>
                    <a:schemeClr val="bg1"/>
                  </a:solidFill>
                </a:endParaRPr>
              </a:p>
            </p:txBody>
          </p:sp>
        </p:grpSp>
        <p:grpSp>
          <p:nvGrpSpPr>
            <p:cNvPr id="12" name="组合 11"/>
            <p:cNvGrpSpPr/>
            <p:nvPr/>
          </p:nvGrpSpPr>
          <p:grpSpPr>
            <a:xfrm>
              <a:off x="823" y="4877"/>
              <a:ext cx="3257" cy="2032"/>
              <a:chOff x="1606" y="4891"/>
              <a:chExt cx="3257" cy="2032"/>
            </a:xfrm>
          </p:grpSpPr>
          <p:sp>
            <p:nvSpPr>
              <p:cNvPr id="13" name="矩形 12"/>
              <p:cNvSpPr/>
              <p:nvPr/>
            </p:nvSpPr>
            <p:spPr>
              <a:xfrm>
                <a:off x="1606" y="4891"/>
                <a:ext cx="3257" cy="2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4" name="矩形 13"/>
              <p:cNvSpPr/>
              <p:nvPr/>
            </p:nvSpPr>
            <p:spPr>
              <a:xfrm flipH="1">
                <a:off x="1832" y="5095"/>
                <a:ext cx="2805" cy="9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just"/>
                <a:r>
                  <a:rPr lang="en-US" altLang="zh-CN" sz="1600"/>
                  <a:t>MakeGeometry: </a:t>
                </a:r>
                <a:endParaRPr lang="en-US" altLang="zh-CN" sz="1600"/>
              </a:p>
              <a:p>
                <a:pPr algn="just"/>
                <a:r>
                  <a:rPr lang="en-US" altLang="zh-CN" sz="1600"/>
                  <a:t>running ...</a:t>
                </a:r>
                <a:endParaRPr lang="en-US" altLang="zh-CN" sz="1600"/>
              </a:p>
            </p:txBody>
          </p:sp>
          <p:sp>
            <p:nvSpPr>
              <p:cNvPr id="15" name="文本框 14"/>
              <p:cNvSpPr txBox="1"/>
              <p:nvPr/>
            </p:nvSpPr>
            <p:spPr>
              <a:xfrm>
                <a:off x="1606" y="6342"/>
                <a:ext cx="808" cy="580"/>
              </a:xfrm>
              <a:prstGeom prst="rect">
                <a:avLst/>
              </a:prstGeom>
              <a:noFill/>
            </p:spPr>
            <p:txBody>
              <a:bodyPr wrap="none" rtlCol="0">
                <a:spAutoFit/>
              </a:bodyPr>
              <a:p>
                <a:r>
                  <a:rPr lang="en-US" altLang="zh-CN">
                    <a:solidFill>
                      <a:schemeClr val="bg1"/>
                    </a:solidFill>
                  </a:rPr>
                  <a:t>OS</a:t>
                </a:r>
                <a:endParaRPr lang="zh-CN" altLang="en-US">
                  <a:solidFill>
                    <a:schemeClr val="bg1"/>
                  </a:solidFill>
                </a:endParaRPr>
              </a:p>
            </p:txBody>
          </p:sp>
        </p:grpSp>
        <p:cxnSp>
          <p:nvCxnSpPr>
            <p:cNvPr id="16" name="直接箭头连接符 15"/>
            <p:cNvCxnSpPr/>
            <p:nvPr/>
          </p:nvCxnSpPr>
          <p:spPr>
            <a:xfrm>
              <a:off x="4196" y="5892"/>
              <a:ext cx="329" cy="2"/>
            </a:xfrm>
            <a:prstGeom prst="straightConnector1">
              <a:avLst/>
            </a:prstGeom>
            <a:ln w="28575" cmpd="sng">
              <a:solidFill>
                <a:schemeClr val="accent1">
                  <a:shade val="50000"/>
                </a:schemeClr>
              </a:solidFill>
              <a:prstDash val="solid"/>
              <a:tailEnd type="arrow"/>
            </a:ln>
          </p:spPr>
          <p:style>
            <a:lnRef idx="1">
              <a:schemeClr val="accent1"/>
            </a:lnRef>
            <a:fillRef idx="0">
              <a:schemeClr val="accent1"/>
            </a:fillRef>
            <a:effectRef idx="0">
              <a:schemeClr val="accent1"/>
            </a:effectRef>
            <a:fontRef idx="minor">
              <a:schemeClr val="tx1"/>
            </a:fontRef>
          </p:style>
        </p:cxnSp>
        <p:grpSp>
          <p:nvGrpSpPr>
            <p:cNvPr id="28" name="组合 27"/>
            <p:cNvGrpSpPr/>
            <p:nvPr/>
          </p:nvGrpSpPr>
          <p:grpSpPr>
            <a:xfrm>
              <a:off x="8459" y="4877"/>
              <a:ext cx="3256" cy="2032"/>
              <a:chOff x="8459" y="4877"/>
              <a:chExt cx="3256" cy="2032"/>
            </a:xfrm>
          </p:grpSpPr>
          <p:grpSp>
            <p:nvGrpSpPr>
              <p:cNvPr id="17" name="组合 16"/>
              <p:cNvGrpSpPr/>
              <p:nvPr/>
            </p:nvGrpSpPr>
            <p:grpSpPr>
              <a:xfrm>
                <a:off x="8459" y="4877"/>
                <a:ext cx="3257" cy="2032"/>
                <a:chOff x="1606" y="4891"/>
                <a:chExt cx="3257" cy="2032"/>
              </a:xfrm>
            </p:grpSpPr>
            <p:sp>
              <p:nvSpPr>
                <p:cNvPr id="18" name="矩形 17"/>
                <p:cNvSpPr/>
                <p:nvPr/>
              </p:nvSpPr>
              <p:spPr>
                <a:xfrm>
                  <a:off x="1606" y="4891"/>
                  <a:ext cx="3257" cy="2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9" name="矩形 18"/>
                <p:cNvSpPr/>
                <p:nvPr/>
              </p:nvSpPr>
              <p:spPr>
                <a:xfrm flipH="1">
                  <a:off x="1832" y="5095"/>
                  <a:ext cx="2805" cy="9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just"/>
                  <a:r>
                    <a:rPr lang="en-US" altLang="zh-CN" sz="1600">
                      <a:sym typeface="+mn-ea"/>
                    </a:rPr>
                    <a:t>MakeGeometry</a:t>
                  </a:r>
                  <a:r>
                    <a:rPr lang="en-US" altLang="zh-CN" sz="1600"/>
                    <a:t>: </a:t>
                  </a:r>
                  <a:endParaRPr lang="en-US" altLang="zh-CN" sz="1600"/>
                </a:p>
                <a:p>
                  <a:pPr algn="just"/>
                  <a:r>
                    <a:rPr lang="en-US" altLang="zh-CN" sz="1600"/>
                    <a:t>&lt;signal handler&gt;</a:t>
                  </a:r>
                  <a:endParaRPr lang="en-US" altLang="zh-CN" sz="1600"/>
                </a:p>
              </p:txBody>
            </p:sp>
            <p:sp>
              <p:nvSpPr>
                <p:cNvPr id="20" name="文本框 19"/>
                <p:cNvSpPr txBox="1"/>
                <p:nvPr/>
              </p:nvSpPr>
              <p:spPr>
                <a:xfrm>
                  <a:off x="1606" y="6342"/>
                  <a:ext cx="808" cy="580"/>
                </a:xfrm>
                <a:prstGeom prst="rect">
                  <a:avLst/>
                </a:prstGeom>
                <a:noFill/>
              </p:spPr>
              <p:txBody>
                <a:bodyPr wrap="none" rtlCol="0">
                  <a:spAutoFit/>
                </a:bodyPr>
                <a:p>
                  <a:r>
                    <a:rPr lang="en-US" altLang="zh-CN">
                      <a:solidFill>
                        <a:schemeClr val="bg1"/>
                      </a:solidFill>
                    </a:rPr>
                    <a:t>OS</a:t>
                  </a:r>
                  <a:endParaRPr lang="zh-CN" altLang="en-US">
                    <a:solidFill>
                      <a:schemeClr val="bg1"/>
                    </a:solidFill>
                  </a:endParaRPr>
                </a:p>
              </p:txBody>
            </p:sp>
          </p:grpSp>
          <p:sp>
            <p:nvSpPr>
              <p:cNvPr id="23" name="任意多边形 22"/>
              <p:cNvSpPr/>
              <p:nvPr/>
            </p:nvSpPr>
            <p:spPr>
              <a:xfrm>
                <a:off x="9281" y="6167"/>
                <a:ext cx="772" cy="458"/>
              </a:xfrm>
              <a:custGeom>
                <a:avLst/>
                <a:gdLst>
                  <a:gd name="connisteX0" fmla="*/ 0 w 638175"/>
                  <a:gd name="connsiteY0" fmla="*/ 290830 h 290830"/>
                  <a:gd name="connisteX1" fmla="*/ 446405 w 638175"/>
                  <a:gd name="connsiteY1" fmla="*/ 226695 h 290830"/>
                  <a:gd name="connisteX2" fmla="*/ 638175 w 638175"/>
                  <a:gd name="connsiteY2" fmla="*/ 0 h 290830"/>
                </a:gdLst>
                <a:ahLst/>
                <a:cxnLst>
                  <a:cxn ang="0">
                    <a:pos x="connisteX0" y="connsiteY0"/>
                  </a:cxn>
                  <a:cxn ang="0">
                    <a:pos x="connisteX1" y="connsiteY1"/>
                  </a:cxn>
                  <a:cxn ang="0">
                    <a:pos x="connisteX2" y="connsiteY2"/>
                  </a:cxn>
                </a:cxnLst>
                <a:rect l="l" t="t" r="r" b="b"/>
                <a:pathLst>
                  <a:path w="638175" h="290830">
                    <a:moveTo>
                      <a:pt x="0" y="290830"/>
                    </a:moveTo>
                    <a:cubicBezTo>
                      <a:pt x="85725" y="282575"/>
                      <a:pt x="318770" y="285115"/>
                      <a:pt x="446405" y="226695"/>
                    </a:cubicBezTo>
                    <a:cubicBezTo>
                      <a:pt x="574040" y="168275"/>
                      <a:pt x="608965" y="43815"/>
                      <a:pt x="638175" y="0"/>
                    </a:cubicBezTo>
                  </a:path>
                </a:pathLst>
              </a:custGeom>
              <a:noFill/>
              <a:ln w="19050">
                <a:solidFill>
                  <a:srgbClr val="FF0000"/>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5" name="文本框 24"/>
              <p:cNvSpPr txBox="1"/>
              <p:nvPr/>
            </p:nvSpPr>
            <p:spPr>
              <a:xfrm>
                <a:off x="9828" y="6328"/>
                <a:ext cx="1550" cy="483"/>
              </a:xfrm>
              <a:prstGeom prst="rect">
                <a:avLst/>
              </a:prstGeom>
              <a:noFill/>
            </p:spPr>
            <p:txBody>
              <a:bodyPr wrap="none" rtlCol="0" anchor="t">
                <a:spAutoFit/>
              </a:bodyPr>
              <a:p>
                <a:r>
                  <a:rPr lang="en-US" altLang="zh-CN" sz="1400">
                    <a:solidFill>
                      <a:srgbClr val="FF0000"/>
                    </a:solidFill>
                    <a:sym typeface="+mn-ea"/>
                  </a:rPr>
                  <a:t>SIGSEGV</a:t>
                </a:r>
                <a:endParaRPr lang="en-US" altLang="zh-CN" sz="1400">
                  <a:solidFill>
                    <a:srgbClr val="FF0000"/>
                  </a:solidFill>
                  <a:sym typeface="+mn-ea"/>
                </a:endParaRPr>
              </a:p>
            </p:txBody>
          </p:sp>
        </p:grpSp>
        <p:cxnSp>
          <p:nvCxnSpPr>
            <p:cNvPr id="26" name="直接箭头连接符 25"/>
            <p:cNvCxnSpPr/>
            <p:nvPr/>
          </p:nvCxnSpPr>
          <p:spPr>
            <a:xfrm>
              <a:off x="8014" y="5880"/>
              <a:ext cx="329" cy="2"/>
            </a:xfrm>
            <a:prstGeom prst="straightConnector1">
              <a:avLst/>
            </a:prstGeom>
            <a:ln w="28575" cmpd="sng">
              <a:solidFill>
                <a:schemeClr val="accent1">
                  <a:shade val="50000"/>
                </a:schemeClr>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27" name="直接箭头连接符 26"/>
            <p:cNvCxnSpPr/>
            <p:nvPr/>
          </p:nvCxnSpPr>
          <p:spPr>
            <a:xfrm>
              <a:off x="11832" y="5894"/>
              <a:ext cx="329" cy="2"/>
            </a:xfrm>
            <a:prstGeom prst="straightConnector1">
              <a:avLst/>
            </a:prstGeom>
            <a:ln w="28575" cmpd="sng">
              <a:solidFill>
                <a:schemeClr val="accent1">
                  <a:shade val="50000"/>
                </a:schemeClr>
              </a:solidFill>
              <a:prstDash val="solid"/>
              <a:tailEnd type="arrow"/>
            </a:ln>
          </p:spPr>
          <p:style>
            <a:lnRef idx="1">
              <a:schemeClr val="accent1"/>
            </a:lnRef>
            <a:fillRef idx="0">
              <a:schemeClr val="accent1"/>
            </a:fillRef>
            <a:effectRef idx="0">
              <a:schemeClr val="accent1"/>
            </a:effectRef>
            <a:fontRef idx="minor">
              <a:schemeClr val="tx1"/>
            </a:fontRef>
          </p:style>
        </p:cxnSp>
        <p:grpSp>
          <p:nvGrpSpPr>
            <p:cNvPr id="30" name="组合 29"/>
            <p:cNvGrpSpPr/>
            <p:nvPr/>
          </p:nvGrpSpPr>
          <p:grpSpPr>
            <a:xfrm rot="0">
              <a:off x="12277" y="4865"/>
              <a:ext cx="3257" cy="2032"/>
              <a:chOff x="1606" y="4891"/>
              <a:chExt cx="3257" cy="2032"/>
            </a:xfrm>
          </p:grpSpPr>
          <p:sp>
            <p:nvSpPr>
              <p:cNvPr id="31" name="矩形 30"/>
              <p:cNvSpPr/>
              <p:nvPr/>
            </p:nvSpPr>
            <p:spPr>
              <a:xfrm>
                <a:off x="1606" y="4891"/>
                <a:ext cx="3257" cy="2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2" name="矩形 31"/>
              <p:cNvSpPr/>
              <p:nvPr/>
            </p:nvSpPr>
            <p:spPr>
              <a:xfrm flipH="1">
                <a:off x="1832" y="5095"/>
                <a:ext cx="2513" cy="45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just"/>
                <a:r>
                  <a:rPr lang="en-US" altLang="zh-CN" sz="1600">
                    <a:sym typeface="+mn-ea"/>
                  </a:rPr>
                  <a:t>MakeGeometry</a:t>
                </a:r>
                <a:endParaRPr lang="en-US" altLang="zh-CN" sz="1600"/>
              </a:p>
            </p:txBody>
          </p:sp>
          <p:sp>
            <p:nvSpPr>
              <p:cNvPr id="33" name="文本框 32"/>
              <p:cNvSpPr txBox="1"/>
              <p:nvPr/>
            </p:nvSpPr>
            <p:spPr>
              <a:xfrm>
                <a:off x="1606" y="6342"/>
                <a:ext cx="808" cy="580"/>
              </a:xfrm>
              <a:prstGeom prst="rect">
                <a:avLst/>
              </a:prstGeom>
              <a:noFill/>
            </p:spPr>
            <p:txBody>
              <a:bodyPr wrap="none" rtlCol="0">
                <a:spAutoFit/>
              </a:bodyPr>
              <a:p>
                <a:r>
                  <a:rPr lang="en-US" altLang="zh-CN">
                    <a:solidFill>
                      <a:schemeClr val="bg1"/>
                    </a:solidFill>
                  </a:rPr>
                  <a:t>OS</a:t>
                </a:r>
                <a:endParaRPr lang="zh-CN" altLang="en-US">
                  <a:solidFill>
                    <a:schemeClr val="bg1"/>
                  </a:solidFill>
                </a:endParaRPr>
              </a:p>
            </p:txBody>
          </p:sp>
        </p:grpSp>
        <p:sp>
          <p:nvSpPr>
            <p:cNvPr id="37" name="文本框 36"/>
            <p:cNvSpPr txBox="1"/>
            <p:nvPr/>
          </p:nvSpPr>
          <p:spPr>
            <a:xfrm>
              <a:off x="14602" y="6168"/>
              <a:ext cx="698" cy="580"/>
            </a:xfrm>
            <a:prstGeom prst="rect">
              <a:avLst/>
            </a:prstGeom>
            <a:solidFill>
              <a:schemeClr val="tx1"/>
            </a:solidFill>
            <a:ln w="19050">
              <a:solidFill>
                <a:schemeClr val="bg1"/>
              </a:solidFill>
            </a:ln>
          </p:spPr>
          <p:txBody>
            <a:bodyPr wrap="none" rtlCol="0">
              <a:spAutoFit/>
            </a:bodyPr>
            <a:p>
              <a:r>
                <a:rPr lang="en-US" altLang="zh-CN">
                  <a:solidFill>
                    <a:schemeClr val="bg1"/>
                  </a:solidFill>
                </a:rPr>
                <a:t>&gt;_</a:t>
              </a:r>
              <a:endParaRPr lang="en-US" altLang="zh-CN">
                <a:solidFill>
                  <a:schemeClr val="bg1"/>
                </a:solidFill>
              </a:endParaRPr>
            </a:p>
          </p:txBody>
        </p:sp>
        <p:sp>
          <p:nvSpPr>
            <p:cNvPr id="40" name="文本框 39"/>
            <p:cNvSpPr txBox="1"/>
            <p:nvPr/>
          </p:nvSpPr>
          <p:spPr>
            <a:xfrm>
              <a:off x="13688" y="5604"/>
              <a:ext cx="1612" cy="483"/>
            </a:xfrm>
            <a:prstGeom prst="rect">
              <a:avLst/>
            </a:prstGeom>
            <a:noFill/>
          </p:spPr>
          <p:txBody>
            <a:bodyPr wrap="none" rtlCol="0" anchor="t">
              <a:spAutoFit/>
            </a:bodyPr>
            <a:p>
              <a:r>
                <a:rPr lang="en-US" altLang="zh-CN" sz="1400">
                  <a:solidFill>
                    <a:schemeClr val="accent4"/>
                  </a:solidFill>
                  <a:sym typeface="+mn-ea"/>
                </a:rPr>
                <a:t>Stacktrace</a:t>
              </a:r>
              <a:endParaRPr lang="en-US" altLang="zh-CN" sz="1400">
                <a:solidFill>
                  <a:schemeClr val="accent4"/>
                </a:solidFill>
                <a:sym typeface="+mn-ea"/>
              </a:endParaRPr>
            </a:p>
          </p:txBody>
        </p:sp>
      </p:grpSp>
      <p:grpSp>
        <p:nvGrpSpPr>
          <p:cNvPr id="44" name="组合 43"/>
          <p:cNvGrpSpPr/>
          <p:nvPr/>
        </p:nvGrpSpPr>
        <p:grpSpPr>
          <a:xfrm>
            <a:off x="9316085" y="3161665"/>
            <a:ext cx="653415" cy="343535"/>
            <a:chOff x="13851" y="4989"/>
            <a:chExt cx="1029" cy="541"/>
          </a:xfrm>
        </p:grpSpPr>
        <p:cxnSp>
          <p:nvCxnSpPr>
            <p:cNvPr id="42" name="直接连接符 41"/>
            <p:cNvCxnSpPr/>
            <p:nvPr/>
          </p:nvCxnSpPr>
          <p:spPr>
            <a:xfrm>
              <a:off x="13860" y="4989"/>
              <a:ext cx="1020" cy="541"/>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3" name="直接连接符 42"/>
            <p:cNvCxnSpPr/>
            <p:nvPr/>
          </p:nvCxnSpPr>
          <p:spPr>
            <a:xfrm flipH="1">
              <a:off x="13851" y="4992"/>
              <a:ext cx="1020" cy="539"/>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45" name="任意多边形 44"/>
          <p:cNvSpPr/>
          <p:nvPr/>
        </p:nvSpPr>
        <p:spPr>
          <a:xfrm>
            <a:off x="9439275" y="3531870"/>
            <a:ext cx="659130" cy="514350"/>
          </a:xfrm>
          <a:custGeom>
            <a:avLst/>
            <a:gdLst>
              <a:gd name="connisteX0" fmla="*/ 0 w 659130"/>
              <a:gd name="connsiteY0" fmla="*/ 0 h 514350"/>
              <a:gd name="connisteX1" fmla="*/ 194310 w 659130"/>
              <a:gd name="connsiteY1" fmla="*/ 293370 h 514350"/>
              <a:gd name="connisteX2" fmla="*/ 659130 w 659130"/>
              <a:gd name="connsiteY2" fmla="*/ 514350 h 514350"/>
            </a:gdLst>
            <a:ahLst/>
            <a:cxnLst>
              <a:cxn ang="0">
                <a:pos x="connisteX0" y="connsiteY0"/>
              </a:cxn>
              <a:cxn ang="0">
                <a:pos x="connisteX1" y="connsiteY1"/>
              </a:cxn>
              <a:cxn ang="0">
                <a:pos x="connisteX2" y="connsiteY2"/>
              </a:cxn>
            </a:cxnLst>
            <a:rect l="l" t="t" r="r" b="b"/>
            <a:pathLst>
              <a:path w="659130" h="514350">
                <a:moveTo>
                  <a:pt x="0" y="0"/>
                </a:moveTo>
                <a:cubicBezTo>
                  <a:pt x="29845" y="53975"/>
                  <a:pt x="62230" y="190500"/>
                  <a:pt x="194310" y="293370"/>
                </a:cubicBezTo>
                <a:cubicBezTo>
                  <a:pt x="326390" y="396240"/>
                  <a:pt x="570230" y="476250"/>
                  <a:pt x="659130" y="514350"/>
                </a:cubicBezTo>
              </a:path>
            </a:pathLst>
          </a:custGeom>
          <a:noFill/>
          <a:ln w="19050">
            <a:solidFill>
              <a:srgbClr val="FFC000"/>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6" name="灯片编号占位符 45"/>
          <p:cNvSpPr>
            <a:spLocks noGrp="1"/>
          </p:cNvSpPr>
          <p:nvPr>
            <p:ph type="sldNum" sz="quarter" idx="12"/>
          </p:nvPr>
        </p:nvSpPr>
        <p:spPr/>
        <p:txBody>
          <a:bodyPr/>
          <a:p>
            <a:fld id="{49AE70B2-8BF9-45C0-BB95-33D1B9D3A854}" type="slidenum">
              <a:rPr lang="zh-CN" altLang="en-US" smtClean="0"/>
            </a:fld>
            <a:endParaRPr lang="zh-CN" alt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sym typeface="+mn-ea"/>
              </a:rPr>
              <a:t>信号处理与栈踪</a:t>
            </a:r>
            <a:endParaRPr lang="zh-CN" altLang="en-US"/>
          </a:p>
        </p:txBody>
      </p:sp>
      <p:sp>
        <p:nvSpPr>
          <p:cNvPr id="3" name="内容占位符 2"/>
          <p:cNvSpPr>
            <a:spLocks noGrp="1"/>
          </p:cNvSpPr>
          <p:nvPr>
            <p:ph idx="1"/>
          </p:nvPr>
        </p:nvSpPr>
        <p:spPr>
          <a:xfrm>
            <a:off x="647700" y="1825625"/>
            <a:ext cx="10515600" cy="4592320"/>
          </a:xfrm>
        </p:spPr>
        <p:txBody>
          <a:bodyPr>
            <a:normAutofit lnSpcReduction="10000"/>
          </a:bodyPr>
          <a:p>
            <a:pPr>
              <a:lnSpc>
                <a:spcPct val="150000"/>
              </a:lnSpc>
            </a:pPr>
            <a:r>
              <a:rPr lang="zh-CN" altLang="en-US"/>
              <a:t>既然已经设计了</a:t>
            </a:r>
            <a:r>
              <a:rPr lang="en-US" altLang="zh-CN"/>
              <a:t>Environment</a:t>
            </a:r>
            <a:r>
              <a:rPr lang="zh-CN" altLang="en-US"/>
              <a:t>，顺带做一个</a:t>
            </a:r>
            <a:r>
              <a:rPr lang="zh-CN" altLang="en-US">
                <a:sym typeface="+mn-ea"/>
              </a:rPr>
              <a:t>信号处理就是顺利成章的事情：目前处理</a:t>
            </a:r>
            <a:r>
              <a:rPr lang="en-US" altLang="zh-CN">
                <a:sym typeface="+mn-ea"/>
              </a:rPr>
              <a:t>ISO C99</a:t>
            </a:r>
            <a:r>
              <a:rPr lang="zh-CN" altLang="en-US">
                <a:sym typeface="+mn-ea"/>
              </a:rPr>
              <a:t>规定的</a:t>
            </a:r>
            <a:r>
              <a:rPr lang="en-US" altLang="zh-CN">
                <a:sym typeface="+mn-ea"/>
              </a:rPr>
              <a:t>6</a:t>
            </a:r>
            <a:r>
              <a:rPr lang="zh-CN" altLang="en-US">
                <a:sym typeface="+mn-ea"/>
              </a:rPr>
              <a:t>个基本信号：SIGABRT</a:t>
            </a:r>
            <a:r>
              <a:rPr lang="en-US" altLang="zh-CN">
                <a:sym typeface="+mn-ea"/>
              </a:rPr>
              <a:t>, </a:t>
            </a:r>
            <a:r>
              <a:rPr lang="zh-CN" altLang="en-US">
                <a:sym typeface="+mn-ea"/>
              </a:rPr>
              <a:t>SIGFPE,</a:t>
            </a:r>
            <a:r>
              <a:rPr lang="en-US" altLang="zh-CN">
                <a:sym typeface="+mn-ea"/>
              </a:rPr>
              <a:t> </a:t>
            </a:r>
            <a:r>
              <a:rPr lang="zh-CN" altLang="en-US">
                <a:sym typeface="+mn-ea"/>
              </a:rPr>
              <a:t>SIGILL,</a:t>
            </a:r>
            <a:r>
              <a:rPr lang="en-US" altLang="zh-CN">
                <a:sym typeface="+mn-ea"/>
              </a:rPr>
              <a:t> </a:t>
            </a:r>
            <a:r>
              <a:rPr lang="zh-CN" altLang="en-US">
                <a:sym typeface="+mn-ea"/>
              </a:rPr>
              <a:t>SIGINT,</a:t>
            </a:r>
            <a:r>
              <a:rPr lang="en-US" altLang="zh-CN">
                <a:sym typeface="+mn-ea"/>
              </a:rPr>
              <a:t> </a:t>
            </a:r>
            <a:r>
              <a:rPr lang="zh-CN" altLang="en-US">
                <a:sym typeface="+mn-ea"/>
              </a:rPr>
              <a:t>SIGSEGV</a:t>
            </a:r>
            <a:r>
              <a:rPr lang="en-US" altLang="zh-CN">
                <a:sym typeface="+mn-ea"/>
              </a:rPr>
              <a:t>, </a:t>
            </a:r>
            <a:r>
              <a:rPr lang="zh-CN" altLang="en-US">
                <a:sym typeface="+mn-ea"/>
              </a:rPr>
              <a:t>SIGTERM，基本上覆盖了把程序跑挂的常见信号，以及</a:t>
            </a:r>
            <a:r>
              <a:rPr lang="en-US" altLang="zh-CN">
                <a:sym typeface="+mn-ea"/>
              </a:rPr>
              <a:t>Ctrl-C</a:t>
            </a:r>
            <a:r>
              <a:rPr lang="zh-CN" altLang="en-US">
                <a:sym typeface="+mn-ea"/>
              </a:rPr>
              <a:t>。其他</a:t>
            </a:r>
            <a:r>
              <a:rPr lang="en-US" altLang="zh-CN">
                <a:sym typeface="+mn-ea"/>
              </a:rPr>
              <a:t>Posix</a:t>
            </a:r>
            <a:r>
              <a:rPr lang="zh-CN" altLang="en-US">
                <a:sym typeface="+mn-ea"/>
              </a:rPr>
              <a:t>信号</a:t>
            </a:r>
            <a:r>
              <a:rPr lang="en-US" altLang="zh-CN">
                <a:sym typeface="+mn-ea"/>
              </a:rPr>
              <a:t>/Windows</a:t>
            </a:r>
            <a:r>
              <a:rPr lang="zh-CN" altLang="en-US">
                <a:sym typeface="+mn-ea"/>
              </a:rPr>
              <a:t>信号如有需要可再加入，扩展起来并不困难。</a:t>
            </a:r>
            <a:endParaRPr lang="zh-CN" altLang="en-US">
              <a:sym typeface="+mn-ea"/>
            </a:endParaRPr>
          </a:p>
          <a:p>
            <a:pPr>
              <a:lnSpc>
                <a:spcPct val="150000"/>
              </a:lnSpc>
            </a:pPr>
            <a:r>
              <a:rPr lang="zh-CN" altLang="en-US">
                <a:sym typeface="+mn-ea"/>
              </a:rPr>
              <a:t>至于打印栈踪：目前可直接用的外部库只有</a:t>
            </a:r>
            <a:r>
              <a:rPr lang="en-US" altLang="zh-CN">
                <a:sym typeface="+mn-ea"/>
              </a:rPr>
              <a:t>boost::stacktrace</a:t>
            </a:r>
            <a:r>
              <a:rPr lang="zh-CN" altLang="en-US">
                <a:sym typeface="+mn-ea"/>
              </a:rPr>
              <a:t>，而使用</a:t>
            </a:r>
            <a:r>
              <a:rPr lang="en-US" altLang="zh-CN">
                <a:sym typeface="+mn-ea"/>
              </a:rPr>
              <a:t>boost</a:t>
            </a:r>
            <a:r>
              <a:rPr lang="zh-CN" altLang="en-US">
                <a:sym typeface="+mn-ea"/>
              </a:rPr>
              <a:t>并不是很好；距离栈踪进入标准库还要好一会（</a:t>
            </a:r>
            <a:r>
              <a:rPr lang="en-US" altLang="zh-CN">
                <a:sym typeface="+mn-ea"/>
              </a:rPr>
              <a:t>C++23</a:t>
            </a:r>
            <a:r>
              <a:rPr lang="zh-CN" altLang="en-US">
                <a:sym typeface="+mn-ea"/>
              </a:rPr>
              <a:t>，</a:t>
            </a:r>
            <a:r>
              <a:rPr lang="en-US" altLang="zh-CN">
                <a:sym typeface="+mn-ea"/>
              </a:rPr>
              <a:t>std::stacktrace</a:t>
            </a:r>
            <a:r>
              <a:rPr lang="zh-CN" altLang="en-US">
                <a:sym typeface="+mn-ea"/>
              </a:rPr>
              <a:t>）。</a:t>
            </a:r>
            <a:endParaRPr lang="zh-CN" altLang="en-US">
              <a:sym typeface="+mn-ea"/>
            </a:endParaRPr>
          </a:p>
          <a:p>
            <a:pPr>
              <a:lnSpc>
                <a:spcPct val="150000"/>
              </a:lnSpc>
            </a:pPr>
            <a:r>
              <a:rPr lang="zh-CN" altLang="en-US">
                <a:sym typeface="+mn-ea"/>
              </a:rPr>
              <a:t>好在</a:t>
            </a:r>
            <a:r>
              <a:rPr lang="en-US" altLang="zh-CN">
                <a:sym typeface="+mn-ea"/>
              </a:rPr>
              <a:t>ROOT</a:t>
            </a:r>
            <a:r>
              <a:rPr lang="zh-CN" altLang="en-US">
                <a:sym typeface="+mn-ea"/>
              </a:rPr>
              <a:t>提供了简便的打印</a:t>
            </a:r>
            <a:r>
              <a:rPr lang="en-US" altLang="zh-CN">
                <a:sym typeface="+mn-ea"/>
              </a:rPr>
              <a:t>stacktrace</a:t>
            </a:r>
            <a:r>
              <a:rPr lang="zh-CN" altLang="en-US">
                <a:sym typeface="+mn-ea"/>
              </a:rPr>
              <a:t>的方法：gSystem-&gt;StackTrace()，</a:t>
            </a:r>
            <a:r>
              <a:rPr lang="en-US" altLang="zh-CN">
                <a:sym typeface="+mn-ea"/>
              </a:rPr>
              <a:t>linux</a:t>
            </a:r>
            <a:r>
              <a:rPr lang="zh-CN" altLang="en-US">
                <a:sym typeface="+mn-ea"/>
              </a:rPr>
              <a:t>下实现为调用系统的</a:t>
            </a:r>
            <a:r>
              <a:rPr lang="en-US" altLang="zh-CN">
                <a:sym typeface="+mn-ea"/>
              </a:rPr>
              <a:t>gdb</a:t>
            </a:r>
            <a:r>
              <a:rPr lang="zh-CN" altLang="en-US">
                <a:sym typeface="+mn-ea"/>
              </a:rPr>
              <a:t>打栈踪，并且对于某些</a:t>
            </a:r>
            <a:r>
              <a:rPr lang="en-US" altLang="zh-CN">
                <a:sym typeface="+mn-ea"/>
              </a:rPr>
              <a:t>OS</a:t>
            </a:r>
            <a:r>
              <a:rPr lang="zh-CN" altLang="en-US">
                <a:sym typeface="+mn-ea"/>
              </a:rPr>
              <a:t>似乎打不了，跨平台性差一些。</a:t>
            </a:r>
            <a:endParaRPr lang="zh-CN" altLang="en-US">
              <a:sym typeface="+mn-ea"/>
            </a:endParaRPr>
          </a:p>
          <a:p>
            <a:pPr>
              <a:lnSpc>
                <a:spcPct val="150000"/>
              </a:lnSpc>
            </a:pPr>
            <a:r>
              <a:rPr lang="zh-CN" altLang="en-US">
                <a:sym typeface="+mn-ea"/>
              </a:rPr>
              <a:t>但问题不大。毕竟过几年能用</a:t>
            </a:r>
            <a:r>
              <a:rPr lang="en-US" altLang="zh-CN">
                <a:sym typeface="+mn-ea"/>
              </a:rPr>
              <a:t>std::stacktrace</a:t>
            </a:r>
            <a:r>
              <a:rPr lang="zh-CN" altLang="en-US">
                <a:sym typeface="+mn-ea"/>
              </a:rPr>
              <a:t>的时候就不存在这个问题了。</a:t>
            </a:r>
            <a:endParaRPr lang="zh-CN" altLang="en-US">
              <a:sym typeface="+mn-ea"/>
            </a:endParaRPr>
          </a:p>
        </p:txBody>
      </p:sp>
      <p:sp>
        <p:nvSpPr>
          <p:cNvPr id="4" name="灯片编号占位符 3"/>
          <p:cNvSpPr>
            <a:spLocks noGrp="1"/>
          </p:cNvSpPr>
          <p:nvPr>
            <p:ph type="sldNum" sz="quarter" idx="12"/>
          </p:nvPr>
        </p:nvSpPr>
        <p:spPr/>
        <p:txBody>
          <a:bodyPr/>
          <a:p>
            <a:fld id="{49AE70B2-8BF9-45C0-BB95-33D1B9D3A854}" type="slidenum">
              <a:rPr lang="zh-CN" altLang="en-US" smtClean="0"/>
            </a:fld>
            <a:endParaRPr lang="zh-CN" alt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sym typeface="+mn-ea"/>
              </a:rPr>
              <a:t>信号处理与栈踪</a:t>
            </a:r>
            <a:endParaRPr lang="zh-CN" altLang="en-US"/>
          </a:p>
        </p:txBody>
      </p:sp>
      <p:pic>
        <p:nvPicPr>
          <p:cNvPr id="6" name="内容占位符 5"/>
          <p:cNvPicPr>
            <a:picLocks noChangeAspect="1"/>
          </p:cNvPicPr>
          <p:nvPr>
            <p:ph idx="1"/>
          </p:nvPr>
        </p:nvPicPr>
        <p:blipFill>
          <a:blip r:embed="rId1"/>
          <a:srcRect l="-625" t="-2356" r="8155" b="29156"/>
          <a:stretch>
            <a:fillRect/>
          </a:stretch>
        </p:blipFill>
        <p:spPr>
          <a:xfrm>
            <a:off x="457835" y="1211580"/>
            <a:ext cx="11276330" cy="5444490"/>
          </a:xfrm>
          <a:prstGeom prst="rect">
            <a:avLst/>
          </a:prstGeom>
        </p:spPr>
      </p:pic>
      <p:sp>
        <p:nvSpPr>
          <p:cNvPr id="7" name="灯片编号占位符 6"/>
          <p:cNvSpPr>
            <a:spLocks noGrp="1"/>
          </p:cNvSpPr>
          <p:nvPr>
            <p:ph type="sldNum" sz="quarter" idx="12"/>
          </p:nvPr>
        </p:nvSpPr>
        <p:spPr/>
        <p:txBody>
          <a:bodyPr/>
          <a:p>
            <a:fld id="{49AE70B2-8BF9-45C0-BB95-33D1B9D3A854}" type="slidenum">
              <a:rPr lang="zh-CN" altLang="en-US" smtClean="0"/>
            </a:fld>
            <a:endParaRPr lang="zh-CN"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标题 3"/>
          <p:cNvSpPr>
            <a:spLocks noGrp="1"/>
          </p:cNvSpPr>
          <p:nvPr>
            <p:ph type="title"/>
          </p:nvPr>
        </p:nvSpPr>
        <p:spPr/>
        <p:txBody>
          <a:bodyPr/>
          <a:p>
            <a:r>
              <a:rPr lang="zh-CN" altLang="en-US"/>
              <a:t>目录</a:t>
            </a:r>
            <a:endParaRPr lang="zh-CN" altLang="en-US"/>
          </a:p>
        </p:txBody>
      </p:sp>
      <p:sp>
        <p:nvSpPr>
          <p:cNvPr id="5" name="内容占位符 4"/>
          <p:cNvSpPr>
            <a:spLocks noGrp="1"/>
          </p:cNvSpPr>
          <p:nvPr>
            <p:ph sz="half" idx="1"/>
          </p:nvPr>
        </p:nvSpPr>
        <p:spPr>
          <a:xfrm>
            <a:off x="647700" y="1656715"/>
            <a:ext cx="5756275" cy="4766310"/>
          </a:xfrm>
        </p:spPr>
        <p:txBody>
          <a:bodyPr>
            <a:noAutofit/>
          </a:bodyPr>
          <a:p>
            <a:pPr>
              <a:lnSpc>
                <a:spcPct val="120000"/>
              </a:lnSpc>
              <a:spcAft>
                <a:spcPts val="0"/>
              </a:spcAft>
            </a:pPr>
            <a:r>
              <a:rPr lang="zh-CN" altLang="en-US"/>
              <a:t>概况</a:t>
            </a:r>
            <a:endParaRPr lang="en-US" altLang="zh-CN"/>
          </a:p>
          <a:p>
            <a:pPr>
              <a:lnSpc>
                <a:spcPct val="120000"/>
              </a:lnSpc>
              <a:spcAft>
                <a:spcPts val="0"/>
              </a:spcAft>
            </a:pPr>
            <a:r>
              <a:rPr lang="zh-CN" altLang="en-US">
                <a:solidFill>
                  <a:schemeClr val="bg2"/>
                </a:solidFill>
                <a:sym typeface="+mn-ea"/>
              </a:rPr>
              <a:t>近期开发进展：</a:t>
            </a:r>
            <a:r>
              <a:rPr lang="en-US" altLang="zh-CN">
                <a:solidFill>
                  <a:schemeClr val="bg2"/>
                </a:solidFill>
                <a:sym typeface="+mn-ea"/>
              </a:rPr>
              <a:t>MACE::Environment</a:t>
            </a:r>
            <a:endParaRPr lang="zh-CN" altLang="en-US">
              <a:solidFill>
                <a:schemeClr val="bg2"/>
              </a:solidFill>
            </a:endParaRPr>
          </a:p>
          <a:p>
            <a:pPr lvl="1">
              <a:lnSpc>
                <a:spcPct val="120000"/>
              </a:lnSpc>
              <a:spcAft>
                <a:spcPts val="0"/>
              </a:spcAft>
            </a:pPr>
            <a:r>
              <a:rPr lang="zh-CN" altLang="en-US">
                <a:solidFill>
                  <a:schemeClr val="bg2"/>
                </a:solidFill>
                <a:sym typeface="+mn-ea"/>
              </a:rPr>
              <a:t>界面</a:t>
            </a:r>
            <a:r>
              <a:rPr lang="en-US" altLang="zh-CN">
                <a:solidFill>
                  <a:schemeClr val="bg2"/>
                </a:solidFill>
                <a:sym typeface="+mn-ea"/>
              </a:rPr>
              <a:t>/</a:t>
            </a:r>
            <a:r>
              <a:rPr lang="zh-CN" altLang="en-US">
                <a:solidFill>
                  <a:schemeClr val="bg2"/>
                </a:solidFill>
                <a:sym typeface="+mn-ea"/>
              </a:rPr>
              <a:t>接口</a:t>
            </a:r>
            <a:endParaRPr lang="zh-CN" altLang="en-US">
              <a:solidFill>
                <a:schemeClr val="bg2"/>
              </a:solidFill>
            </a:endParaRPr>
          </a:p>
          <a:p>
            <a:pPr lvl="2">
              <a:lnSpc>
                <a:spcPct val="120000"/>
              </a:lnSpc>
              <a:spcAft>
                <a:spcPts val="0"/>
              </a:spcAft>
            </a:pPr>
            <a:r>
              <a:rPr lang="zh-CN" altLang="en-US">
                <a:solidFill>
                  <a:schemeClr val="bg2"/>
                </a:solidFill>
                <a:sym typeface="+mn-ea"/>
              </a:rPr>
              <a:t>环境（</a:t>
            </a:r>
            <a:r>
              <a:rPr lang="en-US" altLang="zh-CN">
                <a:solidFill>
                  <a:schemeClr val="bg2"/>
                </a:solidFill>
                <a:sym typeface="+mn-ea"/>
              </a:rPr>
              <a:t>MACE::Environment::(...)</a:t>
            </a:r>
            <a:r>
              <a:rPr lang="zh-CN" altLang="en-US">
                <a:solidFill>
                  <a:schemeClr val="bg2"/>
                </a:solidFill>
                <a:sym typeface="+mn-ea"/>
              </a:rPr>
              <a:t>）</a:t>
            </a:r>
            <a:endParaRPr lang="zh-CN" altLang="en-US">
              <a:solidFill>
                <a:schemeClr val="bg2"/>
              </a:solidFill>
            </a:endParaRPr>
          </a:p>
          <a:p>
            <a:pPr lvl="2">
              <a:lnSpc>
                <a:spcPct val="120000"/>
              </a:lnSpc>
              <a:spcAft>
                <a:spcPts val="0"/>
              </a:spcAft>
            </a:pPr>
            <a:r>
              <a:rPr lang="zh-CN" altLang="en-US">
                <a:solidFill>
                  <a:schemeClr val="bg2"/>
                </a:solidFill>
                <a:sym typeface="+mn-ea"/>
              </a:rPr>
              <a:t>命令行界面（</a:t>
            </a:r>
            <a:r>
              <a:rPr lang="en-US" altLang="zh-CN">
                <a:solidFill>
                  <a:schemeClr val="bg2"/>
                </a:solidFill>
                <a:sym typeface="+mn-ea"/>
              </a:rPr>
              <a:t>MACE::Environment::CLI::(...)</a:t>
            </a:r>
            <a:r>
              <a:rPr lang="zh-CN" altLang="en-US">
                <a:solidFill>
                  <a:schemeClr val="bg2"/>
                </a:solidFill>
                <a:sym typeface="+mn-ea"/>
              </a:rPr>
              <a:t>）</a:t>
            </a:r>
            <a:endParaRPr lang="zh-CN" altLang="en-US">
              <a:solidFill>
                <a:schemeClr val="bg2"/>
              </a:solidFill>
              <a:sym typeface="+mn-ea"/>
            </a:endParaRPr>
          </a:p>
          <a:p>
            <a:pPr lvl="2">
              <a:lnSpc>
                <a:spcPct val="120000"/>
              </a:lnSpc>
              <a:spcAft>
                <a:spcPts val="0"/>
              </a:spcAft>
            </a:pPr>
            <a:r>
              <a:rPr lang="zh-CN" altLang="en-US">
                <a:solidFill>
                  <a:schemeClr val="bg2"/>
                </a:solidFill>
              </a:rPr>
              <a:t>输出控制</a:t>
            </a:r>
            <a:r>
              <a:rPr lang="zh-CN" altLang="en-US">
                <a:solidFill>
                  <a:schemeClr val="bg2"/>
                </a:solidFill>
                <a:sym typeface="+mn-ea"/>
              </a:rPr>
              <a:t>（</a:t>
            </a:r>
            <a:r>
              <a:rPr lang="en-US" altLang="zh-CN">
                <a:solidFill>
                  <a:schemeClr val="bg2"/>
                </a:solidFill>
                <a:sym typeface="+mn-ea"/>
              </a:rPr>
              <a:t>MACE::Environment::VerboseLevel</a:t>
            </a:r>
            <a:r>
              <a:rPr lang="zh-CN" altLang="en-US">
                <a:solidFill>
                  <a:schemeClr val="bg2"/>
                </a:solidFill>
                <a:sym typeface="+mn-ea"/>
              </a:rPr>
              <a:t>）</a:t>
            </a:r>
            <a:endParaRPr lang="zh-CN" altLang="en-US">
              <a:solidFill>
                <a:schemeClr val="bg2"/>
              </a:solidFill>
            </a:endParaRPr>
          </a:p>
          <a:p>
            <a:pPr lvl="2">
              <a:lnSpc>
                <a:spcPct val="120000"/>
              </a:lnSpc>
              <a:spcAft>
                <a:spcPts val="0"/>
              </a:spcAft>
            </a:pPr>
            <a:r>
              <a:rPr lang="en-US" altLang="zh-CN">
                <a:solidFill>
                  <a:schemeClr val="bg2"/>
                </a:solidFill>
                <a:sym typeface="+mn-ea"/>
              </a:rPr>
              <a:t>MPI</a:t>
            </a:r>
            <a:r>
              <a:rPr lang="zh-CN" altLang="en-US">
                <a:solidFill>
                  <a:schemeClr val="bg2"/>
                </a:solidFill>
                <a:sym typeface="+mn-ea"/>
              </a:rPr>
              <a:t>和</a:t>
            </a:r>
            <a:r>
              <a:rPr lang="en-US" altLang="zh-CN">
                <a:solidFill>
                  <a:schemeClr val="bg2"/>
                </a:solidFill>
                <a:sym typeface="+mn-ea"/>
              </a:rPr>
              <a:t>G4</a:t>
            </a:r>
            <a:r>
              <a:rPr lang="zh-CN" altLang="en-US">
                <a:solidFill>
                  <a:schemeClr val="bg2"/>
                </a:solidFill>
                <a:sym typeface="+mn-ea"/>
              </a:rPr>
              <a:t>的奇妙联动（</a:t>
            </a:r>
            <a:r>
              <a:rPr lang="en-US" altLang="zh-CN">
                <a:solidFill>
                  <a:schemeClr val="bg2"/>
                </a:solidFill>
                <a:sym typeface="+mn-ea"/>
              </a:rPr>
              <a:t>MPIRunManager</a:t>
            </a:r>
            <a:r>
              <a:rPr lang="zh-CN" altLang="en-US">
                <a:solidFill>
                  <a:schemeClr val="bg2"/>
                </a:solidFill>
                <a:sym typeface="+mn-ea"/>
              </a:rPr>
              <a:t>）</a:t>
            </a:r>
            <a:endParaRPr lang="en-US" altLang="zh-CN">
              <a:solidFill>
                <a:schemeClr val="bg2"/>
              </a:solidFill>
            </a:endParaRPr>
          </a:p>
          <a:p>
            <a:pPr lvl="2">
              <a:lnSpc>
                <a:spcPct val="120000"/>
              </a:lnSpc>
              <a:spcAft>
                <a:spcPts val="0"/>
              </a:spcAft>
            </a:pPr>
            <a:r>
              <a:rPr lang="en-US" altLang="zh-CN">
                <a:solidFill>
                  <a:schemeClr val="bg2"/>
                </a:solidFill>
                <a:sym typeface="+mn-ea"/>
              </a:rPr>
              <a:t>G4</a:t>
            </a:r>
            <a:r>
              <a:rPr lang="zh-CN" altLang="en-US">
                <a:solidFill>
                  <a:schemeClr val="bg2"/>
                </a:solidFill>
                <a:sym typeface="+mn-ea"/>
              </a:rPr>
              <a:t>界面的简单封装（</a:t>
            </a:r>
            <a:r>
              <a:rPr lang="en-US" altLang="zh-CN">
                <a:solidFill>
                  <a:schemeClr val="bg2"/>
                </a:solidFill>
                <a:sym typeface="+mn-ea"/>
              </a:rPr>
              <a:t>MPIExecutive</a:t>
            </a:r>
            <a:r>
              <a:rPr lang="zh-CN" altLang="en-US">
                <a:solidFill>
                  <a:schemeClr val="bg2"/>
                </a:solidFill>
                <a:sym typeface="+mn-ea"/>
              </a:rPr>
              <a:t>）</a:t>
            </a:r>
            <a:endParaRPr lang="zh-CN" altLang="en-US">
              <a:solidFill>
                <a:schemeClr val="bg2"/>
              </a:solidFill>
            </a:endParaRPr>
          </a:p>
          <a:p>
            <a:pPr lvl="1">
              <a:lnSpc>
                <a:spcPct val="120000"/>
              </a:lnSpc>
              <a:spcAft>
                <a:spcPts val="0"/>
              </a:spcAft>
            </a:pPr>
            <a:r>
              <a:rPr lang="zh-CN" altLang="en-US">
                <a:solidFill>
                  <a:schemeClr val="bg2"/>
                </a:solidFill>
              </a:rPr>
              <a:t>特性</a:t>
            </a:r>
            <a:endParaRPr lang="zh-CN" altLang="en-US">
              <a:solidFill>
                <a:schemeClr val="bg2"/>
              </a:solidFill>
            </a:endParaRPr>
          </a:p>
          <a:p>
            <a:pPr lvl="2">
              <a:lnSpc>
                <a:spcPct val="120000"/>
              </a:lnSpc>
              <a:spcAft>
                <a:spcPts val="0"/>
              </a:spcAft>
            </a:pPr>
            <a:r>
              <a:rPr lang="zh-CN" altLang="en-US">
                <a:solidFill>
                  <a:schemeClr val="bg2"/>
                </a:solidFill>
                <a:sym typeface="+mn-ea"/>
              </a:rPr>
              <a:t>资源管理（</a:t>
            </a:r>
            <a:r>
              <a:rPr lang="en-US" altLang="zh-CN">
                <a:solidFill>
                  <a:schemeClr val="bg2"/>
                </a:solidFill>
                <a:sym typeface="+mn-ea"/>
              </a:rPr>
              <a:t>MACE::Memory::(...)</a:t>
            </a:r>
            <a:r>
              <a:rPr lang="zh-CN" altLang="en-US">
                <a:solidFill>
                  <a:schemeClr val="bg2"/>
                </a:solidFill>
                <a:sym typeface="+mn-ea"/>
              </a:rPr>
              <a:t>）</a:t>
            </a:r>
            <a:endParaRPr lang="zh-CN" altLang="en-US">
              <a:solidFill>
                <a:schemeClr val="bg2"/>
              </a:solidFill>
              <a:sym typeface="+mn-ea"/>
            </a:endParaRPr>
          </a:p>
          <a:p>
            <a:pPr lvl="2">
              <a:lnSpc>
                <a:spcPct val="120000"/>
              </a:lnSpc>
              <a:spcAft>
                <a:spcPts val="0"/>
              </a:spcAft>
            </a:pPr>
            <a:r>
              <a:rPr lang="zh-CN" altLang="en-US">
                <a:solidFill>
                  <a:schemeClr val="bg2"/>
                </a:solidFill>
                <a:sym typeface="+mn-ea"/>
              </a:rPr>
              <a:t>信号处理</a:t>
            </a:r>
            <a:r>
              <a:rPr lang="en-US" altLang="zh-CN">
                <a:solidFill>
                  <a:schemeClr val="bg2"/>
                </a:solidFill>
                <a:sym typeface="+mn-ea"/>
              </a:rPr>
              <a:t>/</a:t>
            </a:r>
            <a:r>
              <a:rPr lang="zh-CN" altLang="en-US">
                <a:solidFill>
                  <a:schemeClr val="bg2"/>
                </a:solidFill>
                <a:sym typeface="+mn-ea"/>
              </a:rPr>
              <a:t>栈踪</a:t>
            </a:r>
            <a:endParaRPr lang="zh-CN" altLang="en-US">
              <a:solidFill>
                <a:schemeClr val="bg2"/>
              </a:solidFill>
              <a:sym typeface="+mn-ea"/>
            </a:endParaRPr>
          </a:p>
          <a:p>
            <a:pPr lvl="2">
              <a:lnSpc>
                <a:spcPct val="120000"/>
              </a:lnSpc>
              <a:spcAft>
                <a:spcPts val="0"/>
              </a:spcAft>
            </a:pPr>
            <a:r>
              <a:rPr lang="zh-CN" altLang="en-US">
                <a:solidFill>
                  <a:schemeClr val="bg2"/>
                </a:solidFill>
              </a:rPr>
              <a:t>杂项功能特性（</a:t>
            </a:r>
            <a:r>
              <a:rPr lang="en-US" altLang="zh-CN">
                <a:solidFill>
                  <a:schemeClr val="bg2"/>
                </a:solidFill>
              </a:rPr>
              <a:t>MACE::Utility</a:t>
            </a:r>
            <a:r>
              <a:rPr lang="en-US" altLang="zh-CN">
                <a:solidFill>
                  <a:schemeClr val="bg2"/>
                </a:solidFill>
                <a:sym typeface="+mn-ea"/>
              </a:rPr>
              <a:t>::(...)</a:t>
            </a:r>
            <a:r>
              <a:rPr lang="zh-CN" altLang="en-US">
                <a:solidFill>
                  <a:schemeClr val="bg2"/>
                </a:solidFill>
              </a:rPr>
              <a:t>）</a:t>
            </a:r>
            <a:endParaRPr lang="zh-CN" altLang="en-US">
              <a:solidFill>
                <a:schemeClr val="bg2"/>
              </a:solidFill>
            </a:endParaRPr>
          </a:p>
        </p:txBody>
      </p:sp>
      <p:sp>
        <p:nvSpPr>
          <p:cNvPr id="7" name="内容占位符 6"/>
          <p:cNvSpPr>
            <a:spLocks noGrp="1"/>
          </p:cNvSpPr>
          <p:nvPr>
            <p:ph sz="half" idx="2"/>
          </p:nvPr>
        </p:nvSpPr>
        <p:spPr>
          <a:xfrm>
            <a:off x="6403975" y="1825625"/>
            <a:ext cx="4759325" cy="4597400"/>
          </a:xfrm>
        </p:spPr>
        <p:txBody>
          <a:bodyPr/>
          <a:p>
            <a:pPr lvl="0">
              <a:lnSpc>
                <a:spcPct val="120000"/>
              </a:lnSpc>
              <a:spcAft>
                <a:spcPts val="0"/>
              </a:spcAft>
            </a:pPr>
            <a:r>
              <a:rPr lang="zh-CN" altLang="en-US">
                <a:solidFill>
                  <a:schemeClr val="bg2"/>
                </a:solidFill>
                <a:sym typeface="+mn-ea"/>
              </a:rPr>
              <a:t>安装与</a:t>
            </a:r>
            <a:r>
              <a:rPr lang="zh-CN" altLang="en-US" sz="2000">
                <a:solidFill>
                  <a:schemeClr val="bg2"/>
                </a:solidFill>
                <a:sym typeface="+mn-ea"/>
              </a:rPr>
              <a:t>跨平台性</a:t>
            </a:r>
            <a:endParaRPr lang="en-US" altLang="zh-CN">
              <a:solidFill>
                <a:schemeClr val="bg2"/>
              </a:solidFill>
            </a:endParaRPr>
          </a:p>
          <a:p>
            <a:pPr lvl="1">
              <a:lnSpc>
                <a:spcPct val="120000"/>
              </a:lnSpc>
              <a:spcAft>
                <a:spcPts val="0"/>
              </a:spcAft>
            </a:pPr>
            <a:r>
              <a:rPr lang="en-US" altLang="zh-CN">
                <a:solidFill>
                  <a:schemeClr val="bg2"/>
                </a:solidFill>
                <a:sym typeface="+mn-ea"/>
              </a:rPr>
              <a:t>Linux</a:t>
            </a:r>
            <a:endParaRPr lang="en-US" altLang="zh-CN">
              <a:solidFill>
                <a:schemeClr val="bg2"/>
              </a:solidFill>
            </a:endParaRPr>
          </a:p>
          <a:p>
            <a:pPr lvl="1">
              <a:lnSpc>
                <a:spcPct val="120000"/>
              </a:lnSpc>
              <a:spcAft>
                <a:spcPts val="0"/>
              </a:spcAft>
            </a:pPr>
            <a:r>
              <a:rPr lang="en-US" altLang="zh-CN">
                <a:solidFill>
                  <a:schemeClr val="bg2"/>
                </a:solidFill>
                <a:sym typeface="+mn-ea"/>
              </a:rPr>
              <a:t>Windows</a:t>
            </a:r>
            <a:endParaRPr lang="en-US" altLang="zh-CN">
              <a:solidFill>
                <a:schemeClr val="bg2"/>
              </a:solidFill>
              <a:sym typeface="+mn-ea"/>
            </a:endParaRPr>
          </a:p>
          <a:p>
            <a:pPr lvl="2">
              <a:lnSpc>
                <a:spcPct val="120000"/>
              </a:lnSpc>
              <a:spcAft>
                <a:spcPts val="0"/>
              </a:spcAft>
            </a:pPr>
            <a:r>
              <a:rPr lang="zh-CN" altLang="en-US">
                <a:solidFill>
                  <a:schemeClr val="bg2"/>
                </a:solidFill>
                <a:sym typeface="+mn-ea"/>
              </a:rPr>
              <a:t>一个</a:t>
            </a:r>
            <a:r>
              <a:rPr lang="en-US" altLang="zh-CN">
                <a:solidFill>
                  <a:schemeClr val="bg2"/>
                </a:solidFill>
                <a:sym typeface="+mn-ea"/>
              </a:rPr>
              <a:t>ROOT</a:t>
            </a:r>
            <a:r>
              <a:rPr lang="zh-CN" altLang="en-US">
                <a:solidFill>
                  <a:schemeClr val="bg2"/>
                </a:solidFill>
                <a:sym typeface="+mn-ea"/>
              </a:rPr>
              <a:t>的</a:t>
            </a:r>
            <a:r>
              <a:rPr lang="en-US" altLang="zh-CN">
                <a:solidFill>
                  <a:schemeClr val="bg2"/>
                </a:solidFill>
                <a:sym typeface="+mn-ea"/>
              </a:rPr>
              <a:t>bug</a:t>
            </a:r>
            <a:endParaRPr lang="en-US" altLang="zh-CN">
              <a:solidFill>
                <a:schemeClr val="bg2"/>
              </a:solidFill>
            </a:endParaRPr>
          </a:p>
          <a:p>
            <a:pPr lvl="1">
              <a:lnSpc>
                <a:spcPct val="120000"/>
              </a:lnSpc>
              <a:spcAft>
                <a:spcPts val="0"/>
              </a:spcAft>
            </a:pPr>
            <a:r>
              <a:rPr lang="en-US" altLang="zh-CN">
                <a:solidFill>
                  <a:schemeClr val="bg2"/>
                </a:solidFill>
                <a:sym typeface="+mn-ea"/>
              </a:rPr>
              <a:t>Mac</a:t>
            </a:r>
            <a:endParaRPr lang="en-US" altLang="zh-CN">
              <a:solidFill>
                <a:schemeClr val="bg2"/>
              </a:solidFill>
              <a:sym typeface="+mn-ea"/>
            </a:endParaRPr>
          </a:p>
          <a:p>
            <a:pPr lvl="1">
              <a:lnSpc>
                <a:spcPct val="120000"/>
              </a:lnSpc>
              <a:spcAft>
                <a:spcPts val="0"/>
              </a:spcAft>
            </a:pPr>
            <a:r>
              <a:rPr lang="zh-CN" altLang="en-US">
                <a:solidFill>
                  <a:schemeClr val="bg2"/>
                </a:solidFill>
                <a:sym typeface="+mn-ea"/>
              </a:rPr>
              <a:t>编译选项</a:t>
            </a:r>
            <a:endParaRPr lang="zh-CN" altLang="en-US">
              <a:solidFill>
                <a:schemeClr val="bg2"/>
              </a:solidFill>
            </a:endParaRPr>
          </a:p>
          <a:p>
            <a:pPr marL="0" indent="0">
              <a:lnSpc>
                <a:spcPct val="120000"/>
              </a:lnSpc>
              <a:spcAft>
                <a:spcPts val="0"/>
              </a:spcAft>
              <a:buNone/>
            </a:pPr>
            <a:endParaRPr lang="zh-CN" altLang="en-US">
              <a:solidFill>
                <a:schemeClr val="bg2"/>
              </a:solidFill>
            </a:endParaRPr>
          </a:p>
        </p:txBody>
      </p:sp>
      <p:sp>
        <p:nvSpPr>
          <p:cNvPr id="2" name="灯片编号占位符 1"/>
          <p:cNvSpPr>
            <a:spLocks noGrp="1"/>
          </p:cNvSpPr>
          <p:nvPr>
            <p:ph type="sldNum" sz="quarter" idx="12"/>
          </p:nvPr>
        </p:nvSpPr>
        <p:spPr/>
        <p:txBody>
          <a:bodyPr/>
          <a:p>
            <a:fld id="{49AE70B2-8BF9-45C0-BB95-33D1B9D3A854}" type="slidenum">
              <a:rPr lang="zh-CN" altLang="en-US" smtClean="0"/>
            </a:fld>
            <a:endParaRPr lang="zh-CN" alt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标题 3"/>
          <p:cNvSpPr>
            <a:spLocks noGrp="1"/>
          </p:cNvSpPr>
          <p:nvPr>
            <p:ph type="title"/>
          </p:nvPr>
        </p:nvSpPr>
        <p:spPr/>
        <p:txBody>
          <a:bodyPr/>
          <a:p>
            <a:r>
              <a:rPr lang="zh-CN" altLang="en-US"/>
              <a:t>目录</a:t>
            </a:r>
            <a:endParaRPr lang="zh-CN" altLang="en-US"/>
          </a:p>
        </p:txBody>
      </p:sp>
      <p:sp>
        <p:nvSpPr>
          <p:cNvPr id="5" name="内容占位符 4"/>
          <p:cNvSpPr>
            <a:spLocks noGrp="1"/>
          </p:cNvSpPr>
          <p:nvPr>
            <p:ph sz="half" idx="1"/>
          </p:nvPr>
        </p:nvSpPr>
        <p:spPr>
          <a:xfrm>
            <a:off x="647700" y="1656715"/>
            <a:ext cx="5756275" cy="4766310"/>
          </a:xfrm>
        </p:spPr>
        <p:txBody>
          <a:bodyPr>
            <a:noAutofit/>
          </a:bodyPr>
          <a:p>
            <a:pPr>
              <a:lnSpc>
                <a:spcPct val="120000"/>
              </a:lnSpc>
              <a:spcAft>
                <a:spcPts val="0"/>
              </a:spcAft>
            </a:pPr>
            <a:r>
              <a:rPr lang="zh-CN" altLang="en-US">
                <a:solidFill>
                  <a:schemeClr val="bg2"/>
                </a:solidFill>
              </a:rPr>
              <a:t>概况</a:t>
            </a:r>
            <a:endParaRPr lang="en-US" altLang="zh-CN"/>
          </a:p>
          <a:p>
            <a:pPr>
              <a:lnSpc>
                <a:spcPct val="120000"/>
              </a:lnSpc>
              <a:spcAft>
                <a:spcPts val="0"/>
              </a:spcAft>
            </a:pPr>
            <a:r>
              <a:rPr lang="zh-CN" altLang="en-US">
                <a:solidFill>
                  <a:schemeClr val="bg2"/>
                </a:solidFill>
                <a:sym typeface="+mn-ea"/>
              </a:rPr>
              <a:t>近期开发进展：</a:t>
            </a:r>
            <a:r>
              <a:rPr lang="en-US" altLang="zh-CN">
                <a:solidFill>
                  <a:schemeClr val="bg2"/>
                </a:solidFill>
                <a:sym typeface="+mn-ea"/>
              </a:rPr>
              <a:t>MACE::Environment</a:t>
            </a:r>
            <a:endParaRPr lang="zh-CN" altLang="en-US">
              <a:solidFill>
                <a:schemeClr val="bg2"/>
              </a:solidFill>
            </a:endParaRPr>
          </a:p>
          <a:p>
            <a:pPr lvl="1">
              <a:lnSpc>
                <a:spcPct val="120000"/>
              </a:lnSpc>
              <a:spcAft>
                <a:spcPts val="0"/>
              </a:spcAft>
            </a:pPr>
            <a:r>
              <a:rPr lang="zh-CN" altLang="en-US">
                <a:solidFill>
                  <a:schemeClr val="bg2"/>
                </a:solidFill>
                <a:sym typeface="+mn-ea"/>
              </a:rPr>
              <a:t>界面</a:t>
            </a:r>
            <a:r>
              <a:rPr lang="en-US" altLang="zh-CN">
                <a:solidFill>
                  <a:schemeClr val="bg2"/>
                </a:solidFill>
                <a:sym typeface="+mn-ea"/>
              </a:rPr>
              <a:t>/</a:t>
            </a:r>
            <a:r>
              <a:rPr lang="zh-CN" altLang="en-US">
                <a:solidFill>
                  <a:schemeClr val="bg2"/>
                </a:solidFill>
                <a:sym typeface="+mn-ea"/>
              </a:rPr>
              <a:t>接口</a:t>
            </a:r>
            <a:endParaRPr lang="zh-CN" altLang="en-US">
              <a:solidFill>
                <a:schemeClr val="bg2"/>
              </a:solidFill>
            </a:endParaRPr>
          </a:p>
          <a:p>
            <a:pPr lvl="2" algn="l">
              <a:lnSpc>
                <a:spcPct val="120000"/>
              </a:lnSpc>
              <a:spcAft>
                <a:spcPts val="0"/>
              </a:spcAft>
              <a:buClrTx/>
              <a:buSzTx/>
            </a:pPr>
            <a:r>
              <a:rPr lang="zh-CN" altLang="en-US">
                <a:solidFill>
                  <a:schemeClr val="bg2"/>
                </a:solidFill>
                <a:sym typeface="+mn-ea"/>
              </a:rPr>
              <a:t>环境（MACE::Environment::(...)）</a:t>
            </a:r>
            <a:endParaRPr lang="zh-CN" altLang="en-US">
              <a:solidFill>
                <a:schemeClr val="bg2"/>
              </a:solidFill>
            </a:endParaRPr>
          </a:p>
          <a:p>
            <a:pPr lvl="2" algn="l">
              <a:lnSpc>
                <a:spcPct val="120000"/>
              </a:lnSpc>
              <a:spcAft>
                <a:spcPts val="0"/>
              </a:spcAft>
              <a:buClrTx/>
              <a:buSzTx/>
            </a:pPr>
            <a:r>
              <a:rPr lang="zh-CN" altLang="en-US">
                <a:solidFill>
                  <a:schemeClr val="bg2"/>
                </a:solidFill>
                <a:sym typeface="+mn-ea"/>
              </a:rPr>
              <a:t>命令行界面（MACE::Environment::CLI::(...)）</a:t>
            </a:r>
            <a:endParaRPr lang="zh-CN" altLang="en-US">
              <a:solidFill>
                <a:schemeClr val="bg2"/>
              </a:solidFill>
              <a:sym typeface="+mn-ea"/>
            </a:endParaRPr>
          </a:p>
          <a:p>
            <a:pPr lvl="2" algn="l">
              <a:lnSpc>
                <a:spcPct val="120000"/>
              </a:lnSpc>
              <a:spcAft>
                <a:spcPts val="0"/>
              </a:spcAft>
              <a:buClrTx/>
              <a:buSzTx/>
            </a:pPr>
            <a:r>
              <a:rPr lang="zh-CN" altLang="en-US">
                <a:solidFill>
                  <a:schemeClr val="bg2"/>
                </a:solidFill>
              </a:rPr>
              <a:t>输出控制</a:t>
            </a:r>
            <a:r>
              <a:rPr lang="zh-CN" altLang="en-US">
                <a:solidFill>
                  <a:schemeClr val="bg2"/>
                </a:solidFill>
                <a:sym typeface="+mn-ea"/>
              </a:rPr>
              <a:t>（MACE::Environment::VerboseLevel）</a:t>
            </a:r>
            <a:endParaRPr lang="zh-CN" altLang="en-US">
              <a:solidFill>
                <a:schemeClr val="bg2"/>
              </a:solidFill>
            </a:endParaRPr>
          </a:p>
          <a:p>
            <a:pPr lvl="2" algn="l">
              <a:lnSpc>
                <a:spcPct val="120000"/>
              </a:lnSpc>
              <a:spcAft>
                <a:spcPts val="0"/>
              </a:spcAft>
              <a:buClrTx/>
              <a:buSzTx/>
            </a:pPr>
            <a:r>
              <a:rPr lang="zh-CN" altLang="en-US">
                <a:solidFill>
                  <a:schemeClr val="bg2"/>
                </a:solidFill>
                <a:sym typeface="+mn-ea"/>
              </a:rPr>
              <a:t>MPI和G4的奇妙联动（MPIRunManager）</a:t>
            </a:r>
            <a:endParaRPr lang="zh-CN" altLang="en-US">
              <a:solidFill>
                <a:schemeClr val="bg2"/>
              </a:solidFill>
            </a:endParaRPr>
          </a:p>
          <a:p>
            <a:pPr lvl="2">
              <a:lnSpc>
                <a:spcPct val="120000"/>
              </a:lnSpc>
              <a:spcAft>
                <a:spcPts val="0"/>
              </a:spcAft>
            </a:pPr>
            <a:r>
              <a:rPr lang="en-US" altLang="zh-CN">
                <a:solidFill>
                  <a:schemeClr val="bg2"/>
                </a:solidFill>
                <a:sym typeface="+mn-ea"/>
              </a:rPr>
              <a:t>G4</a:t>
            </a:r>
            <a:r>
              <a:rPr lang="zh-CN" altLang="en-US">
                <a:solidFill>
                  <a:schemeClr val="bg2"/>
                </a:solidFill>
                <a:sym typeface="+mn-ea"/>
              </a:rPr>
              <a:t>界面的简单封装（</a:t>
            </a:r>
            <a:r>
              <a:rPr lang="en-US" altLang="zh-CN">
                <a:solidFill>
                  <a:schemeClr val="bg2"/>
                </a:solidFill>
                <a:sym typeface="+mn-ea"/>
              </a:rPr>
              <a:t>MPIExecutive</a:t>
            </a:r>
            <a:r>
              <a:rPr lang="zh-CN" altLang="en-US">
                <a:solidFill>
                  <a:schemeClr val="bg2"/>
                </a:solidFill>
                <a:sym typeface="+mn-ea"/>
              </a:rPr>
              <a:t>）</a:t>
            </a:r>
            <a:endParaRPr lang="zh-CN" altLang="en-US">
              <a:solidFill>
                <a:schemeClr val="bg2"/>
              </a:solidFill>
            </a:endParaRPr>
          </a:p>
          <a:p>
            <a:pPr lvl="1">
              <a:lnSpc>
                <a:spcPct val="120000"/>
              </a:lnSpc>
              <a:spcAft>
                <a:spcPts val="0"/>
              </a:spcAft>
            </a:pPr>
            <a:r>
              <a:rPr lang="zh-CN" altLang="en-US">
                <a:solidFill>
                  <a:schemeClr val="tx1"/>
                </a:solidFill>
              </a:rPr>
              <a:t>特性</a:t>
            </a:r>
            <a:endParaRPr lang="zh-CN" altLang="en-US">
              <a:solidFill>
                <a:schemeClr val="tx1"/>
              </a:solidFill>
            </a:endParaRPr>
          </a:p>
          <a:p>
            <a:pPr lvl="2" algn="l">
              <a:lnSpc>
                <a:spcPct val="120000"/>
              </a:lnSpc>
              <a:spcAft>
                <a:spcPts val="0"/>
              </a:spcAft>
              <a:buClrTx/>
              <a:buSzTx/>
            </a:pPr>
            <a:r>
              <a:rPr lang="zh-CN" altLang="en-US">
                <a:solidFill>
                  <a:schemeClr val="bg2"/>
                </a:solidFill>
                <a:sym typeface="+mn-ea"/>
              </a:rPr>
              <a:t>资源管理（MACE::Memory::(...)）</a:t>
            </a:r>
            <a:endParaRPr lang="zh-CN" altLang="en-US">
              <a:solidFill>
                <a:schemeClr val="bg2"/>
              </a:solidFill>
              <a:sym typeface="+mn-ea"/>
            </a:endParaRPr>
          </a:p>
          <a:p>
            <a:pPr lvl="2" algn="l">
              <a:lnSpc>
                <a:spcPct val="120000"/>
              </a:lnSpc>
              <a:spcAft>
                <a:spcPts val="0"/>
              </a:spcAft>
              <a:buClrTx/>
              <a:buSzTx/>
            </a:pPr>
            <a:r>
              <a:rPr lang="zh-CN" altLang="en-US">
                <a:solidFill>
                  <a:schemeClr val="bg2"/>
                </a:solidFill>
                <a:sym typeface="+mn-ea"/>
              </a:rPr>
              <a:t>信号处理/栈踪</a:t>
            </a:r>
            <a:endParaRPr lang="zh-CN" altLang="en-US">
              <a:solidFill>
                <a:schemeClr val="bg2"/>
              </a:solidFill>
              <a:sym typeface="+mn-ea"/>
            </a:endParaRPr>
          </a:p>
          <a:p>
            <a:pPr lvl="2" algn="l">
              <a:lnSpc>
                <a:spcPct val="120000"/>
              </a:lnSpc>
              <a:spcAft>
                <a:spcPts val="0"/>
              </a:spcAft>
              <a:buClrTx/>
              <a:buSzTx/>
            </a:pPr>
            <a:r>
              <a:rPr lang="zh-CN" altLang="en-US">
                <a:solidFill>
                  <a:schemeClr val="tx1"/>
                </a:solidFill>
              </a:rPr>
              <a:t>杂项功能特性（MACE::Utility</a:t>
            </a:r>
            <a:r>
              <a:rPr lang="zh-CN" altLang="en-US">
                <a:solidFill>
                  <a:schemeClr val="tx1"/>
                </a:solidFill>
                <a:sym typeface="+mn-ea"/>
              </a:rPr>
              <a:t>::(...)</a:t>
            </a:r>
            <a:r>
              <a:rPr lang="zh-CN" altLang="en-US">
                <a:solidFill>
                  <a:schemeClr val="tx1"/>
                </a:solidFill>
              </a:rPr>
              <a:t>）</a:t>
            </a:r>
            <a:endParaRPr lang="zh-CN" altLang="en-US">
              <a:solidFill>
                <a:schemeClr val="tx1"/>
              </a:solidFill>
            </a:endParaRPr>
          </a:p>
        </p:txBody>
      </p:sp>
      <p:sp>
        <p:nvSpPr>
          <p:cNvPr id="7" name="内容占位符 6"/>
          <p:cNvSpPr>
            <a:spLocks noGrp="1"/>
          </p:cNvSpPr>
          <p:nvPr>
            <p:ph sz="half" idx="2"/>
          </p:nvPr>
        </p:nvSpPr>
        <p:spPr>
          <a:xfrm>
            <a:off x="6403975" y="1825625"/>
            <a:ext cx="4759325" cy="4597400"/>
          </a:xfrm>
        </p:spPr>
        <p:txBody>
          <a:bodyPr/>
          <a:p>
            <a:pPr lvl="0">
              <a:lnSpc>
                <a:spcPct val="120000"/>
              </a:lnSpc>
              <a:spcAft>
                <a:spcPts val="0"/>
              </a:spcAft>
            </a:pPr>
            <a:r>
              <a:rPr lang="zh-CN" altLang="en-US">
                <a:solidFill>
                  <a:schemeClr val="bg2"/>
                </a:solidFill>
                <a:sym typeface="+mn-ea"/>
              </a:rPr>
              <a:t>安装与</a:t>
            </a:r>
            <a:r>
              <a:rPr lang="zh-CN" altLang="en-US" sz="2000">
                <a:solidFill>
                  <a:schemeClr val="bg2"/>
                </a:solidFill>
                <a:sym typeface="+mn-ea"/>
              </a:rPr>
              <a:t>跨平台性</a:t>
            </a:r>
            <a:endParaRPr lang="en-US" altLang="zh-CN">
              <a:solidFill>
                <a:schemeClr val="bg2"/>
              </a:solidFill>
            </a:endParaRPr>
          </a:p>
          <a:p>
            <a:pPr lvl="1">
              <a:lnSpc>
                <a:spcPct val="120000"/>
              </a:lnSpc>
              <a:spcAft>
                <a:spcPts val="0"/>
              </a:spcAft>
            </a:pPr>
            <a:r>
              <a:rPr lang="en-US" altLang="zh-CN">
                <a:solidFill>
                  <a:schemeClr val="bg2"/>
                </a:solidFill>
                <a:sym typeface="+mn-ea"/>
              </a:rPr>
              <a:t>Linux</a:t>
            </a:r>
            <a:endParaRPr lang="en-US" altLang="zh-CN">
              <a:solidFill>
                <a:schemeClr val="bg2"/>
              </a:solidFill>
            </a:endParaRPr>
          </a:p>
          <a:p>
            <a:pPr lvl="1">
              <a:lnSpc>
                <a:spcPct val="120000"/>
              </a:lnSpc>
              <a:spcAft>
                <a:spcPts val="0"/>
              </a:spcAft>
            </a:pPr>
            <a:r>
              <a:rPr lang="en-US" altLang="zh-CN">
                <a:solidFill>
                  <a:schemeClr val="bg2"/>
                </a:solidFill>
                <a:sym typeface="+mn-ea"/>
              </a:rPr>
              <a:t>Windows</a:t>
            </a:r>
            <a:endParaRPr lang="en-US" altLang="zh-CN">
              <a:solidFill>
                <a:schemeClr val="bg2"/>
              </a:solidFill>
              <a:sym typeface="+mn-ea"/>
            </a:endParaRPr>
          </a:p>
          <a:p>
            <a:pPr lvl="2">
              <a:lnSpc>
                <a:spcPct val="120000"/>
              </a:lnSpc>
              <a:spcAft>
                <a:spcPts val="0"/>
              </a:spcAft>
            </a:pPr>
            <a:r>
              <a:rPr lang="zh-CN" altLang="en-US">
                <a:solidFill>
                  <a:schemeClr val="bg2"/>
                </a:solidFill>
                <a:sym typeface="+mn-ea"/>
              </a:rPr>
              <a:t>一个</a:t>
            </a:r>
            <a:r>
              <a:rPr lang="en-US" altLang="zh-CN">
                <a:solidFill>
                  <a:schemeClr val="bg2"/>
                </a:solidFill>
                <a:sym typeface="+mn-ea"/>
              </a:rPr>
              <a:t>ROOT</a:t>
            </a:r>
            <a:r>
              <a:rPr lang="zh-CN" altLang="en-US">
                <a:solidFill>
                  <a:schemeClr val="bg2"/>
                </a:solidFill>
                <a:sym typeface="+mn-ea"/>
              </a:rPr>
              <a:t>的</a:t>
            </a:r>
            <a:r>
              <a:rPr lang="en-US" altLang="zh-CN">
                <a:solidFill>
                  <a:schemeClr val="bg2"/>
                </a:solidFill>
                <a:sym typeface="+mn-ea"/>
              </a:rPr>
              <a:t>bug</a:t>
            </a:r>
            <a:endParaRPr lang="en-US" altLang="zh-CN">
              <a:solidFill>
                <a:schemeClr val="bg2"/>
              </a:solidFill>
            </a:endParaRPr>
          </a:p>
          <a:p>
            <a:pPr lvl="1">
              <a:lnSpc>
                <a:spcPct val="120000"/>
              </a:lnSpc>
              <a:spcAft>
                <a:spcPts val="0"/>
              </a:spcAft>
            </a:pPr>
            <a:r>
              <a:rPr lang="en-US" altLang="zh-CN">
                <a:solidFill>
                  <a:schemeClr val="bg2"/>
                </a:solidFill>
                <a:sym typeface="+mn-ea"/>
              </a:rPr>
              <a:t>Mac</a:t>
            </a:r>
            <a:endParaRPr lang="en-US" altLang="zh-CN">
              <a:solidFill>
                <a:schemeClr val="bg2"/>
              </a:solidFill>
              <a:sym typeface="+mn-ea"/>
            </a:endParaRPr>
          </a:p>
          <a:p>
            <a:pPr lvl="1">
              <a:lnSpc>
                <a:spcPct val="120000"/>
              </a:lnSpc>
              <a:spcAft>
                <a:spcPts val="0"/>
              </a:spcAft>
            </a:pPr>
            <a:r>
              <a:rPr lang="zh-CN" altLang="en-US">
                <a:solidFill>
                  <a:schemeClr val="bg2"/>
                </a:solidFill>
                <a:sym typeface="+mn-ea"/>
              </a:rPr>
              <a:t>编译选项</a:t>
            </a:r>
            <a:endParaRPr lang="zh-CN" altLang="en-US">
              <a:solidFill>
                <a:schemeClr val="bg2"/>
              </a:solidFill>
            </a:endParaRPr>
          </a:p>
          <a:p>
            <a:pPr>
              <a:lnSpc>
                <a:spcPct val="120000"/>
              </a:lnSpc>
              <a:spcAft>
                <a:spcPts val="0"/>
              </a:spcAft>
            </a:pPr>
            <a:r>
              <a:rPr lang="zh-CN" altLang="en-US">
                <a:solidFill>
                  <a:schemeClr val="bg2"/>
                </a:solidFill>
              </a:rPr>
              <a:t>离线软件系统：起个名</a:t>
            </a:r>
            <a:endParaRPr lang="zh-CN" altLang="en-US">
              <a:solidFill>
                <a:schemeClr val="bg2"/>
              </a:solidFill>
            </a:endParaRPr>
          </a:p>
          <a:p>
            <a:pPr>
              <a:lnSpc>
                <a:spcPct val="120000"/>
              </a:lnSpc>
              <a:spcAft>
                <a:spcPts val="0"/>
              </a:spcAft>
            </a:pPr>
            <a:r>
              <a:rPr lang="zh-CN" altLang="en-US">
                <a:solidFill>
                  <a:schemeClr val="bg2"/>
                </a:solidFill>
              </a:rPr>
              <a:t>小结</a:t>
            </a:r>
            <a:endParaRPr lang="zh-CN" altLang="en-US">
              <a:solidFill>
                <a:schemeClr val="bg2"/>
              </a:solidFill>
            </a:endParaRPr>
          </a:p>
        </p:txBody>
      </p:sp>
      <p:sp>
        <p:nvSpPr>
          <p:cNvPr id="2" name="灯片编号占位符 1"/>
          <p:cNvSpPr>
            <a:spLocks noGrp="1"/>
          </p:cNvSpPr>
          <p:nvPr>
            <p:ph type="sldNum" sz="quarter" idx="12"/>
          </p:nvPr>
        </p:nvSpPr>
        <p:spPr/>
        <p:txBody>
          <a:bodyPr/>
          <a:p>
            <a:fld id="{49AE70B2-8BF9-45C0-BB95-33D1B9D3A854}" type="slidenum">
              <a:rPr lang="zh-CN" altLang="en-US" smtClean="0"/>
            </a:fld>
            <a:endParaRPr lang="zh-CN" alt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sym typeface="+mn-ea"/>
              </a:rPr>
              <a:t>杂项功能特性</a:t>
            </a:r>
            <a:endParaRPr lang="zh-CN" altLang="en-US"/>
          </a:p>
        </p:txBody>
      </p:sp>
      <p:sp>
        <p:nvSpPr>
          <p:cNvPr id="3" name="内容占位符 2"/>
          <p:cNvSpPr>
            <a:spLocks noGrp="1"/>
          </p:cNvSpPr>
          <p:nvPr>
            <p:ph idx="1"/>
          </p:nvPr>
        </p:nvSpPr>
        <p:spPr>
          <a:xfrm>
            <a:off x="647700" y="1825625"/>
            <a:ext cx="10515600" cy="4793615"/>
          </a:xfrm>
        </p:spPr>
        <p:txBody>
          <a:bodyPr/>
          <a:p>
            <a:pPr>
              <a:lnSpc>
                <a:spcPct val="150000"/>
              </a:lnSpc>
            </a:pPr>
            <a:r>
              <a:rPr lang="zh-CN" altLang="en-US"/>
              <a:t>一些比较通用的、但和框架不耦合或者只是松散耦合的功能性代码会放进</a:t>
            </a:r>
            <a:r>
              <a:rPr lang="en-US" altLang="zh-CN">
                <a:sym typeface="+mn-ea"/>
              </a:rPr>
              <a:t>MACE::Utility</a:t>
            </a:r>
            <a:r>
              <a:rPr lang="zh-CN" altLang="en-US">
                <a:sym typeface="+mn-ea"/>
              </a:rPr>
              <a:t>命名空间（</a:t>
            </a:r>
            <a:r>
              <a:rPr lang="en-US" altLang="zh-CN">
                <a:sym typeface="+mn-ea"/>
              </a:rPr>
              <a:t>MACE/Utility</a:t>
            </a:r>
            <a:r>
              <a:rPr lang="zh-CN" altLang="en-US">
                <a:sym typeface="+mn-ea"/>
              </a:rPr>
              <a:t>目录）。</a:t>
            </a:r>
            <a:endParaRPr lang="zh-CN" altLang="en-US"/>
          </a:p>
          <a:p>
            <a:pPr>
              <a:lnSpc>
                <a:spcPct val="150000"/>
              </a:lnSpc>
            </a:pPr>
            <a:r>
              <a:rPr lang="zh-CN" altLang="en-US"/>
              <a:t>在开发软件</a:t>
            </a:r>
            <a:r>
              <a:rPr lang="en-US" altLang="zh-CN"/>
              <a:t>/</a:t>
            </a:r>
            <a:r>
              <a:rPr lang="zh-CN" altLang="en-US"/>
              <a:t>学习语言的过程中很可能顺带会产生一些轮子，有些相当实用，它们在测试之后也可以被放在</a:t>
            </a:r>
            <a:r>
              <a:rPr lang="zh-CN" altLang="en-US">
                <a:sym typeface="+mn-ea"/>
              </a:rPr>
              <a:t>里面。</a:t>
            </a:r>
            <a:endParaRPr lang="zh-CN" altLang="en-US">
              <a:sym typeface="+mn-ea"/>
            </a:endParaRPr>
          </a:p>
          <a:p>
            <a:pPr>
              <a:lnSpc>
                <a:spcPct val="150000"/>
              </a:lnSpc>
            </a:pPr>
            <a:r>
              <a:rPr lang="zh-CN" altLang="en-US">
                <a:sym typeface="+mn-ea"/>
              </a:rPr>
              <a:t>常用内容如：观察者指针（ObserverPtr）、物理常数、物理单位、整数幂、一些概念（</a:t>
            </a:r>
            <a:r>
              <a:rPr lang="en-US" altLang="zh-CN">
                <a:sym typeface="+mn-ea"/>
              </a:rPr>
              <a:t>Concept</a:t>
            </a:r>
            <a:r>
              <a:rPr lang="zh-CN" altLang="en-US">
                <a:sym typeface="+mn-ea"/>
              </a:rPr>
              <a:t>）、不可移动</a:t>
            </a:r>
            <a:r>
              <a:rPr lang="en-US" altLang="zh-CN">
                <a:sym typeface="+mn-ea"/>
              </a:rPr>
              <a:t>/</a:t>
            </a:r>
            <a:r>
              <a:rPr lang="zh-CN" altLang="en-US">
                <a:sym typeface="+mn-ea"/>
              </a:rPr>
              <a:t>仅移动基类（NonMoveableBase</a:t>
            </a:r>
            <a:r>
              <a:rPr lang="en-US" altLang="zh-CN">
                <a:sym typeface="+mn-ea"/>
              </a:rPr>
              <a:t>/</a:t>
            </a:r>
            <a:r>
              <a:rPr lang="zh-CN" altLang="en-US">
                <a:sym typeface="+mn-ea"/>
              </a:rPr>
              <a:t>MerelyMoveableBase）、定容字符串</a:t>
            </a:r>
            <a:r>
              <a:rPr lang="en-US" altLang="zh-CN">
                <a:sym typeface="+mn-ea"/>
              </a:rPr>
              <a:t>/</a:t>
            </a:r>
            <a:r>
              <a:rPr lang="zh-CN" altLang="en-US">
                <a:sym typeface="+mn-ea"/>
              </a:rPr>
              <a:t>短字符串（</a:t>
            </a:r>
            <a:r>
              <a:rPr lang="en-US" altLang="zh-CN">
                <a:sym typeface="+mn-ea"/>
              </a:rPr>
              <a:t>FixedCapacityString/ShortString=FixedCapacityString&lt;16&gt;</a:t>
            </a:r>
            <a:r>
              <a:rPr lang="zh-CN" altLang="en-US">
                <a:sym typeface="+mn-ea"/>
              </a:rPr>
              <a:t>）、一些任务分割的简单算法、还有一些</a:t>
            </a:r>
            <a:r>
              <a:rPr lang="en-US" altLang="zh-CN">
                <a:sym typeface="+mn-ea"/>
              </a:rPr>
              <a:t>MPI</a:t>
            </a:r>
            <a:r>
              <a:rPr lang="zh-CN" altLang="en-US">
                <a:sym typeface="+mn-ea"/>
              </a:rPr>
              <a:t>程序配套的代码（</a:t>
            </a:r>
            <a:r>
              <a:rPr lang="en-US" altLang="zh-CN">
                <a:sym typeface="+mn-ea"/>
              </a:rPr>
              <a:t>MPIUtil</a:t>
            </a:r>
            <a:r>
              <a:rPr lang="zh-CN" altLang="en-US">
                <a:sym typeface="+mn-ea"/>
              </a:rPr>
              <a:t>）。</a:t>
            </a:r>
            <a:endParaRPr lang="zh-CN" altLang="en-US">
              <a:sym typeface="+mn-ea"/>
            </a:endParaRPr>
          </a:p>
        </p:txBody>
      </p:sp>
      <p:sp>
        <p:nvSpPr>
          <p:cNvPr id="4" name="灯片编号占位符 3"/>
          <p:cNvSpPr>
            <a:spLocks noGrp="1"/>
          </p:cNvSpPr>
          <p:nvPr>
            <p:ph type="sldNum" sz="quarter" idx="12"/>
          </p:nvPr>
        </p:nvSpPr>
        <p:spPr/>
        <p:txBody>
          <a:bodyPr/>
          <a:p>
            <a:fld id="{49AE70B2-8BF9-45C0-BB95-33D1B9D3A854}" type="slidenum">
              <a:rPr lang="zh-CN" altLang="en-US" smtClean="0"/>
            </a:fld>
            <a:endParaRPr lang="zh-CN" alt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标题 3"/>
          <p:cNvSpPr>
            <a:spLocks noGrp="1"/>
          </p:cNvSpPr>
          <p:nvPr>
            <p:ph type="title"/>
          </p:nvPr>
        </p:nvSpPr>
        <p:spPr/>
        <p:txBody>
          <a:bodyPr/>
          <a:p>
            <a:r>
              <a:rPr lang="zh-CN" altLang="en-US"/>
              <a:t>目录</a:t>
            </a:r>
            <a:endParaRPr lang="zh-CN" altLang="en-US"/>
          </a:p>
        </p:txBody>
      </p:sp>
      <p:sp>
        <p:nvSpPr>
          <p:cNvPr id="5" name="内容占位符 4"/>
          <p:cNvSpPr>
            <a:spLocks noGrp="1"/>
          </p:cNvSpPr>
          <p:nvPr>
            <p:ph sz="half" idx="1"/>
          </p:nvPr>
        </p:nvSpPr>
        <p:spPr>
          <a:xfrm>
            <a:off x="647700" y="1656715"/>
            <a:ext cx="5756275" cy="4766310"/>
          </a:xfrm>
        </p:spPr>
        <p:txBody>
          <a:bodyPr>
            <a:noAutofit/>
          </a:bodyPr>
          <a:p>
            <a:pPr>
              <a:lnSpc>
                <a:spcPct val="120000"/>
              </a:lnSpc>
              <a:spcAft>
                <a:spcPts val="0"/>
              </a:spcAft>
            </a:pPr>
            <a:r>
              <a:rPr lang="zh-CN" altLang="en-US">
                <a:solidFill>
                  <a:schemeClr val="bg2"/>
                </a:solidFill>
              </a:rPr>
              <a:t>概况</a:t>
            </a:r>
            <a:endParaRPr lang="en-US" altLang="zh-CN"/>
          </a:p>
          <a:p>
            <a:pPr>
              <a:lnSpc>
                <a:spcPct val="120000"/>
              </a:lnSpc>
              <a:spcAft>
                <a:spcPts val="0"/>
              </a:spcAft>
            </a:pPr>
            <a:r>
              <a:rPr lang="zh-CN" altLang="en-US">
                <a:solidFill>
                  <a:schemeClr val="bg2"/>
                </a:solidFill>
                <a:sym typeface="+mn-ea"/>
              </a:rPr>
              <a:t>近期开发进展：</a:t>
            </a:r>
            <a:r>
              <a:rPr lang="en-US" altLang="zh-CN">
                <a:solidFill>
                  <a:schemeClr val="bg2"/>
                </a:solidFill>
                <a:sym typeface="+mn-ea"/>
              </a:rPr>
              <a:t>MACE::Environment</a:t>
            </a:r>
            <a:endParaRPr lang="zh-CN" altLang="en-US">
              <a:solidFill>
                <a:schemeClr val="bg2"/>
              </a:solidFill>
            </a:endParaRPr>
          </a:p>
          <a:p>
            <a:pPr lvl="1">
              <a:lnSpc>
                <a:spcPct val="120000"/>
              </a:lnSpc>
              <a:spcAft>
                <a:spcPts val="0"/>
              </a:spcAft>
            </a:pPr>
            <a:r>
              <a:rPr lang="zh-CN" altLang="en-US">
                <a:solidFill>
                  <a:schemeClr val="bg2"/>
                </a:solidFill>
                <a:sym typeface="+mn-ea"/>
              </a:rPr>
              <a:t>界面</a:t>
            </a:r>
            <a:r>
              <a:rPr lang="en-US" altLang="zh-CN">
                <a:solidFill>
                  <a:schemeClr val="bg2"/>
                </a:solidFill>
                <a:sym typeface="+mn-ea"/>
              </a:rPr>
              <a:t>/</a:t>
            </a:r>
            <a:r>
              <a:rPr lang="zh-CN" altLang="en-US">
                <a:solidFill>
                  <a:schemeClr val="bg2"/>
                </a:solidFill>
                <a:sym typeface="+mn-ea"/>
              </a:rPr>
              <a:t>接口</a:t>
            </a:r>
            <a:endParaRPr lang="zh-CN" altLang="en-US">
              <a:solidFill>
                <a:schemeClr val="bg2"/>
              </a:solidFill>
            </a:endParaRPr>
          </a:p>
          <a:p>
            <a:pPr lvl="2" algn="l">
              <a:lnSpc>
                <a:spcPct val="120000"/>
              </a:lnSpc>
              <a:spcAft>
                <a:spcPts val="0"/>
              </a:spcAft>
              <a:buClrTx/>
              <a:buSzTx/>
            </a:pPr>
            <a:r>
              <a:rPr lang="zh-CN" altLang="en-US">
                <a:solidFill>
                  <a:schemeClr val="bg2"/>
                </a:solidFill>
                <a:sym typeface="+mn-ea"/>
              </a:rPr>
              <a:t>环境（MACE::Environment::(...)）</a:t>
            </a:r>
            <a:endParaRPr lang="zh-CN" altLang="en-US">
              <a:solidFill>
                <a:schemeClr val="bg2"/>
              </a:solidFill>
            </a:endParaRPr>
          </a:p>
          <a:p>
            <a:pPr lvl="2" algn="l">
              <a:lnSpc>
                <a:spcPct val="120000"/>
              </a:lnSpc>
              <a:spcAft>
                <a:spcPts val="0"/>
              </a:spcAft>
              <a:buClrTx/>
              <a:buSzTx/>
            </a:pPr>
            <a:r>
              <a:rPr lang="zh-CN" altLang="en-US">
                <a:solidFill>
                  <a:schemeClr val="bg2"/>
                </a:solidFill>
                <a:sym typeface="+mn-ea"/>
              </a:rPr>
              <a:t>命令行界面（MACE::Environment::CLI::(...)）</a:t>
            </a:r>
            <a:endParaRPr lang="zh-CN" altLang="en-US">
              <a:solidFill>
                <a:schemeClr val="bg2"/>
              </a:solidFill>
              <a:sym typeface="+mn-ea"/>
            </a:endParaRPr>
          </a:p>
          <a:p>
            <a:pPr lvl="2" algn="l">
              <a:lnSpc>
                <a:spcPct val="120000"/>
              </a:lnSpc>
              <a:spcAft>
                <a:spcPts val="0"/>
              </a:spcAft>
              <a:buClrTx/>
              <a:buSzTx/>
            </a:pPr>
            <a:r>
              <a:rPr lang="zh-CN" altLang="en-US">
                <a:solidFill>
                  <a:schemeClr val="bg2"/>
                </a:solidFill>
              </a:rPr>
              <a:t>输出控制</a:t>
            </a:r>
            <a:r>
              <a:rPr lang="zh-CN" altLang="en-US">
                <a:solidFill>
                  <a:schemeClr val="bg2"/>
                </a:solidFill>
                <a:sym typeface="+mn-ea"/>
              </a:rPr>
              <a:t>（MACE::Environment::VerboseLevel）</a:t>
            </a:r>
            <a:endParaRPr lang="zh-CN" altLang="en-US">
              <a:solidFill>
                <a:schemeClr val="bg2"/>
              </a:solidFill>
            </a:endParaRPr>
          </a:p>
          <a:p>
            <a:pPr lvl="2" algn="l">
              <a:lnSpc>
                <a:spcPct val="120000"/>
              </a:lnSpc>
              <a:spcAft>
                <a:spcPts val="0"/>
              </a:spcAft>
              <a:buClrTx/>
              <a:buSzTx/>
            </a:pPr>
            <a:r>
              <a:rPr lang="zh-CN" altLang="en-US">
                <a:solidFill>
                  <a:schemeClr val="bg2"/>
                </a:solidFill>
                <a:sym typeface="+mn-ea"/>
              </a:rPr>
              <a:t>MPI和G4的奇妙联动（MPIRunManager）</a:t>
            </a:r>
            <a:endParaRPr lang="zh-CN" altLang="en-US">
              <a:solidFill>
                <a:schemeClr val="bg2"/>
              </a:solidFill>
            </a:endParaRPr>
          </a:p>
          <a:p>
            <a:pPr lvl="2">
              <a:lnSpc>
                <a:spcPct val="120000"/>
              </a:lnSpc>
              <a:spcAft>
                <a:spcPts val="0"/>
              </a:spcAft>
            </a:pPr>
            <a:r>
              <a:rPr lang="en-US" altLang="zh-CN">
                <a:solidFill>
                  <a:schemeClr val="bg2"/>
                </a:solidFill>
                <a:sym typeface="+mn-ea"/>
              </a:rPr>
              <a:t>G4</a:t>
            </a:r>
            <a:r>
              <a:rPr lang="zh-CN" altLang="en-US">
                <a:solidFill>
                  <a:schemeClr val="bg2"/>
                </a:solidFill>
                <a:sym typeface="+mn-ea"/>
              </a:rPr>
              <a:t>界面的简单封装（</a:t>
            </a:r>
            <a:r>
              <a:rPr lang="en-US" altLang="zh-CN">
                <a:solidFill>
                  <a:schemeClr val="bg2"/>
                </a:solidFill>
                <a:sym typeface="+mn-ea"/>
              </a:rPr>
              <a:t>MPIExecutive</a:t>
            </a:r>
            <a:r>
              <a:rPr lang="zh-CN" altLang="en-US">
                <a:solidFill>
                  <a:schemeClr val="bg2"/>
                </a:solidFill>
                <a:sym typeface="+mn-ea"/>
              </a:rPr>
              <a:t>）</a:t>
            </a:r>
            <a:endParaRPr lang="zh-CN" altLang="en-US">
              <a:solidFill>
                <a:schemeClr val="bg2"/>
              </a:solidFill>
            </a:endParaRPr>
          </a:p>
          <a:p>
            <a:pPr lvl="1">
              <a:lnSpc>
                <a:spcPct val="120000"/>
              </a:lnSpc>
              <a:spcAft>
                <a:spcPts val="0"/>
              </a:spcAft>
            </a:pPr>
            <a:r>
              <a:rPr lang="zh-CN" altLang="en-US">
                <a:solidFill>
                  <a:schemeClr val="bg2"/>
                </a:solidFill>
              </a:rPr>
              <a:t>特性</a:t>
            </a:r>
            <a:endParaRPr lang="zh-CN" altLang="en-US">
              <a:solidFill>
                <a:schemeClr val="bg2"/>
              </a:solidFill>
            </a:endParaRPr>
          </a:p>
          <a:p>
            <a:pPr lvl="2" algn="l">
              <a:lnSpc>
                <a:spcPct val="120000"/>
              </a:lnSpc>
              <a:spcAft>
                <a:spcPts val="0"/>
              </a:spcAft>
              <a:buClrTx/>
              <a:buSzTx/>
            </a:pPr>
            <a:r>
              <a:rPr lang="zh-CN" altLang="en-US">
                <a:solidFill>
                  <a:schemeClr val="bg2"/>
                </a:solidFill>
                <a:sym typeface="+mn-ea"/>
              </a:rPr>
              <a:t>资源管理（MACE::Memory::(...)）</a:t>
            </a:r>
            <a:endParaRPr lang="zh-CN" altLang="en-US">
              <a:solidFill>
                <a:schemeClr val="bg2"/>
              </a:solidFill>
              <a:sym typeface="+mn-ea"/>
            </a:endParaRPr>
          </a:p>
          <a:p>
            <a:pPr lvl="2" algn="l">
              <a:lnSpc>
                <a:spcPct val="120000"/>
              </a:lnSpc>
              <a:spcAft>
                <a:spcPts val="0"/>
              </a:spcAft>
              <a:buClrTx/>
              <a:buSzTx/>
            </a:pPr>
            <a:r>
              <a:rPr lang="zh-CN" altLang="en-US">
                <a:solidFill>
                  <a:schemeClr val="bg2"/>
                </a:solidFill>
                <a:sym typeface="+mn-ea"/>
              </a:rPr>
              <a:t>信号处理/栈踪</a:t>
            </a:r>
            <a:endParaRPr lang="zh-CN" altLang="en-US">
              <a:solidFill>
                <a:schemeClr val="bg2"/>
              </a:solidFill>
              <a:sym typeface="+mn-ea"/>
            </a:endParaRPr>
          </a:p>
          <a:p>
            <a:pPr lvl="2" algn="l">
              <a:lnSpc>
                <a:spcPct val="120000"/>
              </a:lnSpc>
              <a:spcAft>
                <a:spcPts val="0"/>
              </a:spcAft>
              <a:buClrTx/>
              <a:buSzTx/>
            </a:pPr>
            <a:r>
              <a:rPr lang="zh-CN" altLang="en-US">
                <a:solidFill>
                  <a:schemeClr val="bg2"/>
                </a:solidFill>
              </a:rPr>
              <a:t>杂项功能特性（MACE::Utility</a:t>
            </a:r>
            <a:r>
              <a:rPr lang="zh-CN" altLang="en-US">
                <a:solidFill>
                  <a:schemeClr val="bg2"/>
                </a:solidFill>
                <a:sym typeface="+mn-ea"/>
              </a:rPr>
              <a:t>::(...)</a:t>
            </a:r>
            <a:r>
              <a:rPr lang="zh-CN" altLang="en-US">
                <a:solidFill>
                  <a:schemeClr val="bg2"/>
                </a:solidFill>
              </a:rPr>
              <a:t>）</a:t>
            </a:r>
            <a:endParaRPr lang="zh-CN" altLang="en-US">
              <a:solidFill>
                <a:schemeClr val="bg2"/>
              </a:solidFill>
            </a:endParaRPr>
          </a:p>
        </p:txBody>
      </p:sp>
      <p:sp>
        <p:nvSpPr>
          <p:cNvPr id="7" name="内容占位符 6"/>
          <p:cNvSpPr>
            <a:spLocks noGrp="1"/>
          </p:cNvSpPr>
          <p:nvPr>
            <p:ph sz="half" idx="2"/>
          </p:nvPr>
        </p:nvSpPr>
        <p:spPr>
          <a:xfrm>
            <a:off x="6403975" y="1825625"/>
            <a:ext cx="4759325" cy="4597400"/>
          </a:xfrm>
        </p:spPr>
        <p:txBody>
          <a:bodyPr/>
          <a:p>
            <a:pPr lvl="0">
              <a:lnSpc>
                <a:spcPct val="120000"/>
              </a:lnSpc>
              <a:spcAft>
                <a:spcPts val="0"/>
              </a:spcAft>
            </a:pPr>
            <a:r>
              <a:rPr lang="zh-CN" altLang="en-US">
                <a:solidFill>
                  <a:schemeClr val="tx1"/>
                </a:solidFill>
                <a:sym typeface="+mn-ea"/>
              </a:rPr>
              <a:t>安装与</a:t>
            </a:r>
            <a:r>
              <a:rPr lang="zh-CN" altLang="en-US" sz="2000">
                <a:solidFill>
                  <a:schemeClr val="tx1"/>
                </a:solidFill>
                <a:sym typeface="+mn-ea"/>
              </a:rPr>
              <a:t>跨平台性</a:t>
            </a:r>
            <a:endParaRPr lang="en-US" altLang="zh-CN">
              <a:solidFill>
                <a:schemeClr val="tx1"/>
              </a:solidFill>
            </a:endParaRPr>
          </a:p>
          <a:p>
            <a:pPr lvl="1">
              <a:lnSpc>
                <a:spcPct val="120000"/>
              </a:lnSpc>
              <a:spcAft>
                <a:spcPts val="0"/>
              </a:spcAft>
            </a:pPr>
            <a:r>
              <a:rPr lang="en-US" altLang="zh-CN">
                <a:solidFill>
                  <a:schemeClr val="tx1"/>
                </a:solidFill>
                <a:sym typeface="+mn-ea"/>
              </a:rPr>
              <a:t>Linux</a:t>
            </a:r>
            <a:endParaRPr lang="en-US" altLang="zh-CN">
              <a:solidFill>
                <a:schemeClr val="tx1"/>
              </a:solidFill>
            </a:endParaRPr>
          </a:p>
          <a:p>
            <a:pPr lvl="1">
              <a:lnSpc>
                <a:spcPct val="120000"/>
              </a:lnSpc>
              <a:spcAft>
                <a:spcPts val="0"/>
              </a:spcAft>
            </a:pPr>
            <a:r>
              <a:rPr lang="en-US" altLang="zh-CN">
                <a:solidFill>
                  <a:schemeClr val="tx1"/>
                </a:solidFill>
                <a:sym typeface="+mn-ea"/>
              </a:rPr>
              <a:t>Windows</a:t>
            </a:r>
            <a:endParaRPr lang="en-US" altLang="zh-CN">
              <a:solidFill>
                <a:schemeClr val="tx1"/>
              </a:solidFill>
              <a:sym typeface="+mn-ea"/>
            </a:endParaRPr>
          </a:p>
          <a:p>
            <a:pPr lvl="2">
              <a:lnSpc>
                <a:spcPct val="120000"/>
              </a:lnSpc>
              <a:spcAft>
                <a:spcPts val="0"/>
              </a:spcAft>
            </a:pPr>
            <a:r>
              <a:rPr lang="zh-CN" altLang="en-US">
                <a:solidFill>
                  <a:schemeClr val="tx1"/>
                </a:solidFill>
                <a:sym typeface="+mn-ea"/>
              </a:rPr>
              <a:t>一个</a:t>
            </a:r>
            <a:r>
              <a:rPr lang="en-US" altLang="zh-CN">
                <a:solidFill>
                  <a:schemeClr val="tx1"/>
                </a:solidFill>
                <a:sym typeface="+mn-ea"/>
              </a:rPr>
              <a:t>ROOT</a:t>
            </a:r>
            <a:r>
              <a:rPr lang="zh-CN" altLang="en-US">
                <a:solidFill>
                  <a:schemeClr val="tx1"/>
                </a:solidFill>
                <a:sym typeface="+mn-ea"/>
              </a:rPr>
              <a:t>的</a:t>
            </a:r>
            <a:r>
              <a:rPr lang="en-US" altLang="zh-CN">
                <a:solidFill>
                  <a:schemeClr val="tx1"/>
                </a:solidFill>
                <a:sym typeface="+mn-ea"/>
              </a:rPr>
              <a:t>bug</a:t>
            </a:r>
            <a:endParaRPr lang="en-US" altLang="zh-CN">
              <a:solidFill>
                <a:schemeClr val="tx1"/>
              </a:solidFill>
            </a:endParaRPr>
          </a:p>
          <a:p>
            <a:pPr lvl="1">
              <a:lnSpc>
                <a:spcPct val="120000"/>
              </a:lnSpc>
              <a:spcAft>
                <a:spcPts val="0"/>
              </a:spcAft>
            </a:pPr>
            <a:r>
              <a:rPr lang="en-US" altLang="zh-CN">
                <a:solidFill>
                  <a:schemeClr val="tx1"/>
                </a:solidFill>
                <a:sym typeface="+mn-ea"/>
              </a:rPr>
              <a:t>Mac</a:t>
            </a:r>
            <a:endParaRPr lang="en-US" altLang="zh-CN">
              <a:solidFill>
                <a:schemeClr val="tx1"/>
              </a:solidFill>
              <a:sym typeface="+mn-ea"/>
            </a:endParaRPr>
          </a:p>
          <a:p>
            <a:pPr lvl="1">
              <a:lnSpc>
                <a:spcPct val="120000"/>
              </a:lnSpc>
              <a:spcAft>
                <a:spcPts val="0"/>
              </a:spcAft>
            </a:pPr>
            <a:r>
              <a:rPr lang="zh-CN" altLang="en-US">
                <a:solidFill>
                  <a:schemeClr val="bg2"/>
                </a:solidFill>
                <a:sym typeface="+mn-ea"/>
              </a:rPr>
              <a:t>编译选项</a:t>
            </a:r>
            <a:endParaRPr lang="zh-CN" altLang="en-US">
              <a:solidFill>
                <a:schemeClr val="bg2"/>
              </a:solidFill>
            </a:endParaRPr>
          </a:p>
          <a:p>
            <a:pPr marL="0" indent="0">
              <a:lnSpc>
                <a:spcPct val="120000"/>
              </a:lnSpc>
              <a:spcAft>
                <a:spcPts val="0"/>
              </a:spcAft>
              <a:buNone/>
            </a:pPr>
            <a:endParaRPr lang="zh-CN" altLang="en-US">
              <a:solidFill>
                <a:schemeClr val="bg2"/>
              </a:solidFill>
            </a:endParaRPr>
          </a:p>
        </p:txBody>
      </p:sp>
      <p:sp>
        <p:nvSpPr>
          <p:cNvPr id="2" name="灯片编号占位符 1"/>
          <p:cNvSpPr>
            <a:spLocks noGrp="1"/>
          </p:cNvSpPr>
          <p:nvPr>
            <p:ph type="sldNum" sz="quarter" idx="12"/>
          </p:nvPr>
        </p:nvSpPr>
        <p:spPr/>
        <p:txBody>
          <a:bodyPr/>
          <a:p>
            <a:fld id="{49AE70B2-8BF9-45C0-BB95-33D1B9D3A854}" type="slidenum">
              <a:rPr lang="zh-CN" altLang="en-US" smtClean="0"/>
            </a:fld>
            <a:endParaRPr lang="zh-CN" alt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安装：依赖项</a:t>
            </a:r>
            <a:endParaRPr lang="zh-CN" altLang="en-US"/>
          </a:p>
        </p:txBody>
      </p:sp>
      <p:sp>
        <p:nvSpPr>
          <p:cNvPr id="3" name="内容占位符 2"/>
          <p:cNvSpPr>
            <a:spLocks noGrp="1"/>
          </p:cNvSpPr>
          <p:nvPr>
            <p:ph idx="1"/>
          </p:nvPr>
        </p:nvSpPr>
        <p:spPr>
          <a:xfrm>
            <a:off x="647700" y="1584960"/>
            <a:ext cx="10515600" cy="5148580"/>
          </a:xfrm>
        </p:spPr>
        <p:txBody>
          <a:bodyPr/>
          <a:p>
            <a:pPr>
              <a:lnSpc>
                <a:spcPct val="100000"/>
              </a:lnSpc>
              <a:spcAft>
                <a:spcPts val="0"/>
              </a:spcAft>
            </a:pPr>
            <a:r>
              <a:rPr lang="zh-CN" altLang="en-US"/>
              <a:t>Required:</a:t>
            </a:r>
            <a:endParaRPr lang="zh-CN" altLang="en-US"/>
          </a:p>
          <a:p>
            <a:pPr lvl="1">
              <a:lnSpc>
                <a:spcPct val="100000"/>
              </a:lnSpc>
              <a:spcAft>
                <a:spcPts val="0"/>
              </a:spcAft>
            </a:pPr>
            <a:r>
              <a:rPr lang="zh-CN" altLang="en-US"/>
              <a:t>C/C++ compiler that supports ≥ C++20. (GCC ≥ 10, Clang ≥ 10, MSVC ≥ 19.30 (Visual Studio 2022))</a:t>
            </a:r>
            <a:endParaRPr lang="zh-CN" altLang="en-US"/>
          </a:p>
          <a:p>
            <a:pPr lvl="1">
              <a:lnSpc>
                <a:spcPct val="100000"/>
              </a:lnSpc>
              <a:spcAft>
                <a:spcPts val="0"/>
              </a:spcAft>
            </a:pPr>
            <a:r>
              <a:rPr lang="zh-CN" altLang="en-US"/>
              <a:t>CMake (≥ 3.16)</a:t>
            </a:r>
            <a:endParaRPr lang="zh-CN" altLang="en-US"/>
          </a:p>
          <a:p>
            <a:pPr lvl="1">
              <a:lnSpc>
                <a:spcPct val="100000"/>
              </a:lnSpc>
              <a:spcAft>
                <a:spcPts val="0"/>
              </a:spcAft>
            </a:pPr>
            <a:r>
              <a:rPr lang="zh-CN" altLang="en-US"/>
              <a:t>MPI (≥ 2.0, MPICH, OpenMPI, Intel MPI, Microsoft MPI, etc. On your frequency)</a:t>
            </a:r>
            <a:endParaRPr lang="zh-CN" altLang="en-US"/>
          </a:p>
          <a:p>
            <a:pPr lvl="1">
              <a:lnSpc>
                <a:spcPct val="100000"/>
              </a:lnSpc>
              <a:spcAft>
                <a:spcPts val="0"/>
              </a:spcAft>
            </a:pPr>
            <a:r>
              <a:rPr lang="zh-CN" altLang="en-US"/>
              <a:t>ROOT (≥ 6.24.02, ≥ C++17)</a:t>
            </a:r>
            <a:endParaRPr lang="zh-CN" altLang="en-US"/>
          </a:p>
          <a:p>
            <a:pPr lvl="1">
              <a:lnSpc>
                <a:spcPct val="100000"/>
              </a:lnSpc>
              <a:spcAft>
                <a:spcPts val="0"/>
              </a:spcAft>
            </a:pPr>
            <a:r>
              <a:rPr lang="zh-CN" altLang="en-US"/>
              <a:t>Geant4 (≥ 4.11.0)</a:t>
            </a:r>
            <a:endParaRPr lang="zh-CN" altLang="en-US"/>
          </a:p>
          <a:p>
            <a:pPr>
              <a:lnSpc>
                <a:spcPct val="100000"/>
              </a:lnSpc>
              <a:spcAft>
                <a:spcPts val="0"/>
              </a:spcAft>
            </a:pPr>
            <a:r>
              <a:rPr lang="zh-CN" altLang="en-US"/>
              <a:t>Required, built-in if not found:</a:t>
            </a:r>
            <a:endParaRPr lang="zh-CN" altLang="en-US"/>
          </a:p>
          <a:p>
            <a:pPr lvl="1">
              <a:lnSpc>
                <a:spcPct val="100000"/>
              </a:lnSpc>
              <a:spcAft>
                <a:spcPts val="0"/>
              </a:spcAft>
            </a:pPr>
            <a:r>
              <a:rPr lang="en-US" altLang="zh-CN"/>
              <a:t>argparse (</a:t>
            </a:r>
            <a:r>
              <a:rPr lang="zh-CN" altLang="en-US">
                <a:sym typeface="+mn-ea"/>
              </a:rPr>
              <a:t>≥ </a:t>
            </a:r>
            <a:r>
              <a:rPr lang="en-US" altLang="zh-CN">
                <a:sym typeface="+mn-ea"/>
              </a:rPr>
              <a:t>2.6</a:t>
            </a:r>
            <a:r>
              <a:rPr lang="zh-CN" altLang="en-US">
                <a:sym typeface="+mn-ea"/>
              </a:rPr>
              <a:t>, built-in if not found (network or pre-downloaded source is required)</a:t>
            </a:r>
            <a:r>
              <a:rPr lang="en-US" altLang="zh-CN"/>
              <a:t>)</a:t>
            </a:r>
            <a:endParaRPr lang="zh-CN" altLang="en-US"/>
          </a:p>
          <a:p>
            <a:pPr lvl="1">
              <a:lnSpc>
                <a:spcPct val="100000"/>
              </a:lnSpc>
              <a:spcAft>
                <a:spcPts val="0"/>
              </a:spcAft>
            </a:pPr>
            <a:r>
              <a:rPr lang="zh-CN" altLang="en-US"/>
              <a:t>Eigen (≥ 3.3.0, built-in if not found (network or pre-downloaded source is required))</a:t>
            </a:r>
            <a:endParaRPr lang="zh-CN" altLang="en-US"/>
          </a:p>
          <a:p>
            <a:pPr lvl="1">
              <a:lnSpc>
                <a:spcPct val="100000"/>
              </a:lnSpc>
              <a:spcAft>
                <a:spcPts val="0"/>
              </a:spcAft>
            </a:pPr>
            <a:r>
              <a:rPr lang="zh-CN" altLang="en-US"/>
              <a:t>yaml-cpp (≥ 0.6.0, built-in if not found (network or pre-downloaded source is required))</a:t>
            </a:r>
            <a:endParaRPr lang="zh-CN" altLang="en-US"/>
          </a:p>
          <a:p>
            <a:pPr>
              <a:lnSpc>
                <a:spcPct val="100000"/>
              </a:lnSpc>
              <a:spcAft>
                <a:spcPts val="0"/>
              </a:spcAft>
            </a:pPr>
            <a:r>
              <a:rPr lang="zh-CN" altLang="en-US"/>
              <a:t>Optional:</a:t>
            </a:r>
            <a:endParaRPr lang="zh-CN" altLang="en-US"/>
          </a:p>
          <a:p>
            <a:pPr lvl="1">
              <a:lnSpc>
                <a:spcPct val="100000"/>
              </a:lnSpc>
              <a:spcAft>
                <a:spcPts val="0"/>
              </a:spcAft>
            </a:pPr>
            <a:r>
              <a:rPr lang="zh-CN" altLang="en-US"/>
              <a:t>Geant4::G4gdml (Geant4 optional component. The requirement is controlled by CMake option MACE_WITH_G4GDML. It supports the export of G4 geometry.)</a:t>
            </a:r>
            <a:endParaRPr lang="zh-CN" altLang="en-US"/>
          </a:p>
        </p:txBody>
      </p:sp>
      <p:cxnSp>
        <p:nvCxnSpPr>
          <p:cNvPr id="4" name="直接箭头连接符 3"/>
          <p:cNvCxnSpPr>
            <a:endCxn id="5" idx="1"/>
          </p:cNvCxnSpPr>
          <p:nvPr/>
        </p:nvCxnSpPr>
        <p:spPr>
          <a:xfrm flipV="1">
            <a:off x="4354830" y="3829050"/>
            <a:ext cx="831850" cy="3429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 name="文本框 4"/>
          <p:cNvSpPr txBox="1"/>
          <p:nvPr/>
        </p:nvSpPr>
        <p:spPr>
          <a:xfrm>
            <a:off x="5186680" y="3290570"/>
            <a:ext cx="6713220" cy="1076325"/>
          </a:xfrm>
          <a:prstGeom prst="rect">
            <a:avLst/>
          </a:prstGeom>
          <a:noFill/>
        </p:spPr>
        <p:txBody>
          <a:bodyPr wrap="square" rtlCol="0">
            <a:spAutoFit/>
          </a:bodyPr>
          <a:p>
            <a:r>
              <a:rPr lang="zh-CN" altLang="en-US" sz="1600"/>
              <a:t>得益于</a:t>
            </a:r>
            <a:r>
              <a:rPr lang="en-US" altLang="zh-CN" sz="1600"/>
              <a:t>CMake</a:t>
            </a:r>
            <a:r>
              <a:rPr lang="zh-CN" altLang="en-US" sz="1600"/>
              <a:t>的</a:t>
            </a:r>
            <a:r>
              <a:rPr lang="en-US" altLang="zh-CN" sz="1600"/>
              <a:t>FetchContent</a:t>
            </a:r>
            <a:r>
              <a:rPr lang="zh-CN" altLang="en-US" sz="1600"/>
              <a:t>，可以自动下载这些容易集成的外部依赖。这在超算上和配环境很困难的</a:t>
            </a:r>
            <a:r>
              <a:rPr lang="en-US" altLang="zh-CN" sz="1600"/>
              <a:t>Windows</a:t>
            </a:r>
            <a:r>
              <a:rPr lang="zh-CN" altLang="en-US" sz="1600"/>
              <a:t>上很方便。我让</a:t>
            </a:r>
            <a:r>
              <a:rPr lang="en-US" altLang="zh-CN" sz="1600"/>
              <a:t>CMake</a:t>
            </a:r>
            <a:r>
              <a:rPr lang="zh-CN" altLang="en-US" sz="1600"/>
              <a:t>把外部源代码下在软件目录里，而非</a:t>
            </a:r>
            <a:r>
              <a:rPr lang="en-US" altLang="zh-CN" sz="1600"/>
              <a:t>build</a:t>
            </a:r>
            <a:r>
              <a:rPr lang="zh-CN" altLang="en-US" sz="1600"/>
              <a:t>目录，这样只要在一个有网的设备上</a:t>
            </a:r>
            <a:r>
              <a:rPr lang="en-US" altLang="zh-CN" sz="1600"/>
              <a:t>cmake</a:t>
            </a:r>
            <a:r>
              <a:rPr lang="zh-CN" altLang="en-US" sz="1600"/>
              <a:t>一次，把源代码目录打包带到没网的地方再编译就不需要再下载了。</a:t>
            </a:r>
            <a:endParaRPr lang="zh-CN" altLang="en-US" sz="1600"/>
          </a:p>
        </p:txBody>
      </p:sp>
      <p:sp>
        <p:nvSpPr>
          <p:cNvPr id="6" name="灯片编号占位符 5"/>
          <p:cNvSpPr>
            <a:spLocks noGrp="1"/>
          </p:cNvSpPr>
          <p:nvPr>
            <p:ph type="sldNum" sz="quarter" idx="12"/>
          </p:nvPr>
        </p:nvSpPr>
        <p:spPr/>
        <p:txBody>
          <a:bodyPr/>
          <a:p>
            <a:fld id="{49AE70B2-8BF9-45C0-BB95-33D1B9D3A854}" type="slidenum">
              <a:rPr lang="zh-CN" altLang="en-US" smtClean="0"/>
            </a:fld>
            <a:endParaRPr lang="zh-CN" alt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安装（</a:t>
            </a:r>
            <a:r>
              <a:rPr lang="en-US" altLang="zh-CN"/>
              <a:t>Linux</a:t>
            </a:r>
            <a:r>
              <a:rPr lang="zh-CN" altLang="en-US"/>
              <a:t>）</a:t>
            </a:r>
            <a:endParaRPr lang="zh-CN" altLang="en-US"/>
          </a:p>
        </p:txBody>
      </p:sp>
      <p:sp>
        <p:nvSpPr>
          <p:cNvPr id="3" name="内容占位符 2"/>
          <p:cNvSpPr>
            <a:spLocks noGrp="1"/>
          </p:cNvSpPr>
          <p:nvPr>
            <p:ph idx="1"/>
          </p:nvPr>
        </p:nvSpPr>
        <p:spPr>
          <a:xfrm>
            <a:off x="647700" y="1825625"/>
            <a:ext cx="10515600" cy="4664075"/>
          </a:xfrm>
        </p:spPr>
        <p:txBody>
          <a:bodyPr>
            <a:normAutofit lnSpcReduction="10000"/>
          </a:bodyPr>
          <a:p>
            <a:pPr>
              <a:lnSpc>
                <a:spcPct val="120000"/>
              </a:lnSpc>
              <a:spcBef>
                <a:spcPts val="1000"/>
              </a:spcBef>
              <a:spcAft>
                <a:spcPts val="0"/>
              </a:spcAft>
            </a:pPr>
            <a:r>
              <a:rPr lang="en-US" altLang="zh-CN"/>
              <a:t>linux</a:t>
            </a:r>
            <a:r>
              <a:rPr lang="zh-CN" altLang="en-US"/>
              <a:t>上装依赖比较轻松，毕竟有包管理器。以</a:t>
            </a:r>
            <a:r>
              <a:rPr lang="en-US" altLang="zh-CN"/>
              <a:t>Ubuntu 20.04</a:t>
            </a:r>
            <a:r>
              <a:rPr lang="zh-CN" altLang="en-US">
                <a:sym typeface="+mn-ea"/>
              </a:rPr>
              <a:t>为例</a:t>
            </a:r>
            <a:r>
              <a:rPr lang="zh-CN" altLang="en-US"/>
              <a:t>：</a:t>
            </a:r>
            <a:endParaRPr lang="zh-CN" altLang="en-US"/>
          </a:p>
          <a:p>
            <a:pPr>
              <a:lnSpc>
                <a:spcPct val="120000"/>
              </a:lnSpc>
              <a:spcBef>
                <a:spcPts val="1000"/>
              </a:spcBef>
              <a:spcAft>
                <a:spcPts val="0"/>
              </a:spcAft>
            </a:pPr>
            <a:r>
              <a:rPr lang="en-US" altLang="zh-CN"/>
              <a:t>sudo apt update</a:t>
            </a:r>
            <a:endParaRPr lang="zh-CN" altLang="en-US"/>
          </a:p>
          <a:p>
            <a:pPr>
              <a:lnSpc>
                <a:spcPct val="120000"/>
              </a:lnSpc>
              <a:spcBef>
                <a:spcPts val="1000"/>
              </a:spcBef>
              <a:spcAft>
                <a:spcPts val="0"/>
              </a:spcAft>
            </a:pPr>
            <a:r>
              <a:rPr lang="zh-CN" altLang="en-US"/>
              <a:t>sudo apt install python3 build-essential g++-10 git libeigen3-dev libgsl-dev libxerces-c-dev libexpat1-dev python3-pip libxml++2.6-dev libfftw3-dev ninja-build mpich libmkl-full-dev libtbb-dev libx11-dev libxpm-dev libxft-dev libxext-dev qtbase5-dev cmake-qt-gui libxmu-dev</a:t>
            </a:r>
            <a:endParaRPr lang="zh-CN" altLang="en-US"/>
          </a:p>
          <a:p>
            <a:pPr>
              <a:lnSpc>
                <a:spcPct val="120000"/>
              </a:lnSpc>
              <a:spcBef>
                <a:spcPts val="1000"/>
              </a:spcBef>
              <a:spcAft>
                <a:spcPts val="0"/>
              </a:spcAft>
            </a:pPr>
            <a:r>
              <a:rPr lang="zh-CN" altLang="en-US"/>
              <a:t>这两行可以装完</a:t>
            </a:r>
            <a:r>
              <a:rPr lang="en-US" altLang="zh-CN"/>
              <a:t>ROOT</a:t>
            </a:r>
            <a:r>
              <a:rPr lang="zh-CN" altLang="en-US"/>
              <a:t>和</a:t>
            </a:r>
            <a:r>
              <a:rPr lang="en-US" altLang="zh-CN"/>
              <a:t>G4</a:t>
            </a:r>
            <a:r>
              <a:rPr lang="zh-CN" altLang="en-US"/>
              <a:t>需要的包，不需要手动装别的什么了。然后</a:t>
            </a:r>
            <a:r>
              <a:rPr lang="en-US" altLang="zh-CN"/>
              <a:t>ROOT</a:t>
            </a:r>
            <a:r>
              <a:rPr lang="zh-CN" altLang="en-US"/>
              <a:t>可以直接用预编译版，</a:t>
            </a:r>
            <a:r>
              <a:rPr lang="en-US" altLang="zh-CN"/>
              <a:t>G4</a:t>
            </a:r>
            <a:r>
              <a:rPr lang="zh-CN" altLang="en-US"/>
              <a:t>按文档编译</a:t>
            </a:r>
            <a:r>
              <a:rPr lang="zh-CN" altLang="en-US">
                <a:sym typeface="+mn-ea"/>
              </a:rPr>
              <a:t>（包括</a:t>
            </a:r>
            <a:r>
              <a:rPr lang="en-US" altLang="zh-CN">
                <a:sym typeface="+mn-ea"/>
              </a:rPr>
              <a:t>Qt</a:t>
            </a:r>
            <a:r>
              <a:rPr lang="zh-CN" altLang="en-US">
                <a:sym typeface="+mn-ea"/>
              </a:rPr>
              <a:t>和</a:t>
            </a:r>
            <a:r>
              <a:rPr lang="en-US" altLang="zh-CN">
                <a:sym typeface="+mn-ea"/>
              </a:rPr>
              <a:t>gdml</a:t>
            </a:r>
            <a:r>
              <a:rPr lang="zh-CN" altLang="en-US">
                <a:sym typeface="+mn-ea"/>
              </a:rPr>
              <a:t>，编译</a:t>
            </a:r>
            <a:r>
              <a:rPr lang="en-US" altLang="zh-CN">
                <a:sym typeface="+mn-ea"/>
              </a:rPr>
              <a:t>G4</a:t>
            </a:r>
            <a:r>
              <a:rPr lang="zh-CN" altLang="en-US">
                <a:sym typeface="+mn-ea"/>
              </a:rPr>
              <a:t>时注意选项。前面装的包含有相关的依赖。）</a:t>
            </a:r>
            <a:r>
              <a:rPr lang="zh-CN" altLang="en-US"/>
              <a:t>，配好环境变量之后，</a:t>
            </a:r>
            <a:r>
              <a:rPr lang="en-US" altLang="zh-CN"/>
              <a:t>MACE</a:t>
            </a:r>
            <a:r>
              <a:rPr lang="zh-CN" altLang="en-US"/>
              <a:t>的编译理论上在一个</a:t>
            </a:r>
            <a:r>
              <a:rPr lang="zh-CN" altLang="en-US">
                <a:sym typeface="+mn-ea"/>
              </a:rPr>
              <a:t>有网的</a:t>
            </a:r>
            <a:r>
              <a:rPr lang="zh-CN" altLang="en-US"/>
              <a:t>设备上（还有一个</a:t>
            </a:r>
            <a:r>
              <a:rPr lang="en-US" altLang="zh-CN"/>
              <a:t>argparse</a:t>
            </a:r>
            <a:r>
              <a:rPr lang="zh-CN" altLang="en-US"/>
              <a:t>要自动下载）就可以过编译了。注意在</a:t>
            </a:r>
            <a:r>
              <a:rPr lang="en-US" altLang="zh-CN"/>
              <a:t>20.04</a:t>
            </a:r>
            <a:r>
              <a:rPr lang="zh-CN" altLang="en-US"/>
              <a:t>下要用</a:t>
            </a:r>
            <a:r>
              <a:rPr lang="en-US" altLang="zh-CN"/>
              <a:t>g++-10</a:t>
            </a:r>
            <a:r>
              <a:rPr lang="zh-CN" altLang="en-US"/>
              <a:t>（默认是</a:t>
            </a:r>
            <a:r>
              <a:rPr lang="en-US" altLang="zh-CN"/>
              <a:t>9</a:t>
            </a:r>
            <a:r>
              <a:rPr lang="zh-CN" altLang="en-US"/>
              <a:t>）。</a:t>
            </a:r>
            <a:endParaRPr lang="zh-CN" altLang="en-US"/>
          </a:p>
          <a:p>
            <a:pPr>
              <a:lnSpc>
                <a:spcPct val="120000"/>
              </a:lnSpc>
              <a:spcBef>
                <a:spcPts val="1000"/>
              </a:spcBef>
              <a:spcAft>
                <a:spcPts val="0"/>
              </a:spcAft>
            </a:pPr>
            <a:r>
              <a:rPr lang="en-US" altLang="zh-CN"/>
              <a:t>Ubuntu 20</a:t>
            </a:r>
            <a:r>
              <a:rPr lang="zh-CN" altLang="en-US"/>
              <a:t>之前编译很困难。因为</a:t>
            </a:r>
            <a:r>
              <a:rPr lang="en-US" altLang="zh-CN"/>
              <a:t>gcc</a:t>
            </a:r>
            <a:r>
              <a:rPr lang="zh-CN" altLang="en-US"/>
              <a:t>版本不够。</a:t>
            </a:r>
            <a:r>
              <a:rPr lang="en-US" altLang="zh-CN">
                <a:sym typeface="+mn-ea"/>
              </a:rPr>
              <a:t>Ubuntu 22</a:t>
            </a:r>
            <a:r>
              <a:rPr lang="zh-CN" altLang="en-US">
                <a:sym typeface="+mn-ea"/>
              </a:rPr>
              <a:t>类似，除了不需要装g++-10：默认的</a:t>
            </a:r>
            <a:r>
              <a:rPr lang="en-US" altLang="zh-CN">
                <a:sym typeface="+mn-ea"/>
              </a:rPr>
              <a:t>g++-11</a:t>
            </a:r>
            <a:r>
              <a:rPr lang="zh-CN" altLang="en-US">
                <a:sym typeface="+mn-ea"/>
              </a:rPr>
              <a:t>对</a:t>
            </a:r>
            <a:r>
              <a:rPr lang="en-US" altLang="zh-CN">
                <a:sym typeface="+mn-ea"/>
              </a:rPr>
              <a:t>C++20</a:t>
            </a:r>
            <a:r>
              <a:rPr lang="zh-CN" altLang="en-US">
                <a:sym typeface="+mn-ea"/>
              </a:rPr>
              <a:t>支持更完整。</a:t>
            </a:r>
            <a:endParaRPr lang="zh-CN" altLang="en-US">
              <a:sym typeface="+mn-ea"/>
            </a:endParaRPr>
          </a:p>
        </p:txBody>
      </p:sp>
      <p:sp>
        <p:nvSpPr>
          <p:cNvPr id="4" name="灯片编号占位符 3"/>
          <p:cNvSpPr>
            <a:spLocks noGrp="1"/>
          </p:cNvSpPr>
          <p:nvPr>
            <p:ph type="sldNum" sz="quarter" idx="12"/>
          </p:nvPr>
        </p:nvSpPr>
        <p:spPr/>
        <p:txBody>
          <a:bodyPr/>
          <a:p>
            <a:fld id="{49AE70B2-8BF9-45C0-BB95-33D1B9D3A854}" type="slidenum">
              <a:rPr lang="zh-CN" altLang="en-US" smtClean="0"/>
            </a:fld>
            <a:endParaRPr lang="zh-CN" alt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sym typeface="+mn-ea"/>
              </a:rPr>
              <a:t>安装（</a:t>
            </a:r>
            <a:r>
              <a:rPr lang="en-US" altLang="zh-CN">
                <a:sym typeface="+mn-ea"/>
              </a:rPr>
              <a:t>Windows</a:t>
            </a:r>
            <a:r>
              <a:rPr lang="zh-CN" altLang="en-US">
                <a:sym typeface="+mn-ea"/>
              </a:rPr>
              <a:t>，无</a:t>
            </a:r>
            <a:r>
              <a:rPr lang="en-US" altLang="zh-CN">
                <a:sym typeface="+mn-ea"/>
              </a:rPr>
              <a:t>gdml</a:t>
            </a:r>
            <a:r>
              <a:rPr lang="zh-CN" altLang="en-US">
                <a:sym typeface="+mn-ea"/>
              </a:rPr>
              <a:t>）</a:t>
            </a:r>
            <a:endParaRPr lang="zh-CN" altLang="en-US"/>
          </a:p>
        </p:txBody>
      </p:sp>
      <p:sp>
        <p:nvSpPr>
          <p:cNvPr id="3" name="内容占位符 2"/>
          <p:cNvSpPr>
            <a:spLocks noGrp="1"/>
          </p:cNvSpPr>
          <p:nvPr>
            <p:ph idx="1"/>
          </p:nvPr>
        </p:nvSpPr>
        <p:spPr>
          <a:xfrm>
            <a:off x="647700" y="1584960"/>
            <a:ext cx="10515600" cy="4987925"/>
          </a:xfrm>
        </p:spPr>
        <p:txBody>
          <a:bodyPr/>
          <a:p>
            <a:r>
              <a:rPr lang="en-US" altLang="zh-CN">
                <a:sym typeface="+mn-ea"/>
              </a:rPr>
              <a:t>Windows</a:t>
            </a:r>
            <a:r>
              <a:rPr lang="zh-CN" altLang="en-US">
                <a:sym typeface="+mn-ea"/>
              </a:rPr>
              <a:t>下装起来略微麻烦，但好处在于只有一次编译（如果不用</a:t>
            </a:r>
            <a:r>
              <a:rPr lang="en-US" altLang="zh-CN">
                <a:sym typeface="+mn-ea"/>
              </a:rPr>
              <a:t>gdml</a:t>
            </a:r>
            <a:r>
              <a:rPr lang="zh-CN" altLang="en-US">
                <a:sym typeface="+mn-ea"/>
              </a:rPr>
              <a:t>）。</a:t>
            </a:r>
            <a:endParaRPr lang="zh-CN" altLang="en-US">
              <a:sym typeface="+mn-ea"/>
            </a:endParaRPr>
          </a:p>
          <a:p>
            <a:pPr marL="457200" indent="-457200">
              <a:buAutoNum type="arabicPeriod"/>
            </a:pPr>
            <a:r>
              <a:rPr lang="zh-CN" altLang="en-US">
                <a:sym typeface="+mn-ea"/>
              </a:rPr>
              <a:t>下一个</a:t>
            </a:r>
            <a:r>
              <a:rPr lang="en-US" altLang="zh-CN">
                <a:sym typeface="+mn-ea"/>
              </a:rPr>
              <a:t>Visual Studio 2022</a:t>
            </a:r>
            <a:r>
              <a:rPr lang="zh-CN" altLang="en-US">
                <a:sym typeface="+mn-ea"/>
              </a:rPr>
              <a:t>，选模块的时候勾上</a:t>
            </a:r>
            <a:r>
              <a:rPr lang="en-US" altLang="zh-CN">
                <a:sym typeface="+mn-ea"/>
              </a:rPr>
              <a:t>C++</a:t>
            </a:r>
            <a:r>
              <a:rPr lang="zh-CN" altLang="en-US">
                <a:sym typeface="+mn-ea"/>
              </a:rPr>
              <a:t>开发；</a:t>
            </a:r>
            <a:endParaRPr lang="zh-CN" altLang="en-US">
              <a:sym typeface="+mn-ea"/>
            </a:endParaRPr>
          </a:p>
          <a:p>
            <a:pPr marL="457200" indent="-457200">
              <a:buAutoNum type="arabicPeriod"/>
            </a:pPr>
            <a:r>
              <a:rPr lang="zh-CN" altLang="en-US">
                <a:sym typeface="+mn-ea"/>
              </a:rPr>
              <a:t>去</a:t>
            </a:r>
            <a:r>
              <a:rPr lang="en-US" altLang="zh-CN">
                <a:sym typeface="+mn-ea"/>
              </a:rPr>
              <a:t>CMake</a:t>
            </a:r>
            <a:r>
              <a:rPr lang="zh-CN" altLang="en-US">
                <a:sym typeface="+mn-ea"/>
              </a:rPr>
              <a:t>官网下</a:t>
            </a:r>
            <a:r>
              <a:rPr lang="en-US" altLang="zh-CN">
                <a:sym typeface="+mn-ea"/>
              </a:rPr>
              <a:t>CMake</a:t>
            </a:r>
            <a:r>
              <a:rPr lang="zh-CN" altLang="en-US">
                <a:sym typeface="+mn-ea"/>
              </a:rPr>
              <a:t>安装包；</a:t>
            </a:r>
            <a:endParaRPr lang="zh-CN" altLang="en-US">
              <a:sym typeface="+mn-ea"/>
            </a:endParaRPr>
          </a:p>
          <a:p>
            <a:pPr marL="457200" indent="-457200">
              <a:buAutoNum type="arabicPeriod"/>
            </a:pPr>
            <a:r>
              <a:rPr lang="zh-CN" altLang="en-US">
                <a:sym typeface="+mn-ea"/>
              </a:rPr>
              <a:t>下载预编译的</a:t>
            </a:r>
            <a:r>
              <a:rPr lang="en-US" altLang="zh-CN">
                <a:sym typeface="+mn-ea"/>
              </a:rPr>
              <a:t>ROOT</a:t>
            </a:r>
            <a:r>
              <a:rPr lang="zh-CN" altLang="en-US">
                <a:sym typeface="+mn-ea"/>
              </a:rPr>
              <a:t>、</a:t>
            </a:r>
            <a:r>
              <a:rPr lang="en-US" altLang="zh-CN">
                <a:sym typeface="+mn-ea"/>
              </a:rPr>
              <a:t>Geant4</a:t>
            </a:r>
            <a:r>
              <a:rPr lang="zh-CN" altLang="en-US">
                <a:sym typeface="+mn-ea"/>
              </a:rPr>
              <a:t>安装包（不用下源码，因为不用编译）；</a:t>
            </a:r>
            <a:endParaRPr lang="zh-CN" altLang="en-US">
              <a:sym typeface="+mn-ea"/>
            </a:endParaRPr>
          </a:p>
          <a:p>
            <a:pPr marL="457200" indent="-457200">
              <a:buAutoNum type="arabicPeriod"/>
            </a:pPr>
            <a:r>
              <a:rPr lang="zh-CN" altLang="en-US">
                <a:sym typeface="+mn-ea"/>
              </a:rPr>
              <a:t>装以上三个</a:t>
            </a:r>
            <a:r>
              <a:rPr lang="zh-CN" altLang="en-US">
                <a:sym typeface="+mn-ea"/>
              </a:rPr>
              <a:t>安装包，记得勾选“加入环境变量”；</a:t>
            </a:r>
            <a:endParaRPr lang="zh-CN" altLang="en-US">
              <a:sym typeface="+mn-ea"/>
            </a:endParaRPr>
          </a:p>
          <a:p>
            <a:pPr marL="457200" indent="-457200">
              <a:buAutoNum type="arabicPeriod"/>
            </a:pPr>
            <a:r>
              <a:rPr lang="zh-CN" altLang="en-US">
                <a:sym typeface="+mn-ea"/>
              </a:rPr>
              <a:t>下</a:t>
            </a:r>
            <a:r>
              <a:rPr lang="en-US" altLang="zh-CN">
                <a:sym typeface="+mn-ea"/>
              </a:rPr>
              <a:t>G4</a:t>
            </a:r>
            <a:r>
              <a:rPr lang="zh-CN" altLang="en-US">
                <a:sym typeface="+mn-ea"/>
              </a:rPr>
              <a:t>的数据，解压到一个固定的文件夹里面（这个文件夹最好就与</a:t>
            </a:r>
            <a:r>
              <a:rPr lang="en-US" altLang="zh-CN">
                <a:sym typeface="+mn-ea"/>
              </a:rPr>
              <a:t>G4</a:t>
            </a:r>
            <a:r>
              <a:rPr lang="zh-CN" altLang="en-US">
                <a:sym typeface="+mn-ea"/>
              </a:rPr>
              <a:t>目录同级，好找），配好</a:t>
            </a:r>
            <a:r>
              <a:rPr lang="en-US" altLang="zh-CN">
                <a:sym typeface="+mn-ea"/>
              </a:rPr>
              <a:t>G4data</a:t>
            </a:r>
            <a:r>
              <a:rPr lang="zh-CN" altLang="en-US">
                <a:sym typeface="+mn-ea"/>
              </a:rPr>
              <a:t>的环境变量。环境变量就是</a:t>
            </a:r>
            <a:r>
              <a:rPr lang="en-US" altLang="zh-CN">
                <a:sym typeface="+mn-ea"/>
              </a:rPr>
              <a:t>Geant4</a:t>
            </a:r>
            <a:r>
              <a:rPr lang="zh-CN" altLang="en-US">
                <a:sym typeface="+mn-ea"/>
              </a:rPr>
              <a:t>的</a:t>
            </a:r>
            <a:r>
              <a:rPr lang="en-US" altLang="zh-CN">
                <a:sym typeface="+mn-ea"/>
              </a:rPr>
              <a:t>cmake</a:t>
            </a:r>
            <a:r>
              <a:rPr lang="zh-CN" altLang="en-US">
                <a:sym typeface="+mn-ea"/>
              </a:rPr>
              <a:t>文件夹里的</a:t>
            </a:r>
            <a:r>
              <a:rPr lang="en-US" altLang="zh-CN">
                <a:sym typeface="+mn-ea"/>
              </a:rPr>
              <a:t>Geant4Config.cmake</a:t>
            </a:r>
            <a:r>
              <a:rPr lang="zh-CN" altLang="en-US">
                <a:sym typeface="+mn-ea"/>
              </a:rPr>
              <a:t>提到的、带</a:t>
            </a:r>
            <a:r>
              <a:rPr lang="en-US" altLang="zh-CN">
                <a:sym typeface="+mn-ea"/>
              </a:rPr>
              <a:t>G4xxDATA</a:t>
            </a:r>
            <a:r>
              <a:rPr lang="zh-CN" altLang="en-US">
                <a:sym typeface="+mn-ea"/>
              </a:rPr>
              <a:t>的那些，它们的值设为对应的数据的目录路径。</a:t>
            </a:r>
            <a:r>
              <a:rPr lang="en-US" altLang="zh-CN">
                <a:sym typeface="+mn-ea"/>
              </a:rPr>
              <a:t>Windows</a:t>
            </a:r>
            <a:r>
              <a:rPr lang="zh-CN" altLang="en-US">
                <a:sym typeface="+mn-ea"/>
              </a:rPr>
              <a:t>的环境变量配置方法可以在网上随手查到。相比之下这一步是最麻烦的。</a:t>
            </a:r>
            <a:endParaRPr lang="zh-CN" altLang="en-US">
              <a:sym typeface="+mn-ea"/>
            </a:endParaRPr>
          </a:p>
          <a:p>
            <a:pPr marL="457200" indent="-457200">
              <a:buAutoNum type="arabicPeriod"/>
            </a:pPr>
            <a:r>
              <a:rPr lang="zh-CN" altLang="en-US">
                <a:sym typeface="+mn-ea"/>
              </a:rPr>
              <a:t>用</a:t>
            </a:r>
            <a:r>
              <a:rPr lang="en-US" altLang="zh-CN">
                <a:sym typeface="+mn-ea"/>
              </a:rPr>
              <a:t>Visual Studio 2022</a:t>
            </a:r>
            <a:r>
              <a:rPr lang="zh-CN" altLang="en-US">
                <a:sym typeface="+mn-ea"/>
              </a:rPr>
              <a:t>打开</a:t>
            </a:r>
            <a:r>
              <a:rPr lang="en-US" altLang="zh-CN">
                <a:sym typeface="+mn-ea"/>
              </a:rPr>
              <a:t>MACE</a:t>
            </a:r>
            <a:r>
              <a:rPr lang="zh-CN" altLang="en-US">
                <a:sym typeface="+mn-ea"/>
              </a:rPr>
              <a:t>的源代码目录，在顶部菜单找到类似“全部生成”的东西点一下。如果不出意外一会就编译好了。如果</a:t>
            </a:r>
            <a:r>
              <a:rPr lang="en-US" altLang="zh-CN">
                <a:sym typeface="+mn-ea"/>
              </a:rPr>
              <a:t>cmake</a:t>
            </a:r>
            <a:r>
              <a:rPr lang="zh-CN" altLang="en-US">
                <a:sym typeface="+mn-ea"/>
              </a:rPr>
              <a:t>运行的时候报了什么错，先读一下</a:t>
            </a:r>
            <a:r>
              <a:rPr lang="en-US" altLang="zh-CN">
                <a:sym typeface="+mn-ea"/>
              </a:rPr>
              <a:t>log</a:t>
            </a:r>
            <a:r>
              <a:rPr lang="zh-CN" altLang="en-US">
                <a:sym typeface="+mn-ea"/>
              </a:rPr>
              <a:t>，很可能是下依赖的时候失败了（有些要从</a:t>
            </a:r>
            <a:r>
              <a:rPr lang="en-US" altLang="zh-CN">
                <a:sym typeface="+mn-ea"/>
              </a:rPr>
              <a:t>github</a:t>
            </a:r>
            <a:r>
              <a:rPr lang="zh-CN" altLang="en-US">
                <a:sym typeface="+mn-ea"/>
              </a:rPr>
              <a:t>下），多试几次可能就好。</a:t>
            </a:r>
            <a:endParaRPr lang="zh-CN" altLang="en-US">
              <a:sym typeface="+mn-ea"/>
            </a:endParaRPr>
          </a:p>
          <a:p>
            <a:r>
              <a:rPr lang="zh-CN" altLang="en-US">
                <a:sym typeface="+mn-ea"/>
              </a:rPr>
              <a:t>注意：这样编译的</a:t>
            </a:r>
            <a:r>
              <a:rPr lang="en-US" altLang="zh-CN">
                <a:sym typeface="+mn-ea"/>
              </a:rPr>
              <a:t>MACE</a:t>
            </a:r>
            <a:r>
              <a:rPr lang="zh-CN" altLang="en-US">
                <a:sym typeface="+mn-ea"/>
              </a:rPr>
              <a:t>没有</a:t>
            </a:r>
            <a:r>
              <a:rPr lang="en-US" altLang="zh-CN">
                <a:sym typeface="+mn-ea"/>
              </a:rPr>
              <a:t>gdml</a:t>
            </a:r>
            <a:r>
              <a:rPr lang="zh-CN" altLang="en-US">
                <a:sym typeface="+mn-ea"/>
              </a:rPr>
              <a:t>支持。所以导出不了几何。如果要</a:t>
            </a:r>
            <a:r>
              <a:rPr lang="en-US" altLang="zh-CN">
                <a:sym typeface="+mn-ea"/>
              </a:rPr>
              <a:t>gdml</a:t>
            </a:r>
            <a:r>
              <a:rPr lang="zh-CN" altLang="en-US">
                <a:sym typeface="+mn-ea"/>
              </a:rPr>
              <a:t>，还要手工编译一个</a:t>
            </a:r>
            <a:r>
              <a:rPr lang="en-US" altLang="zh-CN">
                <a:sym typeface="+mn-ea"/>
              </a:rPr>
              <a:t>Xerces-C++</a:t>
            </a:r>
            <a:r>
              <a:rPr lang="zh-CN" altLang="en-US">
                <a:sym typeface="+mn-ea"/>
              </a:rPr>
              <a:t>，以及一个带</a:t>
            </a:r>
            <a:r>
              <a:rPr lang="en-US" altLang="zh-CN">
                <a:sym typeface="+mn-ea"/>
              </a:rPr>
              <a:t>gdml</a:t>
            </a:r>
            <a:r>
              <a:rPr lang="zh-CN" altLang="en-US">
                <a:sym typeface="+mn-ea"/>
              </a:rPr>
              <a:t>的</a:t>
            </a:r>
            <a:r>
              <a:rPr lang="en-US" altLang="zh-CN">
                <a:sym typeface="+mn-ea"/>
              </a:rPr>
              <a:t>G4</a:t>
            </a:r>
            <a:r>
              <a:rPr lang="zh-CN" altLang="en-US">
                <a:sym typeface="+mn-ea"/>
              </a:rPr>
              <a:t>（过程很可能充满惊喜）。</a:t>
            </a:r>
            <a:endParaRPr lang="zh-CN" altLang="en-US">
              <a:sym typeface="+mn-ea"/>
            </a:endParaRPr>
          </a:p>
        </p:txBody>
      </p:sp>
      <p:sp>
        <p:nvSpPr>
          <p:cNvPr id="4" name="灯片编号占位符 3"/>
          <p:cNvSpPr>
            <a:spLocks noGrp="1"/>
          </p:cNvSpPr>
          <p:nvPr>
            <p:ph type="sldNum" sz="quarter" idx="12"/>
          </p:nvPr>
        </p:nvSpPr>
        <p:spPr/>
        <p:txBody>
          <a:bodyPr/>
          <a:p>
            <a:fld id="{49AE70B2-8BF9-45C0-BB95-33D1B9D3A854}" type="slidenum">
              <a:rPr lang="zh-CN" altLang="en-US" smtClean="0"/>
            </a:fld>
            <a:endParaRPr lang="zh-CN" alt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sym typeface="+mn-ea"/>
              </a:rPr>
              <a:t>ROOT</a:t>
            </a:r>
            <a:r>
              <a:rPr lang="zh-CN" altLang="en-US">
                <a:sym typeface="+mn-ea"/>
              </a:rPr>
              <a:t>的一个跨平台问题（已修复）</a:t>
            </a:r>
            <a:endParaRPr lang="zh-CN" altLang="en-US">
              <a:sym typeface="+mn-ea"/>
            </a:endParaRPr>
          </a:p>
        </p:txBody>
      </p:sp>
      <p:pic>
        <p:nvPicPr>
          <p:cNvPr id="4" name="内容占位符 3"/>
          <p:cNvPicPr>
            <a:picLocks noChangeAspect="1"/>
          </p:cNvPicPr>
          <p:nvPr>
            <p:ph idx="1"/>
          </p:nvPr>
        </p:nvPicPr>
        <p:blipFill>
          <a:blip r:embed="rId1"/>
          <a:stretch>
            <a:fillRect/>
          </a:stretch>
        </p:blipFill>
        <p:spPr>
          <a:xfrm>
            <a:off x="4246245" y="1259205"/>
            <a:ext cx="7446645" cy="5104130"/>
          </a:xfrm>
          <a:prstGeom prst="rect">
            <a:avLst/>
          </a:prstGeom>
        </p:spPr>
      </p:pic>
      <p:sp>
        <p:nvSpPr>
          <p:cNvPr id="5" name="文本框 4"/>
          <p:cNvSpPr txBox="1"/>
          <p:nvPr/>
        </p:nvSpPr>
        <p:spPr>
          <a:xfrm>
            <a:off x="1548765" y="6363335"/>
            <a:ext cx="10144760" cy="368300"/>
          </a:xfrm>
          <a:prstGeom prst="rect">
            <a:avLst/>
          </a:prstGeom>
          <a:noFill/>
        </p:spPr>
        <p:txBody>
          <a:bodyPr wrap="square" rtlCol="0" anchor="t">
            <a:spAutoFit/>
          </a:bodyPr>
          <a:p>
            <a:r>
              <a:rPr lang="zh-CN" altLang="en-US"/>
              <a:t>https://root-forum.cern.ch/t/preprocessor-macro-x86-64-problem-with-clhep-on-windows/50431</a:t>
            </a:r>
            <a:endParaRPr lang="zh-CN" altLang="en-US"/>
          </a:p>
        </p:txBody>
      </p:sp>
      <p:sp>
        <p:nvSpPr>
          <p:cNvPr id="6" name="内容占位符 2"/>
          <p:cNvSpPr>
            <a:spLocks noGrp="1"/>
          </p:cNvSpPr>
          <p:nvPr/>
        </p:nvSpPr>
        <p:spPr>
          <a:xfrm>
            <a:off x="647700" y="1825625"/>
            <a:ext cx="3598545" cy="435165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lumMod val="75000"/>
                    <a:lumOff val="25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75000"/>
                    <a:lumOff val="25000"/>
                  </a:schemeClr>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lumMod val="75000"/>
                    <a:lumOff val="25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lumMod val="75000"/>
                    <a:lumOff val="25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pPr>
            <a:r>
              <a:rPr lang="zh-CN">
                <a:sym typeface="+mn-ea"/>
              </a:rPr>
              <a:t>在</a:t>
            </a:r>
            <a:r>
              <a:rPr lang="en-US" altLang="zh-CN">
                <a:sym typeface="+mn-ea"/>
              </a:rPr>
              <a:t>Windows</a:t>
            </a:r>
            <a:r>
              <a:rPr lang="zh-CN" altLang="en-US">
                <a:sym typeface="+mn-ea"/>
              </a:rPr>
              <a:t>上测试跨平台时发现的一个</a:t>
            </a:r>
            <a:r>
              <a:rPr lang="en-US" altLang="zh-CN">
                <a:sym typeface="+mn-ea"/>
              </a:rPr>
              <a:t>root</a:t>
            </a:r>
            <a:r>
              <a:rPr lang="zh-CN" altLang="en-US">
                <a:sym typeface="+mn-ea"/>
              </a:rPr>
              <a:t>的</a:t>
            </a:r>
            <a:r>
              <a:rPr lang="en-US" altLang="zh-CN">
                <a:sym typeface="+mn-ea"/>
              </a:rPr>
              <a:t>bug</a:t>
            </a:r>
            <a:r>
              <a:rPr lang="zh-CN" altLang="en-US">
                <a:sym typeface="+mn-ea"/>
              </a:rPr>
              <a:t>，看起来像是笔误。意外引入的</a:t>
            </a:r>
            <a:r>
              <a:rPr lang="en-US" altLang="zh-CN">
                <a:sym typeface="+mn-ea"/>
              </a:rPr>
              <a:t>__x86_64__</a:t>
            </a:r>
            <a:r>
              <a:rPr lang="zh-CN" altLang="en-US">
                <a:sym typeface="+mn-ea"/>
              </a:rPr>
              <a:t>会和</a:t>
            </a:r>
            <a:r>
              <a:rPr lang="en-US" altLang="zh-CN">
                <a:sym typeface="+mn-ea"/>
              </a:rPr>
              <a:t>CLHEP</a:t>
            </a:r>
            <a:r>
              <a:rPr lang="zh-CN" altLang="en-US">
                <a:sym typeface="+mn-ea"/>
              </a:rPr>
              <a:t>冲突。</a:t>
            </a:r>
            <a:endParaRPr lang="zh-CN" altLang="en-US">
              <a:sym typeface="+mn-ea"/>
            </a:endParaRPr>
          </a:p>
          <a:p>
            <a:pPr>
              <a:lnSpc>
                <a:spcPct val="150000"/>
              </a:lnSpc>
            </a:pPr>
            <a:r>
              <a:rPr lang="en-US" altLang="zh-CN">
                <a:sym typeface="+mn-ea"/>
              </a:rPr>
              <a:t>6.26.04</a:t>
            </a:r>
            <a:r>
              <a:rPr lang="zh-CN" altLang="en-US">
                <a:sym typeface="+mn-ea"/>
              </a:rPr>
              <a:t>上只能用一个比较生涩的办法硬绕过去，</a:t>
            </a:r>
            <a:r>
              <a:rPr lang="zh-CN" altLang="en-US">
                <a:sym typeface="+mn-ea"/>
              </a:rPr>
              <a:t>但</a:t>
            </a:r>
            <a:r>
              <a:rPr lang="en-US" altLang="zh-CN">
                <a:sym typeface="+mn-ea"/>
              </a:rPr>
              <a:t>6.26.06</a:t>
            </a:r>
            <a:r>
              <a:rPr lang="zh-CN" altLang="en-US">
                <a:sym typeface="+mn-ea"/>
              </a:rPr>
              <a:t>应当已无此问题。</a:t>
            </a:r>
            <a:endParaRPr lang="zh-CN" altLang="en-US">
              <a:sym typeface="+mn-ea"/>
            </a:endParaRPr>
          </a:p>
        </p:txBody>
      </p:sp>
      <p:sp>
        <p:nvSpPr>
          <p:cNvPr id="7" name="灯片编号占位符 6"/>
          <p:cNvSpPr>
            <a:spLocks noGrp="1"/>
          </p:cNvSpPr>
          <p:nvPr>
            <p:ph type="sldNum" sz="quarter" idx="12"/>
          </p:nvPr>
        </p:nvSpPr>
        <p:spPr/>
        <p:txBody>
          <a:bodyPr/>
          <a:p>
            <a:fld id="{49AE70B2-8BF9-45C0-BB95-33D1B9D3A854}" type="slidenum">
              <a:rPr lang="zh-CN" altLang="en-US" smtClean="0"/>
            </a:fld>
            <a:endParaRPr lang="zh-CN" alt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sym typeface="+mn-ea"/>
              </a:rPr>
              <a:t>安装（</a:t>
            </a:r>
            <a:r>
              <a:rPr lang="en-US" altLang="zh-CN">
                <a:sym typeface="+mn-ea"/>
              </a:rPr>
              <a:t>Mac</a:t>
            </a:r>
            <a:r>
              <a:rPr lang="zh-CN" altLang="en-US">
                <a:sym typeface="+mn-ea"/>
              </a:rPr>
              <a:t>）</a:t>
            </a:r>
            <a:endParaRPr lang="zh-CN" altLang="en-US">
              <a:sym typeface="+mn-ea"/>
            </a:endParaRPr>
          </a:p>
        </p:txBody>
      </p:sp>
      <p:sp>
        <p:nvSpPr>
          <p:cNvPr id="3" name="内容占位符 2"/>
          <p:cNvSpPr>
            <a:spLocks noGrp="1"/>
          </p:cNvSpPr>
          <p:nvPr>
            <p:ph idx="1"/>
          </p:nvPr>
        </p:nvSpPr>
        <p:spPr>
          <a:xfrm>
            <a:off x="647700" y="1825625"/>
            <a:ext cx="4401820" cy="4351655"/>
          </a:xfrm>
        </p:spPr>
        <p:txBody>
          <a:bodyPr/>
          <a:p>
            <a:pPr>
              <a:lnSpc>
                <a:spcPct val="150000"/>
              </a:lnSpc>
            </a:pPr>
            <a:r>
              <a:rPr lang="zh-CN"/>
              <a:t>还未试过，目前可能过不了编译，因为</a:t>
            </a:r>
            <a:r>
              <a:rPr lang="en-US" altLang="zh-CN"/>
              <a:t>Apple Clang</a:t>
            </a:r>
            <a:r>
              <a:rPr lang="zh-CN" altLang="en-US"/>
              <a:t>还不支持三路比较。</a:t>
            </a:r>
            <a:endParaRPr lang="zh-CN" altLang="en-US"/>
          </a:p>
          <a:p>
            <a:pPr>
              <a:lnSpc>
                <a:spcPct val="150000"/>
              </a:lnSpc>
            </a:pPr>
            <a:r>
              <a:rPr lang="zh-CN"/>
              <a:t>除非稍微修改一下源代码，去掉唯一的一行三路比较（</a:t>
            </a:r>
            <a:r>
              <a:rPr lang="en-US" altLang="zh-CN"/>
              <a:t>&lt;=&gt;</a:t>
            </a:r>
            <a:r>
              <a:rPr lang="zh-CN" altLang="en-US"/>
              <a:t>，</a:t>
            </a:r>
            <a:r>
              <a:rPr lang="zh-CN"/>
              <a:t>在</a:t>
            </a:r>
            <a:r>
              <a:rPr lang="en-US" altLang="zh-CN"/>
              <a:t>FixedCapacityString</a:t>
            </a:r>
            <a:r>
              <a:rPr lang="zh-CN"/>
              <a:t>）</a:t>
            </a:r>
            <a:r>
              <a:rPr lang="zh-CN" altLang="en-US"/>
              <a:t>。</a:t>
            </a:r>
            <a:endParaRPr lang="zh-CN" altLang="en-US"/>
          </a:p>
          <a:p>
            <a:pPr>
              <a:lnSpc>
                <a:spcPct val="150000"/>
              </a:lnSpc>
            </a:pPr>
            <a:r>
              <a:rPr lang="zh-CN" altLang="en-US"/>
              <a:t>但</a:t>
            </a:r>
            <a:r>
              <a:rPr lang="en-US" altLang="zh-CN">
                <a:sym typeface="+mn-ea"/>
              </a:rPr>
              <a:t>Apple Clang</a:t>
            </a:r>
            <a:r>
              <a:rPr lang="zh-CN" altLang="en-US"/>
              <a:t>支持三路比较应该也就是短期内的事情。</a:t>
            </a:r>
            <a:endParaRPr lang="en-US" altLang="zh-CN"/>
          </a:p>
        </p:txBody>
      </p:sp>
      <p:pic>
        <p:nvPicPr>
          <p:cNvPr id="9" name="图片 8"/>
          <p:cNvPicPr>
            <a:picLocks noChangeAspect="1"/>
          </p:cNvPicPr>
          <p:nvPr/>
        </p:nvPicPr>
        <p:blipFill>
          <a:blip r:embed="rId1"/>
          <a:stretch>
            <a:fillRect/>
          </a:stretch>
        </p:blipFill>
        <p:spPr>
          <a:xfrm>
            <a:off x="5467350" y="632460"/>
            <a:ext cx="6438900" cy="2697480"/>
          </a:xfrm>
          <a:prstGeom prst="rect">
            <a:avLst/>
          </a:prstGeom>
        </p:spPr>
      </p:pic>
      <p:pic>
        <p:nvPicPr>
          <p:cNvPr id="10" name="图片 9"/>
          <p:cNvPicPr>
            <a:picLocks noChangeAspect="1"/>
          </p:cNvPicPr>
          <p:nvPr/>
        </p:nvPicPr>
        <p:blipFill>
          <a:blip r:embed="rId2"/>
          <a:stretch>
            <a:fillRect/>
          </a:stretch>
        </p:blipFill>
        <p:spPr>
          <a:xfrm>
            <a:off x="5467350" y="3600450"/>
            <a:ext cx="6477000" cy="2430780"/>
          </a:xfrm>
          <a:prstGeom prst="rect">
            <a:avLst/>
          </a:prstGeom>
        </p:spPr>
      </p:pic>
      <p:sp>
        <p:nvSpPr>
          <p:cNvPr id="11" name="椭圆 10"/>
          <p:cNvSpPr/>
          <p:nvPr/>
        </p:nvSpPr>
        <p:spPr>
          <a:xfrm>
            <a:off x="11148060" y="3562350"/>
            <a:ext cx="830580" cy="929640"/>
          </a:xfrm>
          <a:prstGeom prst="ellipse">
            <a:avLst/>
          </a:prstGeom>
          <a:noFill/>
          <a:ln w="19050">
            <a:solidFill>
              <a:srgbClr val="FF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2" name="椭圆 11"/>
          <p:cNvSpPr/>
          <p:nvPr/>
        </p:nvSpPr>
        <p:spPr>
          <a:xfrm>
            <a:off x="11148060" y="5147310"/>
            <a:ext cx="830580" cy="929640"/>
          </a:xfrm>
          <a:prstGeom prst="ellipse">
            <a:avLst/>
          </a:prstGeom>
          <a:noFill/>
          <a:ln w="19050">
            <a:solidFill>
              <a:srgbClr val="FF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3" name="灯片编号占位符 12"/>
          <p:cNvSpPr>
            <a:spLocks noGrp="1"/>
          </p:cNvSpPr>
          <p:nvPr>
            <p:ph type="sldNum" sz="quarter" idx="12"/>
          </p:nvPr>
        </p:nvSpPr>
        <p:spPr/>
        <p:txBody>
          <a:bodyPr/>
          <a:p>
            <a:fld id="{49AE70B2-8BF9-45C0-BB95-33D1B9D3A854}" type="slidenum">
              <a:rPr lang="zh-CN" altLang="en-US" smtClean="0"/>
            </a:fld>
            <a:endParaRPr lang="zh-CN" altLang="en-US"/>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标题 3"/>
          <p:cNvSpPr>
            <a:spLocks noGrp="1"/>
          </p:cNvSpPr>
          <p:nvPr>
            <p:ph type="title"/>
          </p:nvPr>
        </p:nvSpPr>
        <p:spPr/>
        <p:txBody>
          <a:bodyPr/>
          <a:p>
            <a:r>
              <a:rPr lang="zh-CN" altLang="en-US"/>
              <a:t>目录</a:t>
            </a:r>
            <a:endParaRPr lang="zh-CN" altLang="en-US"/>
          </a:p>
        </p:txBody>
      </p:sp>
      <p:sp>
        <p:nvSpPr>
          <p:cNvPr id="5" name="内容占位符 4"/>
          <p:cNvSpPr>
            <a:spLocks noGrp="1"/>
          </p:cNvSpPr>
          <p:nvPr>
            <p:ph sz="half" idx="1"/>
          </p:nvPr>
        </p:nvSpPr>
        <p:spPr>
          <a:xfrm>
            <a:off x="647700" y="1656715"/>
            <a:ext cx="5756275" cy="4766310"/>
          </a:xfrm>
        </p:spPr>
        <p:txBody>
          <a:bodyPr>
            <a:noAutofit/>
          </a:bodyPr>
          <a:p>
            <a:pPr>
              <a:lnSpc>
                <a:spcPct val="120000"/>
              </a:lnSpc>
              <a:spcAft>
                <a:spcPts val="0"/>
              </a:spcAft>
            </a:pPr>
            <a:r>
              <a:rPr lang="zh-CN" altLang="en-US">
                <a:solidFill>
                  <a:schemeClr val="bg2"/>
                </a:solidFill>
              </a:rPr>
              <a:t>概况</a:t>
            </a:r>
            <a:endParaRPr lang="en-US" altLang="zh-CN"/>
          </a:p>
          <a:p>
            <a:pPr>
              <a:lnSpc>
                <a:spcPct val="120000"/>
              </a:lnSpc>
              <a:spcAft>
                <a:spcPts val="0"/>
              </a:spcAft>
            </a:pPr>
            <a:r>
              <a:rPr lang="zh-CN" altLang="en-US">
                <a:solidFill>
                  <a:schemeClr val="bg2"/>
                </a:solidFill>
                <a:sym typeface="+mn-ea"/>
              </a:rPr>
              <a:t>近期开发进展：</a:t>
            </a:r>
            <a:r>
              <a:rPr lang="en-US" altLang="zh-CN">
                <a:solidFill>
                  <a:schemeClr val="bg2"/>
                </a:solidFill>
                <a:sym typeface="+mn-ea"/>
              </a:rPr>
              <a:t>MACE::Environment</a:t>
            </a:r>
            <a:endParaRPr lang="zh-CN" altLang="en-US">
              <a:solidFill>
                <a:schemeClr val="bg2"/>
              </a:solidFill>
            </a:endParaRPr>
          </a:p>
          <a:p>
            <a:pPr lvl="1">
              <a:lnSpc>
                <a:spcPct val="120000"/>
              </a:lnSpc>
              <a:spcAft>
                <a:spcPts val="0"/>
              </a:spcAft>
            </a:pPr>
            <a:r>
              <a:rPr lang="zh-CN" altLang="en-US">
                <a:solidFill>
                  <a:schemeClr val="bg2"/>
                </a:solidFill>
                <a:sym typeface="+mn-ea"/>
              </a:rPr>
              <a:t>界面</a:t>
            </a:r>
            <a:r>
              <a:rPr lang="en-US" altLang="zh-CN">
                <a:solidFill>
                  <a:schemeClr val="bg2"/>
                </a:solidFill>
                <a:sym typeface="+mn-ea"/>
              </a:rPr>
              <a:t>/</a:t>
            </a:r>
            <a:r>
              <a:rPr lang="zh-CN" altLang="en-US">
                <a:solidFill>
                  <a:schemeClr val="bg2"/>
                </a:solidFill>
                <a:sym typeface="+mn-ea"/>
              </a:rPr>
              <a:t>接口</a:t>
            </a:r>
            <a:endParaRPr lang="zh-CN" altLang="en-US">
              <a:solidFill>
                <a:schemeClr val="bg2"/>
              </a:solidFill>
            </a:endParaRPr>
          </a:p>
          <a:p>
            <a:pPr lvl="2" algn="l">
              <a:lnSpc>
                <a:spcPct val="120000"/>
              </a:lnSpc>
              <a:spcAft>
                <a:spcPts val="0"/>
              </a:spcAft>
              <a:buClrTx/>
              <a:buSzTx/>
            </a:pPr>
            <a:r>
              <a:rPr lang="zh-CN" altLang="en-US">
                <a:solidFill>
                  <a:schemeClr val="bg2"/>
                </a:solidFill>
                <a:sym typeface="+mn-ea"/>
              </a:rPr>
              <a:t>环境（MACE::Environment::(...)）</a:t>
            </a:r>
            <a:endParaRPr lang="zh-CN" altLang="en-US">
              <a:solidFill>
                <a:schemeClr val="bg2"/>
              </a:solidFill>
            </a:endParaRPr>
          </a:p>
          <a:p>
            <a:pPr lvl="2" algn="l">
              <a:lnSpc>
                <a:spcPct val="120000"/>
              </a:lnSpc>
              <a:spcAft>
                <a:spcPts val="0"/>
              </a:spcAft>
              <a:buClrTx/>
              <a:buSzTx/>
            </a:pPr>
            <a:r>
              <a:rPr lang="zh-CN" altLang="en-US">
                <a:solidFill>
                  <a:schemeClr val="bg2"/>
                </a:solidFill>
                <a:sym typeface="+mn-ea"/>
              </a:rPr>
              <a:t>命令行界面（MACE::Environment::CLI::(...)）</a:t>
            </a:r>
            <a:endParaRPr lang="zh-CN" altLang="en-US">
              <a:solidFill>
                <a:schemeClr val="bg2"/>
              </a:solidFill>
              <a:sym typeface="+mn-ea"/>
            </a:endParaRPr>
          </a:p>
          <a:p>
            <a:pPr lvl="2" algn="l">
              <a:lnSpc>
                <a:spcPct val="120000"/>
              </a:lnSpc>
              <a:spcAft>
                <a:spcPts val="0"/>
              </a:spcAft>
              <a:buClrTx/>
              <a:buSzTx/>
            </a:pPr>
            <a:r>
              <a:rPr lang="zh-CN" altLang="en-US">
                <a:solidFill>
                  <a:schemeClr val="bg2"/>
                </a:solidFill>
              </a:rPr>
              <a:t>输出控制</a:t>
            </a:r>
            <a:r>
              <a:rPr lang="zh-CN" altLang="en-US">
                <a:solidFill>
                  <a:schemeClr val="bg2"/>
                </a:solidFill>
                <a:sym typeface="+mn-ea"/>
              </a:rPr>
              <a:t>（MACE::Environment::VerboseLevel）</a:t>
            </a:r>
            <a:endParaRPr lang="zh-CN" altLang="en-US">
              <a:solidFill>
                <a:schemeClr val="bg2"/>
              </a:solidFill>
            </a:endParaRPr>
          </a:p>
          <a:p>
            <a:pPr lvl="2" algn="l">
              <a:lnSpc>
                <a:spcPct val="120000"/>
              </a:lnSpc>
              <a:spcAft>
                <a:spcPts val="0"/>
              </a:spcAft>
              <a:buClrTx/>
              <a:buSzTx/>
            </a:pPr>
            <a:r>
              <a:rPr lang="zh-CN" altLang="en-US">
                <a:solidFill>
                  <a:schemeClr val="bg2"/>
                </a:solidFill>
                <a:sym typeface="+mn-ea"/>
              </a:rPr>
              <a:t>MPI和G4的奇妙联动（MPIRunManager）</a:t>
            </a:r>
            <a:endParaRPr lang="zh-CN" altLang="en-US">
              <a:solidFill>
                <a:schemeClr val="bg2"/>
              </a:solidFill>
            </a:endParaRPr>
          </a:p>
          <a:p>
            <a:pPr lvl="2">
              <a:lnSpc>
                <a:spcPct val="120000"/>
              </a:lnSpc>
              <a:spcAft>
                <a:spcPts val="0"/>
              </a:spcAft>
            </a:pPr>
            <a:r>
              <a:rPr lang="en-US" altLang="zh-CN">
                <a:solidFill>
                  <a:schemeClr val="bg2"/>
                </a:solidFill>
                <a:sym typeface="+mn-ea"/>
              </a:rPr>
              <a:t>G4</a:t>
            </a:r>
            <a:r>
              <a:rPr lang="zh-CN" altLang="en-US">
                <a:solidFill>
                  <a:schemeClr val="bg2"/>
                </a:solidFill>
                <a:sym typeface="+mn-ea"/>
              </a:rPr>
              <a:t>界面的简单封装（</a:t>
            </a:r>
            <a:r>
              <a:rPr lang="en-US" altLang="zh-CN">
                <a:solidFill>
                  <a:schemeClr val="bg2"/>
                </a:solidFill>
                <a:sym typeface="+mn-ea"/>
              </a:rPr>
              <a:t>MPIExecutive</a:t>
            </a:r>
            <a:r>
              <a:rPr lang="zh-CN" altLang="en-US">
                <a:solidFill>
                  <a:schemeClr val="bg2"/>
                </a:solidFill>
                <a:sym typeface="+mn-ea"/>
              </a:rPr>
              <a:t>）</a:t>
            </a:r>
            <a:endParaRPr lang="zh-CN" altLang="en-US">
              <a:solidFill>
                <a:schemeClr val="bg2"/>
              </a:solidFill>
            </a:endParaRPr>
          </a:p>
          <a:p>
            <a:pPr lvl="1">
              <a:lnSpc>
                <a:spcPct val="120000"/>
              </a:lnSpc>
              <a:spcAft>
                <a:spcPts val="0"/>
              </a:spcAft>
            </a:pPr>
            <a:r>
              <a:rPr lang="zh-CN" altLang="en-US">
                <a:solidFill>
                  <a:schemeClr val="bg2"/>
                </a:solidFill>
              </a:rPr>
              <a:t>特性</a:t>
            </a:r>
            <a:endParaRPr lang="zh-CN" altLang="en-US">
              <a:solidFill>
                <a:schemeClr val="bg2"/>
              </a:solidFill>
            </a:endParaRPr>
          </a:p>
          <a:p>
            <a:pPr lvl="2" algn="l">
              <a:lnSpc>
                <a:spcPct val="120000"/>
              </a:lnSpc>
              <a:spcAft>
                <a:spcPts val="0"/>
              </a:spcAft>
              <a:buClrTx/>
              <a:buSzTx/>
            </a:pPr>
            <a:r>
              <a:rPr lang="zh-CN" altLang="en-US">
                <a:solidFill>
                  <a:schemeClr val="bg2"/>
                </a:solidFill>
                <a:sym typeface="+mn-ea"/>
              </a:rPr>
              <a:t>资源管理（MACE::Memory::(...)）</a:t>
            </a:r>
            <a:endParaRPr lang="zh-CN" altLang="en-US">
              <a:solidFill>
                <a:schemeClr val="bg2"/>
              </a:solidFill>
              <a:sym typeface="+mn-ea"/>
            </a:endParaRPr>
          </a:p>
          <a:p>
            <a:pPr lvl="2" algn="l">
              <a:lnSpc>
                <a:spcPct val="120000"/>
              </a:lnSpc>
              <a:spcAft>
                <a:spcPts val="0"/>
              </a:spcAft>
              <a:buClrTx/>
              <a:buSzTx/>
            </a:pPr>
            <a:r>
              <a:rPr lang="zh-CN" altLang="en-US">
                <a:solidFill>
                  <a:schemeClr val="bg2"/>
                </a:solidFill>
                <a:sym typeface="+mn-ea"/>
              </a:rPr>
              <a:t>信号处理/栈踪</a:t>
            </a:r>
            <a:endParaRPr lang="zh-CN" altLang="en-US">
              <a:solidFill>
                <a:schemeClr val="bg2"/>
              </a:solidFill>
              <a:sym typeface="+mn-ea"/>
            </a:endParaRPr>
          </a:p>
          <a:p>
            <a:pPr lvl="2" algn="l">
              <a:lnSpc>
                <a:spcPct val="120000"/>
              </a:lnSpc>
              <a:spcAft>
                <a:spcPts val="0"/>
              </a:spcAft>
              <a:buClrTx/>
              <a:buSzTx/>
            </a:pPr>
            <a:r>
              <a:rPr lang="zh-CN" altLang="en-US">
                <a:solidFill>
                  <a:schemeClr val="bg2"/>
                </a:solidFill>
              </a:rPr>
              <a:t>杂项功能特性（MACE::Utility</a:t>
            </a:r>
            <a:r>
              <a:rPr lang="zh-CN" altLang="en-US">
                <a:solidFill>
                  <a:schemeClr val="bg2"/>
                </a:solidFill>
                <a:sym typeface="+mn-ea"/>
              </a:rPr>
              <a:t>::(...)</a:t>
            </a:r>
            <a:r>
              <a:rPr lang="zh-CN" altLang="en-US">
                <a:solidFill>
                  <a:schemeClr val="bg2"/>
                </a:solidFill>
              </a:rPr>
              <a:t>）</a:t>
            </a:r>
            <a:endParaRPr lang="zh-CN" altLang="en-US">
              <a:solidFill>
                <a:schemeClr val="bg2"/>
              </a:solidFill>
            </a:endParaRPr>
          </a:p>
        </p:txBody>
      </p:sp>
      <p:sp>
        <p:nvSpPr>
          <p:cNvPr id="7" name="内容占位符 6"/>
          <p:cNvSpPr>
            <a:spLocks noGrp="1"/>
          </p:cNvSpPr>
          <p:nvPr>
            <p:ph sz="half" idx="2"/>
          </p:nvPr>
        </p:nvSpPr>
        <p:spPr>
          <a:xfrm>
            <a:off x="6403975" y="1825625"/>
            <a:ext cx="4759325" cy="4597400"/>
          </a:xfrm>
        </p:spPr>
        <p:txBody>
          <a:bodyPr/>
          <a:p>
            <a:pPr lvl="0">
              <a:lnSpc>
                <a:spcPct val="120000"/>
              </a:lnSpc>
              <a:spcAft>
                <a:spcPts val="0"/>
              </a:spcAft>
            </a:pPr>
            <a:r>
              <a:rPr lang="zh-CN" altLang="en-US">
                <a:solidFill>
                  <a:schemeClr val="bg2"/>
                </a:solidFill>
                <a:sym typeface="+mn-ea"/>
              </a:rPr>
              <a:t>安装与</a:t>
            </a:r>
            <a:r>
              <a:rPr lang="zh-CN" altLang="en-US" sz="2000">
                <a:solidFill>
                  <a:schemeClr val="bg2"/>
                </a:solidFill>
                <a:sym typeface="+mn-ea"/>
              </a:rPr>
              <a:t>跨平台性</a:t>
            </a:r>
            <a:endParaRPr lang="en-US" altLang="zh-CN">
              <a:solidFill>
                <a:schemeClr val="bg2"/>
              </a:solidFill>
            </a:endParaRPr>
          </a:p>
          <a:p>
            <a:pPr lvl="1">
              <a:lnSpc>
                <a:spcPct val="120000"/>
              </a:lnSpc>
              <a:spcAft>
                <a:spcPts val="0"/>
              </a:spcAft>
            </a:pPr>
            <a:r>
              <a:rPr lang="en-US" altLang="zh-CN">
                <a:solidFill>
                  <a:schemeClr val="bg2"/>
                </a:solidFill>
                <a:sym typeface="+mn-ea"/>
              </a:rPr>
              <a:t>Linux</a:t>
            </a:r>
            <a:endParaRPr lang="en-US" altLang="zh-CN">
              <a:solidFill>
                <a:schemeClr val="bg2"/>
              </a:solidFill>
            </a:endParaRPr>
          </a:p>
          <a:p>
            <a:pPr lvl="1">
              <a:lnSpc>
                <a:spcPct val="120000"/>
              </a:lnSpc>
              <a:spcAft>
                <a:spcPts val="0"/>
              </a:spcAft>
            </a:pPr>
            <a:r>
              <a:rPr lang="en-US" altLang="zh-CN">
                <a:solidFill>
                  <a:schemeClr val="bg2"/>
                </a:solidFill>
                <a:sym typeface="+mn-ea"/>
              </a:rPr>
              <a:t>Windows</a:t>
            </a:r>
            <a:endParaRPr lang="en-US" altLang="zh-CN">
              <a:solidFill>
                <a:schemeClr val="bg2"/>
              </a:solidFill>
              <a:sym typeface="+mn-ea"/>
            </a:endParaRPr>
          </a:p>
          <a:p>
            <a:pPr lvl="2">
              <a:lnSpc>
                <a:spcPct val="120000"/>
              </a:lnSpc>
              <a:spcAft>
                <a:spcPts val="0"/>
              </a:spcAft>
            </a:pPr>
            <a:r>
              <a:rPr lang="zh-CN" altLang="en-US">
                <a:solidFill>
                  <a:schemeClr val="bg2"/>
                </a:solidFill>
                <a:sym typeface="+mn-ea"/>
              </a:rPr>
              <a:t>一个</a:t>
            </a:r>
            <a:r>
              <a:rPr lang="en-US" altLang="zh-CN">
                <a:solidFill>
                  <a:schemeClr val="bg2"/>
                </a:solidFill>
                <a:sym typeface="+mn-ea"/>
              </a:rPr>
              <a:t>ROOT</a:t>
            </a:r>
            <a:r>
              <a:rPr lang="zh-CN" altLang="en-US">
                <a:solidFill>
                  <a:schemeClr val="bg2"/>
                </a:solidFill>
                <a:sym typeface="+mn-ea"/>
              </a:rPr>
              <a:t>的</a:t>
            </a:r>
            <a:r>
              <a:rPr lang="en-US" altLang="zh-CN">
                <a:solidFill>
                  <a:schemeClr val="bg2"/>
                </a:solidFill>
                <a:sym typeface="+mn-ea"/>
              </a:rPr>
              <a:t>bug</a:t>
            </a:r>
            <a:endParaRPr lang="en-US" altLang="zh-CN">
              <a:solidFill>
                <a:schemeClr val="bg2"/>
              </a:solidFill>
            </a:endParaRPr>
          </a:p>
          <a:p>
            <a:pPr lvl="1">
              <a:lnSpc>
                <a:spcPct val="120000"/>
              </a:lnSpc>
              <a:spcAft>
                <a:spcPts val="0"/>
              </a:spcAft>
            </a:pPr>
            <a:r>
              <a:rPr lang="en-US" altLang="zh-CN">
                <a:solidFill>
                  <a:schemeClr val="bg2"/>
                </a:solidFill>
                <a:sym typeface="+mn-ea"/>
              </a:rPr>
              <a:t>Mac</a:t>
            </a:r>
            <a:endParaRPr lang="en-US" altLang="zh-CN">
              <a:solidFill>
                <a:schemeClr val="bg2"/>
              </a:solidFill>
              <a:sym typeface="+mn-ea"/>
            </a:endParaRPr>
          </a:p>
          <a:p>
            <a:pPr lvl="1">
              <a:lnSpc>
                <a:spcPct val="120000"/>
              </a:lnSpc>
              <a:spcAft>
                <a:spcPts val="0"/>
              </a:spcAft>
            </a:pPr>
            <a:r>
              <a:rPr lang="zh-CN" altLang="en-US">
                <a:solidFill>
                  <a:schemeClr val="tx1"/>
                </a:solidFill>
                <a:sym typeface="+mn-ea"/>
              </a:rPr>
              <a:t>编译选项</a:t>
            </a:r>
            <a:endParaRPr lang="zh-CN" altLang="en-US">
              <a:solidFill>
                <a:schemeClr val="tx1"/>
              </a:solidFill>
            </a:endParaRPr>
          </a:p>
          <a:p>
            <a:pPr marL="0" indent="0">
              <a:lnSpc>
                <a:spcPct val="120000"/>
              </a:lnSpc>
              <a:spcAft>
                <a:spcPts val="0"/>
              </a:spcAft>
              <a:buNone/>
            </a:pPr>
            <a:endParaRPr lang="zh-CN" altLang="en-US">
              <a:solidFill>
                <a:schemeClr val="bg2"/>
              </a:solidFill>
            </a:endParaRPr>
          </a:p>
        </p:txBody>
      </p:sp>
      <p:sp>
        <p:nvSpPr>
          <p:cNvPr id="2" name="灯片编号占位符 1"/>
          <p:cNvSpPr>
            <a:spLocks noGrp="1"/>
          </p:cNvSpPr>
          <p:nvPr>
            <p:ph type="sldNum" sz="quarter" idx="12"/>
          </p:nvPr>
        </p:nvSpPr>
        <p:spPr/>
        <p:txBody>
          <a:bodyPr/>
          <a:p>
            <a:fld id="{49AE70B2-8BF9-45C0-BB95-33D1B9D3A854}" type="slidenum">
              <a:rPr lang="zh-CN" altLang="en-US" smtClean="0"/>
            </a:fld>
            <a:endParaRPr lang="zh-CN" altLang="en-US"/>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基本编译选项</a:t>
            </a:r>
            <a:endParaRPr lang="zh-CN" altLang="en-US"/>
          </a:p>
        </p:txBody>
      </p:sp>
      <p:sp>
        <p:nvSpPr>
          <p:cNvPr id="3" name="内容占位符 2"/>
          <p:cNvSpPr>
            <a:spLocks noGrp="1"/>
          </p:cNvSpPr>
          <p:nvPr>
            <p:ph idx="1"/>
          </p:nvPr>
        </p:nvSpPr>
        <p:spPr>
          <a:xfrm>
            <a:off x="647700" y="1825625"/>
            <a:ext cx="10515600" cy="4450715"/>
          </a:xfrm>
        </p:spPr>
        <p:txBody>
          <a:bodyPr>
            <a:normAutofit/>
          </a:bodyPr>
          <a:p>
            <a:r>
              <a:rPr lang="zh-CN" altLang="en-US" sz="2000"/>
              <a:t>MACE_BUILD_TEST</a:t>
            </a:r>
            <a:endParaRPr lang="zh-CN" altLang="en-US" sz="2000"/>
          </a:p>
          <a:p>
            <a:pPr lvl="1"/>
            <a:r>
              <a:rPr lang="zh-CN" altLang="en-US" sz="2000"/>
              <a:t>Build MACE with test programs.</a:t>
            </a:r>
            <a:endParaRPr lang="zh-CN" altLang="en-US" sz="2000"/>
          </a:p>
          <a:p>
            <a:r>
              <a:rPr lang="zh-CN" altLang="en-US" sz="2000"/>
              <a:t>MACE_BUILTIN_ARGPARSE</a:t>
            </a:r>
            <a:endParaRPr lang="zh-CN" altLang="en-US" sz="2000"/>
          </a:p>
          <a:p>
            <a:pPr lvl="1"/>
            <a:r>
              <a:rPr lang="zh-CN" altLang="en-US" sz="2000"/>
              <a:t>Use built-in argparse (network or pre-downloaded source is required). </a:t>
            </a:r>
            <a:endParaRPr lang="zh-CN" altLang="en-US" sz="2000"/>
          </a:p>
          <a:p>
            <a:r>
              <a:rPr lang="zh-CN" altLang="en-US" sz="2000"/>
              <a:t>MACE_BUILTIN_EIGEN</a:t>
            </a:r>
            <a:endParaRPr lang="zh-CN" altLang="en-US" sz="2000"/>
          </a:p>
          <a:p>
            <a:pPr lvl="1"/>
            <a:r>
              <a:rPr lang="zh-CN" altLang="en-US" sz="2000"/>
              <a:t>Use built-in Eigen (network or pre-downloaded source is required). </a:t>
            </a:r>
            <a:endParaRPr lang="zh-CN" altLang="en-US" sz="2000"/>
          </a:p>
          <a:p>
            <a:r>
              <a:rPr lang="zh-CN" altLang="en-US" sz="2000"/>
              <a:t>MACE_BUILTIN_YAML_CPP</a:t>
            </a:r>
            <a:endParaRPr lang="zh-CN" altLang="en-US" sz="2000"/>
          </a:p>
          <a:p>
            <a:pPr lvl="1"/>
            <a:r>
              <a:rPr lang="zh-CN" altLang="en-US" sz="2000"/>
              <a:t>Use built-in yaml-cpp (network or pre-downloaded source is required). </a:t>
            </a:r>
            <a:endParaRPr lang="zh-CN" altLang="en-US" sz="2000"/>
          </a:p>
          <a:p>
            <a:r>
              <a:rPr lang="zh-CN" altLang="en-US" sz="2000"/>
              <a:t>MACE_ENABLE_VIS</a:t>
            </a:r>
            <a:endParaRPr lang="zh-CN" altLang="en-US" sz="2000"/>
          </a:p>
          <a:p>
            <a:pPr lvl="1"/>
            <a:r>
              <a:rPr lang="zh-CN" altLang="en-US" sz="2000"/>
              <a:t>Build MACE with visualization. Note that whether Geant4 supports visualization is determined by the options when Geant4 is built. MACE does not, and cannot, affect whether G4 enables visualization.</a:t>
            </a:r>
            <a:endParaRPr lang="zh-CN" altLang="en-US" sz="2000"/>
          </a:p>
          <a:p>
            <a:endParaRPr lang="zh-CN" altLang="en-US" sz="2000"/>
          </a:p>
        </p:txBody>
      </p:sp>
      <p:sp>
        <p:nvSpPr>
          <p:cNvPr id="4" name="灯片编号占位符 3"/>
          <p:cNvSpPr>
            <a:spLocks noGrp="1"/>
          </p:cNvSpPr>
          <p:nvPr>
            <p:ph type="sldNum" sz="quarter" idx="12"/>
          </p:nvPr>
        </p:nvSpPr>
        <p:spPr/>
        <p:txBody>
          <a:bodyPr/>
          <a:p>
            <a:fld id="{49AE70B2-8BF9-45C0-BB95-33D1B9D3A854}" type="slidenum">
              <a:rPr lang="zh-CN" altLang="en-US" smtClean="0"/>
            </a:fld>
            <a:endParaRPr lang="zh-CN"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sym typeface="+mn-ea"/>
              </a:rPr>
              <a:t>概况</a:t>
            </a:r>
            <a:endParaRPr lang="en-US" altLang="zh-CN">
              <a:sym typeface="+mn-ea"/>
            </a:endParaRPr>
          </a:p>
        </p:txBody>
      </p:sp>
      <p:sp>
        <p:nvSpPr>
          <p:cNvPr id="5" name="内容占位符 4"/>
          <p:cNvSpPr>
            <a:spLocks noGrp="1"/>
          </p:cNvSpPr>
          <p:nvPr>
            <p:ph idx="1"/>
          </p:nvPr>
        </p:nvSpPr>
        <p:spPr>
          <a:xfrm>
            <a:off x="647700" y="1267460"/>
            <a:ext cx="10515600" cy="5467985"/>
          </a:xfrm>
        </p:spPr>
        <p:txBody>
          <a:bodyPr>
            <a:normAutofit lnSpcReduction="10000"/>
          </a:bodyPr>
          <a:p>
            <a:pPr lvl="0">
              <a:lnSpc>
                <a:spcPct val="150000"/>
              </a:lnSpc>
            </a:pPr>
            <a:r>
              <a:rPr lang="zh-CN" altLang="en-US">
                <a:sym typeface="+mn-ea"/>
              </a:rPr>
              <a:t>验证性模拟</a:t>
            </a:r>
            <a:r>
              <a:rPr lang="en-US" altLang="zh-CN">
                <a:sym typeface="+mn-ea"/>
              </a:rPr>
              <a:t>/</a:t>
            </a:r>
            <a:r>
              <a:rPr lang="zh-CN" altLang="en-US">
                <a:sym typeface="+mn-ea"/>
              </a:rPr>
              <a:t>早期开发</a:t>
            </a:r>
            <a:r>
              <a:rPr lang="zh-CN" altLang="en-US"/>
              <a:t>（毛语哲，</a:t>
            </a:r>
            <a:r>
              <a:rPr lang="en-US" altLang="zh-CN"/>
              <a:t>2020.01 - 2021.05</a:t>
            </a:r>
            <a:r>
              <a:rPr lang="zh-CN" altLang="en-US"/>
              <a:t>）（</a:t>
            </a:r>
            <a:r>
              <a:rPr lang="en-US" altLang="zh-CN"/>
              <a:t>Repo: </a:t>
            </a:r>
            <a:r>
              <a:rPr lang="en-US" altLang="zh-CN">
                <a:sym typeface="+mn-ea"/>
              </a:rPr>
              <a:t>YuzheMao/PSI</a:t>
            </a:r>
            <a:r>
              <a:rPr lang="zh-CN" altLang="en-US"/>
              <a:t>）</a:t>
            </a:r>
            <a:endParaRPr lang="zh-CN" altLang="en-US"/>
          </a:p>
          <a:p>
            <a:pPr lvl="0">
              <a:lnSpc>
                <a:spcPct val="150000"/>
              </a:lnSpc>
            </a:pPr>
            <a:r>
              <a:rPr lang="zh-CN" altLang="en-US"/>
              <a:t>启动实验设计</a:t>
            </a:r>
            <a:r>
              <a:rPr lang="en-US" altLang="zh-CN"/>
              <a:t>/</a:t>
            </a:r>
            <a:r>
              <a:rPr lang="zh-CN" altLang="en-US"/>
              <a:t>离线软件规划（</a:t>
            </a:r>
            <a:r>
              <a:rPr lang="en-US" altLang="zh-CN"/>
              <a:t>2021.05 - </a:t>
            </a:r>
            <a:r>
              <a:rPr lang="zh-CN" altLang="en-US"/>
              <a:t>现在）（</a:t>
            </a:r>
            <a:r>
              <a:rPr lang="en-US" altLang="zh-CN"/>
              <a:t>Repo: </a:t>
            </a:r>
            <a:r>
              <a:rPr lang="zh-CN" altLang="en-US"/>
              <a:t>赵诗涵</a:t>
            </a:r>
            <a:r>
              <a:rPr lang="en-US" altLang="zh-CN"/>
              <a:t>/MACE</a:t>
            </a:r>
            <a:r>
              <a:rPr lang="zh-CN" altLang="en-US"/>
              <a:t>）</a:t>
            </a:r>
            <a:endParaRPr lang="zh-CN" altLang="en-US"/>
          </a:p>
          <a:p>
            <a:pPr lvl="0">
              <a:lnSpc>
                <a:spcPct val="150000"/>
              </a:lnSpc>
            </a:pPr>
            <a:r>
              <a:rPr lang="zh-CN" altLang="en-US" sz="2000"/>
              <a:t>应用层开发现状</a:t>
            </a:r>
            <a:r>
              <a:rPr lang="zh-CN" altLang="en-US">
                <a:sym typeface="+mn-ea"/>
              </a:rPr>
              <a:t>（</a:t>
            </a:r>
            <a:r>
              <a:rPr lang="en-US" altLang="zh-CN">
                <a:sym typeface="+mn-ea"/>
              </a:rPr>
              <a:t>2021.05 - </a:t>
            </a:r>
            <a:r>
              <a:rPr lang="zh-CN" altLang="en-US">
                <a:sym typeface="+mn-ea"/>
              </a:rPr>
              <a:t>现在）</a:t>
            </a:r>
            <a:r>
              <a:rPr lang="zh-CN" altLang="en-US" sz="2000"/>
              <a:t>：</a:t>
            </a:r>
            <a:endParaRPr lang="zh-CN" altLang="en-US" sz="1800"/>
          </a:p>
          <a:p>
            <a:pPr lvl="1">
              <a:lnSpc>
                <a:spcPct val="150000"/>
              </a:lnSpc>
            </a:pPr>
            <a:r>
              <a:rPr lang="en-US" altLang="zh-CN">
                <a:sym typeface="+mn-ea"/>
              </a:rPr>
              <a:t>Muonium</a:t>
            </a:r>
            <a:r>
              <a:rPr lang="zh-CN" altLang="en-US">
                <a:sym typeface="+mn-ea"/>
              </a:rPr>
              <a:t>输运模拟子程序（我，</a:t>
            </a:r>
            <a:r>
              <a:rPr lang="zh-CN" altLang="en-US" b="1">
                <a:solidFill>
                  <a:schemeClr val="accent3"/>
                </a:solidFill>
                <a:sym typeface="+mn-ea"/>
              </a:rPr>
              <a:t>后期开发</a:t>
            </a:r>
            <a:r>
              <a:rPr lang="zh-CN" altLang="en-US">
                <a:sym typeface="+mn-ea"/>
              </a:rPr>
              <a:t>）</a:t>
            </a:r>
            <a:endParaRPr lang="zh-CN" altLang="en-US" sz="1800"/>
          </a:p>
          <a:p>
            <a:pPr lvl="1">
              <a:lnSpc>
                <a:spcPct val="150000"/>
              </a:lnSpc>
            </a:pPr>
            <a:r>
              <a:rPr lang="en-US" altLang="zh-CN">
                <a:sym typeface="+mn-ea"/>
              </a:rPr>
              <a:t>MCP</a:t>
            </a:r>
            <a:r>
              <a:rPr lang="zh-CN" altLang="en-US">
                <a:sym typeface="+mn-ea"/>
              </a:rPr>
              <a:t>模拟子程序（高能所妙晗，</a:t>
            </a:r>
            <a:r>
              <a:rPr lang="zh-CN" altLang="en-US" b="1">
                <a:solidFill>
                  <a:srgbClr val="00B050"/>
                </a:solidFill>
                <a:sym typeface="+mn-ea"/>
              </a:rPr>
              <a:t>中后期</a:t>
            </a:r>
            <a:r>
              <a:rPr lang="zh-CN" altLang="en-US">
                <a:sym typeface="+mn-ea"/>
              </a:rPr>
              <a:t>）</a:t>
            </a:r>
            <a:endParaRPr lang="zh-CN" altLang="en-US" sz="1800"/>
          </a:p>
          <a:p>
            <a:pPr lvl="1">
              <a:lnSpc>
                <a:spcPct val="150000"/>
              </a:lnSpc>
            </a:pPr>
            <a:r>
              <a:rPr lang="zh-CN" altLang="en-US" sz="1800"/>
              <a:t>实验整体模拟子程序（我，</a:t>
            </a:r>
            <a:r>
              <a:rPr lang="zh-CN" altLang="en-US" sz="1800" b="1">
                <a:solidFill>
                  <a:srgbClr val="00B050"/>
                </a:solidFill>
              </a:rPr>
              <a:t>中期开发</a:t>
            </a:r>
            <a:r>
              <a:rPr lang="zh-CN" altLang="en-US" sz="1800"/>
              <a:t>）</a:t>
            </a:r>
            <a:endParaRPr lang="zh-CN" altLang="en-US">
              <a:sym typeface="+mn-ea"/>
            </a:endParaRPr>
          </a:p>
          <a:p>
            <a:pPr lvl="1">
              <a:lnSpc>
                <a:spcPct val="150000"/>
              </a:lnSpc>
            </a:pPr>
            <a:r>
              <a:rPr lang="zh-CN" altLang="en-US">
                <a:sym typeface="+mn-ea"/>
              </a:rPr>
              <a:t>漂移室重建子程序（我，</a:t>
            </a:r>
            <a:r>
              <a:rPr lang="zh-CN" altLang="en-US" b="1">
                <a:solidFill>
                  <a:srgbClr val="FFC000"/>
                </a:solidFill>
                <a:sym typeface="+mn-ea"/>
              </a:rPr>
              <a:t>早期开发</a:t>
            </a:r>
            <a:r>
              <a:rPr lang="zh-CN" altLang="en-US">
                <a:sym typeface="+mn-ea"/>
              </a:rPr>
              <a:t>）</a:t>
            </a:r>
            <a:endParaRPr lang="zh-CN" altLang="en-US">
              <a:sym typeface="+mn-ea"/>
            </a:endParaRPr>
          </a:p>
          <a:p>
            <a:pPr lvl="1">
              <a:lnSpc>
                <a:spcPct val="150000"/>
              </a:lnSpc>
            </a:pPr>
            <a:r>
              <a:rPr lang="zh-CN" altLang="en-US">
                <a:sym typeface="+mn-ea"/>
              </a:rPr>
              <a:t>事例显示（白爱毓，</a:t>
            </a:r>
            <a:r>
              <a:rPr lang="zh-CN" altLang="en-US" b="1">
                <a:solidFill>
                  <a:srgbClr val="FFC000"/>
                </a:solidFill>
                <a:sym typeface="+mn-ea"/>
              </a:rPr>
              <a:t>早期开发</a:t>
            </a:r>
            <a:r>
              <a:rPr lang="zh-CN" altLang="en-US">
                <a:sym typeface="+mn-ea"/>
              </a:rPr>
              <a:t>）</a:t>
            </a:r>
            <a:endParaRPr lang="zh-CN" altLang="en-US">
              <a:sym typeface="+mn-ea"/>
            </a:endParaRPr>
          </a:p>
          <a:p>
            <a:pPr lvl="1">
              <a:lnSpc>
                <a:spcPct val="150000"/>
              </a:lnSpc>
            </a:pPr>
            <a:r>
              <a:rPr lang="zh-CN" altLang="en-US">
                <a:sym typeface="+mn-ea"/>
              </a:rPr>
              <a:t>晶体闪烁体量能器模拟子程序（王世摄，</a:t>
            </a:r>
            <a:r>
              <a:rPr lang="zh-CN" altLang="en-US" b="1">
                <a:solidFill>
                  <a:srgbClr val="FFC000"/>
                </a:solidFill>
                <a:sym typeface="+mn-ea"/>
              </a:rPr>
              <a:t>早期</a:t>
            </a:r>
            <a:r>
              <a:rPr lang="zh-CN" altLang="en-US">
                <a:sym typeface="+mn-ea"/>
              </a:rPr>
              <a:t>）</a:t>
            </a:r>
            <a:endParaRPr lang="zh-CN" altLang="en-US" sz="1800"/>
          </a:p>
          <a:p>
            <a:pPr lvl="1">
              <a:lnSpc>
                <a:spcPct val="150000"/>
              </a:lnSpc>
            </a:pPr>
            <a:r>
              <a:rPr lang="zh-CN" altLang="en-US" sz="1800"/>
              <a:t>漂移室模拟子程序（</a:t>
            </a:r>
            <a:r>
              <a:rPr lang="zh-CN" altLang="en-US" sz="1800" b="1">
                <a:solidFill>
                  <a:srgbClr val="00B0F0"/>
                </a:solidFill>
              </a:rPr>
              <a:t>提议</a:t>
            </a:r>
            <a:r>
              <a:rPr lang="en-US" altLang="zh-CN" b="1">
                <a:solidFill>
                  <a:srgbClr val="00B0F0"/>
                </a:solidFill>
                <a:sym typeface="+mn-ea"/>
              </a:rPr>
              <a:t>/</a:t>
            </a:r>
            <a:r>
              <a:rPr lang="zh-CN" altLang="en-US" b="1">
                <a:solidFill>
                  <a:srgbClr val="00B0F0"/>
                </a:solidFill>
                <a:sym typeface="+mn-ea"/>
              </a:rPr>
              <a:t>规划</a:t>
            </a:r>
            <a:r>
              <a:rPr lang="zh-CN" altLang="en-US" sz="1800"/>
              <a:t>）</a:t>
            </a:r>
            <a:endParaRPr lang="zh-CN" altLang="en-US" sz="1800"/>
          </a:p>
          <a:p>
            <a:pPr lvl="1">
              <a:lnSpc>
                <a:spcPct val="150000"/>
              </a:lnSpc>
            </a:pPr>
            <a:r>
              <a:rPr lang="zh-CN" altLang="en-US" sz="1800"/>
              <a:t>输运线模拟子程序（</a:t>
            </a:r>
            <a:r>
              <a:rPr lang="zh-CN" altLang="en-US" sz="1800" b="1">
                <a:solidFill>
                  <a:srgbClr val="00B0F0"/>
                </a:solidFill>
              </a:rPr>
              <a:t>提议</a:t>
            </a:r>
            <a:r>
              <a:rPr lang="en-US" altLang="zh-CN" sz="1800" b="1">
                <a:solidFill>
                  <a:srgbClr val="00B0F0"/>
                </a:solidFill>
              </a:rPr>
              <a:t>/</a:t>
            </a:r>
            <a:r>
              <a:rPr lang="zh-CN" altLang="en-US" sz="1800" b="1">
                <a:solidFill>
                  <a:srgbClr val="00B0F0"/>
                </a:solidFill>
              </a:rPr>
              <a:t>规划</a:t>
            </a:r>
            <a:r>
              <a:rPr lang="zh-CN" altLang="en-US" sz="1800"/>
              <a:t>）</a:t>
            </a:r>
            <a:endParaRPr lang="zh-CN" altLang="en-US" sz="1800"/>
          </a:p>
        </p:txBody>
      </p:sp>
      <p:cxnSp>
        <p:nvCxnSpPr>
          <p:cNvPr id="8" name="直接连接符 7"/>
          <p:cNvCxnSpPr/>
          <p:nvPr/>
        </p:nvCxnSpPr>
        <p:spPr>
          <a:xfrm flipH="1">
            <a:off x="6309360" y="3027045"/>
            <a:ext cx="635" cy="3286760"/>
          </a:xfrm>
          <a:prstGeom prst="line">
            <a:avLst/>
          </a:prstGeom>
          <a:ln w="19050">
            <a:solidFill>
              <a:srgbClr val="202020"/>
            </a:solidFill>
            <a:prstDash val="dash"/>
          </a:ln>
        </p:spPr>
        <p:style>
          <a:lnRef idx="1">
            <a:schemeClr val="accent1"/>
          </a:lnRef>
          <a:fillRef idx="0">
            <a:schemeClr val="accent1"/>
          </a:fillRef>
          <a:effectRef idx="0">
            <a:schemeClr val="accent1"/>
          </a:effectRef>
          <a:fontRef idx="minor">
            <a:schemeClr val="tx1"/>
          </a:fontRef>
        </p:style>
      </p:cxnSp>
      <p:sp>
        <p:nvSpPr>
          <p:cNvPr id="9" name="文本框 8"/>
          <p:cNvSpPr txBox="1"/>
          <p:nvPr/>
        </p:nvSpPr>
        <p:spPr>
          <a:xfrm>
            <a:off x="6758305" y="3109595"/>
            <a:ext cx="2240280" cy="368300"/>
          </a:xfrm>
          <a:prstGeom prst="rect">
            <a:avLst/>
          </a:prstGeom>
          <a:noFill/>
        </p:spPr>
        <p:txBody>
          <a:bodyPr wrap="none" rtlCol="0">
            <a:spAutoFit/>
          </a:bodyPr>
          <a:p>
            <a:r>
              <a:rPr lang="zh-CN" altLang="en-US"/>
              <a:t>说明（生命周期）：</a:t>
            </a:r>
            <a:endParaRPr lang="zh-CN" altLang="en-US"/>
          </a:p>
        </p:txBody>
      </p:sp>
      <p:grpSp>
        <p:nvGrpSpPr>
          <p:cNvPr id="15" name="组合 14"/>
          <p:cNvGrpSpPr/>
          <p:nvPr/>
        </p:nvGrpSpPr>
        <p:grpSpPr>
          <a:xfrm>
            <a:off x="6574155" y="3616325"/>
            <a:ext cx="5306695" cy="2996565"/>
            <a:chOff x="10665" y="5695"/>
            <a:chExt cx="8357" cy="4719"/>
          </a:xfrm>
        </p:grpSpPr>
        <p:sp>
          <p:nvSpPr>
            <p:cNvPr id="7" name="弧形 6"/>
            <p:cNvSpPr/>
            <p:nvPr/>
          </p:nvSpPr>
          <p:spPr>
            <a:xfrm>
              <a:off x="11303" y="5695"/>
              <a:ext cx="7214" cy="4719"/>
            </a:xfrm>
            <a:prstGeom prst="arc">
              <a:avLst>
                <a:gd name="adj1" fmla="val 11683311"/>
                <a:gd name="adj2" fmla="val 20725886"/>
              </a:avLst>
            </a:prstGeom>
            <a:ln w="19050">
              <a:solidFill>
                <a:srgbClr val="202020"/>
              </a:solidFill>
              <a:tailEnd type="triangle"/>
            </a:ln>
          </p:spPr>
          <p:style>
            <a:lnRef idx="1">
              <a:schemeClr val="accent1"/>
            </a:lnRef>
            <a:fillRef idx="0">
              <a:schemeClr val="accent1"/>
            </a:fillRef>
            <a:effectRef idx="0">
              <a:schemeClr val="accent1"/>
            </a:effectRef>
            <a:fontRef idx="minor">
              <a:schemeClr val="tx1"/>
            </a:fontRef>
          </p:style>
          <p:txBody>
            <a:bodyPr rtlCol="0" anchor="ctr"/>
            <a:p>
              <a:pPr algn="ctr"/>
              <a:endParaRPr lang="zh-CN" altLang="en-US"/>
            </a:p>
          </p:txBody>
        </p:sp>
        <p:sp>
          <p:nvSpPr>
            <p:cNvPr id="10" name="文本框 9"/>
            <p:cNvSpPr txBox="1"/>
            <p:nvPr/>
          </p:nvSpPr>
          <p:spPr>
            <a:xfrm>
              <a:off x="12777" y="7404"/>
              <a:ext cx="2112" cy="1840"/>
            </a:xfrm>
            <a:prstGeom prst="rect">
              <a:avLst/>
            </a:prstGeom>
            <a:solidFill>
              <a:srgbClr val="FFC000"/>
            </a:solidFill>
          </p:spPr>
          <p:txBody>
            <a:bodyPr wrap="square" rtlCol="0">
              <a:spAutoFit/>
            </a:bodyPr>
            <a:p>
              <a:pPr algn="l"/>
              <a:r>
                <a:rPr lang="zh-CN" altLang="en-US" sz="1400">
                  <a:sym typeface="+mn-ea"/>
                </a:rPr>
                <a:t>早期开发：</a:t>
              </a:r>
              <a:endParaRPr lang="zh-CN" altLang="en-US" sz="1400">
                <a:sym typeface="+mn-ea"/>
              </a:endParaRPr>
            </a:p>
            <a:p>
              <a:pPr algn="l"/>
              <a:r>
                <a:rPr lang="zh-CN" altLang="en-US" sz="1400">
                  <a:sym typeface="+mn-ea"/>
                </a:rPr>
                <a:t>初步开发期，具有</a:t>
              </a:r>
              <a:r>
                <a:rPr lang="zh-CN" altLang="en-US" sz="1400">
                  <a:sym typeface="+mn-ea"/>
                </a:rPr>
                <a:t>尚不完善的</a:t>
              </a:r>
              <a:r>
                <a:rPr lang="zh-CN" altLang="en-US" sz="1400">
                  <a:sym typeface="+mn-ea"/>
                </a:rPr>
                <a:t>功能，</a:t>
              </a:r>
              <a:r>
                <a:rPr lang="zh-CN" altLang="en-US" sz="1400"/>
                <a:t>设计未完全</a:t>
              </a:r>
              <a:r>
                <a:rPr lang="zh-CN" altLang="en-US" sz="1400"/>
                <a:t>确定。</a:t>
              </a:r>
              <a:endParaRPr lang="zh-CN" altLang="en-US" sz="1400"/>
            </a:p>
          </p:txBody>
        </p:sp>
        <p:sp>
          <p:nvSpPr>
            <p:cNvPr id="11" name="文本框 10"/>
            <p:cNvSpPr txBox="1"/>
            <p:nvPr/>
          </p:nvSpPr>
          <p:spPr>
            <a:xfrm>
              <a:off x="14889" y="7404"/>
              <a:ext cx="2047" cy="1840"/>
            </a:xfrm>
            <a:prstGeom prst="rect">
              <a:avLst/>
            </a:prstGeom>
            <a:solidFill>
              <a:srgbClr val="00B050"/>
            </a:solidFill>
          </p:spPr>
          <p:txBody>
            <a:bodyPr wrap="square" rtlCol="0">
              <a:spAutoFit/>
            </a:bodyPr>
            <a:p>
              <a:pPr algn="l"/>
              <a:r>
                <a:rPr lang="zh-CN" altLang="en-US" sz="1400"/>
                <a:t>中期开发：</a:t>
              </a:r>
              <a:endParaRPr lang="zh-CN" altLang="en-US" sz="1400"/>
            </a:p>
            <a:p>
              <a:pPr algn="l"/>
              <a:r>
                <a:rPr lang="zh-CN" altLang="en-US" sz="1400"/>
                <a:t>积极开发期，已完善相当一部分，规划和目标基本明确。</a:t>
              </a:r>
              <a:endParaRPr lang="zh-CN" altLang="en-US" sz="1400"/>
            </a:p>
          </p:txBody>
        </p:sp>
        <p:sp>
          <p:nvSpPr>
            <p:cNvPr id="12" name="文本框 11"/>
            <p:cNvSpPr txBox="1"/>
            <p:nvPr/>
          </p:nvSpPr>
          <p:spPr>
            <a:xfrm>
              <a:off x="16936" y="7404"/>
              <a:ext cx="2086" cy="1840"/>
            </a:xfrm>
            <a:prstGeom prst="rect">
              <a:avLst/>
            </a:prstGeom>
            <a:solidFill>
              <a:schemeClr val="accent3"/>
            </a:solidFill>
          </p:spPr>
          <p:txBody>
            <a:bodyPr wrap="square" rtlCol="0">
              <a:spAutoFit/>
            </a:bodyPr>
            <a:p>
              <a:pPr algn="l"/>
              <a:r>
                <a:rPr lang="zh-CN" altLang="en-US" sz="1400"/>
                <a:t>后期开发：</a:t>
              </a:r>
              <a:endParaRPr lang="zh-CN" altLang="en-US" sz="1400"/>
            </a:p>
            <a:p>
              <a:pPr algn="l"/>
              <a:r>
                <a:rPr lang="zh-CN" altLang="en-US" sz="1400"/>
                <a:t>已成熟，功能基本完善，进入维护期。不再有大的变更。</a:t>
              </a:r>
              <a:endParaRPr lang="zh-CN" altLang="en-US" sz="1400"/>
            </a:p>
          </p:txBody>
        </p:sp>
        <p:sp>
          <p:nvSpPr>
            <p:cNvPr id="14" name="文本框 13"/>
            <p:cNvSpPr txBox="1"/>
            <p:nvPr/>
          </p:nvSpPr>
          <p:spPr>
            <a:xfrm>
              <a:off x="10665" y="7404"/>
              <a:ext cx="2112" cy="1840"/>
            </a:xfrm>
            <a:prstGeom prst="rect">
              <a:avLst/>
            </a:prstGeom>
            <a:solidFill>
              <a:srgbClr val="00B0F0"/>
            </a:solidFill>
          </p:spPr>
          <p:txBody>
            <a:bodyPr wrap="square" rtlCol="0">
              <a:spAutoFit/>
            </a:bodyPr>
            <a:p>
              <a:pPr algn="l"/>
              <a:r>
                <a:rPr lang="zh-CN" altLang="en-US" sz="1400">
                  <a:sym typeface="+mn-ea"/>
                </a:rPr>
                <a:t>提议</a:t>
              </a:r>
              <a:r>
                <a:rPr lang="en-US" altLang="zh-CN" sz="1400">
                  <a:sym typeface="+mn-ea"/>
                </a:rPr>
                <a:t>/</a:t>
              </a:r>
              <a:r>
                <a:rPr lang="zh-CN" altLang="en-US" sz="1400">
                  <a:sym typeface="+mn-ea"/>
                </a:rPr>
                <a:t>规划：</a:t>
              </a:r>
              <a:endParaRPr lang="zh-CN" altLang="en-US" sz="1400">
                <a:sym typeface="+mn-ea"/>
              </a:endParaRPr>
            </a:p>
            <a:p>
              <a:pPr algn="l"/>
              <a:r>
                <a:rPr lang="zh-CN" altLang="en-US" sz="1400"/>
                <a:t>已确定实际需求，需要设计一个模块负责这项功能。</a:t>
              </a:r>
              <a:endParaRPr lang="zh-CN" altLang="en-US" sz="1400"/>
            </a:p>
          </p:txBody>
        </p:sp>
      </p:grpSp>
      <p:sp>
        <p:nvSpPr>
          <p:cNvPr id="16" name="灯片编号占位符 15"/>
          <p:cNvSpPr>
            <a:spLocks noGrp="1"/>
          </p:cNvSpPr>
          <p:nvPr>
            <p:ph type="sldNum" sz="quarter" idx="12"/>
          </p:nvPr>
        </p:nvSpPr>
        <p:spPr/>
        <p:txBody>
          <a:bodyPr/>
          <a:p>
            <a:fld id="{49AE70B2-8BF9-45C0-BB95-33D1B9D3A854}" type="slidenum">
              <a:rPr lang="zh-CN" altLang="en-US" smtClean="0"/>
            </a:fld>
            <a:endParaRPr lang="zh-CN" altLang="en-US"/>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sym typeface="+mn-ea"/>
              </a:rPr>
              <a:t>基本编译选项</a:t>
            </a:r>
            <a:endParaRPr lang="zh-CN" altLang="en-US"/>
          </a:p>
        </p:txBody>
      </p:sp>
      <p:sp>
        <p:nvSpPr>
          <p:cNvPr id="3" name="内容占位符 2"/>
          <p:cNvSpPr>
            <a:spLocks noGrp="1"/>
          </p:cNvSpPr>
          <p:nvPr>
            <p:ph idx="1"/>
          </p:nvPr>
        </p:nvSpPr>
        <p:spPr/>
        <p:txBody>
          <a:bodyPr/>
          <a:p>
            <a:r>
              <a:rPr lang="zh-CN" altLang="en-US" sz="2000">
                <a:sym typeface="+mn-ea"/>
              </a:rPr>
              <a:t>MACE_SIGNAL_HANDLER</a:t>
            </a:r>
            <a:endParaRPr lang="zh-CN" altLang="en-US" sz="2000">
              <a:sym typeface="+mn-ea"/>
            </a:endParaRPr>
          </a:p>
          <a:p>
            <a:pPr lvl="1"/>
            <a:r>
              <a:rPr lang="zh-CN" altLang="en-US" sz="2000">
                <a:sym typeface="+mn-ea"/>
              </a:rPr>
              <a:t>Build with signal handling. Signal handlers are registered at the construction of environment.</a:t>
            </a:r>
            <a:endParaRPr lang="zh-CN" altLang="en-US" sz="2000"/>
          </a:p>
          <a:p>
            <a:r>
              <a:rPr lang="zh-CN" altLang="en-US" sz="2000">
                <a:sym typeface="+mn-ea"/>
              </a:rPr>
              <a:t>MACE_USE_STATIC_G4</a:t>
            </a:r>
            <a:endParaRPr lang="zh-CN" altLang="en-US" sz="2000">
              <a:sym typeface="+mn-ea"/>
            </a:endParaRPr>
          </a:p>
          <a:p>
            <a:pPr lvl="1"/>
            <a:r>
              <a:rPr lang="zh-CN" altLang="en-US" sz="2000">
                <a:sym typeface="+mn-ea"/>
              </a:rPr>
              <a:t>Attempt to link Geant4 static libraries if available, by finding the \static\ component of G4. There may be some performance gains if successful (depending on the compiler options), but some other (originally) possible dynamic linkages becomes impossible. If cannot find \static\, dynamic libraries will be linked.</a:t>
            </a:r>
            <a:endParaRPr lang="zh-CN" altLang="en-US" sz="2000"/>
          </a:p>
          <a:p>
            <a:r>
              <a:rPr lang="zh-CN" altLang="en-US" sz="2000">
                <a:sym typeface="+mn-ea"/>
              </a:rPr>
              <a:t>MACE_WITH_G4GDML</a:t>
            </a:r>
            <a:endParaRPr lang="zh-CN" altLang="en-US" sz="2000">
              <a:sym typeface="+mn-ea"/>
            </a:endParaRPr>
          </a:p>
          <a:p>
            <a:pPr lvl="1"/>
            <a:r>
              <a:rPr lang="zh-CN" altLang="en-US" sz="2000">
                <a:sym typeface="+mn-ea"/>
              </a:rPr>
              <a:t>Build with G4gdml support. This option will be automatically turned OFF if Geant4::G4gdml is not found. If turned off, you are not able to export geometry (to ROOT or other).</a:t>
            </a:r>
            <a:endParaRPr lang="zh-CN" altLang="en-US" sz="2000"/>
          </a:p>
          <a:p>
            <a:endParaRPr lang="zh-CN" altLang="en-US" sz="2000"/>
          </a:p>
        </p:txBody>
      </p:sp>
      <p:sp>
        <p:nvSpPr>
          <p:cNvPr id="4" name="灯片编号占位符 3"/>
          <p:cNvSpPr>
            <a:spLocks noGrp="1"/>
          </p:cNvSpPr>
          <p:nvPr>
            <p:ph type="sldNum" sz="quarter" idx="12"/>
          </p:nvPr>
        </p:nvSpPr>
        <p:spPr/>
        <p:txBody>
          <a:bodyPr/>
          <a:p>
            <a:fld id="{49AE70B2-8BF9-45C0-BB95-33D1B9D3A854}" type="slidenum">
              <a:rPr lang="zh-CN" altLang="en-US" smtClean="0"/>
            </a:fld>
            <a:endParaRPr lang="zh-CN" altLang="en-US"/>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sym typeface="+mn-ea"/>
              </a:rPr>
              <a:t>高级编译选项</a:t>
            </a:r>
            <a:endParaRPr lang="zh-CN" altLang="en-US"/>
          </a:p>
        </p:txBody>
      </p:sp>
      <p:sp>
        <p:nvSpPr>
          <p:cNvPr id="3" name="内容占位符 2"/>
          <p:cNvSpPr>
            <a:spLocks noGrp="1"/>
          </p:cNvSpPr>
          <p:nvPr>
            <p:ph idx="1"/>
          </p:nvPr>
        </p:nvSpPr>
        <p:spPr/>
        <p:txBody>
          <a:bodyPr>
            <a:normAutofit/>
          </a:bodyPr>
          <a:p>
            <a:pPr>
              <a:lnSpc>
                <a:spcPct val="100000"/>
              </a:lnSpc>
            </a:pPr>
            <a:r>
              <a:rPr lang="zh-CN" altLang="en-US" sz="2000"/>
              <a:t>MACE_SHOW_ALL_COMPILE_WARNINGS</a:t>
            </a:r>
            <a:endParaRPr lang="zh-CN" altLang="en-US" sz="2000"/>
          </a:p>
          <a:p>
            <a:pPr lvl="1">
              <a:lnSpc>
                <a:spcPct val="100000"/>
              </a:lnSpc>
            </a:pPr>
            <a:r>
              <a:rPr lang="zh-CN" altLang="en-US" sz="2000"/>
              <a:t>Show all compile warnings. Once turned on, MACE_SURPRESS_COMPILE_WARNINGS will be turned off, and MACE_SHOW_GCC_EFFCXX_COMPILE_WARNINGS will be turned on.</a:t>
            </a:r>
            <a:endParaRPr lang="zh-CN" altLang="en-US" sz="2000"/>
          </a:p>
          <a:p>
            <a:pPr>
              <a:lnSpc>
                <a:spcPct val="100000"/>
              </a:lnSpc>
            </a:pPr>
            <a:r>
              <a:rPr lang="zh-CN" altLang="en-US" sz="2000"/>
              <a:t>MACE_USE_SHARED_MSVC_RT</a:t>
            </a:r>
            <a:endParaRPr lang="zh-CN" altLang="en-US" sz="2000"/>
          </a:p>
          <a:p>
            <a:pPr lvl="1">
              <a:lnSpc>
                <a:spcPct val="100000"/>
              </a:lnSpc>
            </a:pPr>
            <a:r>
              <a:rPr lang="zh-CN" altLang="en-US" sz="2000"/>
              <a:t>Select the MSVC runtime library for use (MSVC only). ON for shared (.dll), OFF for static (.lib). If you run into link error related to MSVC runtime, you can try to flip this.</a:t>
            </a:r>
            <a:endParaRPr lang="zh-CN" altLang="en-US" sz="2000"/>
          </a:p>
          <a:p>
            <a:pPr>
              <a:lnSpc>
                <a:spcPct val="100000"/>
              </a:lnSpc>
            </a:pPr>
            <a:r>
              <a:rPr lang="zh-CN" altLang="en-US" sz="2000"/>
              <a:t>MACE_SHOW_GCC_EFFCXX_COMPILE_WARNINGS</a:t>
            </a:r>
            <a:endParaRPr lang="zh-CN" altLang="en-US" sz="2000"/>
          </a:p>
          <a:p>
            <a:pPr lvl="1">
              <a:lnSpc>
                <a:spcPct val="100000"/>
              </a:lnSpc>
            </a:pPr>
            <a:r>
              <a:rPr lang="zh-CN" altLang="en-US" sz="2000"/>
              <a:t>Show -Weffc++ compile warnings. (gcc only)</a:t>
            </a:r>
            <a:endParaRPr lang="zh-CN" altLang="en-US" sz="2000"/>
          </a:p>
          <a:p>
            <a:pPr>
              <a:lnSpc>
                <a:spcPct val="100000"/>
              </a:lnSpc>
            </a:pPr>
            <a:r>
              <a:rPr lang="zh-CN" altLang="en-US" sz="2000">
                <a:sym typeface="+mn-ea"/>
              </a:rPr>
              <a:t>MACE_SURPRESS_COMPILE_WARNINGS</a:t>
            </a:r>
            <a:endParaRPr lang="zh-CN" altLang="en-US" sz="2000">
              <a:sym typeface="+mn-ea"/>
            </a:endParaRPr>
          </a:p>
          <a:p>
            <a:pPr lvl="1">
              <a:lnSpc>
                <a:spcPct val="100000"/>
              </a:lnSpc>
            </a:pPr>
            <a:r>
              <a:rPr lang="zh-CN" altLang="en-US" sz="2000">
                <a:sym typeface="+mn-ea"/>
              </a:rPr>
              <a:t>Surpress compile warnings raise from external dependencies.</a:t>
            </a:r>
            <a:endParaRPr lang="zh-CN" altLang="en-US" sz="2000"/>
          </a:p>
          <a:p>
            <a:pPr>
              <a:lnSpc>
                <a:spcPct val="100000"/>
              </a:lnSpc>
            </a:pPr>
            <a:endParaRPr lang="zh-CN" altLang="en-US" sz="2000"/>
          </a:p>
        </p:txBody>
      </p:sp>
      <p:sp>
        <p:nvSpPr>
          <p:cNvPr id="4" name="灯片编号占位符 3"/>
          <p:cNvSpPr>
            <a:spLocks noGrp="1"/>
          </p:cNvSpPr>
          <p:nvPr>
            <p:ph type="sldNum" sz="quarter" idx="12"/>
          </p:nvPr>
        </p:nvSpPr>
        <p:spPr/>
        <p:txBody>
          <a:bodyPr/>
          <a:p>
            <a:fld id="{49AE70B2-8BF9-45C0-BB95-33D1B9D3A854}" type="slidenum">
              <a:rPr lang="zh-CN" altLang="en-US" smtClean="0"/>
            </a:fld>
            <a:endParaRPr lang="zh-CN" altLang="en-US"/>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sym typeface="+mn-ea"/>
              </a:rPr>
              <a:t>高级编译选项</a:t>
            </a:r>
            <a:endParaRPr lang="zh-CN" altLang="en-US"/>
          </a:p>
        </p:txBody>
      </p:sp>
      <p:sp>
        <p:nvSpPr>
          <p:cNvPr id="3" name="内容占位符 2"/>
          <p:cNvSpPr>
            <a:spLocks noGrp="1"/>
          </p:cNvSpPr>
          <p:nvPr>
            <p:ph idx="1"/>
          </p:nvPr>
        </p:nvSpPr>
        <p:spPr/>
        <p:txBody>
          <a:bodyPr/>
          <a:p>
            <a:pPr>
              <a:lnSpc>
                <a:spcPct val="100000"/>
              </a:lnSpc>
            </a:pPr>
            <a:r>
              <a:rPr lang="zh-CN" altLang="en-US" sz="2000">
                <a:sym typeface="+mn-ea"/>
              </a:rPr>
              <a:t>MACE_BUILTIN_ARGPARSE_VERSION</a:t>
            </a:r>
            <a:endParaRPr lang="zh-CN" altLang="en-US" sz="2000">
              <a:sym typeface="+mn-ea"/>
            </a:endParaRPr>
          </a:p>
          <a:p>
            <a:pPr lvl="1">
              <a:lnSpc>
                <a:spcPct val="100000"/>
              </a:lnSpc>
            </a:pPr>
            <a:r>
              <a:rPr lang="zh-CN" altLang="en-US" sz="2000">
                <a:sym typeface="+mn-ea"/>
              </a:rPr>
              <a:t>Set built-in argparse version (if required).</a:t>
            </a:r>
            <a:endParaRPr lang="zh-CN" altLang="en-US" sz="2000"/>
          </a:p>
          <a:p>
            <a:pPr>
              <a:lnSpc>
                <a:spcPct val="100000"/>
              </a:lnSpc>
            </a:pPr>
            <a:r>
              <a:rPr lang="zh-CN" altLang="en-US" sz="2000">
                <a:sym typeface="+mn-ea"/>
              </a:rPr>
              <a:t>MACE_BUILTIN_EIGEN_VERSION</a:t>
            </a:r>
            <a:endParaRPr lang="zh-CN" altLang="en-US" sz="2000">
              <a:sym typeface="+mn-ea"/>
            </a:endParaRPr>
          </a:p>
          <a:p>
            <a:pPr lvl="1">
              <a:lnSpc>
                <a:spcPct val="100000"/>
              </a:lnSpc>
            </a:pPr>
            <a:r>
              <a:rPr lang="zh-CN" altLang="en-US" sz="2000">
                <a:sym typeface="+mn-ea"/>
              </a:rPr>
              <a:t>Set built-in Eigen version (if required).</a:t>
            </a:r>
            <a:endParaRPr lang="zh-CN" altLang="en-US" sz="2000"/>
          </a:p>
          <a:p>
            <a:pPr>
              <a:lnSpc>
                <a:spcPct val="100000"/>
              </a:lnSpc>
            </a:pPr>
            <a:r>
              <a:rPr lang="zh-CN" altLang="en-US" sz="2000">
                <a:sym typeface="+mn-ea"/>
              </a:rPr>
              <a:t>MACE_BUILTIN_YAML_CPP_VERSION</a:t>
            </a:r>
            <a:endParaRPr lang="zh-CN" altLang="en-US" sz="2000">
              <a:sym typeface="+mn-ea"/>
            </a:endParaRPr>
          </a:p>
          <a:p>
            <a:pPr lvl="1">
              <a:lnSpc>
                <a:spcPct val="100000"/>
              </a:lnSpc>
            </a:pPr>
            <a:r>
              <a:rPr lang="zh-CN" altLang="en-US" sz="2000">
                <a:sym typeface="+mn-ea"/>
              </a:rPr>
              <a:t>Set built-in yaml-cpp version (if required).</a:t>
            </a:r>
            <a:endParaRPr lang="zh-CN" altLang="en-US" sz="2220"/>
          </a:p>
          <a:p>
            <a:pPr>
              <a:lnSpc>
                <a:spcPct val="100000"/>
              </a:lnSpc>
            </a:pPr>
            <a:endParaRPr lang="zh-CN" altLang="en-US" sz="2000"/>
          </a:p>
        </p:txBody>
      </p:sp>
      <p:sp>
        <p:nvSpPr>
          <p:cNvPr id="4" name="灯片编号占位符 3"/>
          <p:cNvSpPr>
            <a:spLocks noGrp="1"/>
          </p:cNvSpPr>
          <p:nvPr>
            <p:ph type="sldNum" sz="quarter" idx="12"/>
          </p:nvPr>
        </p:nvSpPr>
        <p:spPr/>
        <p:txBody>
          <a:bodyPr/>
          <a:p>
            <a:fld id="{49AE70B2-8BF9-45C0-BB95-33D1B9D3A854}" type="slidenum">
              <a:rPr lang="zh-CN" altLang="en-US" smtClean="0"/>
            </a:fld>
            <a:endParaRPr lang="zh-CN"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sym typeface="+mn-ea"/>
              </a:rPr>
              <a:t>概况</a:t>
            </a:r>
            <a:endParaRPr lang="zh-CN" altLang="en-US"/>
          </a:p>
        </p:txBody>
      </p:sp>
      <p:sp>
        <p:nvSpPr>
          <p:cNvPr id="3" name="内容占位符 2"/>
          <p:cNvSpPr>
            <a:spLocks noGrp="1"/>
          </p:cNvSpPr>
          <p:nvPr>
            <p:ph idx="1"/>
          </p:nvPr>
        </p:nvSpPr>
        <p:spPr>
          <a:xfrm>
            <a:off x="647700" y="1825625"/>
            <a:ext cx="5684520" cy="4351655"/>
          </a:xfrm>
        </p:spPr>
        <p:txBody>
          <a:bodyPr/>
          <a:p>
            <a:pPr marL="0" lvl="1">
              <a:lnSpc>
                <a:spcPct val="150000"/>
              </a:lnSpc>
            </a:pPr>
            <a:r>
              <a:rPr lang="zh-CN" altLang="en-US" sz="2000">
                <a:sym typeface="+mn-ea"/>
              </a:rPr>
              <a:t>抽象层开发情况（</a:t>
            </a:r>
            <a:r>
              <a:rPr lang="en-US" altLang="zh-CN" sz="2000">
                <a:sym typeface="+mn-ea"/>
              </a:rPr>
              <a:t>2021.09</a:t>
            </a:r>
            <a:r>
              <a:rPr lang="en-US" altLang="zh-CN" sz="2000">
                <a:sym typeface="+mn-ea"/>
              </a:rPr>
              <a:t> - </a:t>
            </a:r>
            <a:r>
              <a:rPr lang="zh-CN" altLang="en-US" sz="2000">
                <a:sym typeface="+mn-ea"/>
              </a:rPr>
              <a:t>现在</a:t>
            </a:r>
            <a:r>
              <a:rPr lang="zh-CN" altLang="en-US" sz="2000">
                <a:sym typeface="+mn-ea"/>
              </a:rPr>
              <a:t>）：</a:t>
            </a:r>
            <a:endParaRPr lang="zh-CN" altLang="en-US" sz="2000">
              <a:sym typeface="+mn-ea"/>
            </a:endParaRPr>
          </a:p>
          <a:p>
            <a:pPr marL="457200" lvl="2">
              <a:lnSpc>
                <a:spcPct val="150000"/>
              </a:lnSpc>
            </a:pPr>
            <a:r>
              <a:rPr lang="zh-CN" altLang="en-US" sz="1775">
                <a:sym typeface="+mn-ea"/>
              </a:rPr>
              <a:t>可扩展的数据模型（</a:t>
            </a:r>
            <a:r>
              <a:rPr lang="zh-CN" altLang="en-US" sz="1775" b="1">
                <a:solidFill>
                  <a:schemeClr val="accent3"/>
                </a:solidFill>
                <a:sym typeface="+mn-ea"/>
              </a:rPr>
              <a:t>中后期</a:t>
            </a:r>
            <a:r>
              <a:rPr lang="zh-CN" altLang="en-US" sz="1775">
                <a:sym typeface="+mn-ea"/>
              </a:rPr>
              <a:t>）</a:t>
            </a:r>
            <a:endParaRPr lang="zh-CN" altLang="en-US" sz="1775">
              <a:sym typeface="+mn-ea"/>
            </a:endParaRPr>
          </a:p>
          <a:p>
            <a:pPr marL="457200" lvl="2">
              <a:lnSpc>
                <a:spcPct val="150000"/>
              </a:lnSpc>
            </a:pPr>
            <a:r>
              <a:rPr lang="zh-CN" altLang="en-US" sz="1775">
                <a:sym typeface="+mn-ea"/>
              </a:rPr>
              <a:t>描述和构造分离的几何框架（</a:t>
            </a:r>
            <a:r>
              <a:rPr lang="zh-CN" altLang="en-US" sz="1775" b="1">
                <a:solidFill>
                  <a:schemeClr val="accent3"/>
                </a:solidFill>
                <a:sym typeface="+mn-ea"/>
              </a:rPr>
              <a:t>中后</a:t>
            </a:r>
            <a:r>
              <a:rPr lang="zh-CN" altLang="en-US" sz="1775" b="1">
                <a:solidFill>
                  <a:schemeClr val="accent3"/>
                </a:solidFill>
                <a:sym typeface="+mn-ea"/>
              </a:rPr>
              <a:t>期</a:t>
            </a:r>
            <a:r>
              <a:rPr lang="zh-CN" altLang="en-US" sz="1775">
                <a:sym typeface="+mn-ea"/>
              </a:rPr>
              <a:t>）</a:t>
            </a:r>
            <a:endParaRPr lang="zh-CN" altLang="en-US" sz="1775">
              <a:sym typeface="+mn-ea"/>
            </a:endParaRPr>
          </a:p>
          <a:p>
            <a:pPr marL="457200" lvl="2">
              <a:lnSpc>
                <a:spcPct val="150000"/>
              </a:lnSpc>
            </a:pPr>
            <a:r>
              <a:rPr lang="en-US" altLang="zh-CN" sz="1775">
                <a:sym typeface="+mn-ea"/>
              </a:rPr>
              <a:t>G4</a:t>
            </a:r>
            <a:r>
              <a:rPr lang="zh-CN" altLang="en-US" sz="1775">
                <a:sym typeface="+mn-ea"/>
              </a:rPr>
              <a:t>的</a:t>
            </a:r>
            <a:r>
              <a:rPr lang="en-US" altLang="zh-CN" sz="1775">
                <a:sym typeface="+mn-ea"/>
              </a:rPr>
              <a:t>MPI</a:t>
            </a:r>
            <a:r>
              <a:rPr lang="zh-CN" altLang="en-US" sz="1775">
                <a:sym typeface="+mn-ea"/>
              </a:rPr>
              <a:t>界面和封装（</a:t>
            </a:r>
            <a:r>
              <a:rPr lang="zh-CN" altLang="en-US" sz="1775" b="1">
                <a:solidFill>
                  <a:srgbClr val="00B050"/>
                </a:solidFill>
                <a:sym typeface="+mn-ea"/>
              </a:rPr>
              <a:t>中期开发</a:t>
            </a:r>
            <a:r>
              <a:rPr lang="zh-CN" altLang="en-US" sz="1775">
                <a:sym typeface="+mn-ea"/>
              </a:rPr>
              <a:t>）</a:t>
            </a:r>
            <a:endParaRPr lang="zh-CN" altLang="en-US" sz="1775">
              <a:sym typeface="+mn-ea"/>
            </a:endParaRPr>
          </a:p>
          <a:p>
            <a:pPr marL="457200" lvl="2">
              <a:lnSpc>
                <a:spcPct val="150000"/>
              </a:lnSpc>
            </a:pPr>
            <a:r>
              <a:rPr lang="zh-CN" altLang="en-US" sz="1775">
                <a:sym typeface="+mn-ea"/>
              </a:rPr>
              <a:t>环境框架（</a:t>
            </a:r>
            <a:r>
              <a:rPr lang="zh-CN" altLang="en-US" sz="1775" b="1">
                <a:solidFill>
                  <a:srgbClr val="00B050"/>
                </a:solidFill>
                <a:sym typeface="+mn-ea"/>
              </a:rPr>
              <a:t>中期开发</a:t>
            </a:r>
            <a:r>
              <a:rPr lang="zh-CN" altLang="en-US" sz="1775">
                <a:sym typeface="+mn-ea"/>
              </a:rPr>
              <a:t>）</a:t>
            </a:r>
            <a:endParaRPr lang="zh-CN" altLang="en-US" sz="1775">
              <a:sym typeface="+mn-ea"/>
            </a:endParaRPr>
          </a:p>
          <a:p>
            <a:pPr marL="457200" lvl="2">
              <a:lnSpc>
                <a:spcPct val="150000"/>
              </a:lnSpc>
            </a:pPr>
            <a:r>
              <a:rPr lang="zh-CN" altLang="en-US" sz="1775">
                <a:sym typeface="+mn-ea"/>
              </a:rPr>
              <a:t>杂七杂八的编程用功能特性和小轮子（</a:t>
            </a:r>
            <a:r>
              <a:rPr lang="zh-CN" altLang="en-US" sz="1775" b="1">
                <a:solidFill>
                  <a:srgbClr val="00B050"/>
                </a:solidFill>
                <a:sym typeface="+mn-ea"/>
              </a:rPr>
              <a:t>中期，</a:t>
            </a:r>
            <a:r>
              <a:rPr lang="zh-CN" altLang="en-US" sz="1775" b="1">
                <a:solidFill>
                  <a:srgbClr val="00B050"/>
                </a:solidFill>
                <a:sym typeface="+mn-ea"/>
              </a:rPr>
              <a:t>持续</a:t>
            </a:r>
            <a:r>
              <a:rPr lang="zh-CN" altLang="en-US" sz="1775">
                <a:sym typeface="+mn-ea"/>
              </a:rPr>
              <a:t>）</a:t>
            </a:r>
            <a:endParaRPr lang="zh-CN" altLang="en-US" sz="1775">
              <a:sym typeface="+mn-ea"/>
            </a:endParaRPr>
          </a:p>
          <a:p>
            <a:pPr marL="457200" lvl="2">
              <a:lnSpc>
                <a:spcPct val="150000"/>
              </a:lnSpc>
            </a:pPr>
            <a:r>
              <a:rPr lang="zh-CN" altLang="en-US" sz="1775">
                <a:sym typeface="+mn-ea"/>
              </a:rPr>
              <a:t>命令行界面框架（</a:t>
            </a:r>
            <a:r>
              <a:rPr lang="zh-CN" altLang="en-US" sz="1775" b="1">
                <a:solidFill>
                  <a:srgbClr val="FFC000"/>
                </a:solidFill>
                <a:sym typeface="+mn-ea"/>
              </a:rPr>
              <a:t>早期开发</a:t>
            </a:r>
            <a:r>
              <a:rPr lang="zh-CN" altLang="en-US" sz="1775">
                <a:sym typeface="+mn-ea"/>
              </a:rPr>
              <a:t>）</a:t>
            </a:r>
            <a:endParaRPr lang="zh-CN" altLang="en-US" sz="1775">
              <a:sym typeface="+mn-ea"/>
            </a:endParaRPr>
          </a:p>
          <a:p>
            <a:pPr marL="457200" lvl="2">
              <a:lnSpc>
                <a:spcPct val="150000"/>
              </a:lnSpc>
            </a:pPr>
            <a:r>
              <a:rPr lang="zh-CN" altLang="en-US" sz="1775">
                <a:sym typeface="+mn-ea"/>
              </a:rPr>
              <a:t>统一的电磁场框架（</a:t>
            </a:r>
            <a:r>
              <a:rPr lang="zh-CN" altLang="en-US" sz="1775" b="1">
                <a:solidFill>
                  <a:srgbClr val="00B0F0"/>
                </a:solidFill>
                <a:sym typeface="+mn-ea"/>
              </a:rPr>
              <a:t>提议</a:t>
            </a:r>
            <a:r>
              <a:rPr lang="en-US" altLang="zh-CN" sz="1775" b="1">
                <a:solidFill>
                  <a:srgbClr val="00B0F0"/>
                </a:solidFill>
                <a:sym typeface="+mn-ea"/>
              </a:rPr>
              <a:t>/</a:t>
            </a:r>
            <a:r>
              <a:rPr lang="zh-CN" altLang="en-US" sz="1775" b="1">
                <a:solidFill>
                  <a:srgbClr val="00B0F0"/>
                </a:solidFill>
                <a:sym typeface="+mn-ea"/>
              </a:rPr>
              <a:t>规划</a:t>
            </a:r>
            <a:r>
              <a:rPr lang="zh-CN" altLang="en-US" sz="1775">
                <a:sym typeface="+mn-ea"/>
              </a:rPr>
              <a:t>）</a:t>
            </a:r>
            <a:endParaRPr lang="zh-CN" altLang="en-US" sz="1775">
              <a:sym typeface="+mn-ea"/>
            </a:endParaRPr>
          </a:p>
          <a:p>
            <a:pPr marL="457200" lvl="2">
              <a:lnSpc>
                <a:spcPct val="150000"/>
              </a:lnSpc>
            </a:pPr>
            <a:r>
              <a:rPr lang="zh-CN" altLang="en-US" sz="1775">
                <a:sym typeface="+mn-ea"/>
              </a:rPr>
              <a:t>数据分析框架（</a:t>
            </a:r>
            <a:r>
              <a:rPr lang="zh-CN" altLang="en-US" sz="1775" b="1">
                <a:solidFill>
                  <a:srgbClr val="00B0F0"/>
                </a:solidFill>
                <a:sym typeface="+mn-ea"/>
              </a:rPr>
              <a:t>提议</a:t>
            </a:r>
            <a:r>
              <a:rPr lang="en-US" altLang="zh-CN" sz="1775" b="1">
                <a:solidFill>
                  <a:srgbClr val="00B0F0"/>
                </a:solidFill>
                <a:sym typeface="+mn-ea"/>
              </a:rPr>
              <a:t>/</a:t>
            </a:r>
            <a:r>
              <a:rPr lang="zh-CN" altLang="en-US" sz="1775" b="1">
                <a:solidFill>
                  <a:srgbClr val="00B0F0"/>
                </a:solidFill>
                <a:sym typeface="+mn-ea"/>
              </a:rPr>
              <a:t>规划</a:t>
            </a:r>
            <a:r>
              <a:rPr lang="zh-CN" altLang="en-US" sz="1775">
                <a:sym typeface="+mn-ea"/>
              </a:rPr>
              <a:t>）</a:t>
            </a:r>
            <a:endParaRPr lang="en-US" altLang="zh-CN"/>
          </a:p>
        </p:txBody>
      </p:sp>
      <p:grpSp>
        <p:nvGrpSpPr>
          <p:cNvPr id="18" name="组合 17"/>
          <p:cNvGrpSpPr/>
          <p:nvPr/>
        </p:nvGrpSpPr>
        <p:grpSpPr>
          <a:xfrm>
            <a:off x="6477000" y="1952625"/>
            <a:ext cx="5242560" cy="1400175"/>
            <a:chOff x="9238" y="3213"/>
            <a:chExt cx="8256" cy="2205"/>
          </a:xfrm>
        </p:grpSpPr>
        <p:sp>
          <p:nvSpPr>
            <p:cNvPr id="15" name="矩形 14"/>
            <p:cNvSpPr/>
            <p:nvPr/>
          </p:nvSpPr>
          <p:spPr>
            <a:xfrm>
              <a:off x="12229" y="3213"/>
              <a:ext cx="2268" cy="567"/>
            </a:xfrm>
            <a:prstGeom prst="rect">
              <a:avLst/>
            </a:prstGeom>
            <a:solidFill>
              <a:srgbClr val="DDDDEE"/>
            </a:solidFill>
            <a:ln w="190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en-US" altLang="zh-CN" sz="1600">
                  <a:solidFill>
                    <a:schemeClr val="tx1"/>
                  </a:solidFill>
                </a:rPr>
                <a:t>MACE</a:t>
              </a:r>
              <a:endParaRPr lang="en-US" altLang="zh-CN" sz="1600">
                <a:solidFill>
                  <a:schemeClr val="tx1"/>
                </a:solidFill>
              </a:endParaRPr>
            </a:p>
          </p:txBody>
        </p:sp>
        <p:sp>
          <p:nvSpPr>
            <p:cNvPr id="5" name="矩形 4"/>
            <p:cNvSpPr/>
            <p:nvPr/>
          </p:nvSpPr>
          <p:spPr>
            <a:xfrm>
              <a:off x="12229" y="4575"/>
              <a:ext cx="2268" cy="567"/>
            </a:xfrm>
            <a:prstGeom prst="rect">
              <a:avLst/>
            </a:prstGeom>
            <a:solidFill>
              <a:srgbClr val="EEEEFF"/>
            </a:solidFill>
            <a:ln w="190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ctr">
                <a:buClrTx/>
                <a:buSzTx/>
                <a:buFontTx/>
              </a:pPr>
              <a:r>
                <a:rPr lang="en-US" altLang="zh-CN" sz="1400">
                  <a:solidFill>
                    <a:schemeClr val="tx1"/>
                  </a:solidFill>
                  <a:sym typeface="+mn-ea"/>
                </a:rPr>
                <a:t>simulation</a:t>
              </a:r>
              <a:endParaRPr lang="en-US" altLang="zh-CN" sz="1400">
                <a:solidFill>
                  <a:schemeClr val="tx1"/>
                </a:solidFill>
                <a:sym typeface="+mn-ea"/>
              </a:endParaRPr>
            </a:p>
          </p:txBody>
        </p:sp>
        <p:sp>
          <p:nvSpPr>
            <p:cNvPr id="7" name="矩形 6"/>
            <p:cNvSpPr/>
            <p:nvPr/>
          </p:nvSpPr>
          <p:spPr>
            <a:xfrm>
              <a:off x="9422" y="4575"/>
              <a:ext cx="2268" cy="567"/>
            </a:xfrm>
            <a:prstGeom prst="rect">
              <a:avLst/>
            </a:prstGeom>
            <a:solidFill>
              <a:srgbClr val="EEEEFF"/>
            </a:solidFill>
            <a:ln w="190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ctr">
                <a:buClrTx/>
                <a:buSzTx/>
                <a:buFontTx/>
              </a:pPr>
              <a:r>
                <a:rPr lang="en-US" altLang="zh-CN" sz="1400">
                  <a:solidFill>
                    <a:schemeClr val="tx1"/>
                  </a:solidFill>
                  <a:sym typeface="+mn-ea"/>
                </a:rPr>
                <a:t>framework</a:t>
              </a:r>
              <a:endParaRPr lang="en-US" altLang="zh-CN" sz="1400">
                <a:solidFill>
                  <a:schemeClr val="tx1"/>
                </a:solidFill>
                <a:sym typeface="+mn-ea"/>
              </a:endParaRPr>
            </a:p>
          </p:txBody>
        </p:sp>
        <p:sp>
          <p:nvSpPr>
            <p:cNvPr id="10" name="矩形 9"/>
            <p:cNvSpPr/>
            <p:nvPr/>
          </p:nvSpPr>
          <p:spPr>
            <a:xfrm>
              <a:off x="15036" y="4575"/>
              <a:ext cx="2268" cy="567"/>
            </a:xfrm>
            <a:prstGeom prst="rect">
              <a:avLst/>
            </a:prstGeom>
            <a:solidFill>
              <a:srgbClr val="EEEEFF"/>
            </a:solidFill>
            <a:ln w="190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ctr">
                <a:buClrTx/>
                <a:buSzTx/>
                <a:buFontTx/>
              </a:pPr>
              <a:r>
                <a:rPr lang="en-US" altLang="zh-CN" sz="1400">
                  <a:solidFill>
                    <a:schemeClr val="tx1"/>
                  </a:solidFill>
                  <a:sym typeface="+mn-ea"/>
                </a:rPr>
                <a:t>reconstruction</a:t>
              </a:r>
              <a:endParaRPr lang="en-US" altLang="zh-CN" sz="1400">
                <a:solidFill>
                  <a:schemeClr val="tx1"/>
                </a:solidFill>
                <a:sym typeface="+mn-ea"/>
              </a:endParaRPr>
            </a:p>
          </p:txBody>
        </p:sp>
        <p:cxnSp>
          <p:nvCxnSpPr>
            <p:cNvPr id="11" name="直接箭头连接符 10"/>
            <p:cNvCxnSpPr>
              <a:stCxn id="15" idx="2"/>
              <a:endCxn id="7" idx="0"/>
            </p:cNvCxnSpPr>
            <p:nvPr/>
          </p:nvCxnSpPr>
          <p:spPr>
            <a:xfrm flipH="1">
              <a:off x="10556" y="3780"/>
              <a:ext cx="2807" cy="795"/>
            </a:xfrm>
            <a:prstGeom prst="straightConnector1">
              <a:avLst/>
            </a:prstGeom>
            <a:ln w="19050">
              <a:solidFill>
                <a:srgbClr val="202020"/>
              </a:solidFill>
              <a:tailEnd type="none" w="med" len="med"/>
            </a:ln>
          </p:spPr>
          <p:style>
            <a:lnRef idx="1">
              <a:schemeClr val="accent1"/>
            </a:lnRef>
            <a:fillRef idx="0">
              <a:schemeClr val="accent1"/>
            </a:fillRef>
            <a:effectRef idx="0">
              <a:schemeClr val="accent1"/>
            </a:effectRef>
            <a:fontRef idx="minor">
              <a:schemeClr val="tx1"/>
            </a:fontRef>
          </p:style>
        </p:cxnSp>
        <p:cxnSp>
          <p:nvCxnSpPr>
            <p:cNvPr id="12" name="直接箭头连接符 11"/>
            <p:cNvCxnSpPr>
              <a:stCxn id="15" idx="2"/>
              <a:endCxn id="5" idx="0"/>
            </p:cNvCxnSpPr>
            <p:nvPr/>
          </p:nvCxnSpPr>
          <p:spPr>
            <a:xfrm>
              <a:off x="13363" y="3780"/>
              <a:ext cx="0" cy="795"/>
            </a:xfrm>
            <a:prstGeom prst="straightConnector1">
              <a:avLst/>
            </a:prstGeom>
            <a:ln w="19050">
              <a:solidFill>
                <a:srgbClr val="202020"/>
              </a:solidFill>
              <a:tailEnd type="none" w="med" len="med"/>
            </a:ln>
          </p:spPr>
          <p:style>
            <a:lnRef idx="1">
              <a:schemeClr val="accent1"/>
            </a:lnRef>
            <a:fillRef idx="0">
              <a:schemeClr val="accent1"/>
            </a:fillRef>
            <a:effectRef idx="0">
              <a:schemeClr val="accent1"/>
            </a:effectRef>
            <a:fontRef idx="minor">
              <a:schemeClr val="tx1"/>
            </a:fontRef>
          </p:style>
        </p:cxnSp>
        <p:cxnSp>
          <p:nvCxnSpPr>
            <p:cNvPr id="13" name="直接箭头连接符 12"/>
            <p:cNvCxnSpPr>
              <a:stCxn id="15" idx="2"/>
              <a:endCxn id="10" idx="0"/>
            </p:cNvCxnSpPr>
            <p:nvPr/>
          </p:nvCxnSpPr>
          <p:spPr>
            <a:xfrm>
              <a:off x="13363" y="3780"/>
              <a:ext cx="2807" cy="795"/>
            </a:xfrm>
            <a:prstGeom prst="straightConnector1">
              <a:avLst/>
            </a:prstGeom>
            <a:ln w="19050">
              <a:solidFill>
                <a:srgbClr val="202020"/>
              </a:solidFill>
              <a:tailEnd type="none" w="med" len="med"/>
            </a:ln>
          </p:spPr>
          <p:style>
            <a:lnRef idx="1">
              <a:schemeClr val="accent1"/>
            </a:lnRef>
            <a:fillRef idx="0">
              <a:schemeClr val="accent1"/>
            </a:fillRef>
            <a:effectRef idx="0">
              <a:schemeClr val="accent1"/>
            </a:effectRef>
            <a:fontRef idx="minor">
              <a:schemeClr val="tx1"/>
            </a:fontRef>
          </p:style>
        </p:cxnSp>
        <p:sp>
          <p:nvSpPr>
            <p:cNvPr id="14" name="圆角矩形 13"/>
            <p:cNvSpPr/>
            <p:nvPr/>
          </p:nvSpPr>
          <p:spPr>
            <a:xfrm>
              <a:off x="12077" y="4309"/>
              <a:ext cx="5417" cy="1108"/>
            </a:xfrm>
            <a:prstGeom prst="roundRect">
              <a:avLst/>
            </a:prstGeom>
            <a:noFill/>
            <a:ln w="19050" cmpd="sng">
              <a:solidFill>
                <a:schemeClr val="accent2"/>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6" name="圆角矩形 15"/>
            <p:cNvSpPr/>
            <p:nvPr/>
          </p:nvSpPr>
          <p:spPr>
            <a:xfrm>
              <a:off x="9238" y="4308"/>
              <a:ext cx="2622" cy="1110"/>
            </a:xfrm>
            <a:prstGeom prst="roundRect">
              <a:avLst/>
            </a:prstGeom>
            <a:noFill/>
            <a:ln w="19050" cmpd="sng">
              <a:solidFill>
                <a:schemeClr val="accent1">
                  <a:shade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19" name="文本框 18"/>
          <p:cNvSpPr txBox="1"/>
          <p:nvPr/>
        </p:nvSpPr>
        <p:spPr>
          <a:xfrm>
            <a:off x="6943090" y="3836670"/>
            <a:ext cx="4305935" cy="1753235"/>
          </a:xfrm>
          <a:prstGeom prst="rect">
            <a:avLst/>
          </a:prstGeom>
          <a:noFill/>
        </p:spPr>
        <p:txBody>
          <a:bodyPr wrap="none" rtlCol="0" anchor="t">
            <a:spAutoFit/>
          </a:bodyPr>
          <a:p>
            <a:pPr algn="l">
              <a:lnSpc>
                <a:spcPct val="150000"/>
              </a:lnSpc>
            </a:pPr>
            <a:r>
              <a:rPr lang="zh-CN" altLang="en-US">
                <a:sym typeface="+mn-ea"/>
              </a:rPr>
              <a:t>抽象层开发时间线：</a:t>
            </a:r>
            <a:endParaRPr lang="zh-CN" altLang="en-US">
              <a:sym typeface="+mn-ea"/>
            </a:endParaRPr>
          </a:p>
          <a:p>
            <a:pPr marL="342900" indent="-342900" algn="l">
              <a:lnSpc>
                <a:spcPct val="150000"/>
              </a:lnSpc>
              <a:buFont typeface="Arial" panose="020B0604020202020204" pitchFamily="34" charset="0"/>
              <a:buChar char="•"/>
            </a:pPr>
            <a:r>
              <a:rPr lang="zh-CN" altLang="en-US">
                <a:sym typeface="+mn-ea"/>
              </a:rPr>
              <a:t>早期：耦合开发，抽象层不明确</a:t>
            </a:r>
            <a:endParaRPr lang="zh-CN" altLang="en-US">
              <a:sym typeface="+mn-ea"/>
            </a:endParaRPr>
          </a:p>
          <a:p>
            <a:pPr marL="342900" indent="-342900" algn="l">
              <a:lnSpc>
                <a:spcPct val="150000"/>
              </a:lnSpc>
              <a:buFont typeface="Arial" panose="020B0604020202020204" pitchFamily="34" charset="0"/>
              <a:buChar char="•"/>
            </a:pPr>
            <a:r>
              <a:rPr lang="en-US" altLang="zh-CN">
                <a:sym typeface="+mn-ea"/>
              </a:rPr>
              <a:t>2021.11</a:t>
            </a:r>
            <a:r>
              <a:rPr lang="zh-CN" altLang="en-US">
                <a:sym typeface="+mn-ea"/>
              </a:rPr>
              <a:t>：抽象层分离，产生初步设计</a:t>
            </a:r>
            <a:endParaRPr lang="zh-CN" altLang="en-US">
              <a:sym typeface="+mn-ea"/>
            </a:endParaRPr>
          </a:p>
          <a:p>
            <a:pPr marL="342900" indent="-342900" algn="l">
              <a:lnSpc>
                <a:spcPct val="150000"/>
              </a:lnSpc>
              <a:buFont typeface="Arial" panose="020B0604020202020204" pitchFamily="34" charset="0"/>
              <a:buChar char="•"/>
            </a:pPr>
            <a:r>
              <a:rPr lang="en-US" altLang="zh-CN">
                <a:sym typeface="+mn-ea"/>
              </a:rPr>
              <a:t>2022.07</a:t>
            </a:r>
            <a:r>
              <a:rPr lang="zh-CN" altLang="en-US">
                <a:sym typeface="+mn-ea"/>
              </a:rPr>
              <a:t>：抽象层初步完善</a:t>
            </a:r>
            <a:endParaRPr lang="zh-CN" altLang="en-US">
              <a:sym typeface="+mn-ea"/>
            </a:endParaRPr>
          </a:p>
        </p:txBody>
      </p:sp>
      <p:sp>
        <p:nvSpPr>
          <p:cNvPr id="20" name="文本框 19"/>
          <p:cNvSpPr txBox="1"/>
          <p:nvPr/>
        </p:nvSpPr>
        <p:spPr>
          <a:xfrm>
            <a:off x="6477000" y="2279650"/>
            <a:ext cx="868680" cy="368300"/>
          </a:xfrm>
          <a:prstGeom prst="rect">
            <a:avLst/>
          </a:prstGeom>
          <a:noFill/>
        </p:spPr>
        <p:txBody>
          <a:bodyPr wrap="none" rtlCol="0">
            <a:spAutoFit/>
          </a:bodyPr>
          <a:p>
            <a:r>
              <a:rPr lang="zh-CN" altLang="en-US">
                <a:solidFill>
                  <a:schemeClr val="accent1">
                    <a:lumMod val="75000"/>
                  </a:schemeClr>
                </a:solidFill>
              </a:rPr>
              <a:t>抽象层</a:t>
            </a:r>
            <a:endParaRPr lang="zh-CN" altLang="en-US">
              <a:solidFill>
                <a:schemeClr val="accent1">
                  <a:lumMod val="75000"/>
                </a:schemeClr>
              </a:solidFill>
            </a:endParaRPr>
          </a:p>
        </p:txBody>
      </p:sp>
      <p:sp>
        <p:nvSpPr>
          <p:cNvPr id="21" name="文本框 20"/>
          <p:cNvSpPr txBox="1"/>
          <p:nvPr/>
        </p:nvSpPr>
        <p:spPr>
          <a:xfrm>
            <a:off x="10847070" y="2279650"/>
            <a:ext cx="868680" cy="368300"/>
          </a:xfrm>
          <a:prstGeom prst="rect">
            <a:avLst/>
          </a:prstGeom>
          <a:noFill/>
        </p:spPr>
        <p:txBody>
          <a:bodyPr wrap="none" rtlCol="0">
            <a:spAutoFit/>
          </a:bodyPr>
          <a:p>
            <a:r>
              <a:rPr lang="zh-CN" altLang="en-US">
                <a:solidFill>
                  <a:schemeClr val="accent2"/>
                </a:solidFill>
              </a:rPr>
              <a:t>应用层</a:t>
            </a:r>
            <a:endParaRPr lang="zh-CN" altLang="en-US">
              <a:solidFill>
                <a:schemeClr val="accent2"/>
              </a:solidFill>
            </a:endParaRPr>
          </a:p>
        </p:txBody>
      </p:sp>
      <p:sp>
        <p:nvSpPr>
          <p:cNvPr id="22" name="灯片编号占位符 21"/>
          <p:cNvSpPr>
            <a:spLocks noGrp="1"/>
          </p:cNvSpPr>
          <p:nvPr>
            <p:ph type="sldNum" sz="quarter" idx="12"/>
          </p:nvPr>
        </p:nvSpPr>
        <p:spPr/>
        <p:txBody>
          <a:bodyPr/>
          <a:p>
            <a:fld id="{49AE70B2-8BF9-45C0-BB95-33D1B9D3A854}" type="slidenum">
              <a:rPr lang="zh-CN" altLang="en-US" smtClean="0"/>
            </a:fld>
            <a:endParaRPr lang="zh-CN"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标题 3"/>
          <p:cNvSpPr>
            <a:spLocks noGrp="1"/>
          </p:cNvSpPr>
          <p:nvPr>
            <p:ph type="title"/>
          </p:nvPr>
        </p:nvSpPr>
        <p:spPr/>
        <p:txBody>
          <a:bodyPr/>
          <a:p>
            <a:r>
              <a:rPr lang="zh-CN" altLang="en-US"/>
              <a:t>目录</a:t>
            </a:r>
            <a:endParaRPr lang="zh-CN" altLang="en-US"/>
          </a:p>
        </p:txBody>
      </p:sp>
      <p:sp>
        <p:nvSpPr>
          <p:cNvPr id="5" name="内容占位符 4"/>
          <p:cNvSpPr>
            <a:spLocks noGrp="1"/>
          </p:cNvSpPr>
          <p:nvPr>
            <p:ph sz="half" idx="1"/>
          </p:nvPr>
        </p:nvSpPr>
        <p:spPr>
          <a:xfrm>
            <a:off x="647700" y="1656715"/>
            <a:ext cx="5756275" cy="4766310"/>
          </a:xfrm>
        </p:spPr>
        <p:txBody>
          <a:bodyPr>
            <a:noAutofit/>
          </a:bodyPr>
          <a:p>
            <a:pPr>
              <a:lnSpc>
                <a:spcPct val="120000"/>
              </a:lnSpc>
              <a:spcAft>
                <a:spcPts val="0"/>
              </a:spcAft>
            </a:pPr>
            <a:r>
              <a:rPr lang="zh-CN" altLang="en-US">
                <a:solidFill>
                  <a:schemeClr val="bg2"/>
                </a:solidFill>
              </a:rPr>
              <a:t>概况</a:t>
            </a:r>
            <a:endParaRPr lang="en-US" altLang="zh-CN"/>
          </a:p>
          <a:p>
            <a:pPr>
              <a:lnSpc>
                <a:spcPct val="120000"/>
              </a:lnSpc>
              <a:spcAft>
                <a:spcPts val="0"/>
              </a:spcAft>
            </a:pPr>
            <a:r>
              <a:rPr lang="zh-CN" altLang="en-US">
                <a:solidFill>
                  <a:schemeClr val="tx1"/>
                </a:solidFill>
                <a:sym typeface="+mn-ea"/>
              </a:rPr>
              <a:t>近期开发进展：</a:t>
            </a:r>
            <a:r>
              <a:rPr lang="en-US" altLang="zh-CN">
                <a:solidFill>
                  <a:schemeClr val="tx1"/>
                </a:solidFill>
                <a:sym typeface="+mn-ea"/>
              </a:rPr>
              <a:t>MACE::Environment</a:t>
            </a:r>
            <a:endParaRPr lang="zh-CN" altLang="en-US">
              <a:solidFill>
                <a:schemeClr val="tx1"/>
              </a:solidFill>
            </a:endParaRPr>
          </a:p>
          <a:p>
            <a:pPr lvl="1">
              <a:lnSpc>
                <a:spcPct val="120000"/>
              </a:lnSpc>
              <a:spcAft>
                <a:spcPts val="0"/>
              </a:spcAft>
            </a:pPr>
            <a:r>
              <a:rPr lang="zh-CN" altLang="en-US">
                <a:solidFill>
                  <a:schemeClr val="tx1"/>
                </a:solidFill>
                <a:sym typeface="+mn-ea"/>
              </a:rPr>
              <a:t>界面</a:t>
            </a:r>
            <a:r>
              <a:rPr lang="en-US" altLang="zh-CN">
                <a:solidFill>
                  <a:schemeClr val="tx1"/>
                </a:solidFill>
                <a:sym typeface="+mn-ea"/>
              </a:rPr>
              <a:t>/</a:t>
            </a:r>
            <a:r>
              <a:rPr lang="zh-CN" altLang="en-US">
                <a:solidFill>
                  <a:schemeClr val="tx1"/>
                </a:solidFill>
                <a:sym typeface="+mn-ea"/>
              </a:rPr>
              <a:t>接口</a:t>
            </a:r>
            <a:endParaRPr lang="zh-CN" altLang="en-US">
              <a:solidFill>
                <a:schemeClr val="tx1"/>
              </a:solidFill>
            </a:endParaRPr>
          </a:p>
          <a:p>
            <a:pPr lvl="2">
              <a:lnSpc>
                <a:spcPct val="120000"/>
              </a:lnSpc>
              <a:spcAft>
                <a:spcPts val="0"/>
              </a:spcAft>
            </a:pPr>
            <a:r>
              <a:rPr lang="zh-CN" altLang="en-US">
                <a:solidFill>
                  <a:schemeClr val="tx1"/>
                </a:solidFill>
                <a:sym typeface="+mn-ea"/>
              </a:rPr>
              <a:t>环境（</a:t>
            </a:r>
            <a:r>
              <a:rPr lang="en-US" altLang="zh-CN">
                <a:solidFill>
                  <a:schemeClr val="tx1"/>
                </a:solidFill>
                <a:sym typeface="+mn-ea"/>
              </a:rPr>
              <a:t>MACE::Environment::(...)</a:t>
            </a:r>
            <a:r>
              <a:rPr lang="zh-CN" altLang="en-US">
                <a:solidFill>
                  <a:schemeClr val="tx1"/>
                </a:solidFill>
                <a:sym typeface="+mn-ea"/>
              </a:rPr>
              <a:t>）</a:t>
            </a:r>
            <a:endParaRPr lang="zh-CN" altLang="en-US">
              <a:solidFill>
                <a:schemeClr val="tx1"/>
              </a:solidFill>
            </a:endParaRPr>
          </a:p>
          <a:p>
            <a:pPr lvl="2">
              <a:lnSpc>
                <a:spcPct val="120000"/>
              </a:lnSpc>
              <a:spcAft>
                <a:spcPts val="0"/>
              </a:spcAft>
            </a:pPr>
            <a:r>
              <a:rPr lang="zh-CN" altLang="en-US">
                <a:solidFill>
                  <a:schemeClr val="bg2"/>
                </a:solidFill>
                <a:sym typeface="+mn-ea"/>
              </a:rPr>
              <a:t>命令行界面（</a:t>
            </a:r>
            <a:r>
              <a:rPr lang="en-US" altLang="zh-CN">
                <a:solidFill>
                  <a:schemeClr val="bg2"/>
                </a:solidFill>
                <a:sym typeface="+mn-ea"/>
              </a:rPr>
              <a:t>MACE::Environment::CLI::(...)</a:t>
            </a:r>
            <a:r>
              <a:rPr lang="zh-CN" altLang="en-US">
                <a:solidFill>
                  <a:schemeClr val="bg2"/>
                </a:solidFill>
                <a:sym typeface="+mn-ea"/>
              </a:rPr>
              <a:t>）</a:t>
            </a:r>
            <a:endParaRPr lang="zh-CN" altLang="en-US">
              <a:solidFill>
                <a:schemeClr val="bg2"/>
              </a:solidFill>
              <a:sym typeface="+mn-ea"/>
            </a:endParaRPr>
          </a:p>
          <a:p>
            <a:pPr lvl="2">
              <a:lnSpc>
                <a:spcPct val="120000"/>
              </a:lnSpc>
              <a:spcAft>
                <a:spcPts val="0"/>
              </a:spcAft>
            </a:pPr>
            <a:r>
              <a:rPr lang="zh-CN" altLang="en-US">
                <a:solidFill>
                  <a:schemeClr val="bg2"/>
                </a:solidFill>
              </a:rPr>
              <a:t>输出控制</a:t>
            </a:r>
            <a:r>
              <a:rPr lang="zh-CN" altLang="en-US">
                <a:solidFill>
                  <a:schemeClr val="bg2"/>
                </a:solidFill>
                <a:sym typeface="+mn-ea"/>
              </a:rPr>
              <a:t>（</a:t>
            </a:r>
            <a:r>
              <a:rPr lang="en-US" altLang="zh-CN">
                <a:solidFill>
                  <a:schemeClr val="bg2"/>
                </a:solidFill>
                <a:sym typeface="+mn-ea"/>
              </a:rPr>
              <a:t>MACE::Environment::VerboseLevel</a:t>
            </a:r>
            <a:r>
              <a:rPr lang="zh-CN" altLang="en-US">
                <a:solidFill>
                  <a:schemeClr val="bg2"/>
                </a:solidFill>
                <a:sym typeface="+mn-ea"/>
              </a:rPr>
              <a:t>）</a:t>
            </a:r>
            <a:endParaRPr lang="zh-CN" altLang="en-US">
              <a:solidFill>
                <a:schemeClr val="bg2"/>
              </a:solidFill>
            </a:endParaRPr>
          </a:p>
          <a:p>
            <a:pPr lvl="2">
              <a:lnSpc>
                <a:spcPct val="120000"/>
              </a:lnSpc>
              <a:spcAft>
                <a:spcPts val="0"/>
              </a:spcAft>
            </a:pPr>
            <a:r>
              <a:rPr lang="en-US" altLang="zh-CN">
                <a:solidFill>
                  <a:schemeClr val="bg2"/>
                </a:solidFill>
                <a:sym typeface="+mn-ea"/>
              </a:rPr>
              <a:t>MPI</a:t>
            </a:r>
            <a:r>
              <a:rPr lang="zh-CN" altLang="en-US">
                <a:solidFill>
                  <a:schemeClr val="bg2"/>
                </a:solidFill>
                <a:sym typeface="+mn-ea"/>
              </a:rPr>
              <a:t>和</a:t>
            </a:r>
            <a:r>
              <a:rPr lang="en-US" altLang="zh-CN">
                <a:solidFill>
                  <a:schemeClr val="bg2"/>
                </a:solidFill>
                <a:sym typeface="+mn-ea"/>
              </a:rPr>
              <a:t>G4</a:t>
            </a:r>
            <a:r>
              <a:rPr lang="zh-CN" altLang="en-US">
                <a:solidFill>
                  <a:schemeClr val="bg2"/>
                </a:solidFill>
                <a:sym typeface="+mn-ea"/>
              </a:rPr>
              <a:t>的奇妙联动（</a:t>
            </a:r>
            <a:r>
              <a:rPr lang="en-US" altLang="zh-CN">
                <a:solidFill>
                  <a:schemeClr val="bg2"/>
                </a:solidFill>
                <a:sym typeface="+mn-ea"/>
              </a:rPr>
              <a:t>MPIRunManager</a:t>
            </a:r>
            <a:r>
              <a:rPr lang="zh-CN" altLang="en-US">
                <a:solidFill>
                  <a:schemeClr val="bg2"/>
                </a:solidFill>
                <a:sym typeface="+mn-ea"/>
              </a:rPr>
              <a:t>）</a:t>
            </a:r>
            <a:endParaRPr lang="en-US" altLang="zh-CN">
              <a:solidFill>
                <a:schemeClr val="bg2"/>
              </a:solidFill>
            </a:endParaRPr>
          </a:p>
          <a:p>
            <a:pPr lvl="2">
              <a:lnSpc>
                <a:spcPct val="120000"/>
              </a:lnSpc>
              <a:spcAft>
                <a:spcPts val="0"/>
              </a:spcAft>
            </a:pPr>
            <a:r>
              <a:rPr lang="en-US" altLang="zh-CN">
                <a:solidFill>
                  <a:schemeClr val="bg2"/>
                </a:solidFill>
                <a:sym typeface="+mn-ea"/>
              </a:rPr>
              <a:t>G4</a:t>
            </a:r>
            <a:r>
              <a:rPr lang="zh-CN" altLang="en-US">
                <a:solidFill>
                  <a:schemeClr val="bg2"/>
                </a:solidFill>
                <a:sym typeface="+mn-ea"/>
              </a:rPr>
              <a:t>界面的简单封装（</a:t>
            </a:r>
            <a:r>
              <a:rPr lang="en-US" altLang="zh-CN">
                <a:solidFill>
                  <a:schemeClr val="bg2"/>
                </a:solidFill>
                <a:sym typeface="+mn-ea"/>
              </a:rPr>
              <a:t>MPIExecutive</a:t>
            </a:r>
            <a:r>
              <a:rPr lang="zh-CN" altLang="en-US">
                <a:solidFill>
                  <a:schemeClr val="bg2"/>
                </a:solidFill>
                <a:sym typeface="+mn-ea"/>
              </a:rPr>
              <a:t>）</a:t>
            </a:r>
            <a:endParaRPr lang="zh-CN" altLang="en-US">
              <a:solidFill>
                <a:schemeClr val="bg2"/>
              </a:solidFill>
            </a:endParaRPr>
          </a:p>
          <a:p>
            <a:pPr lvl="1">
              <a:lnSpc>
                <a:spcPct val="120000"/>
              </a:lnSpc>
              <a:spcAft>
                <a:spcPts val="0"/>
              </a:spcAft>
            </a:pPr>
            <a:r>
              <a:rPr lang="zh-CN" altLang="en-US">
                <a:solidFill>
                  <a:schemeClr val="bg2"/>
                </a:solidFill>
              </a:rPr>
              <a:t>特性</a:t>
            </a:r>
            <a:endParaRPr lang="zh-CN" altLang="en-US">
              <a:solidFill>
                <a:schemeClr val="bg2"/>
              </a:solidFill>
            </a:endParaRPr>
          </a:p>
          <a:p>
            <a:pPr lvl="2">
              <a:lnSpc>
                <a:spcPct val="120000"/>
              </a:lnSpc>
              <a:spcAft>
                <a:spcPts val="0"/>
              </a:spcAft>
            </a:pPr>
            <a:r>
              <a:rPr lang="zh-CN" altLang="en-US">
                <a:solidFill>
                  <a:schemeClr val="bg2"/>
                </a:solidFill>
                <a:sym typeface="+mn-ea"/>
              </a:rPr>
              <a:t>资源管理（</a:t>
            </a:r>
            <a:r>
              <a:rPr lang="en-US" altLang="zh-CN">
                <a:solidFill>
                  <a:schemeClr val="bg2"/>
                </a:solidFill>
                <a:sym typeface="+mn-ea"/>
              </a:rPr>
              <a:t>MACE::Memory::(...)</a:t>
            </a:r>
            <a:r>
              <a:rPr lang="zh-CN" altLang="en-US">
                <a:solidFill>
                  <a:schemeClr val="bg2"/>
                </a:solidFill>
                <a:sym typeface="+mn-ea"/>
              </a:rPr>
              <a:t>）</a:t>
            </a:r>
            <a:endParaRPr lang="zh-CN" altLang="en-US">
              <a:solidFill>
                <a:schemeClr val="bg2"/>
              </a:solidFill>
              <a:sym typeface="+mn-ea"/>
            </a:endParaRPr>
          </a:p>
          <a:p>
            <a:pPr lvl="2">
              <a:lnSpc>
                <a:spcPct val="120000"/>
              </a:lnSpc>
              <a:spcAft>
                <a:spcPts val="0"/>
              </a:spcAft>
            </a:pPr>
            <a:r>
              <a:rPr lang="zh-CN" altLang="en-US">
                <a:solidFill>
                  <a:schemeClr val="bg2"/>
                </a:solidFill>
                <a:sym typeface="+mn-ea"/>
              </a:rPr>
              <a:t>信号处理</a:t>
            </a:r>
            <a:r>
              <a:rPr lang="en-US" altLang="zh-CN">
                <a:solidFill>
                  <a:schemeClr val="bg2"/>
                </a:solidFill>
                <a:sym typeface="+mn-ea"/>
              </a:rPr>
              <a:t>/</a:t>
            </a:r>
            <a:r>
              <a:rPr lang="zh-CN" altLang="en-US">
                <a:solidFill>
                  <a:schemeClr val="bg2"/>
                </a:solidFill>
                <a:sym typeface="+mn-ea"/>
              </a:rPr>
              <a:t>栈踪</a:t>
            </a:r>
            <a:endParaRPr lang="zh-CN" altLang="en-US">
              <a:solidFill>
                <a:schemeClr val="bg2"/>
              </a:solidFill>
              <a:sym typeface="+mn-ea"/>
            </a:endParaRPr>
          </a:p>
          <a:p>
            <a:pPr lvl="2">
              <a:lnSpc>
                <a:spcPct val="120000"/>
              </a:lnSpc>
              <a:spcAft>
                <a:spcPts val="0"/>
              </a:spcAft>
            </a:pPr>
            <a:r>
              <a:rPr lang="zh-CN" altLang="en-US">
                <a:solidFill>
                  <a:schemeClr val="bg2"/>
                </a:solidFill>
              </a:rPr>
              <a:t>杂项功能特性（</a:t>
            </a:r>
            <a:r>
              <a:rPr lang="en-US" altLang="zh-CN">
                <a:solidFill>
                  <a:schemeClr val="bg2"/>
                </a:solidFill>
              </a:rPr>
              <a:t>MACE::Utility</a:t>
            </a:r>
            <a:r>
              <a:rPr lang="en-US" altLang="zh-CN">
                <a:solidFill>
                  <a:schemeClr val="bg2"/>
                </a:solidFill>
                <a:sym typeface="+mn-ea"/>
              </a:rPr>
              <a:t>::(...)</a:t>
            </a:r>
            <a:r>
              <a:rPr lang="zh-CN" altLang="en-US">
                <a:solidFill>
                  <a:schemeClr val="bg2"/>
                </a:solidFill>
              </a:rPr>
              <a:t>）</a:t>
            </a:r>
            <a:endParaRPr lang="zh-CN" altLang="en-US">
              <a:solidFill>
                <a:schemeClr val="bg2"/>
              </a:solidFill>
            </a:endParaRPr>
          </a:p>
        </p:txBody>
      </p:sp>
      <p:sp>
        <p:nvSpPr>
          <p:cNvPr id="7" name="内容占位符 6"/>
          <p:cNvSpPr>
            <a:spLocks noGrp="1"/>
          </p:cNvSpPr>
          <p:nvPr>
            <p:ph sz="half" idx="2"/>
          </p:nvPr>
        </p:nvSpPr>
        <p:spPr>
          <a:xfrm>
            <a:off x="6403975" y="1825625"/>
            <a:ext cx="4759325" cy="4597400"/>
          </a:xfrm>
        </p:spPr>
        <p:txBody>
          <a:bodyPr/>
          <a:p>
            <a:pPr lvl="0">
              <a:lnSpc>
                <a:spcPct val="120000"/>
              </a:lnSpc>
              <a:spcAft>
                <a:spcPts val="0"/>
              </a:spcAft>
            </a:pPr>
            <a:r>
              <a:rPr lang="zh-CN" altLang="en-US">
                <a:solidFill>
                  <a:schemeClr val="bg2"/>
                </a:solidFill>
                <a:sym typeface="+mn-ea"/>
              </a:rPr>
              <a:t>安装与</a:t>
            </a:r>
            <a:r>
              <a:rPr lang="zh-CN" altLang="en-US" sz="2000">
                <a:solidFill>
                  <a:schemeClr val="bg2"/>
                </a:solidFill>
                <a:sym typeface="+mn-ea"/>
              </a:rPr>
              <a:t>跨平台性</a:t>
            </a:r>
            <a:endParaRPr lang="en-US" altLang="zh-CN">
              <a:solidFill>
                <a:schemeClr val="bg2"/>
              </a:solidFill>
            </a:endParaRPr>
          </a:p>
          <a:p>
            <a:pPr lvl="1">
              <a:lnSpc>
                <a:spcPct val="120000"/>
              </a:lnSpc>
              <a:spcAft>
                <a:spcPts val="0"/>
              </a:spcAft>
            </a:pPr>
            <a:r>
              <a:rPr lang="en-US" altLang="zh-CN">
                <a:solidFill>
                  <a:schemeClr val="bg2"/>
                </a:solidFill>
                <a:sym typeface="+mn-ea"/>
              </a:rPr>
              <a:t>Linux</a:t>
            </a:r>
            <a:endParaRPr lang="en-US" altLang="zh-CN">
              <a:solidFill>
                <a:schemeClr val="bg2"/>
              </a:solidFill>
            </a:endParaRPr>
          </a:p>
          <a:p>
            <a:pPr lvl="1">
              <a:lnSpc>
                <a:spcPct val="120000"/>
              </a:lnSpc>
              <a:spcAft>
                <a:spcPts val="0"/>
              </a:spcAft>
            </a:pPr>
            <a:r>
              <a:rPr lang="en-US" altLang="zh-CN">
                <a:solidFill>
                  <a:schemeClr val="bg2"/>
                </a:solidFill>
                <a:sym typeface="+mn-ea"/>
              </a:rPr>
              <a:t>Windows</a:t>
            </a:r>
            <a:endParaRPr lang="en-US" altLang="zh-CN">
              <a:solidFill>
                <a:schemeClr val="bg2"/>
              </a:solidFill>
              <a:sym typeface="+mn-ea"/>
            </a:endParaRPr>
          </a:p>
          <a:p>
            <a:pPr lvl="2">
              <a:lnSpc>
                <a:spcPct val="120000"/>
              </a:lnSpc>
              <a:spcAft>
                <a:spcPts val="0"/>
              </a:spcAft>
            </a:pPr>
            <a:r>
              <a:rPr lang="zh-CN" altLang="en-US">
                <a:solidFill>
                  <a:schemeClr val="bg2"/>
                </a:solidFill>
                <a:sym typeface="+mn-ea"/>
              </a:rPr>
              <a:t>一个</a:t>
            </a:r>
            <a:r>
              <a:rPr lang="en-US" altLang="zh-CN">
                <a:solidFill>
                  <a:schemeClr val="bg2"/>
                </a:solidFill>
                <a:sym typeface="+mn-ea"/>
              </a:rPr>
              <a:t>ROOT</a:t>
            </a:r>
            <a:r>
              <a:rPr lang="zh-CN" altLang="en-US">
                <a:solidFill>
                  <a:schemeClr val="bg2"/>
                </a:solidFill>
                <a:sym typeface="+mn-ea"/>
              </a:rPr>
              <a:t>的</a:t>
            </a:r>
            <a:r>
              <a:rPr lang="en-US" altLang="zh-CN">
                <a:solidFill>
                  <a:schemeClr val="bg2"/>
                </a:solidFill>
                <a:sym typeface="+mn-ea"/>
              </a:rPr>
              <a:t>bug</a:t>
            </a:r>
            <a:endParaRPr lang="en-US" altLang="zh-CN">
              <a:solidFill>
                <a:schemeClr val="bg2"/>
              </a:solidFill>
            </a:endParaRPr>
          </a:p>
          <a:p>
            <a:pPr lvl="1">
              <a:lnSpc>
                <a:spcPct val="120000"/>
              </a:lnSpc>
              <a:spcAft>
                <a:spcPts val="0"/>
              </a:spcAft>
            </a:pPr>
            <a:r>
              <a:rPr lang="en-US" altLang="zh-CN">
                <a:solidFill>
                  <a:schemeClr val="bg2"/>
                </a:solidFill>
                <a:sym typeface="+mn-ea"/>
              </a:rPr>
              <a:t>Mac</a:t>
            </a:r>
            <a:endParaRPr lang="en-US" altLang="zh-CN">
              <a:solidFill>
                <a:schemeClr val="bg2"/>
              </a:solidFill>
              <a:sym typeface="+mn-ea"/>
            </a:endParaRPr>
          </a:p>
          <a:p>
            <a:pPr lvl="1">
              <a:lnSpc>
                <a:spcPct val="120000"/>
              </a:lnSpc>
              <a:spcAft>
                <a:spcPts val="0"/>
              </a:spcAft>
            </a:pPr>
            <a:r>
              <a:rPr lang="zh-CN" altLang="en-US">
                <a:solidFill>
                  <a:schemeClr val="bg2"/>
                </a:solidFill>
                <a:sym typeface="+mn-ea"/>
              </a:rPr>
              <a:t>编译选项</a:t>
            </a:r>
            <a:endParaRPr lang="zh-CN" altLang="en-US">
              <a:solidFill>
                <a:schemeClr val="bg2"/>
              </a:solidFill>
            </a:endParaRPr>
          </a:p>
          <a:p>
            <a:pPr marL="0" indent="0">
              <a:lnSpc>
                <a:spcPct val="120000"/>
              </a:lnSpc>
              <a:spcAft>
                <a:spcPts val="0"/>
              </a:spcAft>
              <a:buNone/>
            </a:pPr>
            <a:endParaRPr lang="zh-CN" altLang="en-US">
              <a:solidFill>
                <a:schemeClr val="bg2"/>
              </a:solidFill>
            </a:endParaRPr>
          </a:p>
        </p:txBody>
      </p:sp>
      <p:sp>
        <p:nvSpPr>
          <p:cNvPr id="2" name="灯片编号占位符 1"/>
          <p:cNvSpPr>
            <a:spLocks noGrp="1"/>
          </p:cNvSpPr>
          <p:nvPr>
            <p:ph type="sldNum" sz="quarter" idx="12"/>
          </p:nvPr>
        </p:nvSpPr>
        <p:spPr/>
        <p:txBody>
          <a:bodyPr/>
          <a:p>
            <a:fld id="{49AE70B2-8BF9-45C0-BB95-33D1B9D3A854}" type="slidenum">
              <a:rPr lang="zh-CN" altLang="en-US" smtClean="0"/>
            </a:fld>
            <a:endParaRPr lang="zh-CN"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sym typeface="+mn-ea"/>
              </a:rPr>
              <a:t>MACE::Environment</a:t>
            </a:r>
            <a:endParaRPr lang="zh-CN" altLang="en-US">
              <a:sym typeface="+mn-ea"/>
            </a:endParaRPr>
          </a:p>
        </p:txBody>
      </p:sp>
      <p:sp>
        <p:nvSpPr>
          <p:cNvPr id="5" name="内容占位符 4"/>
          <p:cNvSpPr>
            <a:spLocks noGrp="1"/>
          </p:cNvSpPr>
          <p:nvPr>
            <p:ph idx="1"/>
          </p:nvPr>
        </p:nvSpPr>
        <p:spPr>
          <a:xfrm>
            <a:off x="647700" y="1336040"/>
            <a:ext cx="10515600" cy="5372735"/>
          </a:xfrm>
        </p:spPr>
        <p:txBody>
          <a:bodyPr>
            <a:normAutofit lnSpcReduction="20000"/>
          </a:bodyPr>
          <a:p>
            <a:pPr>
              <a:lnSpc>
                <a:spcPct val="150000"/>
              </a:lnSpc>
            </a:pPr>
            <a:r>
              <a:rPr lang="zh-CN" altLang="en-US"/>
              <a:t>设计动机：</a:t>
            </a:r>
            <a:endParaRPr lang="zh-CN" altLang="en-US"/>
          </a:p>
          <a:p>
            <a:pPr marL="342900" lvl="0" indent="-342900">
              <a:lnSpc>
                <a:spcPct val="150000"/>
              </a:lnSpc>
              <a:buAutoNum type="arabicPeriod"/>
            </a:pPr>
            <a:r>
              <a:rPr lang="zh-CN" altLang="en-US"/>
              <a:t>资源管理</a:t>
            </a:r>
            <a:endParaRPr lang="zh-CN" altLang="en-US"/>
          </a:p>
          <a:p>
            <a:pPr lvl="1">
              <a:lnSpc>
                <a:spcPct val="150000"/>
              </a:lnSpc>
            </a:pPr>
            <a:r>
              <a:rPr lang="zh-CN" altLang="en-US"/>
              <a:t>如：各种各样的单例（包括按标准单例模式设计的（如作为</a:t>
            </a:r>
            <a:r>
              <a:rPr lang="en-US" altLang="zh-CN"/>
              <a:t>G4Particle</a:t>
            </a:r>
            <a:r>
              <a:rPr lang="zh-CN" altLang="en-US"/>
              <a:t>的</a:t>
            </a:r>
            <a:r>
              <a:rPr lang="en-US" altLang="zh-CN"/>
              <a:t>Muonium</a:t>
            </a:r>
            <a:r>
              <a:rPr lang="zh-CN" altLang="en-US"/>
              <a:t>和</a:t>
            </a:r>
            <a:r>
              <a:rPr lang="en-US" altLang="zh-CN"/>
              <a:t>AntiMuonium</a:t>
            </a:r>
            <a:r>
              <a:rPr lang="zh-CN" altLang="en-US"/>
              <a:t>，各种</a:t>
            </a:r>
            <a:r>
              <a:rPr lang="en-US" altLang="zh-CN"/>
              <a:t>G4</a:t>
            </a:r>
            <a:r>
              <a:rPr lang="zh-CN" altLang="en-US"/>
              <a:t>的</a:t>
            </a:r>
            <a:r>
              <a:rPr lang="en-US" altLang="zh-CN"/>
              <a:t>messenger</a:t>
            </a:r>
            <a:r>
              <a:rPr lang="zh-CN" altLang="en-US"/>
              <a:t>），和不按</a:t>
            </a:r>
            <a:r>
              <a:rPr lang="zh-CN" altLang="en-US">
                <a:sym typeface="+mn-ea"/>
              </a:rPr>
              <a:t>标准单例模式设计的（如</a:t>
            </a:r>
            <a:r>
              <a:rPr lang="en-US" altLang="zh-CN">
                <a:sym typeface="+mn-ea"/>
              </a:rPr>
              <a:t>MPIRunManager</a:t>
            </a:r>
            <a:r>
              <a:rPr lang="zh-CN" altLang="en-US">
                <a:sym typeface="+mn-ea"/>
              </a:rPr>
              <a:t>和</a:t>
            </a:r>
            <a:r>
              <a:rPr lang="en-US" altLang="zh-CN">
                <a:sym typeface="+mn-ea"/>
              </a:rPr>
              <a:t>G4</a:t>
            </a:r>
            <a:r>
              <a:rPr lang="zh-CN" altLang="en-US">
                <a:sym typeface="+mn-ea"/>
              </a:rPr>
              <a:t>的各种</a:t>
            </a:r>
            <a:r>
              <a:rPr lang="en-US" altLang="zh-CN">
                <a:sym typeface="+mn-ea"/>
              </a:rPr>
              <a:t>Action</a:t>
            </a:r>
            <a:r>
              <a:rPr lang="zh-CN" altLang="en-US">
                <a:sym typeface="+mn-ea"/>
              </a:rPr>
              <a:t>，需要显式的生存期控制）</a:t>
            </a:r>
            <a:r>
              <a:rPr lang="zh-CN" altLang="en-US"/>
              <a:t>），建立一个</a:t>
            </a:r>
            <a:r>
              <a:rPr lang="zh-CN" altLang="en-US">
                <a:sym typeface="+mn-ea"/>
              </a:rPr>
              <a:t>环境可以方便地通过</a:t>
            </a:r>
            <a:r>
              <a:rPr lang="en-US" altLang="zh-CN">
                <a:sym typeface="+mn-ea"/>
              </a:rPr>
              <a:t>RAII</a:t>
            </a:r>
            <a:r>
              <a:rPr lang="zh-CN" altLang="en-US">
                <a:sym typeface="+mn-ea"/>
              </a:rPr>
              <a:t>来管理它们（保证不重复构造，保证释放）。</a:t>
            </a:r>
            <a:endParaRPr lang="zh-CN" altLang="en-US">
              <a:sym typeface="+mn-ea"/>
            </a:endParaRPr>
          </a:p>
          <a:p>
            <a:pPr lvl="1">
              <a:lnSpc>
                <a:spcPct val="150000"/>
              </a:lnSpc>
            </a:pPr>
            <a:r>
              <a:rPr lang="zh-CN" altLang="en-US">
                <a:sym typeface="+mn-ea"/>
              </a:rPr>
              <a:t>通用实体的创建和获取，比如</a:t>
            </a:r>
            <a:r>
              <a:rPr lang="en-US" altLang="zh-CN">
                <a:sym typeface="+mn-ea"/>
              </a:rPr>
              <a:t>VerboseLevel</a:t>
            </a:r>
            <a:r>
              <a:rPr lang="zh-CN" altLang="en-US">
                <a:sym typeface="+mn-ea"/>
              </a:rPr>
              <a:t>。</a:t>
            </a:r>
            <a:endParaRPr lang="zh-CN" altLang="en-US">
              <a:sym typeface="+mn-ea"/>
            </a:endParaRPr>
          </a:p>
          <a:p>
            <a:pPr marL="342900" lvl="0" indent="-342900">
              <a:lnSpc>
                <a:spcPct val="150000"/>
              </a:lnSpc>
              <a:buAutoNum type="arabicPeriod"/>
            </a:pPr>
            <a:r>
              <a:rPr lang="zh-CN" altLang="en-US">
                <a:sym typeface="+mn-ea"/>
              </a:rPr>
              <a:t>一些通用初始化：命令行界面，</a:t>
            </a:r>
            <a:r>
              <a:rPr lang="en-US" altLang="zh-CN">
                <a:sym typeface="+mn-ea"/>
              </a:rPr>
              <a:t>MPI</a:t>
            </a:r>
            <a:r>
              <a:rPr lang="zh-CN" altLang="en-US">
                <a:sym typeface="+mn-ea"/>
              </a:rPr>
              <a:t>等。</a:t>
            </a:r>
            <a:endParaRPr lang="zh-CN" altLang="en-US">
              <a:sym typeface="+mn-ea"/>
            </a:endParaRPr>
          </a:p>
          <a:p>
            <a:pPr marL="342900" lvl="0" indent="-342900">
              <a:lnSpc>
                <a:spcPct val="150000"/>
              </a:lnSpc>
              <a:buAutoNum type="arabicPeriod"/>
            </a:pPr>
            <a:r>
              <a:rPr lang="zh-CN" altLang="en-US">
                <a:sym typeface="+mn-ea"/>
              </a:rPr>
              <a:t>对</a:t>
            </a:r>
            <a:r>
              <a:rPr lang="en-US" altLang="zh-CN">
                <a:sym typeface="+mn-ea"/>
              </a:rPr>
              <a:t>MPI</a:t>
            </a:r>
            <a:r>
              <a:rPr lang="zh-CN" altLang="en-US">
                <a:sym typeface="+mn-ea"/>
              </a:rPr>
              <a:t>的封装</a:t>
            </a:r>
            <a:endParaRPr lang="zh-CN" altLang="en-US">
              <a:sym typeface="+mn-ea"/>
            </a:endParaRPr>
          </a:p>
          <a:p>
            <a:pPr lvl="1">
              <a:lnSpc>
                <a:spcPct val="150000"/>
              </a:lnSpc>
            </a:pPr>
            <a:r>
              <a:rPr lang="zh-CN" altLang="en-US">
                <a:sym typeface="+mn-ea"/>
              </a:rPr>
              <a:t>套一个环境可以自动控制</a:t>
            </a:r>
            <a:r>
              <a:rPr lang="en-US" altLang="zh-CN">
                <a:sym typeface="+mn-ea"/>
              </a:rPr>
              <a:t>MPI_Init</a:t>
            </a:r>
            <a:r>
              <a:rPr lang="zh-CN" altLang="en-US">
                <a:sym typeface="+mn-ea"/>
              </a:rPr>
              <a:t>和</a:t>
            </a:r>
            <a:r>
              <a:rPr lang="en-US" altLang="zh-CN">
                <a:sym typeface="+mn-ea"/>
              </a:rPr>
              <a:t>MPI_Finalize</a:t>
            </a:r>
            <a:r>
              <a:rPr lang="zh-CN" altLang="en-US">
                <a:sym typeface="+mn-ea"/>
              </a:rPr>
              <a:t>的发生，并且保证调用正常返回。</a:t>
            </a:r>
            <a:endParaRPr lang="zh-CN" altLang="en-US">
              <a:sym typeface="+mn-ea"/>
            </a:endParaRPr>
          </a:p>
          <a:p>
            <a:pPr lvl="1">
              <a:lnSpc>
                <a:spcPct val="150000"/>
              </a:lnSpc>
            </a:pPr>
            <a:r>
              <a:rPr lang="zh-CN" altLang="en-US">
                <a:sym typeface="+mn-ea"/>
              </a:rPr>
              <a:t>缓存一些常用的</a:t>
            </a:r>
            <a:r>
              <a:rPr lang="en-US" altLang="zh-CN">
                <a:sym typeface="+mn-ea"/>
              </a:rPr>
              <a:t>MPI_COMM_WORLD</a:t>
            </a:r>
            <a:r>
              <a:rPr lang="zh-CN" altLang="en-US">
                <a:sym typeface="+mn-ea"/>
              </a:rPr>
              <a:t>相关的量（</a:t>
            </a:r>
            <a:r>
              <a:rPr lang="en-US" altLang="zh-CN">
                <a:sym typeface="+mn-ea"/>
              </a:rPr>
              <a:t>rank</a:t>
            </a:r>
            <a:r>
              <a:rPr lang="zh-CN" altLang="en-US">
                <a:sym typeface="+mn-ea"/>
              </a:rPr>
              <a:t>，</a:t>
            </a:r>
            <a:r>
              <a:rPr lang="en-US" altLang="zh-CN">
                <a:sym typeface="+mn-ea"/>
              </a:rPr>
              <a:t>size</a:t>
            </a:r>
            <a:r>
              <a:rPr lang="zh-CN" altLang="en-US">
                <a:sym typeface="+mn-ea"/>
              </a:rPr>
              <a:t>等），使用时减少</a:t>
            </a:r>
            <a:r>
              <a:rPr lang="en-US" altLang="zh-CN">
                <a:sym typeface="+mn-ea"/>
              </a:rPr>
              <a:t>MPI</a:t>
            </a:r>
            <a:r>
              <a:rPr lang="zh-CN" altLang="en-US">
                <a:sym typeface="+mn-ea"/>
              </a:rPr>
              <a:t>函数调用。</a:t>
            </a:r>
            <a:endParaRPr lang="zh-CN" altLang="en-US">
              <a:sym typeface="+mn-ea"/>
            </a:endParaRPr>
          </a:p>
          <a:p>
            <a:pPr marL="457200" lvl="0" indent="-457200">
              <a:lnSpc>
                <a:spcPct val="150000"/>
              </a:lnSpc>
              <a:buAutoNum type="arabicPeriod"/>
            </a:pPr>
            <a:r>
              <a:rPr lang="zh-CN" altLang="en-US">
                <a:sym typeface="+mn-ea"/>
              </a:rPr>
              <a:t>信号处理</a:t>
            </a:r>
            <a:endParaRPr lang="zh-CN" altLang="en-US">
              <a:sym typeface="+mn-ea"/>
            </a:endParaRPr>
          </a:p>
          <a:p>
            <a:pPr marL="914400" lvl="2" indent="0">
              <a:lnSpc>
                <a:spcPct val="150000"/>
              </a:lnSpc>
              <a:buNone/>
            </a:pPr>
            <a:endParaRPr lang="zh-CN" altLang="en-US">
              <a:sym typeface="+mn-ea"/>
            </a:endParaRPr>
          </a:p>
        </p:txBody>
      </p:sp>
      <p:sp>
        <p:nvSpPr>
          <p:cNvPr id="6" name="灯片编号占位符 5"/>
          <p:cNvSpPr>
            <a:spLocks noGrp="1"/>
          </p:cNvSpPr>
          <p:nvPr>
            <p:ph type="sldNum" sz="quarter" idx="12"/>
          </p:nvPr>
        </p:nvSpPr>
        <p:spPr/>
        <p:txBody>
          <a:bodyPr/>
          <a:p>
            <a:fld id="{49AE70B2-8BF9-45C0-BB95-33D1B9D3A854}" type="slidenum">
              <a:rPr lang="zh-CN" altLang="en-US" smtClean="0"/>
            </a:fld>
            <a:endParaRPr lang="zh-CN"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sym typeface="+mn-ea"/>
              </a:rPr>
              <a:t>MACE::Environment</a:t>
            </a:r>
            <a:endParaRPr lang="zh-CN" altLang="en-US"/>
          </a:p>
        </p:txBody>
      </p:sp>
      <p:sp>
        <p:nvSpPr>
          <p:cNvPr id="3" name="内容占位符 2"/>
          <p:cNvSpPr>
            <a:spLocks noGrp="1"/>
          </p:cNvSpPr>
          <p:nvPr>
            <p:ph idx="1"/>
          </p:nvPr>
        </p:nvSpPr>
        <p:spPr>
          <a:xfrm>
            <a:off x="647700" y="1491615"/>
            <a:ext cx="10515600" cy="5293360"/>
          </a:xfrm>
        </p:spPr>
        <p:txBody>
          <a:bodyPr/>
          <a:p>
            <a:pPr>
              <a:lnSpc>
                <a:spcPct val="150000"/>
              </a:lnSpc>
            </a:pPr>
            <a:r>
              <a:rPr lang="zh-CN" altLang="en-US"/>
              <a:t>模式：</a:t>
            </a:r>
            <a:endParaRPr lang="zh-CN" altLang="en-US"/>
          </a:p>
          <a:p>
            <a:pPr marL="342900" lvl="0" indent="-342900">
              <a:lnSpc>
                <a:spcPct val="150000"/>
              </a:lnSpc>
              <a:buAutoNum type="arabicPeriod"/>
            </a:pPr>
            <a:r>
              <a:rPr lang="zh-CN" altLang="en-US"/>
              <a:t>单例：环境只初始化一次，不允许环境套娃。</a:t>
            </a:r>
            <a:r>
              <a:rPr lang="zh-CN" altLang="en-US">
                <a:sym typeface="+mn-ea"/>
              </a:rPr>
              <a:t>重复初始化抛异常。</a:t>
            </a:r>
            <a:endParaRPr lang="zh-CN" altLang="en-US"/>
          </a:p>
          <a:p>
            <a:pPr marL="342900" lvl="0" indent="-342900">
              <a:lnSpc>
                <a:spcPct val="150000"/>
              </a:lnSpc>
              <a:buAutoNum type="arabicPeriod"/>
            </a:pPr>
            <a:r>
              <a:rPr lang="zh-CN" altLang="en-US"/>
              <a:t>显式构造：用户控制环境的初始化在主函数开头发生，需要明确的生存期。</a:t>
            </a:r>
            <a:endParaRPr lang="zh-CN" altLang="en-US"/>
          </a:p>
          <a:p>
            <a:pPr lvl="1">
              <a:lnSpc>
                <a:spcPct val="150000"/>
              </a:lnSpc>
            </a:pPr>
            <a:r>
              <a:rPr lang="zh-CN" altLang="en-US"/>
              <a:t>意味着非标准单例，公开的构造函数。</a:t>
            </a:r>
            <a:endParaRPr lang="zh-CN" altLang="en-US"/>
          </a:p>
          <a:p>
            <a:pPr marL="342900" lvl="0" indent="-342900">
              <a:lnSpc>
                <a:spcPct val="150000"/>
              </a:lnSpc>
              <a:buAutoNum type="arabicPeriod"/>
            </a:pPr>
            <a:r>
              <a:rPr lang="en-US" altLang="zh-CN"/>
              <a:t>RAII</a:t>
            </a:r>
            <a:r>
              <a:rPr lang="zh-CN" altLang="en-US"/>
              <a:t>：初始化动作发生在构造函数，回收动作发生在析构函数。</a:t>
            </a:r>
            <a:endParaRPr lang="zh-CN" altLang="en-US">
              <a:sym typeface="+mn-ea"/>
            </a:endParaRPr>
          </a:p>
          <a:p>
            <a:pPr marL="342900" lvl="0" indent="-342900">
              <a:lnSpc>
                <a:spcPct val="150000"/>
              </a:lnSpc>
              <a:buAutoNum type="arabicPeriod"/>
            </a:pPr>
            <a:r>
              <a:rPr lang="zh-CN" altLang="en-US"/>
              <a:t>非静态：不允许静态生存期（</a:t>
            </a:r>
            <a:r>
              <a:rPr lang="en-US" altLang="zh-CN"/>
              <a:t>MPI_Init</a:t>
            </a:r>
            <a:r>
              <a:rPr lang="zh-CN" altLang="en-US"/>
              <a:t>需要发生在主函数栈顶之上）。</a:t>
            </a:r>
            <a:endParaRPr lang="zh-CN" altLang="en-US"/>
          </a:p>
          <a:p>
            <a:pPr lvl="1">
              <a:lnSpc>
                <a:spcPct val="150000"/>
              </a:lnSpc>
            </a:pPr>
            <a:r>
              <a:rPr lang="zh-CN" altLang="en-US"/>
              <a:t>明确环境的使用方法：</a:t>
            </a:r>
            <a:r>
              <a:rPr lang="zh-CN" altLang="en-US">
                <a:sym typeface="+mn-ea"/>
              </a:rPr>
              <a:t>静态生存期的环境可能不具有期望的行为。</a:t>
            </a:r>
            <a:endParaRPr lang="zh-CN" altLang="en-US">
              <a:sym typeface="+mn-ea"/>
            </a:endParaRPr>
          </a:p>
          <a:p>
            <a:pPr lvl="1">
              <a:lnSpc>
                <a:spcPct val="150000"/>
              </a:lnSpc>
            </a:pPr>
            <a:r>
              <a:rPr lang="zh-CN" altLang="en-US">
                <a:sym typeface="+mn-ea"/>
              </a:rPr>
              <a:t>静态环境在</a:t>
            </a:r>
            <a:r>
              <a:rPr lang="en-US" altLang="zh-CN">
                <a:sym typeface="+mn-ea"/>
              </a:rPr>
              <a:t>main</a:t>
            </a:r>
            <a:r>
              <a:rPr lang="zh-CN" altLang="en-US">
                <a:sym typeface="+mn-ea"/>
              </a:rPr>
              <a:t>出栈后释放单例，可能发生段错误：因为这些单例在堆上，却被一个不含太多初始化顺序知识的静态对象管理，导致单例的释放顺序和其他静态对象的析构顺序不协调，可能在析构时非法访问。</a:t>
            </a:r>
            <a:endParaRPr lang="en-US" altLang="zh-CN">
              <a:sym typeface="+mn-ea"/>
            </a:endParaRPr>
          </a:p>
        </p:txBody>
      </p:sp>
      <p:sp>
        <p:nvSpPr>
          <p:cNvPr id="4" name="灯片编号占位符 3"/>
          <p:cNvSpPr>
            <a:spLocks noGrp="1"/>
          </p:cNvSpPr>
          <p:nvPr>
            <p:ph type="sldNum" sz="quarter" idx="12"/>
          </p:nvPr>
        </p:nvSpPr>
        <p:spPr/>
        <p:txBody>
          <a:bodyPr/>
          <a:p>
            <a:fld id="{49AE70B2-8BF9-45C0-BB95-33D1B9D3A854}" type="slidenum">
              <a:rPr lang="zh-CN" altLang="en-US" smtClean="0"/>
            </a:fld>
            <a:endParaRPr lang="zh-CN"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目前实现</a:t>
            </a:r>
            <a:endParaRPr lang="zh-CN" altLang="en-US"/>
          </a:p>
        </p:txBody>
      </p:sp>
      <p:sp>
        <p:nvSpPr>
          <p:cNvPr id="3" name="内容占位符 2"/>
          <p:cNvSpPr>
            <a:spLocks noGrp="1"/>
          </p:cNvSpPr>
          <p:nvPr>
            <p:ph sz="half" idx="1"/>
          </p:nvPr>
        </p:nvSpPr>
        <p:spPr/>
        <p:txBody>
          <a:bodyPr/>
          <a:p>
            <a:pPr>
              <a:lnSpc>
                <a:spcPct val="150000"/>
              </a:lnSpc>
            </a:pPr>
            <a:r>
              <a:rPr lang="zh-CN" altLang="en-US"/>
              <a:t>目前实现了两种环境：</a:t>
            </a:r>
            <a:endParaRPr lang="zh-CN" altLang="en-US"/>
          </a:p>
          <a:p>
            <a:pPr marL="457200" indent="-457200">
              <a:lnSpc>
                <a:spcPct val="150000"/>
              </a:lnSpc>
              <a:buAutoNum type="arabicPeriod"/>
            </a:pPr>
            <a:r>
              <a:rPr lang="en-US" altLang="zh-CN">
                <a:sym typeface="+mn-ea"/>
              </a:rPr>
              <a:t>BasicEnvironment</a:t>
            </a:r>
            <a:r>
              <a:rPr lang="zh-CN" altLang="en-US">
                <a:sym typeface="+mn-ea"/>
              </a:rPr>
              <a:t>，基础环境：</a:t>
            </a:r>
            <a:endParaRPr lang="zh-CN" altLang="en-US">
              <a:sym typeface="+mn-ea"/>
            </a:endParaRPr>
          </a:p>
          <a:p>
            <a:pPr lvl="1">
              <a:lnSpc>
                <a:spcPct val="150000"/>
              </a:lnSpc>
            </a:pPr>
            <a:r>
              <a:rPr lang="zh-CN" altLang="en-US">
                <a:sym typeface="+mn-ea"/>
              </a:rPr>
              <a:t>管理单例对象；</a:t>
            </a:r>
            <a:endParaRPr lang="zh-CN" altLang="en-US">
              <a:sym typeface="+mn-ea"/>
            </a:endParaRPr>
          </a:p>
          <a:p>
            <a:pPr lvl="2">
              <a:lnSpc>
                <a:spcPct val="150000"/>
              </a:lnSpc>
            </a:pPr>
            <a:r>
              <a:rPr lang="zh-CN" altLang="en-US" sz="1600">
                <a:sym typeface="+mn-ea"/>
              </a:rPr>
              <a:t>实际的动作由</a:t>
            </a:r>
            <a:r>
              <a:rPr lang="en-US" altLang="zh-CN">
                <a:sym typeface="+mn-ea"/>
              </a:rPr>
              <a:t>Memory</a:t>
            </a:r>
            <a:r>
              <a:rPr lang="zh-CN" altLang="en-US">
                <a:sym typeface="+mn-ea"/>
              </a:rPr>
              <a:t>命名空间下的一些类完成，环境只持有</a:t>
            </a:r>
            <a:r>
              <a:rPr lang="en-US" altLang="zh-CN">
                <a:sym typeface="+mn-ea"/>
              </a:rPr>
              <a:t>/</a:t>
            </a:r>
            <a:r>
              <a:rPr lang="zh-CN" altLang="en-US">
                <a:sym typeface="+mn-ea"/>
              </a:rPr>
              <a:t>释放它们。</a:t>
            </a:r>
            <a:endParaRPr lang="zh-CN" altLang="en-US">
              <a:sym typeface="+mn-ea"/>
            </a:endParaRPr>
          </a:p>
          <a:p>
            <a:pPr lvl="1">
              <a:lnSpc>
                <a:spcPct val="150000"/>
              </a:lnSpc>
            </a:pPr>
            <a:r>
              <a:rPr lang="zh-CN" altLang="en-US">
                <a:sym typeface="+mn-ea"/>
              </a:rPr>
              <a:t>翻译命令行参数（可选）；</a:t>
            </a:r>
            <a:endParaRPr lang="zh-CN" altLang="en-US">
              <a:sym typeface="+mn-ea"/>
            </a:endParaRPr>
          </a:p>
          <a:p>
            <a:pPr lvl="2">
              <a:lnSpc>
                <a:spcPct val="150000"/>
              </a:lnSpc>
            </a:pPr>
            <a:r>
              <a:rPr lang="zh-CN" altLang="en-US">
                <a:sym typeface="+mn-ea"/>
              </a:rPr>
              <a:t>参数的添加等动作由</a:t>
            </a:r>
            <a:r>
              <a:rPr lang="en-US" altLang="zh-CN">
                <a:sym typeface="+mn-ea"/>
              </a:rPr>
              <a:t>CLI</a:t>
            </a:r>
            <a:r>
              <a:rPr lang="zh-CN" altLang="en-US">
                <a:sym typeface="+mn-ea"/>
              </a:rPr>
              <a:t>完成，环境只令可选传入的</a:t>
            </a:r>
            <a:r>
              <a:rPr lang="en-US" altLang="zh-CN">
                <a:sym typeface="+mn-ea"/>
              </a:rPr>
              <a:t>CLI</a:t>
            </a:r>
            <a:r>
              <a:rPr lang="zh-CN" altLang="en-US">
                <a:sym typeface="+mn-ea"/>
              </a:rPr>
              <a:t>执行翻译动作。</a:t>
            </a:r>
            <a:endParaRPr lang="zh-CN" altLang="en-US">
              <a:sym typeface="+mn-ea"/>
            </a:endParaRPr>
          </a:p>
          <a:p>
            <a:pPr lvl="1">
              <a:lnSpc>
                <a:spcPct val="150000"/>
              </a:lnSpc>
            </a:pPr>
            <a:r>
              <a:rPr lang="zh-CN" altLang="en-US">
                <a:sym typeface="+mn-ea"/>
              </a:rPr>
              <a:t>初始化和查询</a:t>
            </a:r>
            <a:r>
              <a:rPr lang="en-US" altLang="zh-CN">
                <a:sym typeface="+mn-ea"/>
              </a:rPr>
              <a:t>VerboseLevel</a:t>
            </a:r>
            <a:r>
              <a:rPr lang="zh-CN" altLang="en-US">
                <a:sym typeface="+mn-ea"/>
              </a:rPr>
              <a:t>；</a:t>
            </a:r>
            <a:endParaRPr lang="zh-CN" altLang="en-US">
              <a:sym typeface="+mn-ea"/>
            </a:endParaRPr>
          </a:p>
        </p:txBody>
      </p:sp>
      <p:sp>
        <p:nvSpPr>
          <p:cNvPr id="4" name="内容占位符 3"/>
          <p:cNvSpPr>
            <a:spLocks noGrp="1"/>
          </p:cNvSpPr>
          <p:nvPr>
            <p:ph sz="half" idx="2"/>
          </p:nvPr>
        </p:nvSpPr>
        <p:spPr/>
        <p:txBody>
          <a:bodyPr/>
          <a:p>
            <a:pPr marL="457200" indent="-457200">
              <a:lnSpc>
                <a:spcPct val="150000"/>
              </a:lnSpc>
              <a:buFont typeface="+mj-lt"/>
              <a:buAutoNum type="arabicPeriod" startAt="2"/>
            </a:pPr>
            <a:r>
              <a:rPr lang="en-US" altLang="zh-CN" sz="2000">
                <a:sym typeface="+mn-ea"/>
              </a:rPr>
              <a:t>MPIEnvironment</a:t>
            </a:r>
            <a:r>
              <a:rPr lang="zh-CN" altLang="en-US" sz="2000">
                <a:sym typeface="+mn-ea"/>
              </a:rPr>
              <a:t>，</a:t>
            </a:r>
            <a:r>
              <a:rPr lang="en-US" altLang="zh-CN" sz="2000">
                <a:sym typeface="+mn-ea"/>
              </a:rPr>
              <a:t>MPI</a:t>
            </a:r>
            <a:r>
              <a:rPr lang="zh-CN" altLang="en-US" sz="2000">
                <a:sym typeface="+mn-ea"/>
              </a:rPr>
              <a:t>环境：</a:t>
            </a:r>
            <a:endParaRPr lang="zh-CN" altLang="en-US" sz="2000">
              <a:sym typeface="+mn-ea"/>
            </a:endParaRPr>
          </a:p>
          <a:p>
            <a:pPr lvl="1">
              <a:lnSpc>
                <a:spcPct val="150000"/>
              </a:lnSpc>
            </a:pPr>
            <a:r>
              <a:rPr lang="zh-CN" altLang="en-US">
                <a:sym typeface="+mn-ea"/>
              </a:rPr>
              <a:t>包括基础环境的所有功能；</a:t>
            </a:r>
            <a:endParaRPr lang="zh-CN" altLang="en-US">
              <a:sym typeface="+mn-ea"/>
            </a:endParaRPr>
          </a:p>
          <a:p>
            <a:pPr lvl="1">
              <a:lnSpc>
                <a:spcPct val="150000"/>
              </a:lnSpc>
            </a:pPr>
            <a:r>
              <a:rPr lang="zh-CN" altLang="en-US">
                <a:sym typeface="+mn-ea"/>
              </a:rPr>
              <a:t>负责</a:t>
            </a:r>
            <a:r>
              <a:rPr lang="en-US" altLang="zh-CN">
                <a:sym typeface="+mn-ea"/>
              </a:rPr>
              <a:t>MPI_Init</a:t>
            </a:r>
            <a:r>
              <a:rPr lang="zh-CN" altLang="en-US">
                <a:sym typeface="+mn-ea"/>
              </a:rPr>
              <a:t>和</a:t>
            </a:r>
            <a:r>
              <a:rPr lang="en-US" altLang="zh-CN">
                <a:sym typeface="+mn-ea"/>
              </a:rPr>
              <a:t>MPI_Finalize</a:t>
            </a:r>
            <a:r>
              <a:rPr lang="zh-CN" altLang="en-US">
                <a:sym typeface="+mn-ea"/>
              </a:rPr>
              <a:t>；</a:t>
            </a:r>
            <a:endParaRPr lang="zh-CN" altLang="en-US">
              <a:sym typeface="+mn-ea"/>
            </a:endParaRPr>
          </a:p>
          <a:p>
            <a:pPr lvl="1">
              <a:lnSpc>
                <a:spcPct val="150000"/>
              </a:lnSpc>
            </a:pPr>
            <a:r>
              <a:rPr lang="zh-CN" altLang="en-US">
                <a:sym typeface="+mn-ea"/>
              </a:rPr>
              <a:t>保存世界通信域（</a:t>
            </a:r>
            <a:r>
              <a:rPr lang="en-US" altLang="zh-CN">
                <a:sym typeface="+mn-ea"/>
              </a:rPr>
              <a:t>MPI_COMM_WORLD</a:t>
            </a:r>
            <a:r>
              <a:rPr lang="zh-CN" altLang="en-US">
                <a:sym typeface="+mn-ea"/>
              </a:rPr>
              <a:t>）中当前进程的</a:t>
            </a:r>
            <a:r>
              <a:rPr lang="en-US" altLang="zh-CN">
                <a:sym typeface="+mn-ea"/>
              </a:rPr>
              <a:t>rank</a:t>
            </a:r>
            <a:r>
              <a:rPr lang="zh-CN" altLang="en-US">
                <a:sym typeface="+mn-ea"/>
              </a:rPr>
              <a:t>和通信域大小，后续查询简化到单次寻址（减少函数调用，对缓存友好）。</a:t>
            </a:r>
            <a:endParaRPr lang="zh-CN" altLang="en-US" sz="1800">
              <a:sym typeface="+mn-ea"/>
            </a:endParaRPr>
          </a:p>
          <a:p>
            <a:pPr lvl="1">
              <a:lnSpc>
                <a:spcPct val="150000"/>
              </a:lnSpc>
            </a:pPr>
            <a:endParaRPr lang="zh-CN" altLang="en-US"/>
          </a:p>
        </p:txBody>
      </p:sp>
      <p:sp>
        <p:nvSpPr>
          <p:cNvPr id="5" name="灯片编号占位符 4"/>
          <p:cNvSpPr>
            <a:spLocks noGrp="1"/>
          </p:cNvSpPr>
          <p:nvPr>
            <p:ph type="sldNum" sz="quarter" idx="12"/>
          </p:nvPr>
        </p:nvSpPr>
        <p:spPr/>
        <p:txBody>
          <a:bodyPr/>
          <a:p>
            <a:fld id="{49AE70B2-8BF9-45C0-BB95-33D1B9D3A854}" type="slidenum">
              <a:rPr lang="zh-CN" altLang="en-US" smtClean="0"/>
            </a:fld>
            <a:endParaRPr lang="zh-CN" altLang="en-US"/>
          </a:p>
        </p:txBody>
      </p:sp>
    </p:spTree>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 Black-Arial">
      <a:majorFont>
        <a:latin typeface="Arial Black"/>
        <a:ea typeface=""/>
        <a:cs typeface=""/>
        <a:font script="Jpan" typeface="ＭＳ ゴシック"/>
        <a:font script="Hang" typeface="굴림"/>
        <a:font script="Hans" typeface="宋体"/>
        <a:font script="Hant" typeface="新細明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a:ea typeface=""/>
        <a:cs typeface=""/>
        <a:font script="Jpan" typeface="ＭＳ Ｐゴシック"/>
        <a:font script="Hang" typeface="굴림"/>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宋体"/>
        <a:ea typeface=""/>
        <a:cs typeface=""/>
        <a:font script="Jpan" typeface="游ゴシック Light"/>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宋体"/>
        <a:ea typeface=""/>
        <a:cs typeface=""/>
        <a:font script="Jpan" typeface="游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14694</Words>
  <Application>WPS 演示</Application>
  <PresentationFormat>宽屏</PresentationFormat>
  <Paragraphs>740</Paragraphs>
  <Slides>42</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42</vt:i4>
      </vt:variant>
    </vt:vector>
  </HeadingPairs>
  <TitlesOfParts>
    <vt:vector size="51" baseType="lpstr">
      <vt:lpstr>Arial</vt:lpstr>
      <vt:lpstr>宋体</vt:lpstr>
      <vt:lpstr>Wingdings</vt:lpstr>
      <vt:lpstr>Arial Black</vt:lpstr>
      <vt:lpstr>微软雅黑</vt:lpstr>
      <vt:lpstr>Arial Unicode MS</vt:lpstr>
      <vt:lpstr>Consolas</vt:lpstr>
      <vt:lpstr>文鼎ＰＬ简中楷</vt:lpstr>
      <vt:lpstr>Office 主题​​</vt:lpstr>
      <vt:lpstr>MACE离线软件开发进展</vt:lpstr>
      <vt:lpstr>目录</vt:lpstr>
      <vt:lpstr>目录</vt:lpstr>
      <vt:lpstr>概况</vt:lpstr>
      <vt:lpstr>概况</vt:lpstr>
      <vt:lpstr>目录</vt:lpstr>
      <vt:lpstr>MACE::Environment</vt:lpstr>
      <vt:lpstr>MACE::Environment</vt:lpstr>
      <vt:lpstr>目前实现</vt:lpstr>
      <vt:lpstr>用法</vt:lpstr>
      <vt:lpstr>目录</vt:lpstr>
      <vt:lpstr>命令行界面</vt:lpstr>
      <vt:lpstr>CLI的使用</vt:lpstr>
      <vt:lpstr>CLI：示例</vt:lpstr>
      <vt:lpstr>目录</vt:lpstr>
      <vt:lpstr>输出详细程度控制：VerboseLevel</vt:lpstr>
      <vt:lpstr>目录</vt:lpstr>
      <vt:lpstr>G4 + MPI</vt:lpstr>
      <vt:lpstr>G4 + MPI：MPIRunManager</vt:lpstr>
      <vt:lpstr>G4 + MPI：MPIExecutive</vt:lpstr>
      <vt:lpstr>目录</vt:lpstr>
      <vt:lpstr>关于单例</vt:lpstr>
      <vt:lpstr>关于单例</vt:lpstr>
      <vt:lpstr>关于单例</vt:lpstr>
      <vt:lpstr>单例基类的使用</vt:lpstr>
      <vt:lpstr>目录</vt:lpstr>
      <vt:lpstr>信号处理与栈踪</vt:lpstr>
      <vt:lpstr>信号处理与栈踪</vt:lpstr>
      <vt:lpstr>信号处理与栈踪</vt:lpstr>
      <vt:lpstr>目录</vt:lpstr>
      <vt:lpstr>杂项功能特性</vt:lpstr>
      <vt:lpstr>目录</vt:lpstr>
      <vt:lpstr>安装：依赖项</vt:lpstr>
      <vt:lpstr>安装（Linux）</vt:lpstr>
      <vt:lpstr>安装（Windows，无gdml）</vt:lpstr>
      <vt:lpstr>ROOT的一个跨平台问题（已修复）</vt:lpstr>
      <vt:lpstr>安装（Mac）</vt:lpstr>
      <vt:lpstr>目录</vt:lpstr>
      <vt:lpstr>基本编译选项</vt:lpstr>
      <vt:lpstr>基本编译选项</vt:lpstr>
      <vt:lpstr>高级编译选项</vt:lpstr>
      <vt:lpstr>高级编译选项</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zhaoshihan</cp:lastModifiedBy>
  <cp:revision>75</cp:revision>
  <dcterms:created xsi:type="dcterms:W3CDTF">2022-08-16T08:27:37Z</dcterms:created>
  <dcterms:modified xsi:type="dcterms:W3CDTF">2022-08-16T08:27:37Z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2052-11.1.0.11664</vt:lpwstr>
  </property>
  <property fmtid="{D5CDD505-2E9C-101B-9397-08002B2CF9AE}" pid="3" name="ICV">
    <vt:lpwstr/>
  </property>
</Properties>
</file>