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71" r:id="rId2"/>
    <p:sldMasterId id="2147483677" r:id="rId3"/>
  </p:sldMasterIdLst>
  <p:notesMasterIdLst>
    <p:notesMasterId r:id="rId22"/>
  </p:notesMasterIdLst>
  <p:handoutMasterIdLst>
    <p:handoutMasterId r:id="rId23"/>
  </p:handoutMasterIdLst>
  <p:sldIdLst>
    <p:sldId id="828" r:id="rId4"/>
    <p:sldId id="1023" r:id="rId5"/>
    <p:sldId id="1018" r:id="rId6"/>
    <p:sldId id="987" r:id="rId7"/>
    <p:sldId id="1001" r:id="rId8"/>
    <p:sldId id="989" r:id="rId9"/>
    <p:sldId id="1019" r:id="rId10"/>
    <p:sldId id="951" r:id="rId11"/>
    <p:sldId id="992" r:id="rId12"/>
    <p:sldId id="994" r:id="rId13"/>
    <p:sldId id="995" r:id="rId14"/>
    <p:sldId id="996" r:id="rId15"/>
    <p:sldId id="1021" r:id="rId16"/>
    <p:sldId id="997" r:id="rId17"/>
    <p:sldId id="1000" r:id="rId18"/>
    <p:sldId id="999" r:id="rId19"/>
    <p:sldId id="1022" r:id="rId20"/>
    <p:sldId id="981" r:id="rId2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2">
          <p15:clr>
            <a:srgbClr val="A4A3A4"/>
          </p15:clr>
        </p15:guide>
        <p15:guide id="2" pos="284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 wang" initials="dw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7093"/>
    <a:srgbClr val="2B4495"/>
    <a:srgbClr val="DAA875"/>
    <a:srgbClr val="3362A9"/>
    <a:srgbClr val="2C3BB0"/>
    <a:srgbClr val="367B8A"/>
    <a:srgbClr val="0000FF"/>
    <a:srgbClr val="993300"/>
    <a:srgbClr val="CC3300"/>
    <a:srgbClr val="F23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102"/>
      </p:cViewPr>
      <p:guideLst>
        <p:guide orient="horz" pos="2162"/>
        <p:guide pos="28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ng di" userId="6c0d869067c4194b" providerId="LiveId" clId="{34C0A0C9-F500-4D21-86D9-5A16C7742615}"/>
    <pc:docChg chg="custSel modSld">
      <pc:chgData name="wang di" userId="6c0d869067c4194b" providerId="LiveId" clId="{34C0A0C9-F500-4D21-86D9-5A16C7742615}" dt="2022-08-18T12:14:54.967" v="0" actId="21"/>
      <pc:docMkLst>
        <pc:docMk/>
      </pc:docMkLst>
      <pc:sldChg chg="delSp mod">
        <pc:chgData name="wang di" userId="6c0d869067c4194b" providerId="LiveId" clId="{34C0A0C9-F500-4D21-86D9-5A16C7742615}" dt="2022-08-18T12:14:54.967" v="0" actId="21"/>
        <pc:sldMkLst>
          <pc:docMk/>
          <pc:sldMk cId="0" sldId="828"/>
        </pc:sldMkLst>
        <pc:spChg chg="del">
          <ac:chgData name="wang di" userId="6c0d869067c4194b" providerId="LiveId" clId="{34C0A0C9-F500-4D21-86D9-5A16C7742615}" dt="2022-08-18T12:14:54.967" v="0" actId="21"/>
          <ac:spMkLst>
            <pc:docMk/>
            <pc:sldMk cId="0" sldId="828"/>
            <ac:spMk id="15" creationId="{00000000-0000-0000-0000-000000000000}"/>
          </ac:spMkLst>
        </pc:spChg>
      </pc:sldChg>
    </pc:docChg>
  </pc:docChgLst>
  <pc:docChgLst>
    <pc:chgData name="wang di" userId="6c0d869067c4194b" providerId="LiveId" clId="{C8254FC5-7C8D-44EA-983B-9805B9733D01}"/>
    <pc:docChg chg="undo custSel delSld modSld">
      <pc:chgData name="wang di" userId="6c0d869067c4194b" providerId="LiveId" clId="{C8254FC5-7C8D-44EA-983B-9805B9733D01}" dt="2022-07-02T03:19:14.384" v="820" actId="21"/>
      <pc:docMkLst>
        <pc:docMk/>
      </pc:docMkLst>
      <pc:sldChg chg="modSp mod">
        <pc:chgData name="wang di" userId="6c0d869067c4194b" providerId="LiveId" clId="{C8254FC5-7C8D-44EA-983B-9805B9733D01}" dt="2022-07-02T03:11:32.155" v="807" actId="114"/>
        <pc:sldMkLst>
          <pc:docMk/>
          <pc:sldMk cId="0" sldId="828"/>
        </pc:sldMkLst>
        <pc:spChg chg="mod">
          <ac:chgData name="wang di" userId="6c0d869067c4194b" providerId="LiveId" clId="{C8254FC5-7C8D-44EA-983B-9805B9733D01}" dt="2022-07-02T03:11:32.155" v="807" actId="114"/>
          <ac:spMkLst>
            <pc:docMk/>
            <pc:sldMk cId="0" sldId="828"/>
            <ac:spMk id="13" creationId="{00000000-0000-0000-0000-000000000000}"/>
          </ac:spMkLst>
        </pc:spChg>
      </pc:sldChg>
      <pc:sldChg chg="del">
        <pc:chgData name="wang di" userId="6c0d869067c4194b" providerId="LiveId" clId="{C8254FC5-7C8D-44EA-983B-9805B9733D01}" dt="2022-07-02T02:44:14.024" v="470" actId="2696"/>
        <pc:sldMkLst>
          <pc:docMk/>
          <pc:sldMk cId="0" sldId="907"/>
        </pc:sldMkLst>
      </pc:sldChg>
      <pc:sldChg chg="delSp modSp mod">
        <pc:chgData name="wang di" userId="6c0d869067c4194b" providerId="LiveId" clId="{C8254FC5-7C8D-44EA-983B-9805B9733D01}" dt="2022-07-02T03:13:36.810" v="817" actId="114"/>
        <pc:sldMkLst>
          <pc:docMk/>
          <pc:sldMk cId="0" sldId="951"/>
        </pc:sldMkLst>
        <pc:spChg chg="mod">
          <ac:chgData name="wang di" userId="6c0d869067c4194b" providerId="LiveId" clId="{C8254FC5-7C8D-44EA-983B-9805B9733D01}" dt="2022-07-02T02:34:31.017" v="469" actId="114"/>
          <ac:spMkLst>
            <pc:docMk/>
            <pc:sldMk cId="0" sldId="951"/>
            <ac:spMk id="9" creationId="{00000000-0000-0000-0000-000000000000}"/>
          </ac:spMkLst>
        </pc:spChg>
        <pc:spChg chg="mod">
          <ac:chgData name="wang di" userId="6c0d869067c4194b" providerId="LiveId" clId="{C8254FC5-7C8D-44EA-983B-9805B9733D01}" dt="2022-07-02T03:13:28.403" v="816" actId="114"/>
          <ac:spMkLst>
            <pc:docMk/>
            <pc:sldMk cId="0" sldId="951"/>
            <ac:spMk id="21" creationId="{00000000-0000-0000-0000-000000000000}"/>
          </ac:spMkLst>
        </pc:spChg>
        <pc:spChg chg="mod">
          <ac:chgData name="wang di" userId="6c0d869067c4194b" providerId="LiveId" clId="{C8254FC5-7C8D-44EA-983B-9805B9733D01}" dt="2022-07-02T03:13:36.810" v="817" actId="114"/>
          <ac:spMkLst>
            <pc:docMk/>
            <pc:sldMk cId="0" sldId="951"/>
            <ac:spMk id="35" creationId="{00000000-0000-0000-0000-000000000000}"/>
          </ac:spMkLst>
        </pc:spChg>
        <pc:picChg chg="mod ord replST">
          <ac:chgData name="wang di" userId="6c0d869067c4194b" providerId="LiveId" clId="{C8254FC5-7C8D-44EA-983B-9805B9733D01}" dt="2022-07-02T02:34:14.595" v="465" actId="962"/>
          <ac:picMkLst>
            <pc:docMk/>
            <pc:sldMk cId="0" sldId="951"/>
            <ac:picMk id="8" creationId="{5C8587FC-5264-90E8-B096-D3DD88D60622}"/>
          </ac:picMkLst>
        </pc:picChg>
        <pc:picChg chg="del mod">
          <ac:chgData name="wang di" userId="6c0d869067c4194b" providerId="LiveId" clId="{C8254FC5-7C8D-44EA-983B-9805B9733D01}" dt="2022-07-02T02:34:14.595" v="463" actId="478"/>
          <ac:picMkLst>
            <pc:docMk/>
            <pc:sldMk cId="0" sldId="951"/>
            <ac:picMk id="16" creationId="{00000000-0000-0000-0000-000000000000}"/>
          </ac:picMkLst>
        </pc:picChg>
      </pc:sldChg>
      <pc:sldChg chg="modSp mod">
        <pc:chgData name="wang di" userId="6c0d869067c4194b" providerId="LiveId" clId="{C8254FC5-7C8D-44EA-983B-9805B9733D01}" dt="2022-07-02T03:10:42.354" v="801" actId="114"/>
        <pc:sldMkLst>
          <pc:docMk/>
          <pc:sldMk cId="0" sldId="981"/>
        </pc:sldMkLst>
        <pc:spChg chg="mod">
          <ac:chgData name="wang di" userId="6c0d869067c4194b" providerId="LiveId" clId="{C8254FC5-7C8D-44EA-983B-9805B9733D01}" dt="2022-07-02T03:10:42.354" v="801" actId="114"/>
          <ac:spMkLst>
            <pc:docMk/>
            <pc:sldMk cId="0" sldId="981"/>
            <ac:spMk id="14" creationId="{00000000-0000-0000-0000-000000000000}"/>
          </ac:spMkLst>
        </pc:spChg>
      </pc:sldChg>
      <pc:sldChg chg="modSp mod">
        <pc:chgData name="wang di" userId="6c0d869067c4194b" providerId="LiveId" clId="{C8254FC5-7C8D-44EA-983B-9805B9733D01}" dt="2022-07-02T03:12:02.514" v="809" actId="114"/>
        <pc:sldMkLst>
          <pc:docMk/>
          <pc:sldMk cId="0" sldId="987"/>
        </pc:sldMkLst>
        <pc:spChg chg="mod">
          <ac:chgData name="wang di" userId="6c0d869067c4194b" providerId="LiveId" clId="{C8254FC5-7C8D-44EA-983B-9805B9733D01}" dt="2022-07-02T03:12:02.514" v="809" actId="114"/>
          <ac:spMkLst>
            <pc:docMk/>
            <pc:sldMk cId="0" sldId="987"/>
            <ac:spMk id="23" creationId="{00000000-0000-0000-0000-000000000000}"/>
          </ac:spMkLst>
        </pc:spChg>
      </pc:sldChg>
      <pc:sldChg chg="modSp mod">
        <pc:chgData name="wang di" userId="6c0d869067c4194b" providerId="LiveId" clId="{C8254FC5-7C8D-44EA-983B-9805B9733D01}" dt="2022-07-02T03:11:46.331" v="808" actId="114"/>
        <pc:sldMkLst>
          <pc:docMk/>
          <pc:sldMk cId="0" sldId="989"/>
        </pc:sldMkLst>
        <pc:spChg chg="mod">
          <ac:chgData name="wang di" userId="6c0d869067c4194b" providerId="LiveId" clId="{C8254FC5-7C8D-44EA-983B-9805B9733D01}" dt="2022-07-02T03:11:46.331" v="808" actId="114"/>
          <ac:spMkLst>
            <pc:docMk/>
            <pc:sldMk cId="0" sldId="989"/>
            <ac:spMk id="21" creationId="{00000000-0000-0000-0000-000000000000}"/>
          </ac:spMkLst>
        </pc:spChg>
      </pc:sldChg>
      <pc:sldChg chg="modSp mod">
        <pc:chgData name="wang di" userId="6c0d869067c4194b" providerId="LiveId" clId="{C8254FC5-7C8D-44EA-983B-9805B9733D01}" dt="2022-07-02T03:12:20.586" v="812" actId="114"/>
        <pc:sldMkLst>
          <pc:docMk/>
          <pc:sldMk cId="0" sldId="992"/>
        </pc:sldMkLst>
        <pc:spChg chg="mod">
          <ac:chgData name="wang di" userId="6c0d869067c4194b" providerId="LiveId" clId="{C8254FC5-7C8D-44EA-983B-9805B9733D01}" dt="2022-07-02T03:12:14.018" v="810" actId="114"/>
          <ac:spMkLst>
            <pc:docMk/>
            <pc:sldMk cId="0" sldId="992"/>
            <ac:spMk id="21" creationId="{00000000-0000-0000-0000-000000000000}"/>
          </ac:spMkLst>
        </pc:spChg>
        <pc:spChg chg="mod">
          <ac:chgData name="wang di" userId="6c0d869067c4194b" providerId="LiveId" clId="{C8254FC5-7C8D-44EA-983B-9805B9733D01}" dt="2022-07-02T03:12:20.586" v="812" actId="114"/>
          <ac:spMkLst>
            <pc:docMk/>
            <pc:sldMk cId="0" sldId="992"/>
            <ac:spMk id="37" creationId="{00000000-0000-0000-0000-000000000000}"/>
          </ac:spMkLst>
        </pc:spChg>
      </pc:sldChg>
      <pc:sldChg chg="modSp mod">
        <pc:chgData name="wang di" userId="6c0d869067c4194b" providerId="LiveId" clId="{C8254FC5-7C8D-44EA-983B-9805B9733D01}" dt="2022-07-02T03:12:39.033" v="814" actId="114"/>
        <pc:sldMkLst>
          <pc:docMk/>
          <pc:sldMk cId="0" sldId="994"/>
        </pc:sldMkLst>
        <pc:spChg chg="mod">
          <ac:chgData name="wang di" userId="6c0d869067c4194b" providerId="LiveId" clId="{C8254FC5-7C8D-44EA-983B-9805B9733D01}" dt="2022-07-02T03:12:39.033" v="814" actId="114"/>
          <ac:spMkLst>
            <pc:docMk/>
            <pc:sldMk cId="0" sldId="994"/>
            <ac:spMk id="21" creationId="{00000000-0000-0000-0000-000000000000}"/>
          </ac:spMkLst>
        </pc:spChg>
      </pc:sldChg>
      <pc:sldChg chg="modSp mod">
        <pc:chgData name="wang di" userId="6c0d869067c4194b" providerId="LiveId" clId="{C8254FC5-7C8D-44EA-983B-9805B9733D01}" dt="2022-07-02T03:12:35.019" v="813" actId="114"/>
        <pc:sldMkLst>
          <pc:docMk/>
          <pc:sldMk cId="0" sldId="995"/>
        </pc:sldMkLst>
        <pc:spChg chg="mod">
          <ac:chgData name="wang di" userId="6c0d869067c4194b" providerId="LiveId" clId="{C8254FC5-7C8D-44EA-983B-9805B9733D01}" dt="2022-07-02T02:27:20.983" v="2" actId="368"/>
          <ac:spMkLst>
            <pc:docMk/>
            <pc:sldMk cId="0" sldId="995"/>
            <ac:spMk id="5" creationId="{00000000-0000-0000-0000-000000000000}"/>
          </ac:spMkLst>
        </pc:spChg>
        <pc:spChg chg="mod">
          <ac:chgData name="wang di" userId="6c0d869067c4194b" providerId="LiveId" clId="{C8254FC5-7C8D-44EA-983B-9805B9733D01}" dt="2022-07-02T03:12:35.019" v="813" actId="114"/>
          <ac:spMkLst>
            <pc:docMk/>
            <pc:sldMk cId="0" sldId="995"/>
            <ac:spMk id="12" creationId="{00000000-0000-0000-0000-000000000000}"/>
          </ac:spMkLst>
        </pc:spChg>
        <pc:spChg chg="mod">
          <ac:chgData name="wang di" userId="6c0d869067c4194b" providerId="LiveId" clId="{C8254FC5-7C8D-44EA-983B-9805B9733D01}" dt="2022-07-02T03:07:05.743" v="798" actId="14100"/>
          <ac:spMkLst>
            <pc:docMk/>
            <pc:sldMk cId="0" sldId="995"/>
            <ac:spMk id="18" creationId="{00000000-0000-0000-0000-000000000000}"/>
          </ac:spMkLst>
        </pc:spChg>
        <pc:picChg chg="mod replST">
          <ac:chgData name="wang di" userId="6c0d869067c4194b" providerId="LiveId" clId="{C8254FC5-7C8D-44EA-983B-9805B9733D01}" dt="2022-07-02T02:27:25.070" v="25" actId="1076"/>
          <ac:picMkLst>
            <pc:docMk/>
            <pc:sldMk cId="0" sldId="995"/>
            <ac:picMk id="3" creationId="{E5B508E5-6A7E-C8E1-B747-B8B788728964}"/>
          </ac:picMkLst>
        </pc:picChg>
      </pc:sldChg>
      <pc:sldChg chg="addSp delSp modSp mod delAnim modAnim">
        <pc:chgData name="wang di" userId="6c0d869067c4194b" providerId="LiveId" clId="{C8254FC5-7C8D-44EA-983B-9805B9733D01}" dt="2022-07-02T03:19:14.384" v="820" actId="21"/>
        <pc:sldMkLst>
          <pc:docMk/>
          <pc:sldMk cId="0" sldId="996"/>
        </pc:sldMkLst>
        <pc:spChg chg="del mod">
          <ac:chgData name="wang di" userId="6c0d869067c4194b" providerId="LiveId" clId="{C8254FC5-7C8D-44EA-983B-9805B9733D01}" dt="2022-07-02T03:19:14.384" v="820" actId="21"/>
          <ac:spMkLst>
            <pc:docMk/>
            <pc:sldMk cId="0" sldId="996"/>
            <ac:spMk id="3" creationId="{00000000-0000-0000-0000-000000000000}"/>
          </ac:spMkLst>
        </pc:spChg>
        <pc:spChg chg="mod">
          <ac:chgData name="wang di" userId="6c0d869067c4194b" providerId="LiveId" clId="{C8254FC5-7C8D-44EA-983B-9805B9733D01}" dt="2022-07-02T03:10:26.986" v="799" actId="114"/>
          <ac:spMkLst>
            <pc:docMk/>
            <pc:sldMk cId="0" sldId="996"/>
            <ac:spMk id="7" creationId="{00000000-0000-0000-0000-000000000000}"/>
          </ac:spMkLst>
        </pc:spChg>
        <pc:spChg chg="mod">
          <ac:chgData name="wang di" userId="6c0d869067c4194b" providerId="LiveId" clId="{C8254FC5-7C8D-44EA-983B-9805B9733D01}" dt="2022-07-02T03:12:46.523" v="815" actId="114"/>
          <ac:spMkLst>
            <pc:docMk/>
            <pc:sldMk cId="0" sldId="996"/>
            <ac:spMk id="12" creationId="{00000000-0000-0000-0000-000000000000}"/>
          </ac:spMkLst>
        </pc:spChg>
        <pc:spChg chg="mod">
          <ac:chgData name="wang di" userId="6c0d869067c4194b" providerId="LiveId" clId="{C8254FC5-7C8D-44EA-983B-9805B9733D01}" dt="2022-07-02T03:02:55.688" v="791" actId="1076"/>
          <ac:spMkLst>
            <pc:docMk/>
            <pc:sldMk cId="0" sldId="996"/>
            <ac:spMk id="27" creationId="{00000000-0000-0000-0000-000000000000}"/>
          </ac:spMkLst>
        </pc:spChg>
        <pc:spChg chg="add del mod">
          <ac:chgData name="wang di" userId="6c0d869067c4194b" providerId="LiveId" clId="{C8254FC5-7C8D-44EA-983B-9805B9733D01}" dt="2022-07-02T02:53:21.978" v="502"/>
          <ac:spMkLst>
            <pc:docMk/>
            <pc:sldMk cId="0" sldId="996"/>
            <ac:spMk id="34" creationId="{FF4F007C-17CD-3E99-3280-579A03BD6CBE}"/>
          </ac:spMkLst>
        </pc:spChg>
        <pc:grpChg chg="mod">
          <ac:chgData name="wang di" userId="6c0d869067c4194b" providerId="LiveId" clId="{C8254FC5-7C8D-44EA-983B-9805B9733D01}" dt="2022-07-02T02:30:05.774" v="131" actId="1076"/>
          <ac:grpSpMkLst>
            <pc:docMk/>
            <pc:sldMk cId="0" sldId="996"/>
            <ac:grpSpMk id="14" creationId="{00000000-0000-0000-0000-000000000000}"/>
          </ac:grpSpMkLst>
        </pc:grpChg>
        <pc:graphicFrameChg chg="add del mod">
          <ac:chgData name="wang di" userId="6c0d869067c4194b" providerId="LiveId" clId="{C8254FC5-7C8D-44EA-983B-9805B9733D01}" dt="2022-07-02T02:51:34.319" v="488" actId="478"/>
          <ac:graphicFrameMkLst>
            <pc:docMk/>
            <pc:sldMk cId="0" sldId="996"/>
            <ac:graphicFrameMk id="30" creationId="{DA342079-C208-738F-0C7C-FC407FBB77BB}"/>
          </ac:graphicFrameMkLst>
        </pc:graphicFrameChg>
        <pc:graphicFrameChg chg="add del mod">
          <ac:chgData name="wang di" userId="6c0d869067c4194b" providerId="LiveId" clId="{C8254FC5-7C8D-44EA-983B-9805B9733D01}" dt="2022-07-02T02:51:23.443" v="487" actId="21"/>
          <ac:graphicFrameMkLst>
            <pc:docMk/>
            <pc:sldMk cId="0" sldId="996"/>
            <ac:graphicFrameMk id="31" creationId="{ED29424D-A9C2-DCD0-3D5C-63ED6034F2C9}"/>
          </ac:graphicFrameMkLst>
        </pc:graphicFrameChg>
        <pc:graphicFrameChg chg="add del mod">
          <ac:chgData name="wang di" userId="6c0d869067c4194b" providerId="LiveId" clId="{C8254FC5-7C8D-44EA-983B-9805B9733D01}" dt="2022-07-02T02:51:20.071" v="486" actId="21"/>
          <ac:graphicFrameMkLst>
            <pc:docMk/>
            <pc:sldMk cId="0" sldId="996"/>
            <ac:graphicFrameMk id="32" creationId="{4A00F60E-8A38-CA5A-2150-20337ACAAC20}"/>
          </ac:graphicFrameMkLst>
        </pc:graphicFrameChg>
        <pc:graphicFrameChg chg="add del mod modGraphic">
          <ac:chgData name="wang di" userId="6c0d869067c4194b" providerId="LiveId" clId="{C8254FC5-7C8D-44EA-983B-9805B9733D01}" dt="2022-07-02T02:53:21.977" v="500" actId="478"/>
          <ac:graphicFrameMkLst>
            <pc:docMk/>
            <pc:sldMk cId="0" sldId="996"/>
            <ac:graphicFrameMk id="33" creationId="{3745F939-D31C-DB6F-9648-8CF72F55C552}"/>
          </ac:graphicFrameMkLst>
        </pc:graphicFrameChg>
        <pc:graphicFrameChg chg="add del mod modGraphic">
          <ac:chgData name="wang di" userId="6c0d869067c4194b" providerId="LiveId" clId="{C8254FC5-7C8D-44EA-983B-9805B9733D01}" dt="2022-07-02T02:54:54.088" v="510" actId="478"/>
          <ac:graphicFrameMkLst>
            <pc:docMk/>
            <pc:sldMk cId="0" sldId="996"/>
            <ac:graphicFrameMk id="35" creationId="{FAE9BEEE-1972-17C5-DAFD-6C0525243F4E}"/>
          </ac:graphicFrameMkLst>
        </pc:graphicFrameChg>
        <pc:graphicFrameChg chg="add mod modGraphic">
          <ac:chgData name="wang di" userId="6c0d869067c4194b" providerId="LiveId" clId="{C8254FC5-7C8D-44EA-983B-9805B9733D01}" dt="2022-07-02T03:02:32.800" v="789" actId="14734"/>
          <ac:graphicFrameMkLst>
            <pc:docMk/>
            <pc:sldMk cId="0" sldId="996"/>
            <ac:graphicFrameMk id="36" creationId="{2CF5472A-D77F-6958-D25E-D3F186AB2E06}"/>
          </ac:graphicFrameMkLst>
        </pc:graphicFrameChg>
        <pc:picChg chg="add del mod">
          <ac:chgData name="wang di" userId="6c0d869067c4194b" providerId="LiveId" clId="{C8254FC5-7C8D-44EA-983B-9805B9733D01}" dt="2022-07-02T02:30:27.559" v="208" actId="478"/>
          <ac:picMkLst>
            <pc:docMk/>
            <pc:sldMk cId="0" sldId="996"/>
            <ac:picMk id="5" creationId="{00000000-0000-0000-0000-000000000000}"/>
          </ac:picMkLst>
        </pc:picChg>
        <pc:picChg chg="del mod">
          <ac:chgData name="wang di" userId="6c0d869067c4194b" providerId="LiveId" clId="{C8254FC5-7C8D-44EA-983B-9805B9733D01}" dt="2022-07-02T03:02:13.170" v="786" actId="21"/>
          <ac:picMkLst>
            <pc:docMk/>
            <pc:sldMk cId="0" sldId="996"/>
            <ac:picMk id="8" creationId="{00000000-0000-0000-0000-000000000000}"/>
          </ac:picMkLst>
        </pc:picChg>
        <pc:picChg chg="del mod ord replST delST">
          <ac:chgData name="wang di" userId="6c0d869067c4194b" providerId="LiveId" clId="{C8254FC5-7C8D-44EA-983B-9805B9733D01}" dt="2022-07-02T02:30:06.857" v="171"/>
          <ac:picMkLst>
            <pc:docMk/>
            <pc:sldMk cId="0" sldId="996"/>
            <ac:picMk id="9" creationId="{A2F1E560-E50F-482A-562D-8F8EB23951A6}"/>
          </ac:picMkLst>
        </pc:picChg>
        <pc:picChg chg="mod ord replST">
          <ac:chgData name="wang di" userId="6c0d869067c4194b" providerId="LiveId" clId="{C8254FC5-7C8D-44EA-983B-9805B9733D01}" dt="2022-07-02T02:31:42.191" v="239" actId="1076"/>
          <ac:picMkLst>
            <pc:docMk/>
            <pc:sldMk cId="0" sldId="996"/>
            <ac:picMk id="11" creationId="{9B102F42-4F4F-B775-8D23-A35CB2309968}"/>
          </ac:picMkLst>
        </pc:picChg>
        <pc:picChg chg="del mod">
          <ac:chgData name="wang di" userId="6c0d869067c4194b" providerId="LiveId" clId="{C8254FC5-7C8D-44EA-983B-9805B9733D01}" dt="2022-07-02T02:32:19.020" v="277" actId="478"/>
          <ac:picMkLst>
            <pc:docMk/>
            <pc:sldMk cId="0" sldId="996"/>
            <ac:picMk id="17" creationId="{00000000-0000-0000-0000-000000000000}"/>
          </ac:picMkLst>
        </pc:picChg>
        <pc:picChg chg="del mod ord replST">
          <ac:chgData name="wang di" userId="6c0d869067c4194b" providerId="LiveId" clId="{C8254FC5-7C8D-44EA-983B-9805B9733D01}" dt="2022-07-02T02:33:19.519" v="383" actId="478"/>
          <ac:picMkLst>
            <pc:docMk/>
            <pc:sldMk cId="0" sldId="996"/>
            <ac:picMk id="18" creationId="{2C06402B-F2A4-64E6-CE41-0AADDC807F6D}"/>
          </ac:picMkLst>
        </pc:picChg>
        <pc:picChg chg="mod">
          <ac:chgData name="wang di" userId="6c0d869067c4194b" providerId="LiveId" clId="{C8254FC5-7C8D-44EA-983B-9805B9733D01}" dt="2022-07-02T03:03:52.785" v="794" actId="1076"/>
          <ac:picMkLst>
            <pc:docMk/>
            <pc:sldMk cId="0" sldId="996"/>
            <ac:picMk id="19" creationId="{00000000-0000-0000-0000-000000000000}"/>
          </ac:picMkLst>
        </pc:picChg>
        <pc:picChg chg="add del mod">
          <ac:chgData name="wang di" userId="6c0d869067c4194b" providerId="LiveId" clId="{C8254FC5-7C8D-44EA-983B-9805B9733D01}" dt="2022-07-02T02:32:31.352" v="308" actId="478"/>
          <ac:picMkLst>
            <pc:docMk/>
            <pc:sldMk cId="0" sldId="996"/>
            <ac:picMk id="20" creationId="{1B87ACEB-BB66-8E75-FED1-2031E9285125}"/>
          </ac:picMkLst>
        </pc:picChg>
        <pc:picChg chg="del mod ord replST">
          <ac:chgData name="wang di" userId="6c0d869067c4194b" providerId="LiveId" clId="{C8254FC5-7C8D-44EA-983B-9805B9733D01}" dt="2022-07-02T02:32:57.384" v="344" actId="478"/>
          <ac:picMkLst>
            <pc:docMk/>
            <pc:sldMk cId="0" sldId="996"/>
            <ac:picMk id="22" creationId="{6D313F8F-FC58-E391-586D-57B017407F61}"/>
          </ac:picMkLst>
        </pc:picChg>
        <pc:picChg chg="mod ord replST">
          <ac:chgData name="wang di" userId="6c0d869067c4194b" providerId="LiveId" clId="{C8254FC5-7C8D-44EA-983B-9805B9733D01}" dt="2022-07-02T03:02:22.615" v="788" actId="1076"/>
          <ac:picMkLst>
            <pc:docMk/>
            <pc:sldMk cId="0" sldId="996"/>
            <ac:picMk id="24" creationId="{D3283B42-91F8-7C3A-C66F-0D6380A3DA96}"/>
          </ac:picMkLst>
        </pc:picChg>
        <pc:picChg chg="del mod ord replST">
          <ac:chgData name="wang di" userId="6c0d869067c4194b" providerId="LiveId" clId="{C8254FC5-7C8D-44EA-983B-9805B9733D01}" dt="2022-07-02T02:33:28.168" v="422" actId="478"/>
          <ac:picMkLst>
            <pc:docMk/>
            <pc:sldMk cId="0" sldId="996"/>
            <ac:picMk id="26" creationId="{297EFEAE-3E34-7E05-026C-94FDE505008A}"/>
          </ac:picMkLst>
        </pc:picChg>
        <pc:picChg chg="mod ord replST">
          <ac:chgData name="wang di" userId="6c0d869067c4194b" providerId="LiveId" clId="{C8254FC5-7C8D-44EA-983B-9805B9733D01}" dt="2022-07-02T03:02:19.278" v="787" actId="1076"/>
          <ac:picMkLst>
            <pc:docMk/>
            <pc:sldMk cId="0" sldId="996"/>
            <ac:picMk id="29" creationId="{8BF35D06-7585-E26B-815D-3C29784B999A}"/>
          </ac:picMkLst>
        </pc:picChg>
        <pc:picChg chg="mod replST">
          <ac:chgData name="wang di" userId="6c0d869067c4194b" providerId="LiveId" clId="{C8254FC5-7C8D-44EA-983B-9805B9733D01}" dt="2022-07-02T02:59:49.440" v="625" actId="14100"/>
          <ac:picMkLst>
            <pc:docMk/>
            <pc:sldMk cId="0" sldId="996"/>
            <ac:picMk id="38" creationId="{0E215744-9D48-FF66-1E9F-A088827492DE}"/>
          </ac:picMkLst>
        </pc:picChg>
        <pc:picChg chg="mod replST">
          <ac:chgData name="wang di" userId="6c0d869067c4194b" providerId="LiveId" clId="{C8254FC5-7C8D-44EA-983B-9805B9733D01}" dt="2022-07-02T02:57:16.558" v="577" actId="1076"/>
          <ac:picMkLst>
            <pc:docMk/>
            <pc:sldMk cId="0" sldId="996"/>
            <ac:picMk id="40" creationId="{27ABD150-9D6A-7BD6-6FC5-E9B6D80055B3}"/>
          </ac:picMkLst>
        </pc:picChg>
        <pc:picChg chg="mod replST">
          <ac:chgData name="wang di" userId="6c0d869067c4194b" providerId="LiveId" clId="{C8254FC5-7C8D-44EA-983B-9805B9733D01}" dt="2022-07-02T02:59:54.127" v="626" actId="14100"/>
          <ac:picMkLst>
            <pc:docMk/>
            <pc:sldMk cId="0" sldId="996"/>
            <ac:picMk id="42" creationId="{B177062D-062D-FC13-6A73-7E55CC342CD2}"/>
          </ac:picMkLst>
        </pc:picChg>
        <pc:picChg chg="mod replST">
          <ac:chgData name="wang di" userId="6c0d869067c4194b" providerId="LiveId" clId="{C8254FC5-7C8D-44EA-983B-9805B9733D01}" dt="2022-07-02T03:00:24.230" v="655" actId="1076"/>
          <ac:picMkLst>
            <pc:docMk/>
            <pc:sldMk cId="0" sldId="996"/>
            <ac:picMk id="44" creationId="{C2195998-A158-5FDF-0385-EC9B15E094CF}"/>
          </ac:picMkLst>
        </pc:picChg>
        <pc:picChg chg="mod replST">
          <ac:chgData name="wang di" userId="6c0d869067c4194b" providerId="LiveId" clId="{C8254FC5-7C8D-44EA-983B-9805B9733D01}" dt="2022-07-02T03:01:00.199" v="682" actId="14100"/>
          <ac:picMkLst>
            <pc:docMk/>
            <pc:sldMk cId="0" sldId="996"/>
            <ac:picMk id="46" creationId="{EA517D9D-2E43-645A-C436-B7EE0B68F310}"/>
          </ac:picMkLst>
        </pc:picChg>
        <pc:picChg chg="add del mod">
          <ac:chgData name="wang di" userId="6c0d869067c4194b" providerId="LiveId" clId="{C8254FC5-7C8D-44EA-983B-9805B9733D01}" dt="2022-07-02T03:01:58.131" v="783" actId="478"/>
          <ac:picMkLst>
            <pc:docMk/>
            <pc:sldMk cId="0" sldId="996"/>
            <ac:picMk id="47" creationId="{087BB3F3-9BC5-634A-271C-25B5B1377969}"/>
          </ac:picMkLst>
        </pc:picChg>
        <pc:picChg chg="add del mod">
          <ac:chgData name="wang di" userId="6c0d869067c4194b" providerId="LiveId" clId="{C8254FC5-7C8D-44EA-983B-9805B9733D01}" dt="2022-07-02T03:01:52.243" v="750" actId="478"/>
          <ac:picMkLst>
            <pc:docMk/>
            <pc:sldMk cId="0" sldId="996"/>
            <ac:picMk id="48" creationId="{B9AA4B92-19A2-C4ED-DF19-8005F8286D30}"/>
          </ac:picMkLst>
        </pc:picChg>
        <pc:picChg chg="add del mod">
          <ac:chgData name="wang di" userId="6c0d869067c4194b" providerId="LiveId" clId="{C8254FC5-7C8D-44EA-983B-9805B9733D01}" dt="2022-07-02T03:01:45.875" v="718" actId="478"/>
          <ac:picMkLst>
            <pc:docMk/>
            <pc:sldMk cId="0" sldId="996"/>
            <ac:picMk id="49" creationId="{A5A34C24-CCDB-196F-AFB5-6C777623ADD4}"/>
          </ac:picMkLst>
        </pc:picChg>
        <pc:picChg chg="mod ord replST">
          <ac:chgData name="wang di" userId="6c0d869067c4194b" providerId="LiveId" clId="{C8254FC5-7C8D-44EA-983B-9805B9733D01}" dt="2022-07-02T03:01:45.876" v="720" actId="962"/>
          <ac:picMkLst>
            <pc:docMk/>
            <pc:sldMk cId="0" sldId="996"/>
            <ac:picMk id="51" creationId="{9333976B-021A-289E-DDC9-570A97955CA1}"/>
          </ac:picMkLst>
        </pc:picChg>
        <pc:picChg chg="mod ord replST">
          <ac:chgData name="wang di" userId="6c0d869067c4194b" providerId="LiveId" clId="{C8254FC5-7C8D-44EA-983B-9805B9733D01}" dt="2022-07-02T03:01:52.243" v="752" actId="962"/>
          <ac:picMkLst>
            <pc:docMk/>
            <pc:sldMk cId="0" sldId="996"/>
            <ac:picMk id="53" creationId="{68BD7AFC-4AAC-0AE4-A800-50B91DAD1C33}"/>
          </ac:picMkLst>
        </pc:picChg>
        <pc:picChg chg="mod ord replST">
          <ac:chgData name="wang di" userId="6c0d869067c4194b" providerId="LiveId" clId="{C8254FC5-7C8D-44EA-983B-9805B9733D01}" dt="2022-07-02T03:01:58.131" v="785" actId="962"/>
          <ac:picMkLst>
            <pc:docMk/>
            <pc:sldMk cId="0" sldId="996"/>
            <ac:picMk id="55" creationId="{D1141256-99BF-038E-B4F1-E9FAD1174FCA}"/>
          </ac:picMkLst>
        </pc:picChg>
      </pc:sldChg>
      <pc:sldChg chg="modSp mod">
        <pc:chgData name="wang di" userId="6c0d869067c4194b" providerId="LiveId" clId="{C8254FC5-7C8D-44EA-983B-9805B9733D01}" dt="2022-07-02T03:14:04.170" v="818" actId="114"/>
        <pc:sldMkLst>
          <pc:docMk/>
          <pc:sldMk cId="0" sldId="999"/>
        </pc:sldMkLst>
        <pc:spChg chg="mod">
          <ac:chgData name="wang di" userId="6c0d869067c4194b" providerId="LiveId" clId="{C8254FC5-7C8D-44EA-983B-9805B9733D01}" dt="2022-07-02T03:14:04.170" v="818" actId="114"/>
          <ac:spMkLst>
            <pc:docMk/>
            <pc:sldMk cId="0" sldId="999"/>
            <ac:spMk id="17" creationId="{00000000-0000-0000-0000-000000000000}"/>
          </ac:spMkLst>
        </pc:spChg>
      </pc:sldChg>
      <pc:sldChg chg="modSp mod">
        <pc:chgData name="wang di" userId="6c0d869067c4194b" providerId="LiveId" clId="{C8254FC5-7C8D-44EA-983B-9805B9733D01}" dt="2022-07-02T03:11:21.594" v="805" actId="114"/>
        <pc:sldMkLst>
          <pc:docMk/>
          <pc:sldMk cId="0" sldId="1018"/>
        </pc:sldMkLst>
        <pc:spChg chg="mod">
          <ac:chgData name="wang di" userId="6c0d869067c4194b" providerId="LiveId" clId="{C8254FC5-7C8D-44EA-983B-9805B9733D01}" dt="2022-07-02T03:11:21.594" v="805" actId="114"/>
          <ac:spMkLst>
            <pc:docMk/>
            <pc:sldMk cId="0" sldId="1018"/>
            <ac:spMk id="13" creationId="{00000000-0000-0000-0000-000000000000}"/>
          </ac:spMkLst>
        </pc:spChg>
      </pc:sldChg>
      <pc:sldChg chg="modSp mod">
        <pc:chgData name="wang di" userId="6c0d869067c4194b" providerId="LiveId" clId="{C8254FC5-7C8D-44EA-983B-9805B9733D01}" dt="2022-07-02T03:11:11.035" v="804" actId="114"/>
        <pc:sldMkLst>
          <pc:docMk/>
          <pc:sldMk cId="0" sldId="1019"/>
        </pc:sldMkLst>
        <pc:spChg chg="mod">
          <ac:chgData name="wang di" userId="6c0d869067c4194b" providerId="LiveId" clId="{C8254FC5-7C8D-44EA-983B-9805B9733D01}" dt="2022-07-02T03:11:11.035" v="804" actId="114"/>
          <ac:spMkLst>
            <pc:docMk/>
            <pc:sldMk cId="0" sldId="1019"/>
            <ac:spMk id="13" creationId="{00000000-0000-0000-0000-000000000000}"/>
          </ac:spMkLst>
        </pc:spChg>
      </pc:sldChg>
      <pc:sldChg chg="modSp mod">
        <pc:chgData name="wang di" userId="6c0d869067c4194b" providerId="LiveId" clId="{C8254FC5-7C8D-44EA-983B-9805B9733D01}" dt="2022-07-02T03:11:00.987" v="803" actId="114"/>
        <pc:sldMkLst>
          <pc:docMk/>
          <pc:sldMk cId="0" sldId="1021"/>
        </pc:sldMkLst>
        <pc:spChg chg="mod">
          <ac:chgData name="wang di" userId="6c0d869067c4194b" providerId="LiveId" clId="{C8254FC5-7C8D-44EA-983B-9805B9733D01}" dt="2022-07-02T03:11:00.987" v="803" actId="114"/>
          <ac:spMkLst>
            <pc:docMk/>
            <pc:sldMk cId="0" sldId="1021"/>
            <ac:spMk id="13" creationId="{00000000-0000-0000-0000-000000000000}"/>
          </ac:spMkLst>
        </pc:spChg>
      </pc:sldChg>
      <pc:sldChg chg="modSp mod">
        <pc:chgData name="wang di" userId="6c0d869067c4194b" providerId="LiveId" clId="{C8254FC5-7C8D-44EA-983B-9805B9733D01}" dt="2022-07-02T03:10:51.667" v="802" actId="114"/>
        <pc:sldMkLst>
          <pc:docMk/>
          <pc:sldMk cId="0" sldId="1022"/>
        </pc:sldMkLst>
        <pc:spChg chg="mod">
          <ac:chgData name="wang di" userId="6c0d869067c4194b" providerId="LiveId" clId="{C8254FC5-7C8D-44EA-983B-9805B9733D01}" dt="2022-07-02T03:10:51.667" v="802" actId="114"/>
          <ac:spMkLst>
            <pc:docMk/>
            <pc:sldMk cId="0" sldId="1022"/>
            <ac:spMk id="13" creationId="{00000000-0000-0000-0000-000000000000}"/>
          </ac:spMkLst>
        </pc:spChg>
      </pc:sldChg>
      <pc:sldChg chg="modSp mod">
        <pc:chgData name="wang di" userId="6c0d869067c4194b" providerId="LiveId" clId="{C8254FC5-7C8D-44EA-983B-9805B9733D01}" dt="2022-07-02T03:11:26.906" v="806" actId="114"/>
        <pc:sldMkLst>
          <pc:docMk/>
          <pc:sldMk cId="1917354270" sldId="1023"/>
        </pc:sldMkLst>
        <pc:spChg chg="mod">
          <ac:chgData name="wang di" userId="6c0d869067c4194b" providerId="LiveId" clId="{C8254FC5-7C8D-44EA-983B-9805B9733D01}" dt="2022-07-02T02:45:01.057" v="476" actId="207"/>
          <ac:spMkLst>
            <pc:docMk/>
            <pc:sldMk cId="1917354270" sldId="1023"/>
            <ac:spMk id="8" creationId="{00000000-0000-0000-0000-000000000000}"/>
          </ac:spMkLst>
        </pc:spChg>
        <pc:spChg chg="mod">
          <ac:chgData name="wang di" userId="6c0d869067c4194b" providerId="LiveId" clId="{C8254FC5-7C8D-44EA-983B-9805B9733D01}" dt="2022-07-02T02:45:22.529" v="479" actId="207"/>
          <ac:spMkLst>
            <pc:docMk/>
            <pc:sldMk cId="1917354270" sldId="1023"/>
            <ac:spMk id="11" creationId="{00000000-0000-0000-0000-000000000000}"/>
          </ac:spMkLst>
        </pc:spChg>
        <pc:spChg chg="mod">
          <ac:chgData name="wang di" userId="6c0d869067c4194b" providerId="LiveId" clId="{C8254FC5-7C8D-44EA-983B-9805B9733D01}" dt="2022-07-02T03:11:26.906" v="806" actId="114"/>
          <ac:spMkLst>
            <pc:docMk/>
            <pc:sldMk cId="1917354270" sldId="1023"/>
            <ac:spMk id="13" creationId="{00000000-0000-0000-0000-000000000000}"/>
          </ac:spMkLst>
        </pc:spChg>
      </pc:sldChg>
    </pc:docChg>
  </pc:docChgLst>
  <pc:docChgLst>
    <pc:chgData name="wang di" userId="6c0d869067c4194b" providerId="LiveId" clId="{59E7A669-61BD-4B39-927D-9C0EFA5092FE}"/>
    <pc:docChg chg="undo custSel delSld modSld">
      <pc:chgData name="wang di" userId="6c0d869067c4194b" providerId="LiveId" clId="{59E7A669-61BD-4B39-927D-9C0EFA5092FE}" dt="2022-08-15T05:20:26.472" v="327" actId="14100"/>
      <pc:docMkLst>
        <pc:docMk/>
      </pc:docMkLst>
      <pc:sldChg chg="addSp delSp modSp mod">
        <pc:chgData name="wang di" userId="6c0d869067c4194b" providerId="LiveId" clId="{59E7A669-61BD-4B39-927D-9C0EFA5092FE}" dt="2022-08-09T07:44:30.401" v="95" actId="14100"/>
        <pc:sldMkLst>
          <pc:docMk/>
          <pc:sldMk cId="0" sldId="828"/>
        </pc:sldMkLst>
        <pc:spChg chg="mod topLvl">
          <ac:chgData name="wang di" userId="6c0d869067c4194b" providerId="LiveId" clId="{59E7A669-61BD-4B39-927D-9C0EFA5092FE}" dt="2022-08-09T07:41:01.088" v="36" actId="478"/>
          <ac:spMkLst>
            <pc:docMk/>
            <pc:sldMk cId="0" sldId="828"/>
            <ac:spMk id="7" creationId="{00000000-0000-0000-0000-000000000000}"/>
          </ac:spMkLst>
        </pc:spChg>
        <pc:grpChg chg="del">
          <ac:chgData name="wang di" userId="6c0d869067c4194b" providerId="LiveId" clId="{59E7A669-61BD-4B39-927D-9C0EFA5092FE}" dt="2022-08-09T07:41:01.088" v="36" actId="478"/>
          <ac:grpSpMkLst>
            <pc:docMk/>
            <pc:sldMk cId="0" sldId="828"/>
            <ac:grpSpMk id="6" creationId="{00000000-0000-0000-0000-000000000000}"/>
          </ac:grpSpMkLst>
        </pc:grpChg>
        <pc:picChg chg="add mod">
          <ac:chgData name="wang di" userId="6c0d869067c4194b" providerId="LiveId" clId="{59E7A669-61BD-4B39-927D-9C0EFA5092FE}" dt="2022-08-09T07:41:20.745" v="42" actId="1076"/>
          <ac:picMkLst>
            <pc:docMk/>
            <pc:sldMk cId="0" sldId="828"/>
            <ac:picMk id="2" creationId="{0719514B-AE6F-BDBC-4830-45B82A1505BA}"/>
          </ac:picMkLst>
        </pc:picChg>
        <pc:picChg chg="del topLvl">
          <ac:chgData name="wang di" userId="6c0d869067c4194b" providerId="LiveId" clId="{59E7A669-61BD-4B39-927D-9C0EFA5092FE}" dt="2022-08-09T07:41:01.088" v="36" actId="478"/>
          <ac:picMkLst>
            <pc:docMk/>
            <pc:sldMk cId="0" sldId="828"/>
            <ac:picMk id="5" creationId="{00000000-0000-0000-0000-000000000000}"/>
          </ac:picMkLst>
        </pc:picChg>
        <pc:picChg chg="add del">
          <ac:chgData name="wang di" userId="6c0d869067c4194b" providerId="LiveId" clId="{59E7A669-61BD-4B39-927D-9C0EFA5092FE}" dt="2022-08-09T07:40:47.691" v="34"/>
          <ac:picMkLst>
            <pc:docMk/>
            <pc:sldMk cId="0" sldId="828"/>
            <ac:picMk id="1026" creationId="{D9EB992B-F5D9-F8AC-2570-B0AEC3ECBF5E}"/>
          </ac:picMkLst>
        </pc:picChg>
        <pc:picChg chg="mod">
          <ac:chgData name="wang di" userId="6c0d869067c4194b" providerId="LiveId" clId="{59E7A669-61BD-4B39-927D-9C0EFA5092FE}" dt="2022-08-09T07:44:30.401" v="95" actId="14100"/>
          <ac:picMkLst>
            <pc:docMk/>
            <pc:sldMk cId="0" sldId="828"/>
            <ac:picMk id="1028" creationId="{00000000-0000-0000-0000-000000000000}"/>
          </ac:picMkLst>
        </pc:picChg>
      </pc:sldChg>
      <pc:sldChg chg="addSp delSp modSp mod">
        <pc:chgData name="wang di" userId="6c0d869067c4194b" providerId="LiveId" clId="{59E7A669-61BD-4B39-927D-9C0EFA5092FE}" dt="2022-08-15T05:20:26.472" v="327" actId="14100"/>
        <pc:sldMkLst>
          <pc:docMk/>
          <pc:sldMk cId="0" sldId="951"/>
        </pc:sldMkLst>
        <pc:spChg chg="mod topLvl">
          <ac:chgData name="wang di" userId="6c0d869067c4194b" providerId="LiveId" clId="{59E7A669-61BD-4B39-927D-9C0EFA5092FE}" dt="2022-08-09T07:42:31.865" v="60" actId="478"/>
          <ac:spMkLst>
            <pc:docMk/>
            <pc:sldMk cId="0" sldId="951"/>
            <ac:spMk id="3" creationId="{00000000-0000-0000-0000-000000000000}"/>
          </ac:spMkLst>
        </pc:spChg>
        <pc:spChg chg="add mod">
          <ac:chgData name="wang di" userId="6c0d869067c4194b" providerId="LiveId" clId="{59E7A669-61BD-4B39-927D-9C0EFA5092FE}" dt="2022-08-15T05:20:26.472" v="327" actId="14100"/>
          <ac:spMkLst>
            <pc:docMk/>
            <pc:sldMk cId="0" sldId="951"/>
            <ac:spMk id="11" creationId="{1E350A3D-69CA-F797-C425-969C5CF262F3}"/>
          </ac:spMkLst>
        </pc:spChg>
        <pc:spChg chg="del">
          <ac:chgData name="wang di" userId="6c0d869067c4194b" providerId="LiveId" clId="{59E7A669-61BD-4B39-927D-9C0EFA5092FE}" dt="2022-08-15T05:15:01.960" v="256" actId="21"/>
          <ac:spMkLst>
            <pc:docMk/>
            <pc:sldMk cId="0" sldId="951"/>
            <ac:spMk id="23" creationId="{00000000-0000-0000-0000-000000000000}"/>
          </ac:spMkLst>
        </pc:spChg>
        <pc:spChg chg="del mod">
          <ac:chgData name="wang di" userId="6c0d869067c4194b" providerId="LiveId" clId="{59E7A669-61BD-4B39-927D-9C0EFA5092FE}" dt="2022-08-15T05:16:33.117" v="297" actId="21"/>
          <ac:spMkLst>
            <pc:docMk/>
            <pc:sldMk cId="0" sldId="951"/>
            <ac:spMk id="33" creationId="{00000000-0000-0000-0000-000000000000}"/>
          </ac:spMkLst>
        </pc:spChg>
        <pc:spChg chg="mod">
          <ac:chgData name="wang di" userId="6c0d869067c4194b" providerId="LiveId" clId="{59E7A669-61BD-4B39-927D-9C0EFA5092FE}" dt="2022-08-15T05:18:23.372" v="310" actId="1076"/>
          <ac:spMkLst>
            <pc:docMk/>
            <pc:sldMk cId="0" sldId="951"/>
            <ac:spMk id="35" creationId="{00000000-0000-0000-0000-000000000000}"/>
          </ac:spMkLst>
        </pc:spChg>
        <pc:grpChg chg="del">
          <ac:chgData name="wang di" userId="6c0d869067c4194b" providerId="LiveId" clId="{59E7A669-61BD-4B39-927D-9C0EFA5092FE}" dt="2022-08-09T07:42:31.865" v="60" actId="478"/>
          <ac:grpSpMkLst>
            <pc:docMk/>
            <pc:sldMk cId="0" sldId="951"/>
            <ac:grpSpMk id="4" creationId="{00000000-0000-0000-0000-000000000000}"/>
          </ac:grpSpMkLst>
        </pc:grpChg>
        <pc:picChg chg="del topLvl">
          <ac:chgData name="wang di" userId="6c0d869067c4194b" providerId="LiveId" clId="{59E7A669-61BD-4B39-927D-9C0EFA5092FE}" dt="2022-08-09T07:42:31.865" v="60" actId="478"/>
          <ac:picMkLst>
            <pc:docMk/>
            <pc:sldMk cId="0" sldId="951"/>
            <ac:picMk id="5" creationId="{00000000-0000-0000-0000-000000000000}"/>
          </ac:picMkLst>
        </pc:picChg>
        <pc:picChg chg="mod ord replST">
          <ac:chgData name="wang di" userId="6c0d869067c4194b" providerId="LiveId" clId="{59E7A669-61BD-4B39-927D-9C0EFA5092FE}" dt="2022-08-15T05:18:26.855" v="311" actId="1076"/>
          <ac:picMkLst>
            <pc:docMk/>
            <pc:sldMk cId="0" sldId="951"/>
            <ac:picMk id="5" creationId="{903A1745-CC38-E00D-E037-53F75DECCC35}"/>
          </ac:picMkLst>
        </pc:picChg>
        <pc:picChg chg="add mod">
          <ac:chgData name="wang di" userId="6c0d869067c4194b" providerId="LiveId" clId="{59E7A669-61BD-4B39-927D-9C0EFA5092FE}" dt="2022-08-09T07:42:35.348" v="62" actId="1076"/>
          <ac:picMkLst>
            <pc:docMk/>
            <pc:sldMk cId="0" sldId="951"/>
            <ac:picMk id="6" creationId="{F2E94E04-980A-E806-9E82-7B95DAAEDD6D}"/>
          </ac:picMkLst>
        </pc:picChg>
        <pc:picChg chg="del">
          <ac:chgData name="wang di" userId="6c0d869067c4194b" providerId="LiveId" clId="{59E7A669-61BD-4B39-927D-9C0EFA5092FE}" dt="2022-08-15T05:14:41.043" v="251" actId="478"/>
          <ac:picMkLst>
            <pc:docMk/>
            <pc:sldMk cId="0" sldId="951"/>
            <ac:picMk id="7" creationId="{00000000-0000-0000-0000-000000000000}"/>
          </ac:picMkLst>
        </pc:picChg>
        <pc:picChg chg="mod">
          <ac:chgData name="wang di" userId="6c0d869067c4194b" providerId="LiveId" clId="{59E7A669-61BD-4B39-927D-9C0EFA5092FE}" dt="2022-08-15T05:15:22.319" v="258" actId="1076"/>
          <ac:picMkLst>
            <pc:docMk/>
            <pc:sldMk cId="0" sldId="951"/>
            <ac:picMk id="8" creationId="{5C8587FC-5264-90E8-B096-D3DD88D60622}"/>
          </ac:picMkLst>
        </pc:picChg>
        <pc:picChg chg="del mod">
          <ac:chgData name="wang di" userId="6c0d869067c4194b" providerId="LiveId" clId="{59E7A669-61BD-4B39-927D-9C0EFA5092FE}" dt="2022-08-15T05:16:20.307" v="294" actId="478"/>
          <ac:picMkLst>
            <pc:docMk/>
            <pc:sldMk cId="0" sldId="951"/>
            <ac:picMk id="19" creationId="{00000000-0000-0000-0000-000000000000}"/>
          </ac:picMkLst>
        </pc:picChg>
        <pc:cxnChg chg="del">
          <ac:chgData name="wang di" userId="6c0d869067c4194b" providerId="LiveId" clId="{59E7A669-61BD-4B39-927D-9C0EFA5092FE}" dt="2022-08-15T05:14:42.793" v="253" actId="478"/>
          <ac:cxnSpMkLst>
            <pc:docMk/>
            <pc:sldMk cId="0" sldId="951"/>
            <ac:cxnSpMk id="20" creationId="{00000000-0000-0000-0000-000000000000}"/>
          </ac:cxnSpMkLst>
        </pc:cxnChg>
        <pc:cxnChg chg="del">
          <ac:chgData name="wang di" userId="6c0d869067c4194b" providerId="LiveId" clId="{59E7A669-61BD-4B39-927D-9C0EFA5092FE}" dt="2022-08-15T05:14:41.903" v="252" actId="478"/>
          <ac:cxnSpMkLst>
            <pc:docMk/>
            <pc:sldMk cId="0" sldId="951"/>
            <ac:cxnSpMk id="24" creationId="{00000000-0000-0000-0000-000000000000}"/>
          </ac:cxnSpMkLst>
        </pc:cxnChg>
        <pc:cxnChg chg="del">
          <ac:chgData name="wang di" userId="6c0d869067c4194b" providerId="LiveId" clId="{59E7A669-61BD-4B39-927D-9C0EFA5092FE}" dt="2022-08-15T05:14:51.104" v="254" actId="21"/>
          <ac:cxnSpMkLst>
            <pc:docMk/>
            <pc:sldMk cId="0" sldId="951"/>
            <ac:cxnSpMk id="27" creationId="{00000000-0000-0000-0000-000000000000}"/>
          </ac:cxnSpMkLst>
        </pc:cxnChg>
      </pc:sldChg>
      <pc:sldChg chg="addSp delSp modSp mod">
        <pc:chgData name="wang di" userId="6c0d869067c4194b" providerId="LiveId" clId="{59E7A669-61BD-4B39-927D-9C0EFA5092FE}" dt="2022-08-09T07:44:03.901" v="93"/>
        <pc:sldMkLst>
          <pc:docMk/>
          <pc:sldMk cId="0" sldId="981"/>
        </pc:sldMkLst>
        <pc:spChg chg="mod topLvl">
          <ac:chgData name="wang di" userId="6c0d869067c4194b" providerId="LiveId" clId="{59E7A669-61BD-4B39-927D-9C0EFA5092FE}" dt="2022-08-09T07:44:02.363" v="92" actId="478"/>
          <ac:spMkLst>
            <pc:docMk/>
            <pc:sldMk cId="0" sldId="981"/>
            <ac:spMk id="5" creationId="{00000000-0000-0000-0000-000000000000}"/>
          </ac:spMkLst>
        </pc:spChg>
        <pc:grpChg chg="del">
          <ac:chgData name="wang di" userId="6c0d869067c4194b" providerId="LiveId" clId="{59E7A669-61BD-4B39-927D-9C0EFA5092FE}" dt="2022-08-09T07:44:02.363" v="92" actId="478"/>
          <ac:grpSpMkLst>
            <pc:docMk/>
            <pc:sldMk cId="0" sldId="981"/>
            <ac:grpSpMk id="6" creationId="{00000000-0000-0000-0000-000000000000}"/>
          </ac:grpSpMkLst>
        </pc:grpChg>
        <pc:picChg chg="del topLvl">
          <ac:chgData name="wang di" userId="6c0d869067c4194b" providerId="LiveId" clId="{59E7A669-61BD-4B39-927D-9C0EFA5092FE}" dt="2022-08-09T07:44:02.363" v="92" actId="478"/>
          <ac:picMkLst>
            <pc:docMk/>
            <pc:sldMk cId="0" sldId="981"/>
            <ac:picMk id="4" creationId="{00000000-0000-0000-0000-000000000000}"/>
          </ac:picMkLst>
        </pc:picChg>
        <pc:picChg chg="add mod">
          <ac:chgData name="wang di" userId="6c0d869067c4194b" providerId="LiveId" clId="{59E7A669-61BD-4B39-927D-9C0EFA5092FE}" dt="2022-08-09T07:44:03.901" v="93"/>
          <ac:picMkLst>
            <pc:docMk/>
            <pc:sldMk cId="0" sldId="981"/>
            <ac:picMk id="7" creationId="{B9A01EBB-8C41-69DD-A06E-4CA1A69F0688}"/>
          </ac:picMkLst>
        </pc:picChg>
      </pc:sldChg>
      <pc:sldChg chg="addSp delSp modSp mod">
        <pc:chgData name="wang di" userId="6c0d869067c4194b" providerId="LiveId" clId="{59E7A669-61BD-4B39-927D-9C0EFA5092FE}" dt="2022-08-09T07:41:54.867" v="50"/>
        <pc:sldMkLst>
          <pc:docMk/>
          <pc:sldMk cId="0" sldId="987"/>
        </pc:sldMkLst>
        <pc:spChg chg="mod topLvl">
          <ac:chgData name="wang di" userId="6c0d869067c4194b" providerId="LiveId" clId="{59E7A669-61BD-4B39-927D-9C0EFA5092FE}" dt="2022-08-09T07:41:53.058" v="49" actId="478"/>
          <ac:spMkLst>
            <pc:docMk/>
            <pc:sldMk cId="0" sldId="987"/>
            <ac:spMk id="7" creationId="{00000000-0000-0000-0000-000000000000}"/>
          </ac:spMkLst>
        </pc:spChg>
        <pc:grpChg chg="del">
          <ac:chgData name="wang di" userId="6c0d869067c4194b" providerId="LiveId" clId="{59E7A669-61BD-4B39-927D-9C0EFA5092FE}" dt="2022-08-09T07:41:53.058" v="49" actId="478"/>
          <ac:grpSpMkLst>
            <pc:docMk/>
            <pc:sldMk cId="0" sldId="987"/>
            <ac:grpSpMk id="4" creationId="{00000000-0000-0000-0000-000000000000}"/>
          </ac:grpSpMkLst>
        </pc:grpChg>
        <pc:picChg chg="del topLvl">
          <ac:chgData name="wang di" userId="6c0d869067c4194b" providerId="LiveId" clId="{59E7A669-61BD-4B39-927D-9C0EFA5092FE}" dt="2022-08-09T07:41:53.058" v="49" actId="478"/>
          <ac:picMkLst>
            <pc:docMk/>
            <pc:sldMk cId="0" sldId="987"/>
            <ac:picMk id="5" creationId="{00000000-0000-0000-0000-000000000000}"/>
          </ac:picMkLst>
        </pc:picChg>
        <pc:picChg chg="add mod">
          <ac:chgData name="wang di" userId="6c0d869067c4194b" providerId="LiveId" clId="{59E7A669-61BD-4B39-927D-9C0EFA5092FE}" dt="2022-08-09T07:41:54.867" v="50"/>
          <ac:picMkLst>
            <pc:docMk/>
            <pc:sldMk cId="0" sldId="987"/>
            <ac:picMk id="9" creationId="{ACD834C3-2828-297B-B840-0D3E339BCA98}"/>
          </ac:picMkLst>
        </pc:picChg>
      </pc:sldChg>
      <pc:sldChg chg="addSp delSp modSp mod">
        <pc:chgData name="wang di" userId="6c0d869067c4194b" providerId="LiveId" clId="{59E7A669-61BD-4B39-927D-9C0EFA5092FE}" dt="2022-08-09T07:42:18.410" v="56" actId="1076"/>
        <pc:sldMkLst>
          <pc:docMk/>
          <pc:sldMk cId="0" sldId="989"/>
        </pc:sldMkLst>
        <pc:spChg chg="mod topLvl">
          <ac:chgData name="wang di" userId="6c0d869067c4194b" providerId="LiveId" clId="{59E7A669-61BD-4B39-927D-9C0EFA5092FE}" dt="2022-08-09T07:42:14.514" v="54" actId="478"/>
          <ac:spMkLst>
            <pc:docMk/>
            <pc:sldMk cId="0" sldId="989"/>
            <ac:spMk id="3" creationId="{00000000-0000-0000-0000-000000000000}"/>
          </ac:spMkLst>
        </pc:spChg>
        <pc:grpChg chg="del">
          <ac:chgData name="wang di" userId="6c0d869067c4194b" providerId="LiveId" clId="{59E7A669-61BD-4B39-927D-9C0EFA5092FE}" dt="2022-08-09T07:42:14.514" v="54" actId="478"/>
          <ac:grpSpMkLst>
            <pc:docMk/>
            <pc:sldMk cId="0" sldId="989"/>
            <ac:grpSpMk id="4" creationId="{00000000-0000-0000-0000-000000000000}"/>
          </ac:grpSpMkLst>
        </pc:grpChg>
        <pc:picChg chg="del topLvl">
          <ac:chgData name="wang di" userId="6c0d869067c4194b" providerId="LiveId" clId="{59E7A669-61BD-4B39-927D-9C0EFA5092FE}" dt="2022-08-09T07:42:14.514" v="54" actId="478"/>
          <ac:picMkLst>
            <pc:docMk/>
            <pc:sldMk cId="0" sldId="989"/>
            <ac:picMk id="5" creationId="{00000000-0000-0000-0000-000000000000}"/>
          </ac:picMkLst>
        </pc:picChg>
        <pc:picChg chg="add mod">
          <ac:chgData name="wang di" userId="6c0d869067c4194b" providerId="LiveId" clId="{59E7A669-61BD-4B39-927D-9C0EFA5092FE}" dt="2022-08-09T07:42:18.410" v="56" actId="1076"/>
          <ac:picMkLst>
            <pc:docMk/>
            <pc:sldMk cId="0" sldId="989"/>
            <ac:picMk id="8" creationId="{E7C21F23-E4AB-8405-610B-00FA0356CD94}"/>
          </ac:picMkLst>
        </pc:picChg>
      </pc:sldChg>
      <pc:sldChg chg="addSp delSp modSp mod">
        <pc:chgData name="wang di" userId="6c0d869067c4194b" providerId="LiveId" clId="{59E7A669-61BD-4B39-927D-9C0EFA5092FE}" dt="2022-08-09T07:42:42.617" v="65" actId="1076"/>
        <pc:sldMkLst>
          <pc:docMk/>
          <pc:sldMk cId="0" sldId="992"/>
        </pc:sldMkLst>
        <pc:spChg chg="mod topLvl">
          <ac:chgData name="wang di" userId="6c0d869067c4194b" providerId="LiveId" clId="{59E7A669-61BD-4B39-927D-9C0EFA5092FE}" dt="2022-08-09T07:42:39.324" v="63" actId="478"/>
          <ac:spMkLst>
            <pc:docMk/>
            <pc:sldMk cId="0" sldId="992"/>
            <ac:spMk id="3" creationId="{00000000-0000-0000-0000-000000000000}"/>
          </ac:spMkLst>
        </pc:spChg>
        <pc:grpChg chg="del">
          <ac:chgData name="wang di" userId="6c0d869067c4194b" providerId="LiveId" clId="{59E7A669-61BD-4B39-927D-9C0EFA5092FE}" dt="2022-08-09T07:42:39.324" v="63" actId="478"/>
          <ac:grpSpMkLst>
            <pc:docMk/>
            <pc:sldMk cId="0" sldId="992"/>
            <ac:grpSpMk id="4" creationId="{00000000-0000-0000-0000-000000000000}"/>
          </ac:grpSpMkLst>
        </pc:grpChg>
        <pc:picChg chg="del topLvl">
          <ac:chgData name="wang di" userId="6c0d869067c4194b" providerId="LiveId" clId="{59E7A669-61BD-4B39-927D-9C0EFA5092FE}" dt="2022-08-09T07:42:39.324" v="63" actId="478"/>
          <ac:picMkLst>
            <pc:docMk/>
            <pc:sldMk cId="0" sldId="992"/>
            <ac:picMk id="5" creationId="{00000000-0000-0000-0000-000000000000}"/>
          </ac:picMkLst>
        </pc:picChg>
        <pc:picChg chg="add mod">
          <ac:chgData name="wang di" userId="6c0d869067c4194b" providerId="LiveId" clId="{59E7A669-61BD-4B39-927D-9C0EFA5092FE}" dt="2022-08-09T07:42:42.617" v="65" actId="1076"/>
          <ac:picMkLst>
            <pc:docMk/>
            <pc:sldMk cId="0" sldId="992"/>
            <ac:picMk id="7" creationId="{C6F22242-E961-F48D-A991-0112054AB8B7}"/>
          </ac:picMkLst>
        </pc:picChg>
      </pc:sldChg>
      <pc:sldChg chg="addSp delSp modSp mod">
        <pc:chgData name="wang di" userId="6c0d869067c4194b" providerId="LiveId" clId="{59E7A669-61BD-4B39-927D-9C0EFA5092FE}" dt="2022-08-09T07:42:51.555" v="68" actId="1076"/>
        <pc:sldMkLst>
          <pc:docMk/>
          <pc:sldMk cId="0" sldId="994"/>
        </pc:sldMkLst>
        <pc:spChg chg="mod topLvl">
          <ac:chgData name="wang di" userId="6c0d869067c4194b" providerId="LiveId" clId="{59E7A669-61BD-4B39-927D-9C0EFA5092FE}" dt="2022-08-09T07:42:46.954" v="66" actId="478"/>
          <ac:spMkLst>
            <pc:docMk/>
            <pc:sldMk cId="0" sldId="994"/>
            <ac:spMk id="8" creationId="{00000000-0000-0000-0000-000000000000}"/>
          </ac:spMkLst>
        </pc:spChg>
        <pc:grpChg chg="del">
          <ac:chgData name="wang di" userId="6c0d869067c4194b" providerId="LiveId" clId="{59E7A669-61BD-4B39-927D-9C0EFA5092FE}" dt="2022-08-09T07:42:46.954" v="66" actId="478"/>
          <ac:grpSpMkLst>
            <pc:docMk/>
            <pc:sldMk cId="0" sldId="994"/>
            <ac:grpSpMk id="4" creationId="{00000000-0000-0000-0000-000000000000}"/>
          </ac:grpSpMkLst>
        </pc:grpChg>
        <pc:picChg chg="del topLvl">
          <ac:chgData name="wang di" userId="6c0d869067c4194b" providerId="LiveId" clId="{59E7A669-61BD-4B39-927D-9C0EFA5092FE}" dt="2022-08-09T07:42:46.954" v="66" actId="478"/>
          <ac:picMkLst>
            <pc:docMk/>
            <pc:sldMk cId="0" sldId="994"/>
            <ac:picMk id="7" creationId="{00000000-0000-0000-0000-000000000000}"/>
          </ac:picMkLst>
        </pc:picChg>
        <pc:picChg chg="add mod">
          <ac:chgData name="wang di" userId="6c0d869067c4194b" providerId="LiveId" clId="{59E7A669-61BD-4B39-927D-9C0EFA5092FE}" dt="2022-08-09T07:42:51.555" v="68" actId="1076"/>
          <ac:picMkLst>
            <pc:docMk/>
            <pc:sldMk cId="0" sldId="994"/>
            <ac:picMk id="11" creationId="{81FB6249-9D73-5D3D-9A1E-76F057B70CA4}"/>
          </ac:picMkLst>
        </pc:picChg>
      </pc:sldChg>
      <pc:sldChg chg="addSp delSp modSp mod">
        <pc:chgData name="wang di" userId="6c0d869067c4194b" providerId="LiveId" clId="{59E7A669-61BD-4B39-927D-9C0EFA5092FE}" dt="2022-08-09T07:43:00.170" v="71" actId="1076"/>
        <pc:sldMkLst>
          <pc:docMk/>
          <pc:sldMk cId="0" sldId="995"/>
        </pc:sldMkLst>
        <pc:spChg chg="mod topLvl">
          <ac:chgData name="wang di" userId="6c0d869067c4194b" providerId="LiveId" clId="{59E7A669-61BD-4B39-927D-9C0EFA5092FE}" dt="2022-08-09T07:42:55.219" v="69" actId="478"/>
          <ac:spMkLst>
            <pc:docMk/>
            <pc:sldMk cId="0" sldId="995"/>
            <ac:spMk id="17" creationId="{00000000-0000-0000-0000-000000000000}"/>
          </ac:spMkLst>
        </pc:spChg>
        <pc:grpChg chg="del">
          <ac:chgData name="wang di" userId="6c0d869067c4194b" providerId="LiveId" clId="{59E7A669-61BD-4B39-927D-9C0EFA5092FE}" dt="2022-08-09T07:42:55.219" v="69" actId="478"/>
          <ac:grpSpMkLst>
            <pc:docMk/>
            <pc:sldMk cId="0" sldId="995"/>
            <ac:grpSpMk id="14" creationId="{00000000-0000-0000-0000-000000000000}"/>
          </ac:grpSpMkLst>
        </pc:grpChg>
        <pc:picChg chg="add mod">
          <ac:chgData name="wang di" userId="6c0d869067c4194b" providerId="LiveId" clId="{59E7A669-61BD-4B39-927D-9C0EFA5092FE}" dt="2022-08-09T07:43:00.170" v="71" actId="1076"/>
          <ac:picMkLst>
            <pc:docMk/>
            <pc:sldMk cId="0" sldId="995"/>
            <ac:picMk id="2" creationId="{A32A2A41-BDE4-36E2-91BA-A4338AE875EA}"/>
          </ac:picMkLst>
        </pc:picChg>
        <pc:picChg chg="del topLvl">
          <ac:chgData name="wang di" userId="6c0d869067c4194b" providerId="LiveId" clId="{59E7A669-61BD-4B39-927D-9C0EFA5092FE}" dt="2022-08-09T07:42:55.219" v="69" actId="478"/>
          <ac:picMkLst>
            <pc:docMk/>
            <pc:sldMk cId="0" sldId="995"/>
            <ac:picMk id="16" creationId="{00000000-0000-0000-0000-000000000000}"/>
          </ac:picMkLst>
        </pc:picChg>
      </pc:sldChg>
      <pc:sldChg chg="addSp delSp modSp mod">
        <pc:chgData name="wang di" userId="6c0d869067c4194b" providerId="LiveId" clId="{59E7A669-61BD-4B39-927D-9C0EFA5092FE}" dt="2022-08-09T07:55:20.802" v="250" actId="1076"/>
        <pc:sldMkLst>
          <pc:docMk/>
          <pc:sldMk cId="0" sldId="996"/>
        </pc:sldMkLst>
        <pc:spChg chg="mod topLvl">
          <ac:chgData name="wang di" userId="6c0d869067c4194b" providerId="LiveId" clId="{59E7A669-61BD-4B39-927D-9C0EFA5092FE}" dt="2022-08-09T07:43:04.186" v="72" actId="478"/>
          <ac:spMkLst>
            <pc:docMk/>
            <pc:sldMk cId="0" sldId="996"/>
            <ac:spMk id="4" creationId="{00000000-0000-0000-0000-000000000000}"/>
          </ac:spMkLst>
        </pc:spChg>
        <pc:grpChg chg="del">
          <ac:chgData name="wang di" userId="6c0d869067c4194b" providerId="LiveId" clId="{59E7A669-61BD-4B39-927D-9C0EFA5092FE}" dt="2022-08-09T07:43:04.186" v="72" actId="478"/>
          <ac:grpSpMkLst>
            <pc:docMk/>
            <pc:sldMk cId="0" sldId="996"/>
            <ac:grpSpMk id="14" creationId="{00000000-0000-0000-0000-000000000000}"/>
          </ac:grpSpMkLst>
        </pc:grpChg>
        <pc:graphicFrameChg chg="mod modGraphic">
          <ac:chgData name="wang di" userId="6c0d869067c4194b" providerId="LiveId" clId="{59E7A669-61BD-4B39-927D-9C0EFA5092FE}" dt="2022-08-09T07:54:41.538" v="244" actId="1076"/>
          <ac:graphicFrameMkLst>
            <pc:docMk/>
            <pc:sldMk cId="0" sldId="996"/>
            <ac:graphicFrameMk id="36" creationId="{2CF5472A-D77F-6958-D25E-D3F186AB2E06}"/>
          </ac:graphicFrameMkLst>
        </pc:graphicFrameChg>
        <pc:picChg chg="add mod">
          <ac:chgData name="wang di" userId="6c0d869067c4194b" providerId="LiveId" clId="{59E7A669-61BD-4B39-927D-9C0EFA5092FE}" dt="2022-08-09T07:43:07.242" v="74" actId="1076"/>
          <ac:picMkLst>
            <pc:docMk/>
            <pc:sldMk cId="0" sldId="996"/>
            <ac:picMk id="2" creationId="{4C53959E-5179-AB36-9F1C-9081492D377A}"/>
          </ac:picMkLst>
        </pc:picChg>
        <pc:picChg chg="add del mod">
          <ac:chgData name="wang di" userId="6c0d869067c4194b" providerId="LiveId" clId="{59E7A669-61BD-4B39-927D-9C0EFA5092FE}" dt="2022-08-09T07:49:35.337" v="155" actId="478"/>
          <ac:picMkLst>
            <pc:docMk/>
            <pc:sldMk cId="0" sldId="996"/>
            <ac:picMk id="3" creationId="{5E74279E-E8E7-54FB-325A-7BD70840D189}"/>
          </ac:picMkLst>
        </pc:picChg>
        <pc:picChg chg="mod ord replST">
          <ac:chgData name="wang di" userId="6c0d869067c4194b" providerId="LiveId" clId="{59E7A669-61BD-4B39-927D-9C0EFA5092FE}" dt="2022-08-09T07:53:03.426" v="225" actId="1076"/>
          <ac:picMkLst>
            <pc:docMk/>
            <pc:sldMk cId="0" sldId="996"/>
            <ac:picMk id="8" creationId="{BA0327B4-0682-7B2B-1829-3CFCFED1860D}"/>
          </ac:picMkLst>
        </pc:picChg>
        <pc:picChg chg="add del mod">
          <ac:chgData name="wang di" userId="6c0d869067c4194b" providerId="LiveId" clId="{59E7A669-61BD-4B39-927D-9C0EFA5092FE}" dt="2022-08-09T07:50:49.344" v="200" actId="478"/>
          <ac:picMkLst>
            <pc:docMk/>
            <pc:sldMk cId="0" sldId="996"/>
            <ac:picMk id="9" creationId="{E861BA17-4A39-6E43-754E-58BD70432E1A}"/>
          </ac:picMkLst>
        </pc:picChg>
        <pc:picChg chg="mod ord replST">
          <ac:chgData name="wang di" userId="6c0d869067c4194b" providerId="LiveId" clId="{59E7A669-61BD-4B39-927D-9C0EFA5092FE}" dt="2022-08-09T07:55:20.802" v="250" actId="1076"/>
          <ac:picMkLst>
            <pc:docMk/>
            <pc:sldMk cId="0" sldId="996"/>
            <ac:picMk id="15" creationId="{954E580B-A1BF-ED75-BE1F-F8AB752C296C}"/>
          </ac:picMkLst>
        </pc:picChg>
        <pc:picChg chg="del topLvl">
          <ac:chgData name="wang di" userId="6c0d869067c4194b" providerId="LiveId" clId="{59E7A669-61BD-4B39-927D-9C0EFA5092FE}" dt="2022-08-09T07:43:04.186" v="72" actId="478"/>
          <ac:picMkLst>
            <pc:docMk/>
            <pc:sldMk cId="0" sldId="996"/>
            <ac:picMk id="16" creationId="{00000000-0000-0000-0000-000000000000}"/>
          </ac:picMkLst>
        </pc:picChg>
        <pc:picChg chg="mod">
          <ac:chgData name="wang di" userId="6c0d869067c4194b" providerId="LiveId" clId="{59E7A669-61BD-4B39-927D-9C0EFA5092FE}" dt="2022-08-09T07:54:09.561" v="240" actId="1076"/>
          <ac:picMkLst>
            <pc:docMk/>
            <pc:sldMk cId="0" sldId="996"/>
            <ac:picMk id="38" creationId="{0E215744-9D48-FF66-1E9F-A088827492DE}"/>
          </ac:picMkLst>
        </pc:picChg>
        <pc:picChg chg="mod">
          <ac:chgData name="wang di" userId="6c0d869067c4194b" providerId="LiveId" clId="{59E7A669-61BD-4B39-927D-9C0EFA5092FE}" dt="2022-08-09T07:54:50" v="246" actId="1076"/>
          <ac:picMkLst>
            <pc:docMk/>
            <pc:sldMk cId="0" sldId="996"/>
            <ac:picMk id="40" creationId="{27ABD150-9D6A-7BD6-6FC5-E9B6D80055B3}"/>
          </ac:picMkLst>
        </pc:picChg>
        <pc:picChg chg="mod">
          <ac:chgData name="wang di" userId="6c0d869067c4194b" providerId="LiveId" clId="{59E7A669-61BD-4B39-927D-9C0EFA5092FE}" dt="2022-08-09T07:54:13.881" v="241" actId="1076"/>
          <ac:picMkLst>
            <pc:docMk/>
            <pc:sldMk cId="0" sldId="996"/>
            <ac:picMk id="42" creationId="{B177062D-062D-FC13-6A73-7E55CC342CD2}"/>
          </ac:picMkLst>
        </pc:picChg>
        <pc:picChg chg="mod">
          <ac:chgData name="wang di" userId="6c0d869067c4194b" providerId="LiveId" clId="{59E7A669-61BD-4B39-927D-9C0EFA5092FE}" dt="2022-08-09T07:54:17.513" v="242" actId="1076"/>
          <ac:picMkLst>
            <pc:docMk/>
            <pc:sldMk cId="0" sldId="996"/>
            <ac:picMk id="44" creationId="{C2195998-A158-5FDF-0385-EC9B15E094CF}"/>
          </ac:picMkLst>
        </pc:picChg>
        <pc:picChg chg="mod">
          <ac:chgData name="wang di" userId="6c0d869067c4194b" providerId="LiveId" clId="{59E7A669-61BD-4B39-927D-9C0EFA5092FE}" dt="2022-08-09T07:54:04.641" v="238" actId="1076"/>
          <ac:picMkLst>
            <pc:docMk/>
            <pc:sldMk cId="0" sldId="996"/>
            <ac:picMk id="46" creationId="{EA517D9D-2E43-645A-C436-B7EE0B68F310}"/>
          </ac:picMkLst>
        </pc:picChg>
        <pc:picChg chg="mod">
          <ac:chgData name="wang di" userId="6c0d869067c4194b" providerId="LiveId" clId="{59E7A669-61BD-4B39-927D-9C0EFA5092FE}" dt="2022-08-09T07:54:53.114" v="247" actId="1076"/>
          <ac:picMkLst>
            <pc:docMk/>
            <pc:sldMk cId="0" sldId="996"/>
            <ac:picMk id="51" creationId="{9333976B-021A-289E-DDC9-570A97955CA1}"/>
          </ac:picMkLst>
        </pc:picChg>
        <pc:picChg chg="mod">
          <ac:chgData name="wang di" userId="6c0d869067c4194b" providerId="LiveId" clId="{59E7A669-61BD-4B39-927D-9C0EFA5092FE}" dt="2022-08-09T07:55:07.776" v="249" actId="1076"/>
          <ac:picMkLst>
            <pc:docMk/>
            <pc:sldMk cId="0" sldId="996"/>
            <ac:picMk id="53" creationId="{68BD7AFC-4AAC-0AE4-A800-50B91DAD1C33}"/>
          </ac:picMkLst>
        </pc:picChg>
        <pc:picChg chg="mod">
          <ac:chgData name="wang di" userId="6c0d869067c4194b" providerId="LiveId" clId="{59E7A669-61BD-4B39-927D-9C0EFA5092FE}" dt="2022-08-09T07:54:55.801" v="248" actId="1076"/>
          <ac:picMkLst>
            <pc:docMk/>
            <pc:sldMk cId="0" sldId="996"/>
            <ac:picMk id="55" creationId="{D1141256-99BF-038E-B4F1-E9FAD1174FCA}"/>
          </ac:picMkLst>
        </pc:picChg>
      </pc:sldChg>
      <pc:sldChg chg="addSp delSp modSp mod">
        <pc:chgData name="wang di" userId="6c0d869067c4194b" providerId="LiveId" clId="{59E7A669-61BD-4B39-927D-9C0EFA5092FE}" dt="2022-08-09T07:43:30.745" v="83" actId="1076"/>
        <pc:sldMkLst>
          <pc:docMk/>
          <pc:sldMk cId="0" sldId="997"/>
        </pc:sldMkLst>
        <pc:spChg chg="mod topLvl">
          <ac:chgData name="wang di" userId="6c0d869067c4194b" providerId="LiveId" clId="{59E7A669-61BD-4B39-927D-9C0EFA5092FE}" dt="2022-08-09T07:43:26.697" v="81" actId="478"/>
          <ac:spMkLst>
            <pc:docMk/>
            <pc:sldMk cId="0" sldId="997"/>
            <ac:spMk id="4" creationId="{00000000-0000-0000-0000-000000000000}"/>
          </ac:spMkLst>
        </pc:spChg>
        <pc:grpChg chg="del">
          <ac:chgData name="wang di" userId="6c0d869067c4194b" providerId="LiveId" clId="{59E7A669-61BD-4B39-927D-9C0EFA5092FE}" dt="2022-08-09T07:43:26.697" v="81" actId="478"/>
          <ac:grpSpMkLst>
            <pc:docMk/>
            <pc:sldMk cId="0" sldId="997"/>
            <ac:grpSpMk id="2" creationId="{00000000-0000-0000-0000-000000000000}"/>
          </ac:grpSpMkLst>
        </pc:grpChg>
        <pc:picChg chg="add mod">
          <ac:chgData name="wang di" userId="6c0d869067c4194b" providerId="LiveId" clId="{59E7A669-61BD-4B39-927D-9C0EFA5092FE}" dt="2022-08-09T07:43:30.745" v="83" actId="1076"/>
          <ac:picMkLst>
            <pc:docMk/>
            <pc:sldMk cId="0" sldId="997"/>
            <ac:picMk id="6" creationId="{B7C1D6BE-834D-D619-A6F0-712B1D1596DB}"/>
          </ac:picMkLst>
        </pc:picChg>
        <pc:picChg chg="del topLvl">
          <ac:chgData name="wang di" userId="6c0d869067c4194b" providerId="LiveId" clId="{59E7A669-61BD-4B39-927D-9C0EFA5092FE}" dt="2022-08-09T07:43:26.697" v="81" actId="478"/>
          <ac:picMkLst>
            <pc:docMk/>
            <pc:sldMk cId="0" sldId="997"/>
            <ac:picMk id="16" creationId="{00000000-0000-0000-0000-000000000000}"/>
          </ac:picMkLst>
        </pc:picChg>
      </pc:sldChg>
      <pc:sldChg chg="addSp delSp modSp mod">
        <pc:chgData name="wang di" userId="6c0d869067c4194b" providerId="LiveId" clId="{59E7A669-61BD-4B39-927D-9C0EFA5092FE}" dt="2022-08-09T07:43:51.430" v="89"/>
        <pc:sldMkLst>
          <pc:docMk/>
          <pc:sldMk cId="0" sldId="999"/>
        </pc:sldMkLst>
        <pc:spChg chg="mod topLvl">
          <ac:chgData name="wang di" userId="6c0d869067c4194b" providerId="LiveId" clId="{59E7A669-61BD-4B39-927D-9C0EFA5092FE}" dt="2022-08-09T07:43:49.707" v="88" actId="478"/>
          <ac:spMkLst>
            <pc:docMk/>
            <pc:sldMk cId="0" sldId="999"/>
            <ac:spMk id="7" creationId="{00000000-0000-0000-0000-000000000000}"/>
          </ac:spMkLst>
        </pc:spChg>
        <pc:grpChg chg="del">
          <ac:chgData name="wang di" userId="6c0d869067c4194b" providerId="LiveId" clId="{59E7A669-61BD-4B39-927D-9C0EFA5092FE}" dt="2022-08-09T07:43:49.707" v="88" actId="478"/>
          <ac:grpSpMkLst>
            <pc:docMk/>
            <pc:sldMk cId="0" sldId="999"/>
            <ac:grpSpMk id="2" creationId="{00000000-0000-0000-0000-000000000000}"/>
          </ac:grpSpMkLst>
        </pc:grpChg>
        <pc:picChg chg="del topLvl">
          <ac:chgData name="wang di" userId="6c0d869067c4194b" providerId="LiveId" clId="{59E7A669-61BD-4B39-927D-9C0EFA5092FE}" dt="2022-08-09T07:43:49.707" v="88" actId="478"/>
          <ac:picMkLst>
            <pc:docMk/>
            <pc:sldMk cId="0" sldId="999"/>
            <ac:picMk id="4" creationId="{00000000-0000-0000-0000-000000000000}"/>
          </ac:picMkLst>
        </pc:picChg>
        <pc:picChg chg="add mod">
          <ac:chgData name="wang di" userId="6c0d869067c4194b" providerId="LiveId" clId="{59E7A669-61BD-4B39-927D-9C0EFA5092FE}" dt="2022-08-09T07:43:51.430" v="89"/>
          <ac:picMkLst>
            <pc:docMk/>
            <pc:sldMk cId="0" sldId="999"/>
            <ac:picMk id="14" creationId="{BC281AEC-E2C5-63E0-DB8E-D1A204D44FAC}"/>
          </ac:picMkLst>
        </pc:picChg>
      </pc:sldChg>
      <pc:sldChg chg="addSp delSp modSp mod">
        <pc:chgData name="wang di" userId="6c0d869067c4194b" providerId="LiveId" clId="{59E7A669-61BD-4B39-927D-9C0EFA5092FE}" dt="2022-08-09T07:43:46.611" v="87"/>
        <pc:sldMkLst>
          <pc:docMk/>
          <pc:sldMk cId="0" sldId="1000"/>
        </pc:sldMkLst>
        <pc:spChg chg="mod topLvl">
          <ac:chgData name="wang di" userId="6c0d869067c4194b" providerId="LiveId" clId="{59E7A669-61BD-4B39-927D-9C0EFA5092FE}" dt="2022-08-09T07:43:36.654" v="84" actId="21"/>
          <ac:spMkLst>
            <pc:docMk/>
            <pc:sldMk cId="0" sldId="1000"/>
            <ac:spMk id="4" creationId="{00000000-0000-0000-0000-000000000000}"/>
          </ac:spMkLst>
        </pc:spChg>
        <pc:grpChg chg="del">
          <ac:chgData name="wang di" userId="6c0d869067c4194b" providerId="LiveId" clId="{59E7A669-61BD-4B39-927D-9C0EFA5092FE}" dt="2022-08-09T07:43:36.654" v="84" actId="21"/>
          <ac:grpSpMkLst>
            <pc:docMk/>
            <pc:sldMk cId="0" sldId="1000"/>
            <ac:grpSpMk id="2" creationId="{00000000-0000-0000-0000-000000000000}"/>
          </ac:grpSpMkLst>
        </pc:grpChg>
        <pc:picChg chg="del topLvl">
          <ac:chgData name="wang di" userId="6c0d869067c4194b" providerId="LiveId" clId="{59E7A669-61BD-4B39-927D-9C0EFA5092FE}" dt="2022-08-09T07:43:36.654" v="84" actId="21"/>
          <ac:picMkLst>
            <pc:docMk/>
            <pc:sldMk cId="0" sldId="1000"/>
            <ac:picMk id="3" creationId="{00000000-0000-0000-0000-000000000000}"/>
          </ac:picMkLst>
        </pc:picChg>
        <pc:picChg chg="add del mod">
          <ac:chgData name="wang di" userId="6c0d869067c4194b" providerId="LiveId" clId="{59E7A669-61BD-4B39-927D-9C0EFA5092FE}" dt="2022-08-09T07:43:44.881" v="86" actId="478"/>
          <ac:picMkLst>
            <pc:docMk/>
            <pc:sldMk cId="0" sldId="1000"/>
            <ac:picMk id="5" creationId="{22F138D1-5B54-D125-067B-08D498815318}"/>
          </ac:picMkLst>
        </pc:picChg>
        <pc:picChg chg="add mod">
          <ac:chgData name="wang di" userId="6c0d869067c4194b" providerId="LiveId" clId="{59E7A669-61BD-4B39-927D-9C0EFA5092FE}" dt="2022-08-09T07:43:46.611" v="87"/>
          <ac:picMkLst>
            <pc:docMk/>
            <pc:sldMk cId="0" sldId="1000"/>
            <ac:picMk id="17" creationId="{D96283AC-3A92-49B7-4A30-8423A1B66E2D}"/>
          </ac:picMkLst>
        </pc:picChg>
      </pc:sldChg>
      <pc:sldChg chg="addSp delSp modSp mod">
        <pc:chgData name="wang di" userId="6c0d869067c4194b" providerId="LiveId" clId="{59E7A669-61BD-4B39-927D-9C0EFA5092FE}" dt="2022-08-09T07:42:08.651" v="53" actId="1076"/>
        <pc:sldMkLst>
          <pc:docMk/>
          <pc:sldMk cId="0" sldId="1001"/>
        </pc:sldMkLst>
        <pc:spChg chg="mod topLvl">
          <ac:chgData name="wang di" userId="6c0d869067c4194b" providerId="LiveId" clId="{59E7A669-61BD-4B39-927D-9C0EFA5092FE}" dt="2022-08-09T07:42:05.474" v="51" actId="478"/>
          <ac:spMkLst>
            <pc:docMk/>
            <pc:sldMk cId="0" sldId="1001"/>
            <ac:spMk id="6" creationId="{00000000-0000-0000-0000-000000000000}"/>
          </ac:spMkLst>
        </pc:spChg>
        <pc:grpChg chg="del">
          <ac:chgData name="wang di" userId="6c0d869067c4194b" providerId="LiveId" clId="{59E7A669-61BD-4B39-927D-9C0EFA5092FE}" dt="2022-08-09T07:42:05.474" v="51" actId="478"/>
          <ac:grpSpMkLst>
            <pc:docMk/>
            <pc:sldMk cId="0" sldId="1001"/>
            <ac:grpSpMk id="4" creationId="{00000000-0000-0000-0000-000000000000}"/>
          </ac:grpSpMkLst>
        </pc:grpChg>
        <pc:picChg chg="del topLvl">
          <ac:chgData name="wang di" userId="6c0d869067c4194b" providerId="LiveId" clId="{59E7A669-61BD-4B39-927D-9C0EFA5092FE}" dt="2022-08-09T07:42:05.474" v="51" actId="478"/>
          <ac:picMkLst>
            <pc:docMk/>
            <pc:sldMk cId="0" sldId="1001"/>
            <ac:picMk id="5" creationId="{00000000-0000-0000-0000-000000000000}"/>
          </ac:picMkLst>
        </pc:picChg>
        <pc:picChg chg="add mod">
          <ac:chgData name="wang di" userId="6c0d869067c4194b" providerId="LiveId" clId="{59E7A669-61BD-4B39-927D-9C0EFA5092FE}" dt="2022-08-09T07:42:08.651" v="53" actId="1076"/>
          <ac:picMkLst>
            <pc:docMk/>
            <pc:sldMk cId="0" sldId="1001"/>
            <ac:picMk id="11" creationId="{DAC624EC-7DED-5E7B-9DC8-38A6761FFF84}"/>
          </ac:picMkLst>
        </pc:picChg>
      </pc:sldChg>
      <pc:sldChg chg="addSp delSp modSp mod">
        <pc:chgData name="wang di" userId="6c0d869067c4194b" providerId="LiveId" clId="{59E7A669-61BD-4B39-927D-9C0EFA5092FE}" dt="2022-08-09T07:41:48.427" v="48" actId="1076"/>
        <pc:sldMkLst>
          <pc:docMk/>
          <pc:sldMk cId="0" sldId="1018"/>
        </pc:sldMkLst>
        <pc:spChg chg="mod topLvl">
          <ac:chgData name="wang di" userId="6c0d869067c4194b" providerId="LiveId" clId="{59E7A669-61BD-4B39-927D-9C0EFA5092FE}" dt="2022-08-09T07:41:42.019" v="46" actId="478"/>
          <ac:spMkLst>
            <pc:docMk/>
            <pc:sldMk cId="0" sldId="1018"/>
            <ac:spMk id="4" creationId="{00000000-0000-0000-0000-000000000000}"/>
          </ac:spMkLst>
        </pc:spChg>
        <pc:grpChg chg="del">
          <ac:chgData name="wang di" userId="6c0d869067c4194b" providerId="LiveId" clId="{59E7A669-61BD-4B39-927D-9C0EFA5092FE}" dt="2022-08-09T07:41:42.019" v="46" actId="478"/>
          <ac:grpSpMkLst>
            <pc:docMk/>
            <pc:sldMk cId="0" sldId="1018"/>
            <ac:grpSpMk id="6" creationId="{00000000-0000-0000-0000-000000000000}"/>
          </ac:grpSpMkLst>
        </pc:grpChg>
        <pc:picChg chg="del topLvl">
          <ac:chgData name="wang di" userId="6c0d869067c4194b" providerId="LiveId" clId="{59E7A669-61BD-4B39-927D-9C0EFA5092FE}" dt="2022-08-09T07:41:42.019" v="46" actId="478"/>
          <ac:picMkLst>
            <pc:docMk/>
            <pc:sldMk cId="0" sldId="1018"/>
            <ac:picMk id="2" creationId="{00000000-0000-0000-0000-000000000000}"/>
          </ac:picMkLst>
        </pc:picChg>
        <pc:picChg chg="add mod">
          <ac:chgData name="wang di" userId="6c0d869067c4194b" providerId="LiveId" clId="{59E7A669-61BD-4B39-927D-9C0EFA5092FE}" dt="2022-08-09T07:41:48.427" v="48" actId="1076"/>
          <ac:picMkLst>
            <pc:docMk/>
            <pc:sldMk cId="0" sldId="1018"/>
            <ac:picMk id="9" creationId="{84C9833C-FE50-C075-BEC9-BEC91747931E}"/>
          </ac:picMkLst>
        </pc:picChg>
      </pc:sldChg>
      <pc:sldChg chg="addSp delSp modSp mod">
        <pc:chgData name="wang di" userId="6c0d869067c4194b" providerId="LiveId" clId="{59E7A669-61BD-4B39-927D-9C0EFA5092FE}" dt="2022-08-09T07:42:27.011" v="59" actId="1076"/>
        <pc:sldMkLst>
          <pc:docMk/>
          <pc:sldMk cId="0" sldId="1019"/>
        </pc:sldMkLst>
        <pc:spChg chg="mod topLvl">
          <ac:chgData name="wang di" userId="6c0d869067c4194b" providerId="LiveId" clId="{59E7A669-61BD-4B39-927D-9C0EFA5092FE}" dt="2022-08-09T07:42:23.634" v="57" actId="478"/>
          <ac:spMkLst>
            <pc:docMk/>
            <pc:sldMk cId="0" sldId="1019"/>
            <ac:spMk id="4" creationId="{00000000-0000-0000-0000-000000000000}"/>
          </ac:spMkLst>
        </pc:spChg>
        <pc:grpChg chg="del">
          <ac:chgData name="wang di" userId="6c0d869067c4194b" providerId="LiveId" clId="{59E7A669-61BD-4B39-927D-9C0EFA5092FE}" dt="2022-08-09T07:42:23.634" v="57" actId="478"/>
          <ac:grpSpMkLst>
            <pc:docMk/>
            <pc:sldMk cId="0" sldId="1019"/>
            <ac:grpSpMk id="6" creationId="{00000000-0000-0000-0000-000000000000}"/>
          </ac:grpSpMkLst>
        </pc:grpChg>
        <pc:picChg chg="del topLvl">
          <ac:chgData name="wang di" userId="6c0d869067c4194b" providerId="LiveId" clId="{59E7A669-61BD-4B39-927D-9C0EFA5092FE}" dt="2022-08-09T07:42:23.634" v="57" actId="478"/>
          <ac:picMkLst>
            <pc:docMk/>
            <pc:sldMk cId="0" sldId="1019"/>
            <ac:picMk id="2" creationId="{00000000-0000-0000-0000-000000000000}"/>
          </ac:picMkLst>
        </pc:picChg>
        <pc:picChg chg="add mod">
          <ac:chgData name="wang di" userId="6c0d869067c4194b" providerId="LiveId" clId="{59E7A669-61BD-4B39-927D-9C0EFA5092FE}" dt="2022-08-09T07:42:27.011" v="59" actId="1076"/>
          <ac:picMkLst>
            <pc:docMk/>
            <pc:sldMk cId="0" sldId="1019"/>
            <ac:picMk id="9" creationId="{18CC7BFD-1CFB-49EB-0E12-FA6F27ABED45}"/>
          </ac:picMkLst>
        </pc:picChg>
      </pc:sldChg>
      <pc:sldChg chg="addSp delSp modSp mod">
        <pc:chgData name="wang di" userId="6c0d869067c4194b" providerId="LiveId" clId="{59E7A669-61BD-4B39-927D-9C0EFA5092FE}" dt="2022-08-09T07:43:22.097" v="80" actId="1076"/>
        <pc:sldMkLst>
          <pc:docMk/>
          <pc:sldMk cId="0" sldId="1021"/>
        </pc:sldMkLst>
        <pc:spChg chg="mod topLvl">
          <ac:chgData name="wang di" userId="6c0d869067c4194b" providerId="LiveId" clId="{59E7A669-61BD-4B39-927D-9C0EFA5092FE}" dt="2022-08-09T07:43:19.313" v="78" actId="478"/>
          <ac:spMkLst>
            <pc:docMk/>
            <pc:sldMk cId="0" sldId="1021"/>
            <ac:spMk id="4" creationId="{00000000-0000-0000-0000-000000000000}"/>
          </ac:spMkLst>
        </pc:spChg>
        <pc:grpChg chg="del">
          <ac:chgData name="wang di" userId="6c0d869067c4194b" providerId="LiveId" clId="{59E7A669-61BD-4B39-927D-9C0EFA5092FE}" dt="2022-08-09T07:43:19.313" v="78" actId="478"/>
          <ac:grpSpMkLst>
            <pc:docMk/>
            <pc:sldMk cId="0" sldId="1021"/>
            <ac:grpSpMk id="6" creationId="{00000000-0000-0000-0000-000000000000}"/>
          </ac:grpSpMkLst>
        </pc:grpChg>
        <pc:picChg chg="del topLvl">
          <ac:chgData name="wang di" userId="6c0d869067c4194b" providerId="LiveId" clId="{59E7A669-61BD-4B39-927D-9C0EFA5092FE}" dt="2022-08-09T07:43:19.313" v="78" actId="478"/>
          <ac:picMkLst>
            <pc:docMk/>
            <pc:sldMk cId="0" sldId="1021"/>
            <ac:picMk id="2" creationId="{00000000-0000-0000-0000-000000000000}"/>
          </ac:picMkLst>
        </pc:picChg>
        <pc:picChg chg="add mod">
          <ac:chgData name="wang di" userId="6c0d869067c4194b" providerId="LiveId" clId="{59E7A669-61BD-4B39-927D-9C0EFA5092FE}" dt="2022-08-09T07:43:22.097" v="80" actId="1076"/>
          <ac:picMkLst>
            <pc:docMk/>
            <pc:sldMk cId="0" sldId="1021"/>
            <ac:picMk id="9" creationId="{522DEB09-B710-52F0-8ABF-5D86D85414B0}"/>
          </ac:picMkLst>
        </pc:picChg>
      </pc:sldChg>
      <pc:sldChg chg="addSp delSp modSp mod">
        <pc:chgData name="wang di" userId="6c0d869067c4194b" providerId="LiveId" clId="{59E7A669-61BD-4B39-927D-9C0EFA5092FE}" dt="2022-08-09T07:43:57.187" v="91"/>
        <pc:sldMkLst>
          <pc:docMk/>
          <pc:sldMk cId="0" sldId="1022"/>
        </pc:sldMkLst>
        <pc:spChg chg="mod topLvl">
          <ac:chgData name="wang di" userId="6c0d869067c4194b" providerId="LiveId" clId="{59E7A669-61BD-4B39-927D-9C0EFA5092FE}" dt="2022-08-09T07:43:55.404" v="90" actId="478"/>
          <ac:spMkLst>
            <pc:docMk/>
            <pc:sldMk cId="0" sldId="1022"/>
            <ac:spMk id="4" creationId="{00000000-0000-0000-0000-000000000000}"/>
          </ac:spMkLst>
        </pc:spChg>
        <pc:grpChg chg="del">
          <ac:chgData name="wang di" userId="6c0d869067c4194b" providerId="LiveId" clId="{59E7A669-61BD-4B39-927D-9C0EFA5092FE}" dt="2022-08-09T07:43:55.404" v="90" actId="478"/>
          <ac:grpSpMkLst>
            <pc:docMk/>
            <pc:sldMk cId="0" sldId="1022"/>
            <ac:grpSpMk id="6" creationId="{00000000-0000-0000-0000-000000000000}"/>
          </ac:grpSpMkLst>
        </pc:grpChg>
        <pc:picChg chg="del topLvl">
          <ac:chgData name="wang di" userId="6c0d869067c4194b" providerId="LiveId" clId="{59E7A669-61BD-4B39-927D-9C0EFA5092FE}" dt="2022-08-09T07:43:55.404" v="90" actId="478"/>
          <ac:picMkLst>
            <pc:docMk/>
            <pc:sldMk cId="0" sldId="1022"/>
            <ac:picMk id="2" creationId="{00000000-0000-0000-0000-000000000000}"/>
          </ac:picMkLst>
        </pc:picChg>
        <pc:picChg chg="add mod">
          <ac:chgData name="wang di" userId="6c0d869067c4194b" providerId="LiveId" clId="{59E7A669-61BD-4B39-927D-9C0EFA5092FE}" dt="2022-08-09T07:43:57.187" v="91"/>
          <ac:picMkLst>
            <pc:docMk/>
            <pc:sldMk cId="0" sldId="1022"/>
            <ac:picMk id="9" creationId="{C9F2C8E4-BDE3-79DC-A2BA-1FD12278EE2B}"/>
          </ac:picMkLst>
        </pc:picChg>
      </pc:sldChg>
      <pc:sldChg chg="addSp delSp modSp mod">
        <pc:chgData name="wang di" userId="6c0d869067c4194b" providerId="LiveId" clId="{59E7A669-61BD-4B39-927D-9C0EFA5092FE}" dt="2022-08-09T07:44:21.273" v="94" actId="1076"/>
        <pc:sldMkLst>
          <pc:docMk/>
          <pc:sldMk cId="1917354270" sldId="1023"/>
        </pc:sldMkLst>
        <pc:spChg chg="mod topLvl">
          <ac:chgData name="wang di" userId="6c0d869067c4194b" providerId="LiveId" clId="{59E7A669-61BD-4B39-927D-9C0EFA5092FE}" dt="2022-08-09T07:41:31.698" v="43" actId="478"/>
          <ac:spMkLst>
            <pc:docMk/>
            <pc:sldMk cId="1917354270" sldId="1023"/>
            <ac:spMk id="4" creationId="{00000000-0000-0000-0000-000000000000}"/>
          </ac:spMkLst>
        </pc:spChg>
        <pc:grpChg chg="del">
          <ac:chgData name="wang di" userId="6c0d869067c4194b" providerId="LiveId" clId="{59E7A669-61BD-4B39-927D-9C0EFA5092FE}" dt="2022-08-09T07:41:31.698" v="43" actId="478"/>
          <ac:grpSpMkLst>
            <pc:docMk/>
            <pc:sldMk cId="1917354270" sldId="1023"/>
            <ac:grpSpMk id="6" creationId="{00000000-0000-0000-0000-000000000000}"/>
          </ac:grpSpMkLst>
        </pc:grpChg>
        <pc:picChg chg="del topLvl">
          <ac:chgData name="wang di" userId="6c0d869067c4194b" providerId="LiveId" clId="{59E7A669-61BD-4B39-927D-9C0EFA5092FE}" dt="2022-08-09T07:41:31.698" v="43" actId="478"/>
          <ac:picMkLst>
            <pc:docMk/>
            <pc:sldMk cId="1917354270" sldId="1023"/>
            <ac:picMk id="2" creationId="{00000000-0000-0000-0000-000000000000}"/>
          </ac:picMkLst>
        </pc:picChg>
        <pc:picChg chg="add mod">
          <ac:chgData name="wang di" userId="6c0d869067c4194b" providerId="LiveId" clId="{59E7A669-61BD-4B39-927D-9C0EFA5092FE}" dt="2022-08-09T07:44:21.273" v="94" actId="1076"/>
          <ac:picMkLst>
            <pc:docMk/>
            <pc:sldMk cId="1917354270" sldId="1023"/>
            <ac:picMk id="9" creationId="{D951CC9B-AA48-CE98-363A-01BFEE83A938}"/>
          </ac:picMkLst>
        </pc:picChg>
      </pc:sldChg>
      <pc:sldChg chg="addSp delSp modSp del mod">
        <pc:chgData name="wang di" userId="6c0d869067c4194b" providerId="LiveId" clId="{59E7A669-61BD-4B39-927D-9C0EFA5092FE}" dt="2022-08-09T07:49:00.990" v="127" actId="2696"/>
        <pc:sldMkLst>
          <pc:docMk/>
          <pc:sldMk cId="2447544752" sldId="1024"/>
        </pc:sldMkLst>
        <pc:spChg chg="topLvl">
          <ac:chgData name="wang di" userId="6c0d869067c4194b" providerId="LiveId" clId="{59E7A669-61BD-4B39-927D-9C0EFA5092FE}" dt="2022-08-09T07:43:10.793" v="75" actId="478"/>
          <ac:spMkLst>
            <pc:docMk/>
            <pc:sldMk cId="2447544752" sldId="1024"/>
            <ac:spMk id="4" creationId="{00000000-0000-0000-0000-000000000000}"/>
          </ac:spMkLst>
        </pc:spChg>
        <pc:spChg chg="del">
          <ac:chgData name="wang di" userId="6c0d869067c4194b" providerId="LiveId" clId="{59E7A669-61BD-4B39-927D-9C0EFA5092FE}" dt="2022-08-09T07:39:15.675" v="20" actId="478"/>
          <ac:spMkLst>
            <pc:docMk/>
            <pc:sldMk cId="2447544752" sldId="1024"/>
            <ac:spMk id="7" creationId="{00000000-0000-0000-0000-000000000000}"/>
          </ac:spMkLst>
        </pc:spChg>
        <pc:spChg chg="del">
          <ac:chgData name="wang di" userId="6c0d869067c4194b" providerId="LiveId" clId="{59E7A669-61BD-4B39-927D-9C0EFA5092FE}" dt="2022-08-09T07:39:28.125" v="31" actId="478"/>
          <ac:spMkLst>
            <pc:docMk/>
            <pc:sldMk cId="2447544752" sldId="1024"/>
            <ac:spMk id="27" creationId="{00000000-0000-0000-0000-000000000000}"/>
          </ac:spMkLst>
        </pc:spChg>
        <pc:grpChg chg="del">
          <ac:chgData name="wang di" userId="6c0d869067c4194b" providerId="LiveId" clId="{59E7A669-61BD-4B39-927D-9C0EFA5092FE}" dt="2022-08-09T07:43:10.793" v="75" actId="478"/>
          <ac:grpSpMkLst>
            <pc:docMk/>
            <pc:sldMk cId="2447544752" sldId="1024"/>
            <ac:grpSpMk id="14" creationId="{00000000-0000-0000-0000-000000000000}"/>
          </ac:grpSpMkLst>
        </pc:grpChg>
        <pc:graphicFrameChg chg="del">
          <ac:chgData name="wang di" userId="6c0d869067c4194b" providerId="LiveId" clId="{59E7A669-61BD-4B39-927D-9C0EFA5092FE}" dt="2022-08-09T07:39:18.826" v="22" actId="478"/>
          <ac:graphicFrameMkLst>
            <pc:docMk/>
            <pc:sldMk cId="2447544752" sldId="1024"/>
            <ac:graphicFrameMk id="36" creationId="{2CF5472A-D77F-6958-D25E-D3F186AB2E06}"/>
          </ac:graphicFrameMkLst>
        </pc:graphicFrameChg>
        <pc:picChg chg="add mod">
          <ac:chgData name="wang di" userId="6c0d869067c4194b" providerId="LiveId" clId="{59E7A669-61BD-4B39-927D-9C0EFA5092FE}" dt="2022-08-09T07:43:15.161" v="77" actId="1076"/>
          <ac:picMkLst>
            <pc:docMk/>
            <pc:sldMk cId="2447544752" sldId="1024"/>
            <ac:picMk id="2" creationId="{7676D759-3671-4523-9C21-CBBCD2F8EA61}"/>
          </ac:picMkLst>
        </pc:picChg>
        <pc:picChg chg="del">
          <ac:chgData name="wang di" userId="6c0d869067c4194b" providerId="LiveId" clId="{59E7A669-61BD-4B39-927D-9C0EFA5092FE}" dt="2022-08-09T07:39:17.075" v="21" actId="478"/>
          <ac:picMkLst>
            <pc:docMk/>
            <pc:sldMk cId="2447544752" sldId="1024"/>
            <ac:picMk id="11" creationId="{9B102F42-4F4F-B775-8D23-A35CB2309968}"/>
          </ac:picMkLst>
        </pc:picChg>
        <pc:picChg chg="del topLvl">
          <ac:chgData name="wang di" userId="6c0d869067c4194b" providerId="LiveId" clId="{59E7A669-61BD-4B39-927D-9C0EFA5092FE}" dt="2022-08-09T07:43:10.793" v="75" actId="478"/>
          <ac:picMkLst>
            <pc:docMk/>
            <pc:sldMk cId="2447544752" sldId="1024"/>
            <ac:picMk id="16" creationId="{00000000-0000-0000-0000-000000000000}"/>
          </ac:picMkLst>
        </pc:picChg>
        <pc:picChg chg="del">
          <ac:chgData name="wang di" userId="6c0d869067c4194b" providerId="LiveId" clId="{59E7A669-61BD-4B39-927D-9C0EFA5092FE}" dt="2022-08-09T07:39:26.585" v="30" actId="478"/>
          <ac:picMkLst>
            <pc:docMk/>
            <pc:sldMk cId="2447544752" sldId="1024"/>
            <ac:picMk id="19" creationId="{00000000-0000-0000-0000-000000000000}"/>
          </ac:picMkLst>
        </pc:picChg>
        <pc:picChg chg="del">
          <ac:chgData name="wang di" userId="6c0d869067c4194b" providerId="LiveId" clId="{59E7A669-61BD-4B39-927D-9C0EFA5092FE}" dt="2022-08-09T07:39:25.448" v="28" actId="478"/>
          <ac:picMkLst>
            <pc:docMk/>
            <pc:sldMk cId="2447544752" sldId="1024"/>
            <ac:picMk id="24" creationId="{D3283B42-91F8-7C3A-C66F-0D6380A3DA96}"/>
          </ac:picMkLst>
        </pc:picChg>
        <pc:picChg chg="del">
          <ac:chgData name="wang di" userId="6c0d869067c4194b" providerId="LiveId" clId="{59E7A669-61BD-4B39-927D-9C0EFA5092FE}" dt="2022-08-09T07:39:26.001" v="29" actId="478"/>
          <ac:picMkLst>
            <pc:docMk/>
            <pc:sldMk cId="2447544752" sldId="1024"/>
            <ac:picMk id="29" creationId="{8BF35D06-7585-E26B-815D-3C29784B999A}"/>
          </ac:picMkLst>
        </pc:picChg>
        <pc:picChg chg="del">
          <ac:chgData name="wang di" userId="6c0d869067c4194b" providerId="LiveId" clId="{59E7A669-61BD-4B39-927D-9C0EFA5092FE}" dt="2022-08-09T07:39:35.130" v="32" actId="478"/>
          <ac:picMkLst>
            <pc:docMk/>
            <pc:sldMk cId="2447544752" sldId="1024"/>
            <ac:picMk id="38" creationId="{0E215744-9D48-FF66-1E9F-A088827492DE}"/>
          </ac:picMkLst>
        </pc:picChg>
        <pc:picChg chg="del">
          <ac:chgData name="wang di" userId="6c0d869067c4194b" providerId="LiveId" clId="{59E7A669-61BD-4B39-927D-9C0EFA5092FE}" dt="2022-08-09T07:39:23.529" v="25" actId="478"/>
          <ac:picMkLst>
            <pc:docMk/>
            <pc:sldMk cId="2447544752" sldId="1024"/>
            <ac:picMk id="40" creationId="{27ABD150-9D6A-7BD6-6FC5-E9B6D80055B3}"/>
          </ac:picMkLst>
        </pc:picChg>
        <pc:picChg chg="del">
          <ac:chgData name="wang di" userId="6c0d869067c4194b" providerId="LiveId" clId="{59E7A669-61BD-4B39-927D-9C0EFA5092FE}" dt="2022-08-09T07:39:22.074" v="23" actId="478"/>
          <ac:picMkLst>
            <pc:docMk/>
            <pc:sldMk cId="2447544752" sldId="1024"/>
            <ac:picMk id="46" creationId="{EA517D9D-2E43-645A-C436-B7EE0B68F310}"/>
          </ac:picMkLst>
        </pc:picChg>
        <pc:picChg chg="del">
          <ac:chgData name="wang di" userId="6c0d869067c4194b" providerId="LiveId" clId="{59E7A669-61BD-4B39-927D-9C0EFA5092FE}" dt="2022-08-09T07:39:24.097" v="26" actId="478"/>
          <ac:picMkLst>
            <pc:docMk/>
            <pc:sldMk cId="2447544752" sldId="1024"/>
            <ac:picMk id="51" creationId="{9333976B-021A-289E-DDC9-570A97955CA1}"/>
          </ac:picMkLst>
        </pc:picChg>
        <pc:picChg chg="del">
          <ac:chgData name="wang di" userId="6c0d869067c4194b" providerId="LiveId" clId="{59E7A669-61BD-4B39-927D-9C0EFA5092FE}" dt="2022-08-09T07:39:22.769" v="24" actId="478"/>
          <ac:picMkLst>
            <pc:docMk/>
            <pc:sldMk cId="2447544752" sldId="1024"/>
            <ac:picMk id="53" creationId="{68BD7AFC-4AAC-0AE4-A800-50B91DAD1C33}"/>
          </ac:picMkLst>
        </pc:picChg>
        <pc:picChg chg="del">
          <ac:chgData name="wang di" userId="6c0d869067c4194b" providerId="LiveId" clId="{59E7A669-61BD-4B39-927D-9C0EFA5092FE}" dt="2022-08-09T07:39:24.604" v="27" actId="478"/>
          <ac:picMkLst>
            <pc:docMk/>
            <pc:sldMk cId="2447544752" sldId="1024"/>
            <ac:picMk id="55" creationId="{D1141256-99BF-038E-B4F1-E9FAD1174FCA}"/>
          </ac:picMkLst>
        </pc:picChg>
      </pc:sldChg>
    </pc:docChg>
  </pc:docChgLst>
  <pc:docChgLst>
    <pc:chgData name="wang di" userId="6c0d869067c4194b" providerId="LiveId" clId="{3A7686C1-FDE6-4ECD-B3E8-566025ECDEF1}"/>
    <pc:docChg chg="delSld">
      <pc:chgData name="wang di" userId="6c0d869067c4194b" providerId="LiveId" clId="{3A7686C1-FDE6-4ECD-B3E8-566025ECDEF1}" dt="2022-08-09T07:33:24.994" v="0" actId="2696"/>
      <pc:docMkLst>
        <pc:docMk/>
      </pc:docMkLst>
      <pc:sldChg chg="del">
        <pc:chgData name="wang di" userId="6c0d869067c4194b" providerId="LiveId" clId="{3A7686C1-FDE6-4ECD-B3E8-566025ECDEF1}" dt="2022-08-09T07:33:24.994" v="0" actId="2696"/>
        <pc:sldMkLst>
          <pc:docMk/>
          <pc:sldMk cId="109648865" sldId="102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9C9C4E-7D29-9845-A295-C98B976A741F}" type="datetimeFigureOut">
              <a:rPr kumimoji="1" lang="zh-CN" altLang="en-US" smtClean="0"/>
              <a:t>2022/8/18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31E65B-8171-CD4D-8605-BCB5A3D68F6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DD874D-53E5-4057-8D68-5D0A8FF08734}" type="datetimeFigureOut">
              <a:rPr lang="zh-CN" altLang="en-US" smtClean="0"/>
              <a:t>2022/8/18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E75C9-01B2-4CFF-8516-B34074A457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656C1E-EC75-4DE1-8F76-315CA23074A6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E75C9-01B2-4CFF-8516-B34074A4575B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fficeplus.cn/Template/Home.shtml" TargetMode="External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hyperlink" Target="http://www.officeplus.cn/Template/Home.shtml" TargetMode="External"/><Relationship Id="rId4" Type="http://schemas.openxmlformats.org/officeDocument/2006/relationships/image" Target="../media/image11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accent2">
                  <a:lumMod val="50000"/>
                </a:schemeClr>
              </a:gs>
              <a:gs pos="41000">
                <a:schemeClr val="accent1">
                  <a:lumMod val="75000"/>
                </a:schemeClr>
              </a:gs>
              <a:gs pos="0">
                <a:schemeClr val="accent3">
                  <a:lumMod val="75000"/>
                </a:schemeClr>
              </a:gs>
              <a:gs pos="72000">
                <a:schemeClr val="accent2">
                  <a:lumMod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/>
          </a:p>
        </p:txBody>
      </p:sp>
      <p:sp>
        <p:nvSpPr>
          <p:cNvPr id="3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2186411" y="2128077"/>
            <a:ext cx="6063491" cy="1041761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5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grpSp>
        <p:nvGrpSpPr>
          <p:cNvPr id="9" name="组 8"/>
          <p:cNvGrpSpPr/>
          <p:nvPr userDrawn="1"/>
        </p:nvGrpSpPr>
        <p:grpSpPr>
          <a:xfrm rot="18636342">
            <a:off x="-4822582" y="-3766296"/>
            <a:ext cx="9526783" cy="6013550"/>
            <a:chOff x="-1833690" y="-2141397"/>
            <a:chExt cx="9526783" cy="9526783"/>
          </a:xfrm>
        </p:grpSpPr>
        <p:sp>
          <p:nvSpPr>
            <p:cNvPr id="7" name="椭圆 1"/>
            <p:cNvSpPr/>
            <p:nvPr userDrawn="1"/>
          </p:nvSpPr>
          <p:spPr>
            <a:xfrm rot="19800000">
              <a:off x="-1833690" y="-1857884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  <p:sp>
          <p:nvSpPr>
            <p:cNvPr id="8" name="椭圆 1"/>
            <p:cNvSpPr/>
            <p:nvPr userDrawn="1"/>
          </p:nvSpPr>
          <p:spPr>
            <a:xfrm rot="16690395">
              <a:off x="-1479391" y="-1768634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</p:grpSp>
      <p:sp>
        <p:nvSpPr>
          <p:cNvPr id="10" name="文本占位符 6"/>
          <p:cNvSpPr>
            <a:spLocks noGrp="1"/>
          </p:cNvSpPr>
          <p:nvPr>
            <p:ph type="body" sz="quarter" idx="14"/>
          </p:nvPr>
        </p:nvSpPr>
        <p:spPr>
          <a:xfrm>
            <a:off x="2186411" y="3169837"/>
            <a:ext cx="6063491" cy="58864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240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grpSp>
        <p:nvGrpSpPr>
          <p:cNvPr id="11" name="组 10"/>
          <p:cNvGrpSpPr/>
          <p:nvPr userDrawn="1"/>
        </p:nvGrpSpPr>
        <p:grpSpPr>
          <a:xfrm rot="18636342">
            <a:off x="4376805" y="6316129"/>
            <a:ext cx="9526783" cy="6013550"/>
            <a:chOff x="-1833690" y="-2141397"/>
            <a:chExt cx="9526783" cy="9526783"/>
          </a:xfrm>
        </p:grpSpPr>
        <p:sp>
          <p:nvSpPr>
            <p:cNvPr id="12" name="椭圆 1"/>
            <p:cNvSpPr/>
            <p:nvPr userDrawn="1"/>
          </p:nvSpPr>
          <p:spPr>
            <a:xfrm rot="19800000">
              <a:off x="-1833690" y="-1857884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  <p:sp>
          <p:nvSpPr>
            <p:cNvPr id="13" name="椭圆 1"/>
            <p:cNvSpPr/>
            <p:nvPr userDrawn="1"/>
          </p:nvSpPr>
          <p:spPr>
            <a:xfrm rot="16690395">
              <a:off x="-1479391" y="-1768634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</p:grpSp>
      <p:sp>
        <p:nvSpPr>
          <p:cNvPr id="14" name="文本占位符 6"/>
          <p:cNvSpPr>
            <a:spLocks noGrp="1"/>
          </p:cNvSpPr>
          <p:nvPr>
            <p:ph type="body" sz="quarter" idx="15"/>
          </p:nvPr>
        </p:nvSpPr>
        <p:spPr>
          <a:xfrm>
            <a:off x="2186411" y="4033469"/>
            <a:ext cx="6063491" cy="588643"/>
          </a:xfrm>
          <a:prstGeom prst="rect">
            <a:avLst/>
          </a:prstGeom>
        </p:spPr>
        <p:txBody>
          <a:bodyPr anchor="t"/>
          <a:lstStyle>
            <a:lvl1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副标题页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/>
          </a:p>
        </p:txBody>
      </p:sp>
      <p:grpSp>
        <p:nvGrpSpPr>
          <p:cNvPr id="7" name="组 6"/>
          <p:cNvGrpSpPr/>
          <p:nvPr userDrawn="1"/>
        </p:nvGrpSpPr>
        <p:grpSpPr>
          <a:xfrm>
            <a:off x="1466461" y="-1803666"/>
            <a:ext cx="5903168" cy="6691365"/>
            <a:chOff x="5067768" y="-852735"/>
            <a:chExt cx="9613786" cy="9526783"/>
          </a:xfrm>
        </p:grpSpPr>
        <p:sp>
          <p:nvSpPr>
            <p:cNvPr id="5" name="椭圆 1"/>
            <p:cNvSpPr/>
            <p:nvPr userDrawn="1"/>
          </p:nvSpPr>
          <p:spPr>
            <a:xfrm rot="19800000">
              <a:off x="5067768" y="-247745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  <p:sp>
          <p:nvSpPr>
            <p:cNvPr id="6" name="椭圆 1"/>
            <p:cNvSpPr/>
            <p:nvPr userDrawn="1"/>
          </p:nvSpPr>
          <p:spPr>
            <a:xfrm rot="17526771">
              <a:off x="5527534" y="-479972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</p:grpSp>
      <p:sp>
        <p:nvSpPr>
          <p:cNvPr id="8" name="文本占位符 6"/>
          <p:cNvSpPr>
            <a:spLocks noGrp="1"/>
          </p:cNvSpPr>
          <p:nvPr>
            <p:ph type="body" sz="quarter" idx="15" hasCustomPrompt="1"/>
          </p:nvPr>
        </p:nvSpPr>
        <p:spPr>
          <a:xfrm>
            <a:off x="3480528" y="660100"/>
            <a:ext cx="2182944" cy="2373032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166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9" name="文本占位符 6"/>
          <p:cNvSpPr>
            <a:spLocks noGrp="1"/>
          </p:cNvSpPr>
          <p:nvPr>
            <p:ph type="body" sz="quarter" idx="16"/>
          </p:nvPr>
        </p:nvSpPr>
        <p:spPr>
          <a:xfrm>
            <a:off x="2793381" y="3033133"/>
            <a:ext cx="3557240" cy="82519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/>
          </a:p>
        </p:txBody>
      </p:sp>
      <p:grpSp>
        <p:nvGrpSpPr>
          <p:cNvPr id="6" name="组 5"/>
          <p:cNvGrpSpPr/>
          <p:nvPr userDrawn="1"/>
        </p:nvGrpSpPr>
        <p:grpSpPr>
          <a:xfrm rot="17100000" flipH="1">
            <a:off x="-559480" y="809095"/>
            <a:ext cx="12969854" cy="11384133"/>
            <a:chOff x="-3533241" y="-1493421"/>
            <a:chExt cx="10611835" cy="9526783"/>
          </a:xfrm>
        </p:grpSpPr>
        <p:sp>
          <p:nvSpPr>
            <p:cNvPr id="3" name="椭圆 1"/>
            <p:cNvSpPr/>
            <p:nvPr userDrawn="1"/>
          </p:nvSpPr>
          <p:spPr>
            <a:xfrm rot="19800000">
              <a:off x="-3533241" y="-1061330"/>
              <a:ext cx="10611835" cy="8841402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  <p:sp>
          <p:nvSpPr>
            <p:cNvPr id="4" name="椭圆 1"/>
            <p:cNvSpPr/>
            <p:nvPr userDrawn="1"/>
          </p:nvSpPr>
          <p:spPr>
            <a:xfrm rot="17526771">
              <a:off x="-3623933" y="-1120658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</p:grpSp>
      <p:sp>
        <p:nvSpPr>
          <p:cNvPr id="10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241718" y="258236"/>
            <a:ext cx="3977087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/>
              <a:t>CLICK</a:t>
            </a:r>
            <a:r>
              <a:rPr kumimoji="1" lang="zh-CN" altLang="en-US"/>
              <a:t> </a:t>
            </a:r>
            <a:r>
              <a:rPr kumimoji="1" lang="en-US" altLang="zh-CN"/>
              <a:t>HERE</a:t>
            </a:r>
            <a:r>
              <a:rPr kumimoji="1" lang="zh-CN" altLang="en-US"/>
              <a:t> </a:t>
            </a:r>
            <a:r>
              <a:rPr kumimoji="1" lang="en-US" altLang="zh-CN"/>
              <a:t>TO</a:t>
            </a:r>
            <a:r>
              <a:rPr kumimoji="1" lang="zh-CN" altLang="en-US"/>
              <a:t> </a:t>
            </a:r>
            <a:r>
              <a:rPr kumimoji="1" lang="en-US" altLang="zh-CN"/>
              <a:t>ADD</a:t>
            </a:r>
            <a:r>
              <a:rPr kumimoji="1" lang="zh-CN" altLang="en-US"/>
              <a:t> </a:t>
            </a:r>
            <a:r>
              <a:rPr kumimoji="1" lang="en-US" altLang="zh-CN"/>
              <a:t>YOUR</a:t>
            </a:r>
            <a:r>
              <a:rPr kumimoji="1" lang="zh-CN" altLang="en-US"/>
              <a:t> </a:t>
            </a:r>
            <a:r>
              <a:rPr kumimoji="1" lang="en-US" altLang="zh-CN"/>
              <a:t>TITLE</a:t>
            </a:r>
            <a:endParaRPr kumimoji="1"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/>
          </a:p>
        </p:txBody>
      </p:sp>
      <p:sp>
        <p:nvSpPr>
          <p:cNvPr id="3" name="椭圆 1"/>
          <p:cNvSpPr/>
          <p:nvPr userDrawn="1"/>
        </p:nvSpPr>
        <p:spPr>
          <a:xfrm rot="19800000">
            <a:off x="3800828" y="-247745"/>
            <a:ext cx="7145087" cy="8781257"/>
          </a:xfrm>
          <a:custGeom>
            <a:avLst/>
            <a:gdLst>
              <a:gd name="connsiteX0" fmla="*/ 0 w 5312228"/>
              <a:gd name="connsiteY0" fmla="*/ 2656114 h 5312228"/>
              <a:gd name="connsiteX1" fmla="*/ 2656114 w 5312228"/>
              <a:gd name="connsiteY1" fmla="*/ 0 h 5312228"/>
              <a:gd name="connsiteX2" fmla="*/ 5312228 w 5312228"/>
              <a:gd name="connsiteY2" fmla="*/ 2656114 h 5312228"/>
              <a:gd name="connsiteX3" fmla="*/ 2656114 w 5312228"/>
              <a:gd name="connsiteY3" fmla="*/ 5312228 h 5312228"/>
              <a:gd name="connsiteX4" fmla="*/ 0 w 5312228"/>
              <a:gd name="connsiteY4" fmla="*/ 2656114 h 5312228"/>
              <a:gd name="connsiteX0-1" fmla="*/ 108839 w 5421067"/>
              <a:gd name="connsiteY0-2" fmla="*/ 2712298 h 5368412"/>
              <a:gd name="connsiteX1-3" fmla="*/ 732953 w 5421067"/>
              <a:gd name="connsiteY1-4" fmla="*/ 1043155 h 5368412"/>
              <a:gd name="connsiteX2-5" fmla="*/ 2764953 w 5421067"/>
              <a:gd name="connsiteY2-6" fmla="*/ 56184 h 5368412"/>
              <a:gd name="connsiteX3-7" fmla="*/ 5421067 w 5421067"/>
              <a:gd name="connsiteY3-8" fmla="*/ 2712298 h 5368412"/>
              <a:gd name="connsiteX4-9" fmla="*/ 2764953 w 5421067"/>
              <a:gd name="connsiteY4-10" fmla="*/ 5368412 h 5368412"/>
              <a:gd name="connsiteX5" fmla="*/ 108839 w 5421067"/>
              <a:gd name="connsiteY5" fmla="*/ 2712298 h 5368412"/>
              <a:gd name="connsiteX0-11" fmla="*/ 108839 w 5480256"/>
              <a:gd name="connsiteY0-12" fmla="*/ 2656720 h 5312834"/>
              <a:gd name="connsiteX1-13" fmla="*/ 732953 w 5480256"/>
              <a:gd name="connsiteY1-14" fmla="*/ 987577 h 5312834"/>
              <a:gd name="connsiteX2-15" fmla="*/ 2764953 w 5480256"/>
              <a:gd name="connsiteY2-16" fmla="*/ 606 h 5312834"/>
              <a:gd name="connsiteX3-17" fmla="*/ 4303469 w 5480256"/>
              <a:gd name="connsiteY3-18" fmla="*/ 871463 h 5312834"/>
              <a:gd name="connsiteX4-19" fmla="*/ 5421067 w 5480256"/>
              <a:gd name="connsiteY4-20" fmla="*/ 2656720 h 5312834"/>
              <a:gd name="connsiteX5-21" fmla="*/ 2764953 w 5480256"/>
              <a:gd name="connsiteY5-22" fmla="*/ 5312834 h 5312834"/>
              <a:gd name="connsiteX6" fmla="*/ 108839 w 5480256"/>
              <a:gd name="connsiteY6" fmla="*/ 2656720 h 5312834"/>
              <a:gd name="connsiteX0-23" fmla="*/ 108839 w 5544800"/>
              <a:gd name="connsiteY0-24" fmla="*/ 2666351 h 5322465"/>
              <a:gd name="connsiteX1-25" fmla="*/ 732953 w 5544800"/>
              <a:gd name="connsiteY1-26" fmla="*/ 997208 h 5322465"/>
              <a:gd name="connsiteX2-27" fmla="*/ 2764953 w 5544800"/>
              <a:gd name="connsiteY2-28" fmla="*/ 10237 h 5322465"/>
              <a:gd name="connsiteX3-29" fmla="*/ 4971126 w 5544800"/>
              <a:gd name="connsiteY3-30" fmla="*/ 619837 h 5322465"/>
              <a:gd name="connsiteX4-31" fmla="*/ 5421067 w 5544800"/>
              <a:gd name="connsiteY4-32" fmla="*/ 2666351 h 5322465"/>
              <a:gd name="connsiteX5-33" fmla="*/ 2764953 w 5544800"/>
              <a:gd name="connsiteY5-34" fmla="*/ 5322465 h 5322465"/>
              <a:gd name="connsiteX6-35" fmla="*/ 108839 w 5544800"/>
              <a:gd name="connsiteY6-36" fmla="*/ 2666351 h 5322465"/>
              <a:gd name="connsiteX0-37" fmla="*/ 108839 w 5237336"/>
              <a:gd name="connsiteY0-38" fmla="*/ 2666351 h 5322940"/>
              <a:gd name="connsiteX1-39" fmla="*/ 732953 w 5237336"/>
              <a:gd name="connsiteY1-40" fmla="*/ 997208 h 5322940"/>
              <a:gd name="connsiteX2-41" fmla="*/ 2764953 w 5237336"/>
              <a:gd name="connsiteY2-42" fmla="*/ 10237 h 5322940"/>
              <a:gd name="connsiteX3-43" fmla="*/ 4971126 w 5237336"/>
              <a:gd name="connsiteY3-44" fmla="*/ 619837 h 5322940"/>
              <a:gd name="connsiteX4-45" fmla="*/ 4927582 w 5237336"/>
              <a:gd name="connsiteY4-46" fmla="*/ 2869551 h 5322940"/>
              <a:gd name="connsiteX5-47" fmla="*/ 2764953 w 5237336"/>
              <a:gd name="connsiteY5-48" fmla="*/ 5322465 h 5322940"/>
              <a:gd name="connsiteX6-49" fmla="*/ 108839 w 5237336"/>
              <a:gd name="connsiteY6-50" fmla="*/ 2666351 h 5322940"/>
              <a:gd name="connsiteX0-51" fmla="*/ 108839 w 5705147"/>
              <a:gd name="connsiteY0-52" fmla="*/ 2666351 h 5325044"/>
              <a:gd name="connsiteX1-53" fmla="*/ 732953 w 5705147"/>
              <a:gd name="connsiteY1-54" fmla="*/ 997208 h 5325044"/>
              <a:gd name="connsiteX2-55" fmla="*/ 2764953 w 5705147"/>
              <a:gd name="connsiteY2-56" fmla="*/ 10237 h 5325044"/>
              <a:gd name="connsiteX3-57" fmla="*/ 4971126 w 5705147"/>
              <a:gd name="connsiteY3-58" fmla="*/ 619837 h 5325044"/>
              <a:gd name="connsiteX4-59" fmla="*/ 5609754 w 5705147"/>
              <a:gd name="connsiteY4-60" fmla="*/ 3116294 h 5325044"/>
              <a:gd name="connsiteX5-61" fmla="*/ 2764953 w 5705147"/>
              <a:gd name="connsiteY5-62" fmla="*/ 5322465 h 5325044"/>
              <a:gd name="connsiteX6-63" fmla="*/ 108839 w 5705147"/>
              <a:gd name="connsiteY6-64" fmla="*/ 2666351 h 5325044"/>
              <a:gd name="connsiteX0-65" fmla="*/ 49424 w 5645732"/>
              <a:gd name="connsiteY0-66" fmla="*/ 2666351 h 5343874"/>
              <a:gd name="connsiteX1-67" fmla="*/ 673538 w 5645732"/>
              <a:gd name="connsiteY1-68" fmla="*/ 997208 h 5343874"/>
              <a:gd name="connsiteX2-69" fmla="*/ 2705538 w 5645732"/>
              <a:gd name="connsiteY2-70" fmla="*/ 10237 h 5343874"/>
              <a:gd name="connsiteX3-71" fmla="*/ 4911711 w 5645732"/>
              <a:gd name="connsiteY3-72" fmla="*/ 619837 h 5343874"/>
              <a:gd name="connsiteX4-73" fmla="*/ 5550339 w 5645732"/>
              <a:gd name="connsiteY4-74" fmla="*/ 3116294 h 5343874"/>
              <a:gd name="connsiteX5-75" fmla="*/ 2705538 w 5645732"/>
              <a:gd name="connsiteY5-76" fmla="*/ 5322465 h 5343874"/>
              <a:gd name="connsiteX6-77" fmla="*/ 339710 w 5645732"/>
              <a:gd name="connsiteY6-78" fmla="*/ 4146808 h 5343874"/>
              <a:gd name="connsiteX7" fmla="*/ 49424 w 5645732"/>
              <a:gd name="connsiteY7" fmla="*/ 2666351 h 5343874"/>
              <a:gd name="connsiteX0-79" fmla="*/ 180841 w 5777149"/>
              <a:gd name="connsiteY0-80" fmla="*/ 2666351 h 5335133"/>
              <a:gd name="connsiteX1-81" fmla="*/ 804955 w 5777149"/>
              <a:gd name="connsiteY1-82" fmla="*/ 997208 h 5335133"/>
              <a:gd name="connsiteX2-83" fmla="*/ 2836955 w 5777149"/>
              <a:gd name="connsiteY2-84" fmla="*/ 10237 h 5335133"/>
              <a:gd name="connsiteX3-85" fmla="*/ 5043128 w 5777149"/>
              <a:gd name="connsiteY3-86" fmla="*/ 619837 h 5335133"/>
              <a:gd name="connsiteX4-87" fmla="*/ 5681756 w 5777149"/>
              <a:gd name="connsiteY4-88" fmla="*/ 3116294 h 5335133"/>
              <a:gd name="connsiteX5-89" fmla="*/ 2836955 w 5777149"/>
              <a:gd name="connsiteY5-90" fmla="*/ 5322465 h 5335133"/>
              <a:gd name="connsiteX6-91" fmla="*/ 238898 w 5777149"/>
              <a:gd name="connsiteY6-92" fmla="*/ 3958122 h 5335133"/>
              <a:gd name="connsiteX7-93" fmla="*/ 180841 w 5777149"/>
              <a:gd name="connsiteY7-94" fmla="*/ 2666351 h 5335133"/>
              <a:gd name="connsiteX0-95" fmla="*/ 162747 w 5788084"/>
              <a:gd name="connsiteY0-96" fmla="*/ 2274466 h 5335133"/>
              <a:gd name="connsiteX1-97" fmla="*/ 815890 w 5788084"/>
              <a:gd name="connsiteY1-98" fmla="*/ 997208 h 5335133"/>
              <a:gd name="connsiteX2-99" fmla="*/ 2847890 w 5788084"/>
              <a:gd name="connsiteY2-100" fmla="*/ 10237 h 5335133"/>
              <a:gd name="connsiteX3-101" fmla="*/ 5054063 w 5788084"/>
              <a:gd name="connsiteY3-102" fmla="*/ 619837 h 5335133"/>
              <a:gd name="connsiteX4-103" fmla="*/ 5692691 w 5788084"/>
              <a:gd name="connsiteY4-104" fmla="*/ 3116294 h 5335133"/>
              <a:gd name="connsiteX5-105" fmla="*/ 2847890 w 5788084"/>
              <a:gd name="connsiteY5-106" fmla="*/ 5322465 h 5335133"/>
              <a:gd name="connsiteX6-107" fmla="*/ 249833 w 5788084"/>
              <a:gd name="connsiteY6-108" fmla="*/ 3958122 h 5335133"/>
              <a:gd name="connsiteX7-109" fmla="*/ 162747 w 5788084"/>
              <a:gd name="connsiteY7-110" fmla="*/ 2274466 h 533513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93" y="connsiteY7-94"/>
              </a:cxn>
            </a:cxnLst>
            <a:rect l="l" t="t" r="r" b="b"/>
            <a:pathLst>
              <a:path w="5788084" h="5335133">
                <a:moveTo>
                  <a:pt x="162747" y="2274466"/>
                </a:moveTo>
                <a:cubicBezTo>
                  <a:pt x="257090" y="1780980"/>
                  <a:pt x="373204" y="1439894"/>
                  <a:pt x="815890" y="997208"/>
                </a:cubicBezTo>
                <a:cubicBezTo>
                  <a:pt x="1258576" y="554522"/>
                  <a:pt x="2141528" y="73132"/>
                  <a:pt x="2847890" y="10237"/>
                </a:cubicBezTo>
                <a:cubicBezTo>
                  <a:pt x="3554252" y="-52658"/>
                  <a:pt x="4611377" y="177151"/>
                  <a:pt x="5054063" y="619837"/>
                </a:cubicBezTo>
                <a:cubicBezTo>
                  <a:pt x="5496749" y="1062523"/>
                  <a:pt x="6002329" y="2414770"/>
                  <a:pt x="5692691" y="3116294"/>
                </a:cubicBezTo>
                <a:cubicBezTo>
                  <a:pt x="5383053" y="3817818"/>
                  <a:pt x="3755033" y="5182160"/>
                  <a:pt x="2847890" y="5322465"/>
                </a:cubicBezTo>
                <a:cubicBezTo>
                  <a:pt x="1940747" y="5462770"/>
                  <a:pt x="692519" y="4400808"/>
                  <a:pt x="249833" y="3958122"/>
                </a:cubicBezTo>
                <a:cubicBezTo>
                  <a:pt x="-192853" y="3515436"/>
                  <a:pt x="68404" y="2767952"/>
                  <a:pt x="162747" y="2274466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kumimoji="1" lang="zh-CN" altLang="en-US" sz="1800"/>
          </a:p>
        </p:txBody>
      </p:sp>
      <p:sp>
        <p:nvSpPr>
          <p:cNvPr id="5" name="椭圆 1"/>
          <p:cNvSpPr/>
          <p:nvPr userDrawn="1"/>
        </p:nvSpPr>
        <p:spPr>
          <a:xfrm rot="17526771">
            <a:off x="2954804" y="617687"/>
            <a:ext cx="9526783" cy="6585943"/>
          </a:xfrm>
          <a:custGeom>
            <a:avLst/>
            <a:gdLst>
              <a:gd name="connsiteX0" fmla="*/ 0 w 5312228"/>
              <a:gd name="connsiteY0" fmla="*/ 2656114 h 5312228"/>
              <a:gd name="connsiteX1" fmla="*/ 2656114 w 5312228"/>
              <a:gd name="connsiteY1" fmla="*/ 0 h 5312228"/>
              <a:gd name="connsiteX2" fmla="*/ 5312228 w 5312228"/>
              <a:gd name="connsiteY2" fmla="*/ 2656114 h 5312228"/>
              <a:gd name="connsiteX3" fmla="*/ 2656114 w 5312228"/>
              <a:gd name="connsiteY3" fmla="*/ 5312228 h 5312228"/>
              <a:gd name="connsiteX4" fmla="*/ 0 w 5312228"/>
              <a:gd name="connsiteY4" fmla="*/ 2656114 h 5312228"/>
              <a:gd name="connsiteX0-1" fmla="*/ 108839 w 5421067"/>
              <a:gd name="connsiteY0-2" fmla="*/ 2712298 h 5368412"/>
              <a:gd name="connsiteX1-3" fmla="*/ 732953 w 5421067"/>
              <a:gd name="connsiteY1-4" fmla="*/ 1043155 h 5368412"/>
              <a:gd name="connsiteX2-5" fmla="*/ 2764953 w 5421067"/>
              <a:gd name="connsiteY2-6" fmla="*/ 56184 h 5368412"/>
              <a:gd name="connsiteX3-7" fmla="*/ 5421067 w 5421067"/>
              <a:gd name="connsiteY3-8" fmla="*/ 2712298 h 5368412"/>
              <a:gd name="connsiteX4-9" fmla="*/ 2764953 w 5421067"/>
              <a:gd name="connsiteY4-10" fmla="*/ 5368412 h 5368412"/>
              <a:gd name="connsiteX5" fmla="*/ 108839 w 5421067"/>
              <a:gd name="connsiteY5" fmla="*/ 2712298 h 5368412"/>
              <a:gd name="connsiteX0-11" fmla="*/ 108839 w 5480256"/>
              <a:gd name="connsiteY0-12" fmla="*/ 2656720 h 5312834"/>
              <a:gd name="connsiteX1-13" fmla="*/ 732953 w 5480256"/>
              <a:gd name="connsiteY1-14" fmla="*/ 987577 h 5312834"/>
              <a:gd name="connsiteX2-15" fmla="*/ 2764953 w 5480256"/>
              <a:gd name="connsiteY2-16" fmla="*/ 606 h 5312834"/>
              <a:gd name="connsiteX3-17" fmla="*/ 4303469 w 5480256"/>
              <a:gd name="connsiteY3-18" fmla="*/ 871463 h 5312834"/>
              <a:gd name="connsiteX4-19" fmla="*/ 5421067 w 5480256"/>
              <a:gd name="connsiteY4-20" fmla="*/ 2656720 h 5312834"/>
              <a:gd name="connsiteX5-21" fmla="*/ 2764953 w 5480256"/>
              <a:gd name="connsiteY5-22" fmla="*/ 5312834 h 5312834"/>
              <a:gd name="connsiteX6" fmla="*/ 108839 w 5480256"/>
              <a:gd name="connsiteY6" fmla="*/ 2656720 h 5312834"/>
              <a:gd name="connsiteX0-23" fmla="*/ 108839 w 5544800"/>
              <a:gd name="connsiteY0-24" fmla="*/ 2666351 h 5322465"/>
              <a:gd name="connsiteX1-25" fmla="*/ 732953 w 5544800"/>
              <a:gd name="connsiteY1-26" fmla="*/ 997208 h 5322465"/>
              <a:gd name="connsiteX2-27" fmla="*/ 2764953 w 5544800"/>
              <a:gd name="connsiteY2-28" fmla="*/ 10237 h 5322465"/>
              <a:gd name="connsiteX3-29" fmla="*/ 4971126 w 5544800"/>
              <a:gd name="connsiteY3-30" fmla="*/ 619837 h 5322465"/>
              <a:gd name="connsiteX4-31" fmla="*/ 5421067 w 5544800"/>
              <a:gd name="connsiteY4-32" fmla="*/ 2666351 h 5322465"/>
              <a:gd name="connsiteX5-33" fmla="*/ 2764953 w 5544800"/>
              <a:gd name="connsiteY5-34" fmla="*/ 5322465 h 5322465"/>
              <a:gd name="connsiteX6-35" fmla="*/ 108839 w 5544800"/>
              <a:gd name="connsiteY6-36" fmla="*/ 2666351 h 5322465"/>
              <a:gd name="connsiteX0-37" fmla="*/ 108839 w 5237336"/>
              <a:gd name="connsiteY0-38" fmla="*/ 2666351 h 5322940"/>
              <a:gd name="connsiteX1-39" fmla="*/ 732953 w 5237336"/>
              <a:gd name="connsiteY1-40" fmla="*/ 997208 h 5322940"/>
              <a:gd name="connsiteX2-41" fmla="*/ 2764953 w 5237336"/>
              <a:gd name="connsiteY2-42" fmla="*/ 10237 h 5322940"/>
              <a:gd name="connsiteX3-43" fmla="*/ 4971126 w 5237336"/>
              <a:gd name="connsiteY3-44" fmla="*/ 619837 h 5322940"/>
              <a:gd name="connsiteX4-45" fmla="*/ 4927582 w 5237336"/>
              <a:gd name="connsiteY4-46" fmla="*/ 2869551 h 5322940"/>
              <a:gd name="connsiteX5-47" fmla="*/ 2764953 w 5237336"/>
              <a:gd name="connsiteY5-48" fmla="*/ 5322465 h 5322940"/>
              <a:gd name="connsiteX6-49" fmla="*/ 108839 w 5237336"/>
              <a:gd name="connsiteY6-50" fmla="*/ 2666351 h 5322940"/>
              <a:gd name="connsiteX0-51" fmla="*/ 108839 w 5705147"/>
              <a:gd name="connsiteY0-52" fmla="*/ 2666351 h 5325044"/>
              <a:gd name="connsiteX1-53" fmla="*/ 732953 w 5705147"/>
              <a:gd name="connsiteY1-54" fmla="*/ 997208 h 5325044"/>
              <a:gd name="connsiteX2-55" fmla="*/ 2764953 w 5705147"/>
              <a:gd name="connsiteY2-56" fmla="*/ 10237 h 5325044"/>
              <a:gd name="connsiteX3-57" fmla="*/ 4971126 w 5705147"/>
              <a:gd name="connsiteY3-58" fmla="*/ 619837 h 5325044"/>
              <a:gd name="connsiteX4-59" fmla="*/ 5609754 w 5705147"/>
              <a:gd name="connsiteY4-60" fmla="*/ 3116294 h 5325044"/>
              <a:gd name="connsiteX5-61" fmla="*/ 2764953 w 5705147"/>
              <a:gd name="connsiteY5-62" fmla="*/ 5322465 h 5325044"/>
              <a:gd name="connsiteX6-63" fmla="*/ 108839 w 5705147"/>
              <a:gd name="connsiteY6-64" fmla="*/ 2666351 h 5325044"/>
              <a:gd name="connsiteX0-65" fmla="*/ 49424 w 5645732"/>
              <a:gd name="connsiteY0-66" fmla="*/ 2666351 h 5343874"/>
              <a:gd name="connsiteX1-67" fmla="*/ 673538 w 5645732"/>
              <a:gd name="connsiteY1-68" fmla="*/ 997208 h 5343874"/>
              <a:gd name="connsiteX2-69" fmla="*/ 2705538 w 5645732"/>
              <a:gd name="connsiteY2-70" fmla="*/ 10237 h 5343874"/>
              <a:gd name="connsiteX3-71" fmla="*/ 4911711 w 5645732"/>
              <a:gd name="connsiteY3-72" fmla="*/ 619837 h 5343874"/>
              <a:gd name="connsiteX4-73" fmla="*/ 5550339 w 5645732"/>
              <a:gd name="connsiteY4-74" fmla="*/ 3116294 h 5343874"/>
              <a:gd name="connsiteX5-75" fmla="*/ 2705538 w 5645732"/>
              <a:gd name="connsiteY5-76" fmla="*/ 5322465 h 5343874"/>
              <a:gd name="connsiteX6-77" fmla="*/ 339710 w 5645732"/>
              <a:gd name="connsiteY6-78" fmla="*/ 4146808 h 5343874"/>
              <a:gd name="connsiteX7" fmla="*/ 49424 w 5645732"/>
              <a:gd name="connsiteY7" fmla="*/ 2666351 h 5343874"/>
              <a:gd name="connsiteX0-79" fmla="*/ 180841 w 5777149"/>
              <a:gd name="connsiteY0-80" fmla="*/ 2666351 h 5335133"/>
              <a:gd name="connsiteX1-81" fmla="*/ 804955 w 5777149"/>
              <a:gd name="connsiteY1-82" fmla="*/ 997208 h 5335133"/>
              <a:gd name="connsiteX2-83" fmla="*/ 2836955 w 5777149"/>
              <a:gd name="connsiteY2-84" fmla="*/ 10237 h 5335133"/>
              <a:gd name="connsiteX3-85" fmla="*/ 5043128 w 5777149"/>
              <a:gd name="connsiteY3-86" fmla="*/ 619837 h 5335133"/>
              <a:gd name="connsiteX4-87" fmla="*/ 5681756 w 5777149"/>
              <a:gd name="connsiteY4-88" fmla="*/ 3116294 h 5335133"/>
              <a:gd name="connsiteX5-89" fmla="*/ 2836955 w 5777149"/>
              <a:gd name="connsiteY5-90" fmla="*/ 5322465 h 5335133"/>
              <a:gd name="connsiteX6-91" fmla="*/ 238898 w 5777149"/>
              <a:gd name="connsiteY6-92" fmla="*/ 3958122 h 5335133"/>
              <a:gd name="connsiteX7-93" fmla="*/ 180841 w 5777149"/>
              <a:gd name="connsiteY7-94" fmla="*/ 2666351 h 5335133"/>
              <a:gd name="connsiteX0-95" fmla="*/ 162747 w 5788084"/>
              <a:gd name="connsiteY0-96" fmla="*/ 2274466 h 5335133"/>
              <a:gd name="connsiteX1-97" fmla="*/ 815890 w 5788084"/>
              <a:gd name="connsiteY1-98" fmla="*/ 997208 h 5335133"/>
              <a:gd name="connsiteX2-99" fmla="*/ 2847890 w 5788084"/>
              <a:gd name="connsiteY2-100" fmla="*/ 10237 h 5335133"/>
              <a:gd name="connsiteX3-101" fmla="*/ 5054063 w 5788084"/>
              <a:gd name="connsiteY3-102" fmla="*/ 619837 h 5335133"/>
              <a:gd name="connsiteX4-103" fmla="*/ 5692691 w 5788084"/>
              <a:gd name="connsiteY4-104" fmla="*/ 3116294 h 5335133"/>
              <a:gd name="connsiteX5-105" fmla="*/ 2847890 w 5788084"/>
              <a:gd name="connsiteY5-106" fmla="*/ 5322465 h 5335133"/>
              <a:gd name="connsiteX6-107" fmla="*/ 249833 w 5788084"/>
              <a:gd name="connsiteY6-108" fmla="*/ 3958122 h 5335133"/>
              <a:gd name="connsiteX7-109" fmla="*/ 162747 w 5788084"/>
              <a:gd name="connsiteY7-110" fmla="*/ 2274466 h 533513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93" y="connsiteY7-94"/>
              </a:cxn>
            </a:cxnLst>
            <a:rect l="l" t="t" r="r" b="b"/>
            <a:pathLst>
              <a:path w="5788084" h="5335133">
                <a:moveTo>
                  <a:pt x="162747" y="2274466"/>
                </a:moveTo>
                <a:cubicBezTo>
                  <a:pt x="257090" y="1780980"/>
                  <a:pt x="373204" y="1439894"/>
                  <a:pt x="815890" y="997208"/>
                </a:cubicBezTo>
                <a:cubicBezTo>
                  <a:pt x="1258576" y="554522"/>
                  <a:pt x="2141528" y="73132"/>
                  <a:pt x="2847890" y="10237"/>
                </a:cubicBezTo>
                <a:cubicBezTo>
                  <a:pt x="3554252" y="-52658"/>
                  <a:pt x="4611377" y="177151"/>
                  <a:pt x="5054063" y="619837"/>
                </a:cubicBezTo>
                <a:cubicBezTo>
                  <a:pt x="5496749" y="1062523"/>
                  <a:pt x="6002329" y="2414770"/>
                  <a:pt x="5692691" y="3116294"/>
                </a:cubicBezTo>
                <a:cubicBezTo>
                  <a:pt x="5383053" y="3817818"/>
                  <a:pt x="3755033" y="5182160"/>
                  <a:pt x="2847890" y="5322465"/>
                </a:cubicBezTo>
                <a:cubicBezTo>
                  <a:pt x="1940747" y="5462770"/>
                  <a:pt x="692519" y="4400808"/>
                  <a:pt x="249833" y="3958122"/>
                </a:cubicBezTo>
                <a:cubicBezTo>
                  <a:pt x="-192853" y="3515436"/>
                  <a:pt x="68404" y="2767952"/>
                  <a:pt x="162747" y="2274466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kumimoji="1" lang="zh-CN" altLang="en-US" sz="1800"/>
          </a:p>
        </p:txBody>
      </p:sp>
      <p:sp>
        <p:nvSpPr>
          <p:cNvPr id="6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241718" y="258236"/>
            <a:ext cx="3977087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/>
              <a:t>CLICK</a:t>
            </a:r>
            <a:r>
              <a:rPr kumimoji="1" lang="zh-CN" altLang="en-US"/>
              <a:t> </a:t>
            </a:r>
            <a:r>
              <a:rPr kumimoji="1" lang="en-US" altLang="zh-CN"/>
              <a:t>HERE</a:t>
            </a:r>
            <a:r>
              <a:rPr kumimoji="1" lang="zh-CN" altLang="en-US"/>
              <a:t> </a:t>
            </a:r>
            <a:r>
              <a:rPr kumimoji="1" lang="en-US" altLang="zh-CN"/>
              <a:t>TO</a:t>
            </a:r>
            <a:r>
              <a:rPr kumimoji="1" lang="zh-CN" altLang="en-US"/>
              <a:t> </a:t>
            </a:r>
            <a:r>
              <a:rPr kumimoji="1" lang="en-US" altLang="zh-CN"/>
              <a:t>ADD</a:t>
            </a:r>
            <a:r>
              <a:rPr kumimoji="1" lang="zh-CN" altLang="en-US"/>
              <a:t> </a:t>
            </a:r>
            <a:r>
              <a:rPr kumimoji="1" lang="en-US" altLang="zh-CN"/>
              <a:t>YOUR</a:t>
            </a:r>
            <a:r>
              <a:rPr kumimoji="1" lang="zh-CN" altLang="en-US"/>
              <a:t> </a:t>
            </a:r>
            <a:r>
              <a:rPr kumimoji="1" lang="en-US" altLang="zh-CN"/>
              <a:t>TITLE</a:t>
            </a:r>
            <a:endParaRPr kumimoji="1"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/>
          </a:p>
        </p:txBody>
      </p:sp>
      <p:grpSp>
        <p:nvGrpSpPr>
          <p:cNvPr id="4" name="组 3"/>
          <p:cNvGrpSpPr/>
          <p:nvPr userDrawn="1"/>
        </p:nvGrpSpPr>
        <p:grpSpPr>
          <a:xfrm rot="21247073">
            <a:off x="-1321418" y="-334537"/>
            <a:ext cx="14390649" cy="9077094"/>
            <a:chOff x="-2207941" y="334536"/>
            <a:chExt cx="19187532" cy="9077094"/>
          </a:xfrm>
        </p:grpSpPr>
        <p:sp>
          <p:nvSpPr>
            <p:cNvPr id="3" name="椭圆 1"/>
            <p:cNvSpPr/>
            <p:nvPr userDrawn="1"/>
          </p:nvSpPr>
          <p:spPr>
            <a:xfrm rot="354265">
              <a:off x="-2207941" y="334536"/>
              <a:ext cx="18689444" cy="9077094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  <p:sp>
          <p:nvSpPr>
            <p:cNvPr id="6" name="椭圆 1"/>
            <p:cNvSpPr/>
            <p:nvPr userDrawn="1"/>
          </p:nvSpPr>
          <p:spPr>
            <a:xfrm>
              <a:off x="-1709853" y="334536"/>
              <a:ext cx="18689444" cy="9077094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</p:grpSp>
      <p:sp>
        <p:nvSpPr>
          <p:cNvPr id="7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4955357" y="258236"/>
            <a:ext cx="3977087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r">
              <a:buNone/>
              <a:defRPr sz="2400" b="1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/>
              <a:t>CLICK</a:t>
            </a:r>
            <a:r>
              <a:rPr kumimoji="1" lang="zh-CN" altLang="en-US"/>
              <a:t> </a:t>
            </a:r>
            <a:r>
              <a:rPr kumimoji="1" lang="en-US" altLang="zh-CN"/>
              <a:t>HERE</a:t>
            </a:r>
            <a:r>
              <a:rPr kumimoji="1" lang="zh-CN" altLang="en-US"/>
              <a:t> </a:t>
            </a:r>
            <a:r>
              <a:rPr kumimoji="1" lang="en-US" altLang="zh-CN"/>
              <a:t>TO</a:t>
            </a:r>
            <a:r>
              <a:rPr kumimoji="1" lang="zh-CN" altLang="en-US"/>
              <a:t> </a:t>
            </a:r>
            <a:r>
              <a:rPr kumimoji="1" lang="en-US" altLang="zh-CN"/>
              <a:t>ADD</a:t>
            </a:r>
            <a:r>
              <a:rPr kumimoji="1" lang="zh-CN" altLang="en-US"/>
              <a:t> </a:t>
            </a:r>
            <a:r>
              <a:rPr kumimoji="1" lang="en-US" altLang="zh-CN"/>
              <a:t>YOUR</a:t>
            </a:r>
            <a:r>
              <a:rPr kumimoji="1" lang="zh-CN" altLang="en-US"/>
              <a:t> </a:t>
            </a:r>
            <a:r>
              <a:rPr kumimoji="1" lang="en-US" altLang="zh-CN"/>
              <a:t>TITLE</a:t>
            </a:r>
            <a:endParaRPr kumimoji="1"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/>
          </a:p>
        </p:txBody>
      </p:sp>
      <p:grpSp>
        <p:nvGrpSpPr>
          <p:cNvPr id="9" name="组 8"/>
          <p:cNvGrpSpPr/>
          <p:nvPr userDrawn="1"/>
        </p:nvGrpSpPr>
        <p:grpSpPr>
          <a:xfrm rot="17100000" flipH="1">
            <a:off x="-3118685" y="-752078"/>
            <a:ext cx="12969854" cy="11384133"/>
            <a:chOff x="-3533241" y="-1493421"/>
            <a:chExt cx="10611835" cy="9526783"/>
          </a:xfrm>
        </p:grpSpPr>
        <p:sp>
          <p:nvSpPr>
            <p:cNvPr id="10" name="椭圆 1"/>
            <p:cNvSpPr/>
            <p:nvPr userDrawn="1"/>
          </p:nvSpPr>
          <p:spPr>
            <a:xfrm rot="19800000">
              <a:off x="-3533241" y="-1061330"/>
              <a:ext cx="10611835" cy="8841402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  <p:sp>
          <p:nvSpPr>
            <p:cNvPr id="11" name="椭圆 1"/>
            <p:cNvSpPr/>
            <p:nvPr userDrawn="1"/>
          </p:nvSpPr>
          <p:spPr>
            <a:xfrm rot="17526771">
              <a:off x="-3623933" y="-1120658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</p:grpSp>
      <p:sp>
        <p:nvSpPr>
          <p:cNvPr id="12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241718" y="258236"/>
            <a:ext cx="3977087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/>
              <a:t>CLICK</a:t>
            </a:r>
            <a:r>
              <a:rPr kumimoji="1" lang="zh-CN" altLang="en-US"/>
              <a:t> </a:t>
            </a:r>
            <a:r>
              <a:rPr kumimoji="1" lang="en-US" altLang="zh-CN"/>
              <a:t>HERE</a:t>
            </a:r>
            <a:r>
              <a:rPr kumimoji="1" lang="zh-CN" altLang="en-US"/>
              <a:t> </a:t>
            </a:r>
            <a:r>
              <a:rPr kumimoji="1" lang="en-US" altLang="zh-CN"/>
              <a:t>TO</a:t>
            </a:r>
            <a:r>
              <a:rPr kumimoji="1" lang="zh-CN" altLang="en-US"/>
              <a:t> </a:t>
            </a:r>
            <a:r>
              <a:rPr kumimoji="1" lang="en-US" altLang="zh-CN"/>
              <a:t>ADD</a:t>
            </a:r>
            <a:r>
              <a:rPr kumimoji="1" lang="zh-CN" altLang="en-US"/>
              <a:t> </a:t>
            </a:r>
            <a:r>
              <a:rPr kumimoji="1" lang="en-US" altLang="zh-CN"/>
              <a:t>YOUR</a:t>
            </a:r>
            <a:r>
              <a:rPr kumimoji="1" lang="zh-CN" altLang="en-US"/>
              <a:t> </a:t>
            </a:r>
            <a:r>
              <a:rPr kumimoji="1" lang="en-US" altLang="zh-CN"/>
              <a:t>TITLE</a:t>
            </a:r>
            <a:endParaRPr kumimoji="1"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"/>
            <a:ext cx="9144000" cy="6854653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accent2">
                  <a:lumMod val="50000"/>
                </a:schemeClr>
              </a:gs>
              <a:gs pos="41000">
                <a:schemeClr val="accent1">
                  <a:lumMod val="75000"/>
                  <a:alpha val="80000"/>
                </a:schemeClr>
              </a:gs>
              <a:gs pos="0">
                <a:schemeClr val="accent3">
                  <a:lumMod val="75000"/>
                  <a:alpha val="80000"/>
                </a:schemeClr>
              </a:gs>
              <a:gs pos="72000">
                <a:schemeClr val="accent2">
                  <a:lumMod val="75000"/>
                  <a:alpha val="8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/>
          </a:p>
        </p:txBody>
      </p:sp>
      <p:sp>
        <p:nvSpPr>
          <p:cNvPr id="4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241718" y="258236"/>
            <a:ext cx="3977087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/>
              <a:t>CLICK</a:t>
            </a:r>
            <a:r>
              <a:rPr kumimoji="1" lang="zh-CN" altLang="en-US"/>
              <a:t> </a:t>
            </a:r>
            <a:r>
              <a:rPr kumimoji="1" lang="en-US" altLang="zh-CN"/>
              <a:t>HERE</a:t>
            </a:r>
            <a:r>
              <a:rPr kumimoji="1" lang="zh-CN" altLang="en-US"/>
              <a:t> </a:t>
            </a:r>
            <a:r>
              <a:rPr kumimoji="1" lang="en-US" altLang="zh-CN"/>
              <a:t>TO</a:t>
            </a:r>
            <a:r>
              <a:rPr kumimoji="1" lang="zh-CN" altLang="en-US"/>
              <a:t> </a:t>
            </a:r>
            <a:r>
              <a:rPr kumimoji="1" lang="en-US" altLang="zh-CN"/>
              <a:t>ADD</a:t>
            </a:r>
            <a:r>
              <a:rPr kumimoji="1" lang="zh-CN" altLang="en-US"/>
              <a:t> </a:t>
            </a:r>
            <a:r>
              <a:rPr kumimoji="1" lang="en-US" altLang="zh-CN"/>
              <a:t>YOUR</a:t>
            </a:r>
            <a:r>
              <a:rPr kumimoji="1" lang="zh-CN" altLang="en-US"/>
              <a:t> </a:t>
            </a:r>
            <a:r>
              <a:rPr kumimoji="1" lang="en-US" altLang="zh-CN"/>
              <a:t>TITLE</a:t>
            </a:r>
            <a:endParaRPr kumimoji="1"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6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241718" y="258236"/>
            <a:ext cx="3977087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/>
              <a:t>CLICK</a:t>
            </a:r>
            <a:r>
              <a:rPr kumimoji="1" lang="zh-CN" altLang="en-US"/>
              <a:t> </a:t>
            </a:r>
            <a:r>
              <a:rPr kumimoji="1" lang="en-US" altLang="zh-CN"/>
              <a:t>HERE</a:t>
            </a:r>
            <a:r>
              <a:rPr kumimoji="1" lang="zh-CN" altLang="en-US"/>
              <a:t> </a:t>
            </a:r>
            <a:r>
              <a:rPr kumimoji="1" lang="en-US" altLang="zh-CN"/>
              <a:t>TO</a:t>
            </a:r>
            <a:r>
              <a:rPr kumimoji="1" lang="zh-CN" altLang="en-US"/>
              <a:t> </a:t>
            </a:r>
            <a:r>
              <a:rPr kumimoji="1" lang="en-US" altLang="zh-CN"/>
              <a:t>ADD</a:t>
            </a:r>
            <a:r>
              <a:rPr kumimoji="1" lang="zh-CN" altLang="en-US"/>
              <a:t> </a:t>
            </a:r>
            <a:r>
              <a:rPr kumimoji="1" lang="en-US" altLang="zh-CN"/>
              <a:t>YOUR</a:t>
            </a:r>
            <a:r>
              <a:rPr kumimoji="1" lang="zh-CN" altLang="en-US"/>
              <a:t> </a:t>
            </a:r>
            <a:r>
              <a:rPr kumimoji="1" lang="en-US" altLang="zh-CN"/>
              <a:t>TITLE</a:t>
            </a:r>
            <a:endParaRPr kumimoji="1" lang="zh-CN" altLang="en-US"/>
          </a:p>
        </p:txBody>
      </p:sp>
      <p:sp>
        <p:nvSpPr>
          <p:cNvPr id="3" name="矩形 2"/>
          <p:cNvSpPr/>
          <p:nvPr userDrawn="1"/>
        </p:nvSpPr>
        <p:spPr>
          <a:xfrm>
            <a:off x="0" y="1182031"/>
            <a:ext cx="9144000" cy="5675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kumimoji="1" lang="zh-CN" altLang="en-US" sz="180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7"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241718" y="258236"/>
            <a:ext cx="3977087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/>
              <a:t>CLICK</a:t>
            </a:r>
            <a:r>
              <a:rPr kumimoji="1" lang="zh-CN" altLang="en-US"/>
              <a:t> </a:t>
            </a:r>
            <a:r>
              <a:rPr kumimoji="1" lang="en-US" altLang="zh-CN"/>
              <a:t>HERE</a:t>
            </a:r>
            <a:r>
              <a:rPr kumimoji="1" lang="zh-CN" altLang="en-US"/>
              <a:t> </a:t>
            </a:r>
            <a:r>
              <a:rPr kumimoji="1" lang="en-US" altLang="zh-CN"/>
              <a:t>TO</a:t>
            </a:r>
            <a:r>
              <a:rPr kumimoji="1" lang="zh-CN" altLang="en-US"/>
              <a:t> </a:t>
            </a:r>
            <a:r>
              <a:rPr kumimoji="1" lang="en-US" altLang="zh-CN"/>
              <a:t>ADD</a:t>
            </a:r>
            <a:r>
              <a:rPr kumimoji="1" lang="zh-CN" altLang="en-US"/>
              <a:t> </a:t>
            </a:r>
            <a:r>
              <a:rPr kumimoji="1" lang="en-US" altLang="zh-CN"/>
              <a:t>YOUR</a:t>
            </a:r>
            <a:r>
              <a:rPr kumimoji="1" lang="zh-CN" altLang="en-US"/>
              <a:t> </a:t>
            </a:r>
            <a:r>
              <a:rPr kumimoji="1" lang="en-US" altLang="zh-CN"/>
              <a:t>TITLE</a:t>
            </a:r>
            <a:endParaRPr kumimoji="1" lang="zh-CN" altLang="en-US"/>
          </a:p>
        </p:txBody>
      </p:sp>
      <p:sp>
        <p:nvSpPr>
          <p:cNvPr id="3" name="矩形 2"/>
          <p:cNvSpPr/>
          <p:nvPr userDrawn="1"/>
        </p:nvSpPr>
        <p:spPr>
          <a:xfrm>
            <a:off x="0" y="1182031"/>
            <a:ext cx="9144000" cy="5675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kumimoji="1" lang="zh-CN" altLang="en-US" sz="180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8"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241718" y="258236"/>
            <a:ext cx="3977087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/>
              <a:t>CLICK</a:t>
            </a:r>
            <a:r>
              <a:rPr kumimoji="1" lang="zh-CN" altLang="en-US"/>
              <a:t> </a:t>
            </a:r>
            <a:r>
              <a:rPr kumimoji="1" lang="en-US" altLang="zh-CN"/>
              <a:t>HERE</a:t>
            </a:r>
            <a:r>
              <a:rPr kumimoji="1" lang="zh-CN" altLang="en-US"/>
              <a:t> </a:t>
            </a:r>
            <a:r>
              <a:rPr kumimoji="1" lang="en-US" altLang="zh-CN"/>
              <a:t>TO</a:t>
            </a:r>
            <a:r>
              <a:rPr kumimoji="1" lang="zh-CN" altLang="en-US"/>
              <a:t> </a:t>
            </a:r>
            <a:r>
              <a:rPr kumimoji="1" lang="en-US" altLang="zh-CN"/>
              <a:t>ADD</a:t>
            </a:r>
            <a:r>
              <a:rPr kumimoji="1" lang="zh-CN" altLang="en-US"/>
              <a:t> </a:t>
            </a:r>
            <a:r>
              <a:rPr kumimoji="1" lang="en-US" altLang="zh-CN"/>
              <a:t>YOUR</a:t>
            </a:r>
            <a:r>
              <a:rPr kumimoji="1" lang="zh-CN" altLang="en-US"/>
              <a:t> </a:t>
            </a:r>
            <a:r>
              <a:rPr kumimoji="1" lang="en-US" altLang="zh-CN"/>
              <a:t>TITLE</a:t>
            </a:r>
            <a:endParaRPr kumimoji="1" lang="zh-CN" altLang="en-US"/>
          </a:p>
        </p:txBody>
      </p:sp>
      <p:sp>
        <p:nvSpPr>
          <p:cNvPr id="3" name="矩形 2"/>
          <p:cNvSpPr/>
          <p:nvPr userDrawn="1"/>
        </p:nvSpPr>
        <p:spPr>
          <a:xfrm>
            <a:off x="0" y="1182031"/>
            <a:ext cx="9144000" cy="5675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kumimoji="1" lang="zh-CN" altLang="en-US" sz="180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89000"/>
                </a:schemeClr>
              </a:gs>
              <a:gs pos="23000">
                <a:schemeClr val="accent4">
                  <a:lumMod val="89000"/>
                </a:schemeClr>
              </a:gs>
              <a:gs pos="69000">
                <a:schemeClr val="accent4">
                  <a:lumMod val="75000"/>
                </a:schemeClr>
              </a:gs>
              <a:gs pos="97000">
                <a:schemeClr val="accent4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/>
          </a:p>
        </p:txBody>
      </p:sp>
      <p:grpSp>
        <p:nvGrpSpPr>
          <p:cNvPr id="4" name="组 3"/>
          <p:cNvGrpSpPr/>
          <p:nvPr userDrawn="1"/>
        </p:nvGrpSpPr>
        <p:grpSpPr>
          <a:xfrm rot="21247073">
            <a:off x="-1321418" y="-334537"/>
            <a:ext cx="14390649" cy="9077094"/>
            <a:chOff x="-2207941" y="334536"/>
            <a:chExt cx="19187532" cy="9077094"/>
          </a:xfrm>
        </p:grpSpPr>
        <p:sp>
          <p:nvSpPr>
            <p:cNvPr id="3" name="椭圆 1"/>
            <p:cNvSpPr/>
            <p:nvPr userDrawn="1"/>
          </p:nvSpPr>
          <p:spPr>
            <a:xfrm rot="354265">
              <a:off x="-2207941" y="334536"/>
              <a:ext cx="18689444" cy="9077094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  <p:sp>
          <p:nvSpPr>
            <p:cNvPr id="6" name="椭圆 1"/>
            <p:cNvSpPr/>
            <p:nvPr userDrawn="1"/>
          </p:nvSpPr>
          <p:spPr>
            <a:xfrm>
              <a:off x="-1709853" y="334536"/>
              <a:ext cx="18689444" cy="9077094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</p:grpSp>
      <p:sp>
        <p:nvSpPr>
          <p:cNvPr id="8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4955357" y="258236"/>
            <a:ext cx="3977087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r">
              <a:buNone/>
              <a:defRPr sz="2400" b="1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/>
              <a:t>CLICK</a:t>
            </a:r>
            <a:r>
              <a:rPr kumimoji="1" lang="zh-CN" altLang="en-US"/>
              <a:t> </a:t>
            </a:r>
            <a:r>
              <a:rPr kumimoji="1" lang="en-US" altLang="zh-CN"/>
              <a:t>HERE</a:t>
            </a:r>
            <a:r>
              <a:rPr kumimoji="1" lang="zh-CN" altLang="en-US"/>
              <a:t> </a:t>
            </a:r>
            <a:r>
              <a:rPr kumimoji="1" lang="en-US" altLang="zh-CN"/>
              <a:t>TO</a:t>
            </a:r>
            <a:r>
              <a:rPr kumimoji="1" lang="zh-CN" altLang="en-US"/>
              <a:t> </a:t>
            </a:r>
            <a:r>
              <a:rPr kumimoji="1" lang="en-US" altLang="zh-CN"/>
              <a:t>ADD</a:t>
            </a:r>
            <a:r>
              <a:rPr kumimoji="1" lang="zh-CN" altLang="en-US"/>
              <a:t> </a:t>
            </a:r>
            <a:r>
              <a:rPr kumimoji="1" lang="en-US" altLang="zh-CN"/>
              <a:t>YOUR</a:t>
            </a:r>
            <a:r>
              <a:rPr kumimoji="1" lang="zh-CN" altLang="en-US"/>
              <a:t> </a:t>
            </a:r>
            <a:r>
              <a:rPr kumimoji="1" lang="en-US" altLang="zh-CN"/>
              <a:t>TITLE</a:t>
            </a:r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_三项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 5"/>
          <p:cNvGrpSpPr/>
          <p:nvPr userDrawn="1"/>
        </p:nvGrpSpPr>
        <p:grpSpPr>
          <a:xfrm>
            <a:off x="-1518614" y="-1006438"/>
            <a:ext cx="6558699" cy="8460344"/>
            <a:chOff x="3447068" y="836877"/>
            <a:chExt cx="5039295" cy="4875300"/>
          </a:xfrm>
        </p:grpSpPr>
        <p:sp>
          <p:nvSpPr>
            <p:cNvPr id="2" name="椭圆 1"/>
            <p:cNvSpPr/>
            <p:nvPr userDrawn="1"/>
          </p:nvSpPr>
          <p:spPr>
            <a:xfrm>
              <a:off x="3447068" y="836877"/>
              <a:ext cx="4873584" cy="4492198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accent2">
                    <a:lumMod val="50000"/>
                  </a:schemeClr>
                </a:gs>
                <a:gs pos="41000">
                  <a:schemeClr val="accent1">
                    <a:lumMod val="75000"/>
                    <a:alpha val="80000"/>
                  </a:schemeClr>
                </a:gs>
                <a:gs pos="0">
                  <a:schemeClr val="accent3">
                    <a:lumMod val="75000"/>
                    <a:alpha val="80000"/>
                  </a:schemeClr>
                </a:gs>
                <a:gs pos="72000">
                  <a:schemeClr val="accent2">
                    <a:lumMod val="75000"/>
                    <a:alpha val="8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  <p:sp>
          <p:nvSpPr>
            <p:cNvPr id="4" name="椭圆 1"/>
            <p:cNvSpPr/>
            <p:nvPr userDrawn="1"/>
          </p:nvSpPr>
          <p:spPr>
            <a:xfrm rot="8851590">
              <a:off x="3612779" y="1219979"/>
              <a:ext cx="4873584" cy="4492198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accent2">
                    <a:lumMod val="50000"/>
                  </a:schemeClr>
                </a:gs>
                <a:gs pos="41000">
                  <a:schemeClr val="accent1">
                    <a:lumMod val="75000"/>
                    <a:alpha val="80000"/>
                  </a:schemeClr>
                </a:gs>
                <a:gs pos="0">
                  <a:schemeClr val="accent3">
                    <a:lumMod val="75000"/>
                    <a:alpha val="80000"/>
                  </a:schemeClr>
                </a:gs>
                <a:gs pos="72000">
                  <a:schemeClr val="accent2">
                    <a:lumMod val="75000"/>
                    <a:alpha val="8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</p:grpSp>
      <p:sp>
        <p:nvSpPr>
          <p:cNvPr id="7" name="文本占位符 6"/>
          <p:cNvSpPr>
            <a:spLocks noGrp="1"/>
          </p:cNvSpPr>
          <p:nvPr>
            <p:ph type="body" sz="quarter" idx="13" hasCustomPrompt="1"/>
          </p:nvPr>
        </p:nvSpPr>
        <p:spPr>
          <a:xfrm>
            <a:off x="1203298" y="2011119"/>
            <a:ext cx="2082162" cy="1529527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9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标题</a:t>
            </a:r>
          </a:p>
        </p:txBody>
      </p:sp>
      <p:sp>
        <p:nvSpPr>
          <p:cNvPr id="8" name="文本占位符 6"/>
          <p:cNvSpPr>
            <a:spLocks noGrp="1"/>
          </p:cNvSpPr>
          <p:nvPr>
            <p:ph type="body" sz="quarter" idx="14" hasCustomPrompt="1"/>
          </p:nvPr>
        </p:nvSpPr>
        <p:spPr>
          <a:xfrm>
            <a:off x="1203298" y="3545510"/>
            <a:ext cx="2082162" cy="59055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CONTENTS</a:t>
            </a:r>
            <a:endParaRPr kumimoji="1" lang="zh-CN" altLang="en-US"/>
          </a:p>
        </p:txBody>
      </p:sp>
      <p:sp>
        <p:nvSpPr>
          <p:cNvPr id="9" name="文本占位符 6"/>
          <p:cNvSpPr>
            <a:spLocks noGrp="1"/>
          </p:cNvSpPr>
          <p:nvPr>
            <p:ph type="body" sz="quarter" idx="15" hasCustomPrompt="1"/>
          </p:nvPr>
        </p:nvSpPr>
        <p:spPr>
          <a:xfrm>
            <a:off x="5312137" y="1693799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10" name="文本占位符 6"/>
          <p:cNvSpPr>
            <a:spLocks noGrp="1"/>
          </p:cNvSpPr>
          <p:nvPr>
            <p:ph type="body" sz="quarter" idx="16"/>
          </p:nvPr>
        </p:nvSpPr>
        <p:spPr>
          <a:xfrm>
            <a:off x="6011617" y="1693799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15" name="文本占位符 6"/>
          <p:cNvSpPr>
            <a:spLocks noGrp="1"/>
          </p:cNvSpPr>
          <p:nvPr>
            <p:ph type="body" sz="quarter" idx="17" hasCustomPrompt="1"/>
          </p:nvPr>
        </p:nvSpPr>
        <p:spPr>
          <a:xfrm>
            <a:off x="5312137" y="3093408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16" name="文本占位符 6"/>
          <p:cNvSpPr>
            <a:spLocks noGrp="1"/>
          </p:cNvSpPr>
          <p:nvPr>
            <p:ph type="body" sz="quarter" idx="18"/>
          </p:nvPr>
        </p:nvSpPr>
        <p:spPr>
          <a:xfrm>
            <a:off x="6011617" y="3093408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17" name="文本占位符 6"/>
          <p:cNvSpPr>
            <a:spLocks noGrp="1"/>
          </p:cNvSpPr>
          <p:nvPr>
            <p:ph type="body" sz="quarter" idx="19" hasCustomPrompt="1"/>
          </p:nvPr>
        </p:nvSpPr>
        <p:spPr>
          <a:xfrm>
            <a:off x="5314658" y="4493017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18" name="文本占位符 6"/>
          <p:cNvSpPr>
            <a:spLocks noGrp="1"/>
          </p:cNvSpPr>
          <p:nvPr>
            <p:ph type="body" sz="quarter" idx="20"/>
          </p:nvPr>
        </p:nvSpPr>
        <p:spPr>
          <a:xfrm>
            <a:off x="6014140" y="4493017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/>
          </a:p>
        </p:txBody>
      </p:sp>
      <p:sp>
        <p:nvSpPr>
          <p:cNvPr id="3" name="椭圆 1"/>
          <p:cNvSpPr/>
          <p:nvPr userDrawn="1"/>
        </p:nvSpPr>
        <p:spPr>
          <a:xfrm rot="19800000">
            <a:off x="3800828" y="-247745"/>
            <a:ext cx="7145087" cy="8781257"/>
          </a:xfrm>
          <a:custGeom>
            <a:avLst/>
            <a:gdLst>
              <a:gd name="connsiteX0" fmla="*/ 0 w 5312228"/>
              <a:gd name="connsiteY0" fmla="*/ 2656114 h 5312228"/>
              <a:gd name="connsiteX1" fmla="*/ 2656114 w 5312228"/>
              <a:gd name="connsiteY1" fmla="*/ 0 h 5312228"/>
              <a:gd name="connsiteX2" fmla="*/ 5312228 w 5312228"/>
              <a:gd name="connsiteY2" fmla="*/ 2656114 h 5312228"/>
              <a:gd name="connsiteX3" fmla="*/ 2656114 w 5312228"/>
              <a:gd name="connsiteY3" fmla="*/ 5312228 h 5312228"/>
              <a:gd name="connsiteX4" fmla="*/ 0 w 5312228"/>
              <a:gd name="connsiteY4" fmla="*/ 2656114 h 5312228"/>
              <a:gd name="connsiteX0-1" fmla="*/ 108839 w 5421067"/>
              <a:gd name="connsiteY0-2" fmla="*/ 2712298 h 5368412"/>
              <a:gd name="connsiteX1-3" fmla="*/ 732953 w 5421067"/>
              <a:gd name="connsiteY1-4" fmla="*/ 1043155 h 5368412"/>
              <a:gd name="connsiteX2-5" fmla="*/ 2764953 w 5421067"/>
              <a:gd name="connsiteY2-6" fmla="*/ 56184 h 5368412"/>
              <a:gd name="connsiteX3-7" fmla="*/ 5421067 w 5421067"/>
              <a:gd name="connsiteY3-8" fmla="*/ 2712298 h 5368412"/>
              <a:gd name="connsiteX4-9" fmla="*/ 2764953 w 5421067"/>
              <a:gd name="connsiteY4-10" fmla="*/ 5368412 h 5368412"/>
              <a:gd name="connsiteX5" fmla="*/ 108839 w 5421067"/>
              <a:gd name="connsiteY5" fmla="*/ 2712298 h 5368412"/>
              <a:gd name="connsiteX0-11" fmla="*/ 108839 w 5480256"/>
              <a:gd name="connsiteY0-12" fmla="*/ 2656720 h 5312834"/>
              <a:gd name="connsiteX1-13" fmla="*/ 732953 w 5480256"/>
              <a:gd name="connsiteY1-14" fmla="*/ 987577 h 5312834"/>
              <a:gd name="connsiteX2-15" fmla="*/ 2764953 w 5480256"/>
              <a:gd name="connsiteY2-16" fmla="*/ 606 h 5312834"/>
              <a:gd name="connsiteX3-17" fmla="*/ 4303469 w 5480256"/>
              <a:gd name="connsiteY3-18" fmla="*/ 871463 h 5312834"/>
              <a:gd name="connsiteX4-19" fmla="*/ 5421067 w 5480256"/>
              <a:gd name="connsiteY4-20" fmla="*/ 2656720 h 5312834"/>
              <a:gd name="connsiteX5-21" fmla="*/ 2764953 w 5480256"/>
              <a:gd name="connsiteY5-22" fmla="*/ 5312834 h 5312834"/>
              <a:gd name="connsiteX6" fmla="*/ 108839 w 5480256"/>
              <a:gd name="connsiteY6" fmla="*/ 2656720 h 5312834"/>
              <a:gd name="connsiteX0-23" fmla="*/ 108839 w 5544800"/>
              <a:gd name="connsiteY0-24" fmla="*/ 2666351 h 5322465"/>
              <a:gd name="connsiteX1-25" fmla="*/ 732953 w 5544800"/>
              <a:gd name="connsiteY1-26" fmla="*/ 997208 h 5322465"/>
              <a:gd name="connsiteX2-27" fmla="*/ 2764953 w 5544800"/>
              <a:gd name="connsiteY2-28" fmla="*/ 10237 h 5322465"/>
              <a:gd name="connsiteX3-29" fmla="*/ 4971126 w 5544800"/>
              <a:gd name="connsiteY3-30" fmla="*/ 619837 h 5322465"/>
              <a:gd name="connsiteX4-31" fmla="*/ 5421067 w 5544800"/>
              <a:gd name="connsiteY4-32" fmla="*/ 2666351 h 5322465"/>
              <a:gd name="connsiteX5-33" fmla="*/ 2764953 w 5544800"/>
              <a:gd name="connsiteY5-34" fmla="*/ 5322465 h 5322465"/>
              <a:gd name="connsiteX6-35" fmla="*/ 108839 w 5544800"/>
              <a:gd name="connsiteY6-36" fmla="*/ 2666351 h 5322465"/>
              <a:gd name="connsiteX0-37" fmla="*/ 108839 w 5237336"/>
              <a:gd name="connsiteY0-38" fmla="*/ 2666351 h 5322940"/>
              <a:gd name="connsiteX1-39" fmla="*/ 732953 w 5237336"/>
              <a:gd name="connsiteY1-40" fmla="*/ 997208 h 5322940"/>
              <a:gd name="connsiteX2-41" fmla="*/ 2764953 w 5237336"/>
              <a:gd name="connsiteY2-42" fmla="*/ 10237 h 5322940"/>
              <a:gd name="connsiteX3-43" fmla="*/ 4971126 w 5237336"/>
              <a:gd name="connsiteY3-44" fmla="*/ 619837 h 5322940"/>
              <a:gd name="connsiteX4-45" fmla="*/ 4927582 w 5237336"/>
              <a:gd name="connsiteY4-46" fmla="*/ 2869551 h 5322940"/>
              <a:gd name="connsiteX5-47" fmla="*/ 2764953 w 5237336"/>
              <a:gd name="connsiteY5-48" fmla="*/ 5322465 h 5322940"/>
              <a:gd name="connsiteX6-49" fmla="*/ 108839 w 5237336"/>
              <a:gd name="connsiteY6-50" fmla="*/ 2666351 h 5322940"/>
              <a:gd name="connsiteX0-51" fmla="*/ 108839 w 5705147"/>
              <a:gd name="connsiteY0-52" fmla="*/ 2666351 h 5325044"/>
              <a:gd name="connsiteX1-53" fmla="*/ 732953 w 5705147"/>
              <a:gd name="connsiteY1-54" fmla="*/ 997208 h 5325044"/>
              <a:gd name="connsiteX2-55" fmla="*/ 2764953 w 5705147"/>
              <a:gd name="connsiteY2-56" fmla="*/ 10237 h 5325044"/>
              <a:gd name="connsiteX3-57" fmla="*/ 4971126 w 5705147"/>
              <a:gd name="connsiteY3-58" fmla="*/ 619837 h 5325044"/>
              <a:gd name="connsiteX4-59" fmla="*/ 5609754 w 5705147"/>
              <a:gd name="connsiteY4-60" fmla="*/ 3116294 h 5325044"/>
              <a:gd name="connsiteX5-61" fmla="*/ 2764953 w 5705147"/>
              <a:gd name="connsiteY5-62" fmla="*/ 5322465 h 5325044"/>
              <a:gd name="connsiteX6-63" fmla="*/ 108839 w 5705147"/>
              <a:gd name="connsiteY6-64" fmla="*/ 2666351 h 5325044"/>
              <a:gd name="connsiteX0-65" fmla="*/ 49424 w 5645732"/>
              <a:gd name="connsiteY0-66" fmla="*/ 2666351 h 5343874"/>
              <a:gd name="connsiteX1-67" fmla="*/ 673538 w 5645732"/>
              <a:gd name="connsiteY1-68" fmla="*/ 997208 h 5343874"/>
              <a:gd name="connsiteX2-69" fmla="*/ 2705538 w 5645732"/>
              <a:gd name="connsiteY2-70" fmla="*/ 10237 h 5343874"/>
              <a:gd name="connsiteX3-71" fmla="*/ 4911711 w 5645732"/>
              <a:gd name="connsiteY3-72" fmla="*/ 619837 h 5343874"/>
              <a:gd name="connsiteX4-73" fmla="*/ 5550339 w 5645732"/>
              <a:gd name="connsiteY4-74" fmla="*/ 3116294 h 5343874"/>
              <a:gd name="connsiteX5-75" fmla="*/ 2705538 w 5645732"/>
              <a:gd name="connsiteY5-76" fmla="*/ 5322465 h 5343874"/>
              <a:gd name="connsiteX6-77" fmla="*/ 339710 w 5645732"/>
              <a:gd name="connsiteY6-78" fmla="*/ 4146808 h 5343874"/>
              <a:gd name="connsiteX7" fmla="*/ 49424 w 5645732"/>
              <a:gd name="connsiteY7" fmla="*/ 2666351 h 5343874"/>
              <a:gd name="connsiteX0-79" fmla="*/ 180841 w 5777149"/>
              <a:gd name="connsiteY0-80" fmla="*/ 2666351 h 5335133"/>
              <a:gd name="connsiteX1-81" fmla="*/ 804955 w 5777149"/>
              <a:gd name="connsiteY1-82" fmla="*/ 997208 h 5335133"/>
              <a:gd name="connsiteX2-83" fmla="*/ 2836955 w 5777149"/>
              <a:gd name="connsiteY2-84" fmla="*/ 10237 h 5335133"/>
              <a:gd name="connsiteX3-85" fmla="*/ 5043128 w 5777149"/>
              <a:gd name="connsiteY3-86" fmla="*/ 619837 h 5335133"/>
              <a:gd name="connsiteX4-87" fmla="*/ 5681756 w 5777149"/>
              <a:gd name="connsiteY4-88" fmla="*/ 3116294 h 5335133"/>
              <a:gd name="connsiteX5-89" fmla="*/ 2836955 w 5777149"/>
              <a:gd name="connsiteY5-90" fmla="*/ 5322465 h 5335133"/>
              <a:gd name="connsiteX6-91" fmla="*/ 238898 w 5777149"/>
              <a:gd name="connsiteY6-92" fmla="*/ 3958122 h 5335133"/>
              <a:gd name="connsiteX7-93" fmla="*/ 180841 w 5777149"/>
              <a:gd name="connsiteY7-94" fmla="*/ 2666351 h 5335133"/>
              <a:gd name="connsiteX0-95" fmla="*/ 162747 w 5788084"/>
              <a:gd name="connsiteY0-96" fmla="*/ 2274466 h 5335133"/>
              <a:gd name="connsiteX1-97" fmla="*/ 815890 w 5788084"/>
              <a:gd name="connsiteY1-98" fmla="*/ 997208 h 5335133"/>
              <a:gd name="connsiteX2-99" fmla="*/ 2847890 w 5788084"/>
              <a:gd name="connsiteY2-100" fmla="*/ 10237 h 5335133"/>
              <a:gd name="connsiteX3-101" fmla="*/ 5054063 w 5788084"/>
              <a:gd name="connsiteY3-102" fmla="*/ 619837 h 5335133"/>
              <a:gd name="connsiteX4-103" fmla="*/ 5692691 w 5788084"/>
              <a:gd name="connsiteY4-104" fmla="*/ 3116294 h 5335133"/>
              <a:gd name="connsiteX5-105" fmla="*/ 2847890 w 5788084"/>
              <a:gd name="connsiteY5-106" fmla="*/ 5322465 h 5335133"/>
              <a:gd name="connsiteX6-107" fmla="*/ 249833 w 5788084"/>
              <a:gd name="connsiteY6-108" fmla="*/ 3958122 h 5335133"/>
              <a:gd name="connsiteX7-109" fmla="*/ 162747 w 5788084"/>
              <a:gd name="connsiteY7-110" fmla="*/ 2274466 h 533513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93" y="connsiteY7-94"/>
              </a:cxn>
            </a:cxnLst>
            <a:rect l="l" t="t" r="r" b="b"/>
            <a:pathLst>
              <a:path w="5788084" h="5335133">
                <a:moveTo>
                  <a:pt x="162747" y="2274466"/>
                </a:moveTo>
                <a:cubicBezTo>
                  <a:pt x="257090" y="1780980"/>
                  <a:pt x="373204" y="1439894"/>
                  <a:pt x="815890" y="997208"/>
                </a:cubicBezTo>
                <a:cubicBezTo>
                  <a:pt x="1258576" y="554522"/>
                  <a:pt x="2141528" y="73132"/>
                  <a:pt x="2847890" y="10237"/>
                </a:cubicBezTo>
                <a:cubicBezTo>
                  <a:pt x="3554252" y="-52658"/>
                  <a:pt x="4611377" y="177151"/>
                  <a:pt x="5054063" y="619837"/>
                </a:cubicBezTo>
                <a:cubicBezTo>
                  <a:pt x="5496749" y="1062523"/>
                  <a:pt x="6002329" y="2414770"/>
                  <a:pt x="5692691" y="3116294"/>
                </a:cubicBezTo>
                <a:cubicBezTo>
                  <a:pt x="5383053" y="3817818"/>
                  <a:pt x="3755033" y="5182160"/>
                  <a:pt x="2847890" y="5322465"/>
                </a:cubicBezTo>
                <a:cubicBezTo>
                  <a:pt x="1940747" y="5462770"/>
                  <a:pt x="692519" y="4400808"/>
                  <a:pt x="249833" y="3958122"/>
                </a:cubicBezTo>
                <a:cubicBezTo>
                  <a:pt x="-192853" y="3515436"/>
                  <a:pt x="68404" y="2767952"/>
                  <a:pt x="162747" y="2274466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kumimoji="1" lang="zh-CN" altLang="en-US" sz="1800"/>
          </a:p>
        </p:txBody>
      </p:sp>
      <p:sp>
        <p:nvSpPr>
          <p:cNvPr id="5" name="椭圆 1"/>
          <p:cNvSpPr/>
          <p:nvPr userDrawn="1"/>
        </p:nvSpPr>
        <p:spPr>
          <a:xfrm rot="17526771">
            <a:off x="2954804" y="617687"/>
            <a:ext cx="9526783" cy="6585943"/>
          </a:xfrm>
          <a:custGeom>
            <a:avLst/>
            <a:gdLst>
              <a:gd name="connsiteX0" fmla="*/ 0 w 5312228"/>
              <a:gd name="connsiteY0" fmla="*/ 2656114 h 5312228"/>
              <a:gd name="connsiteX1" fmla="*/ 2656114 w 5312228"/>
              <a:gd name="connsiteY1" fmla="*/ 0 h 5312228"/>
              <a:gd name="connsiteX2" fmla="*/ 5312228 w 5312228"/>
              <a:gd name="connsiteY2" fmla="*/ 2656114 h 5312228"/>
              <a:gd name="connsiteX3" fmla="*/ 2656114 w 5312228"/>
              <a:gd name="connsiteY3" fmla="*/ 5312228 h 5312228"/>
              <a:gd name="connsiteX4" fmla="*/ 0 w 5312228"/>
              <a:gd name="connsiteY4" fmla="*/ 2656114 h 5312228"/>
              <a:gd name="connsiteX0-1" fmla="*/ 108839 w 5421067"/>
              <a:gd name="connsiteY0-2" fmla="*/ 2712298 h 5368412"/>
              <a:gd name="connsiteX1-3" fmla="*/ 732953 w 5421067"/>
              <a:gd name="connsiteY1-4" fmla="*/ 1043155 h 5368412"/>
              <a:gd name="connsiteX2-5" fmla="*/ 2764953 w 5421067"/>
              <a:gd name="connsiteY2-6" fmla="*/ 56184 h 5368412"/>
              <a:gd name="connsiteX3-7" fmla="*/ 5421067 w 5421067"/>
              <a:gd name="connsiteY3-8" fmla="*/ 2712298 h 5368412"/>
              <a:gd name="connsiteX4-9" fmla="*/ 2764953 w 5421067"/>
              <a:gd name="connsiteY4-10" fmla="*/ 5368412 h 5368412"/>
              <a:gd name="connsiteX5" fmla="*/ 108839 w 5421067"/>
              <a:gd name="connsiteY5" fmla="*/ 2712298 h 5368412"/>
              <a:gd name="connsiteX0-11" fmla="*/ 108839 w 5480256"/>
              <a:gd name="connsiteY0-12" fmla="*/ 2656720 h 5312834"/>
              <a:gd name="connsiteX1-13" fmla="*/ 732953 w 5480256"/>
              <a:gd name="connsiteY1-14" fmla="*/ 987577 h 5312834"/>
              <a:gd name="connsiteX2-15" fmla="*/ 2764953 w 5480256"/>
              <a:gd name="connsiteY2-16" fmla="*/ 606 h 5312834"/>
              <a:gd name="connsiteX3-17" fmla="*/ 4303469 w 5480256"/>
              <a:gd name="connsiteY3-18" fmla="*/ 871463 h 5312834"/>
              <a:gd name="connsiteX4-19" fmla="*/ 5421067 w 5480256"/>
              <a:gd name="connsiteY4-20" fmla="*/ 2656720 h 5312834"/>
              <a:gd name="connsiteX5-21" fmla="*/ 2764953 w 5480256"/>
              <a:gd name="connsiteY5-22" fmla="*/ 5312834 h 5312834"/>
              <a:gd name="connsiteX6" fmla="*/ 108839 w 5480256"/>
              <a:gd name="connsiteY6" fmla="*/ 2656720 h 5312834"/>
              <a:gd name="connsiteX0-23" fmla="*/ 108839 w 5544800"/>
              <a:gd name="connsiteY0-24" fmla="*/ 2666351 h 5322465"/>
              <a:gd name="connsiteX1-25" fmla="*/ 732953 w 5544800"/>
              <a:gd name="connsiteY1-26" fmla="*/ 997208 h 5322465"/>
              <a:gd name="connsiteX2-27" fmla="*/ 2764953 w 5544800"/>
              <a:gd name="connsiteY2-28" fmla="*/ 10237 h 5322465"/>
              <a:gd name="connsiteX3-29" fmla="*/ 4971126 w 5544800"/>
              <a:gd name="connsiteY3-30" fmla="*/ 619837 h 5322465"/>
              <a:gd name="connsiteX4-31" fmla="*/ 5421067 w 5544800"/>
              <a:gd name="connsiteY4-32" fmla="*/ 2666351 h 5322465"/>
              <a:gd name="connsiteX5-33" fmla="*/ 2764953 w 5544800"/>
              <a:gd name="connsiteY5-34" fmla="*/ 5322465 h 5322465"/>
              <a:gd name="connsiteX6-35" fmla="*/ 108839 w 5544800"/>
              <a:gd name="connsiteY6-36" fmla="*/ 2666351 h 5322465"/>
              <a:gd name="connsiteX0-37" fmla="*/ 108839 w 5237336"/>
              <a:gd name="connsiteY0-38" fmla="*/ 2666351 h 5322940"/>
              <a:gd name="connsiteX1-39" fmla="*/ 732953 w 5237336"/>
              <a:gd name="connsiteY1-40" fmla="*/ 997208 h 5322940"/>
              <a:gd name="connsiteX2-41" fmla="*/ 2764953 w 5237336"/>
              <a:gd name="connsiteY2-42" fmla="*/ 10237 h 5322940"/>
              <a:gd name="connsiteX3-43" fmla="*/ 4971126 w 5237336"/>
              <a:gd name="connsiteY3-44" fmla="*/ 619837 h 5322940"/>
              <a:gd name="connsiteX4-45" fmla="*/ 4927582 w 5237336"/>
              <a:gd name="connsiteY4-46" fmla="*/ 2869551 h 5322940"/>
              <a:gd name="connsiteX5-47" fmla="*/ 2764953 w 5237336"/>
              <a:gd name="connsiteY5-48" fmla="*/ 5322465 h 5322940"/>
              <a:gd name="connsiteX6-49" fmla="*/ 108839 w 5237336"/>
              <a:gd name="connsiteY6-50" fmla="*/ 2666351 h 5322940"/>
              <a:gd name="connsiteX0-51" fmla="*/ 108839 w 5705147"/>
              <a:gd name="connsiteY0-52" fmla="*/ 2666351 h 5325044"/>
              <a:gd name="connsiteX1-53" fmla="*/ 732953 w 5705147"/>
              <a:gd name="connsiteY1-54" fmla="*/ 997208 h 5325044"/>
              <a:gd name="connsiteX2-55" fmla="*/ 2764953 w 5705147"/>
              <a:gd name="connsiteY2-56" fmla="*/ 10237 h 5325044"/>
              <a:gd name="connsiteX3-57" fmla="*/ 4971126 w 5705147"/>
              <a:gd name="connsiteY3-58" fmla="*/ 619837 h 5325044"/>
              <a:gd name="connsiteX4-59" fmla="*/ 5609754 w 5705147"/>
              <a:gd name="connsiteY4-60" fmla="*/ 3116294 h 5325044"/>
              <a:gd name="connsiteX5-61" fmla="*/ 2764953 w 5705147"/>
              <a:gd name="connsiteY5-62" fmla="*/ 5322465 h 5325044"/>
              <a:gd name="connsiteX6-63" fmla="*/ 108839 w 5705147"/>
              <a:gd name="connsiteY6-64" fmla="*/ 2666351 h 5325044"/>
              <a:gd name="connsiteX0-65" fmla="*/ 49424 w 5645732"/>
              <a:gd name="connsiteY0-66" fmla="*/ 2666351 h 5343874"/>
              <a:gd name="connsiteX1-67" fmla="*/ 673538 w 5645732"/>
              <a:gd name="connsiteY1-68" fmla="*/ 997208 h 5343874"/>
              <a:gd name="connsiteX2-69" fmla="*/ 2705538 w 5645732"/>
              <a:gd name="connsiteY2-70" fmla="*/ 10237 h 5343874"/>
              <a:gd name="connsiteX3-71" fmla="*/ 4911711 w 5645732"/>
              <a:gd name="connsiteY3-72" fmla="*/ 619837 h 5343874"/>
              <a:gd name="connsiteX4-73" fmla="*/ 5550339 w 5645732"/>
              <a:gd name="connsiteY4-74" fmla="*/ 3116294 h 5343874"/>
              <a:gd name="connsiteX5-75" fmla="*/ 2705538 w 5645732"/>
              <a:gd name="connsiteY5-76" fmla="*/ 5322465 h 5343874"/>
              <a:gd name="connsiteX6-77" fmla="*/ 339710 w 5645732"/>
              <a:gd name="connsiteY6-78" fmla="*/ 4146808 h 5343874"/>
              <a:gd name="connsiteX7" fmla="*/ 49424 w 5645732"/>
              <a:gd name="connsiteY7" fmla="*/ 2666351 h 5343874"/>
              <a:gd name="connsiteX0-79" fmla="*/ 180841 w 5777149"/>
              <a:gd name="connsiteY0-80" fmla="*/ 2666351 h 5335133"/>
              <a:gd name="connsiteX1-81" fmla="*/ 804955 w 5777149"/>
              <a:gd name="connsiteY1-82" fmla="*/ 997208 h 5335133"/>
              <a:gd name="connsiteX2-83" fmla="*/ 2836955 w 5777149"/>
              <a:gd name="connsiteY2-84" fmla="*/ 10237 h 5335133"/>
              <a:gd name="connsiteX3-85" fmla="*/ 5043128 w 5777149"/>
              <a:gd name="connsiteY3-86" fmla="*/ 619837 h 5335133"/>
              <a:gd name="connsiteX4-87" fmla="*/ 5681756 w 5777149"/>
              <a:gd name="connsiteY4-88" fmla="*/ 3116294 h 5335133"/>
              <a:gd name="connsiteX5-89" fmla="*/ 2836955 w 5777149"/>
              <a:gd name="connsiteY5-90" fmla="*/ 5322465 h 5335133"/>
              <a:gd name="connsiteX6-91" fmla="*/ 238898 w 5777149"/>
              <a:gd name="connsiteY6-92" fmla="*/ 3958122 h 5335133"/>
              <a:gd name="connsiteX7-93" fmla="*/ 180841 w 5777149"/>
              <a:gd name="connsiteY7-94" fmla="*/ 2666351 h 5335133"/>
              <a:gd name="connsiteX0-95" fmla="*/ 162747 w 5788084"/>
              <a:gd name="connsiteY0-96" fmla="*/ 2274466 h 5335133"/>
              <a:gd name="connsiteX1-97" fmla="*/ 815890 w 5788084"/>
              <a:gd name="connsiteY1-98" fmla="*/ 997208 h 5335133"/>
              <a:gd name="connsiteX2-99" fmla="*/ 2847890 w 5788084"/>
              <a:gd name="connsiteY2-100" fmla="*/ 10237 h 5335133"/>
              <a:gd name="connsiteX3-101" fmla="*/ 5054063 w 5788084"/>
              <a:gd name="connsiteY3-102" fmla="*/ 619837 h 5335133"/>
              <a:gd name="connsiteX4-103" fmla="*/ 5692691 w 5788084"/>
              <a:gd name="connsiteY4-104" fmla="*/ 3116294 h 5335133"/>
              <a:gd name="connsiteX5-105" fmla="*/ 2847890 w 5788084"/>
              <a:gd name="connsiteY5-106" fmla="*/ 5322465 h 5335133"/>
              <a:gd name="connsiteX6-107" fmla="*/ 249833 w 5788084"/>
              <a:gd name="connsiteY6-108" fmla="*/ 3958122 h 5335133"/>
              <a:gd name="connsiteX7-109" fmla="*/ 162747 w 5788084"/>
              <a:gd name="connsiteY7-110" fmla="*/ 2274466 h 533513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93" y="connsiteY7-94"/>
              </a:cxn>
            </a:cxnLst>
            <a:rect l="l" t="t" r="r" b="b"/>
            <a:pathLst>
              <a:path w="5788084" h="5335133">
                <a:moveTo>
                  <a:pt x="162747" y="2274466"/>
                </a:moveTo>
                <a:cubicBezTo>
                  <a:pt x="257090" y="1780980"/>
                  <a:pt x="373204" y="1439894"/>
                  <a:pt x="815890" y="997208"/>
                </a:cubicBezTo>
                <a:cubicBezTo>
                  <a:pt x="1258576" y="554522"/>
                  <a:pt x="2141528" y="73132"/>
                  <a:pt x="2847890" y="10237"/>
                </a:cubicBezTo>
                <a:cubicBezTo>
                  <a:pt x="3554252" y="-52658"/>
                  <a:pt x="4611377" y="177151"/>
                  <a:pt x="5054063" y="619837"/>
                </a:cubicBezTo>
                <a:cubicBezTo>
                  <a:pt x="5496749" y="1062523"/>
                  <a:pt x="6002329" y="2414770"/>
                  <a:pt x="5692691" y="3116294"/>
                </a:cubicBezTo>
                <a:cubicBezTo>
                  <a:pt x="5383053" y="3817818"/>
                  <a:pt x="3755033" y="5182160"/>
                  <a:pt x="2847890" y="5322465"/>
                </a:cubicBezTo>
                <a:cubicBezTo>
                  <a:pt x="1940747" y="5462770"/>
                  <a:pt x="692519" y="4400808"/>
                  <a:pt x="249833" y="3958122"/>
                </a:cubicBezTo>
                <a:cubicBezTo>
                  <a:pt x="-192853" y="3515436"/>
                  <a:pt x="68404" y="2767952"/>
                  <a:pt x="162747" y="2274466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kumimoji="1" lang="zh-CN" altLang="en-US" sz="1800"/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241718" y="258236"/>
            <a:ext cx="3977087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/>
              <a:t>CLICK</a:t>
            </a:r>
            <a:r>
              <a:rPr kumimoji="1" lang="zh-CN" altLang="en-US"/>
              <a:t> </a:t>
            </a:r>
            <a:r>
              <a:rPr kumimoji="1" lang="en-US" altLang="zh-CN"/>
              <a:t>HERE</a:t>
            </a:r>
            <a:r>
              <a:rPr kumimoji="1" lang="zh-CN" altLang="en-US"/>
              <a:t> </a:t>
            </a:r>
            <a:r>
              <a:rPr kumimoji="1" lang="en-US" altLang="zh-CN"/>
              <a:t>TO</a:t>
            </a:r>
            <a:r>
              <a:rPr kumimoji="1" lang="zh-CN" altLang="en-US"/>
              <a:t> </a:t>
            </a:r>
            <a:r>
              <a:rPr kumimoji="1" lang="en-US" altLang="zh-CN"/>
              <a:t>ADD</a:t>
            </a:r>
            <a:r>
              <a:rPr kumimoji="1" lang="zh-CN" altLang="en-US"/>
              <a:t> </a:t>
            </a:r>
            <a:r>
              <a:rPr kumimoji="1" lang="en-US" altLang="zh-CN"/>
              <a:t>YOUR</a:t>
            </a:r>
            <a:r>
              <a:rPr kumimoji="1" lang="zh-CN" altLang="en-US"/>
              <a:t> </a:t>
            </a:r>
            <a:r>
              <a:rPr kumimoji="1" lang="en-US" altLang="zh-CN"/>
              <a:t>TITLE</a:t>
            </a:r>
            <a:endParaRPr kumimoji="1"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11"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241718" y="258236"/>
            <a:ext cx="3977087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/>
              <a:t>CLICK</a:t>
            </a:r>
            <a:r>
              <a:rPr kumimoji="1" lang="zh-CN" altLang="en-US"/>
              <a:t> </a:t>
            </a:r>
            <a:r>
              <a:rPr kumimoji="1" lang="en-US" altLang="zh-CN"/>
              <a:t>HERE</a:t>
            </a:r>
            <a:r>
              <a:rPr kumimoji="1" lang="zh-CN" altLang="en-US"/>
              <a:t> </a:t>
            </a:r>
            <a:r>
              <a:rPr kumimoji="1" lang="en-US" altLang="zh-CN"/>
              <a:t>TO</a:t>
            </a:r>
            <a:r>
              <a:rPr kumimoji="1" lang="zh-CN" altLang="en-US"/>
              <a:t> </a:t>
            </a:r>
            <a:r>
              <a:rPr kumimoji="1" lang="en-US" altLang="zh-CN"/>
              <a:t>ADD</a:t>
            </a:r>
            <a:r>
              <a:rPr kumimoji="1" lang="zh-CN" altLang="en-US"/>
              <a:t> </a:t>
            </a:r>
            <a:r>
              <a:rPr kumimoji="1" lang="en-US" altLang="zh-CN"/>
              <a:t>YOUR</a:t>
            </a:r>
            <a:r>
              <a:rPr kumimoji="1" lang="zh-CN" altLang="en-US"/>
              <a:t> </a:t>
            </a:r>
            <a:r>
              <a:rPr kumimoji="1" lang="en-US" altLang="zh-CN"/>
              <a:t>TITLE</a:t>
            </a:r>
            <a:endParaRPr kumimoji="1" lang="zh-CN" altLang="en-US"/>
          </a:p>
        </p:txBody>
      </p:sp>
      <p:sp>
        <p:nvSpPr>
          <p:cNvPr id="3" name="矩形 2"/>
          <p:cNvSpPr/>
          <p:nvPr userDrawn="1"/>
        </p:nvSpPr>
        <p:spPr>
          <a:xfrm>
            <a:off x="0" y="1182031"/>
            <a:ext cx="9144000" cy="5675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kumimoji="1" lang="zh-CN" altLang="en-US" sz="180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注页">
    <p:bg>
      <p:bgPr>
        <a:solidFill>
          <a:srgbClr val="E73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330453" y="759873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标注</a:t>
            </a:r>
          </a:p>
        </p:txBody>
      </p:sp>
      <p:sp>
        <p:nvSpPr>
          <p:cNvPr id="11" name="矩形 10"/>
          <p:cNvSpPr/>
          <p:nvPr userDrawn="1"/>
        </p:nvSpPr>
        <p:spPr>
          <a:xfrm>
            <a:off x="1929443" y="759875"/>
            <a:ext cx="1051501" cy="373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字体使用 </a:t>
            </a: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行距</a:t>
            </a: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背景图片出处</a:t>
            </a: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声明</a:t>
            </a: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3114759" y="759875"/>
            <a:ext cx="5305759" cy="4506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英文 </a:t>
            </a:r>
            <a:r>
              <a:rPr kumimoji="0" lang="is-IS" altLang="zh-CN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宋体" panose="02010600030101010101" pitchFamily="2" charset="-122"/>
                <a:cs typeface="Segoe UI Light" panose="020B0502040204020203"/>
              </a:rPr>
              <a:t>Microsoft YaHei</a:t>
            </a: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宋体" panose="02010600030101010101" pitchFamily="2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中文 微软雅黑</a:t>
            </a: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正文 </a:t>
            </a:r>
            <a:r>
              <a:rPr kumimoji="0" lang="en-US" altLang="zh-CN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1.3</a:t>
            </a: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cn.bing.com</a:t>
            </a: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panose="020B0503020204020204" pitchFamily="34" charset="-122"/>
                <a:cs typeface="+mn-cs"/>
              </a:rPr>
              <a:t>本网站所提供的任何信息内容（包括但不限于 </a:t>
            </a:r>
            <a:r>
              <a:rPr kumimoji="0" lang="en-US" altLang="zh-CN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charset="0"/>
                <a:ea typeface="Segoe UI Light" panose="020B0502040204020203" charset="0"/>
                <a:cs typeface="Segoe UI Light" panose="020B0502040204020203" charset="0"/>
              </a:rPr>
              <a:t>PPT</a:t>
            </a:r>
            <a:r>
              <a:rPr kumimoji="0" lang="zh-CN" altLang="en-US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charset="0"/>
                <a:ea typeface="Segoe UI Light" panose="020B0502040204020203" charset="0"/>
                <a:cs typeface="Segoe UI Light" panose="020B0502040204020203" charset="0"/>
              </a:rPr>
              <a:t> </a:t>
            </a:r>
            <a:r>
              <a:rPr kumimoji="0" lang="zh-CN" altLang="en-US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panose="020B0503020204020204" pitchFamily="34" charset="-122"/>
                <a:cs typeface="+mn-cs"/>
              </a:rPr>
              <a:t>模板、</a:t>
            </a:r>
            <a:r>
              <a:rPr kumimoji="0" lang="en-US" altLang="zh-CN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charset="0"/>
                <a:ea typeface="Segoe UI Light" panose="020B0502040204020203" charset="0"/>
                <a:cs typeface="Segoe UI Light" panose="020B0502040204020203" charset="0"/>
              </a:rPr>
              <a:t>Word</a:t>
            </a:r>
            <a:r>
              <a:rPr kumimoji="0" lang="zh-CN" altLang="en-US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charset="0"/>
                <a:ea typeface="Segoe UI Light" panose="020B0502040204020203" charset="0"/>
                <a:cs typeface="Segoe UI Light" panose="020B0502040204020203" charset="0"/>
              </a:rPr>
              <a:t> </a:t>
            </a:r>
            <a:r>
              <a:rPr kumimoji="0" lang="zh-CN" altLang="en-US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panose="020B0503020204020204" pitchFamily="34" charset="-122"/>
                <a:cs typeface="+mn-cs"/>
              </a:rPr>
              <a:t>文档、</a:t>
            </a:r>
            <a:r>
              <a:rPr kumimoji="0" lang="en-US" altLang="zh-CN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charset="0"/>
                <a:ea typeface="Segoe UI Light" panose="020B0502040204020203" charset="0"/>
                <a:cs typeface="Segoe UI Light" panose="020B0502040204020203" charset="0"/>
              </a:rPr>
              <a:t>Excel</a:t>
            </a:r>
            <a:r>
              <a:rPr kumimoji="0" lang="zh-CN" altLang="en-US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charset="0"/>
                <a:ea typeface="Segoe UI Light" panose="020B0502040204020203" charset="0"/>
                <a:cs typeface="Segoe UI Light" panose="020B0502040204020203" charset="0"/>
              </a:rPr>
              <a:t> </a:t>
            </a:r>
            <a:r>
              <a:rPr kumimoji="0" lang="zh-CN" altLang="en-US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panose="020B0503020204020204" pitchFamily="34" charset="-122"/>
                <a:cs typeface="+mn-cs"/>
              </a:rPr>
              <a:t>图表、图片素材等）均受</a:t>
            </a:r>
            <a:r>
              <a:rPr kumimoji="0" lang="en-US" altLang="zh-CN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panose="020B0503020204020204" pitchFamily="34" charset="-122"/>
                <a:cs typeface="+mn-cs"/>
              </a:rPr>
              <a:t>中华人民共和国著作权法</a:t>
            </a:r>
            <a:r>
              <a:rPr kumimoji="0" lang="en-US" altLang="zh-CN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panose="020B0503020204020204" pitchFamily="34" charset="-122"/>
                <a:cs typeface="+mn-cs"/>
              </a:rPr>
              <a:t>》</a:t>
            </a:r>
            <a:r>
              <a:rPr kumimoji="0" lang="zh-CN" altLang="en-US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panose="020B0503020204020204" pitchFamily="34" charset="-122"/>
                <a:cs typeface="+mn-cs"/>
              </a:rPr>
              <a:t>、</a:t>
            </a:r>
            <a:r>
              <a:rPr kumimoji="0" lang="en-US" altLang="zh-CN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panose="020B0503020204020204" pitchFamily="34" charset="-122"/>
                <a:cs typeface="+mn-cs"/>
              </a:rPr>
              <a:t>信息网络传播权保护条例</a:t>
            </a:r>
            <a:r>
              <a:rPr kumimoji="0" lang="en-US" altLang="zh-CN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panose="020B0503020204020204" pitchFamily="34" charset="-122"/>
                <a:cs typeface="+mn-cs"/>
              </a:rPr>
              <a:t>》</a:t>
            </a:r>
            <a:r>
              <a:rPr kumimoji="0" lang="zh-CN" altLang="en-US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panose="020B0503020204020204" pitchFamily="34" charset="-122"/>
                <a:cs typeface="+mn-cs"/>
              </a:rPr>
              <a:t>及其他适用的法律法规的保护，未经权利人书面明确授权，信息内容的任何部分</a:t>
            </a:r>
            <a:r>
              <a:rPr kumimoji="0" lang="en-US" altLang="zh-CN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panose="020B0503020204020204" pitchFamily="34" charset="-122"/>
                <a:cs typeface="+mn-cs"/>
              </a:rPr>
              <a:t>(</a:t>
            </a:r>
            <a:r>
              <a:rPr kumimoji="0" lang="zh-CN" altLang="en-US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panose="020B0503020204020204" pitchFamily="34" charset="-122"/>
                <a:cs typeface="+mn-cs"/>
              </a:rPr>
              <a:t>包括图片或图表</a:t>
            </a:r>
            <a:r>
              <a:rPr kumimoji="0" lang="en-US" altLang="zh-CN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panose="020B0503020204020204" pitchFamily="34" charset="-122"/>
                <a:cs typeface="+mn-cs"/>
              </a:rPr>
              <a:t>)</a:t>
            </a:r>
            <a:r>
              <a:rPr kumimoji="0" lang="zh-CN" altLang="en-US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panose="020B0503020204020204" pitchFamily="34" charset="-122"/>
                <a:cs typeface="+mn-cs"/>
              </a:rPr>
              <a:t>不得被全部或部分的复制、传播、销售，否则将承担法律责任。</a:t>
            </a:r>
          </a:p>
        </p:txBody>
      </p:sp>
      <p:sp>
        <p:nvSpPr>
          <p:cNvPr id="13" name="矩形 12"/>
          <p:cNvSpPr/>
          <p:nvPr userDrawn="1"/>
        </p:nvSpPr>
        <p:spPr>
          <a:xfrm>
            <a:off x="330454" y="182448"/>
            <a:ext cx="7777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OfficePLUS</a:t>
            </a:r>
            <a:endParaRPr kumimoji="0" lang="zh-CN" altLang="en-US" sz="1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模板使用技巧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330454" y="759873"/>
            <a:ext cx="1713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模板使用技巧</a:t>
            </a: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 1</a:t>
            </a: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330454" y="182448"/>
            <a:ext cx="7777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OfficePLUS</a:t>
            </a: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</p:txBody>
      </p:sp>
      <p:sp>
        <p:nvSpPr>
          <p:cNvPr id="9" name="文本框 8"/>
          <p:cNvSpPr txBox="1"/>
          <p:nvPr userDrawn="1"/>
        </p:nvSpPr>
        <p:spPr>
          <a:xfrm>
            <a:off x="323850" y="1174237"/>
            <a:ext cx="34676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一键调整模板颜色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3851" y="2138896"/>
            <a:ext cx="3971924" cy="3847021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48226" y="2138895"/>
            <a:ext cx="3971925" cy="384702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12" name="文本框 11"/>
          <p:cNvSpPr txBox="1"/>
          <p:nvPr userDrawn="1"/>
        </p:nvSpPr>
        <p:spPr>
          <a:xfrm>
            <a:off x="250108" y="6061004"/>
            <a:ext cx="31864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151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1.</a:t>
            </a:r>
            <a:r>
              <a:rPr kumimoji="0" lang="zh-CN" altLang="en-US" sz="1200" b="0" i="0" u="none" strike="noStrike" kern="1200" cap="none" spc="151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选择“设计”</a:t>
            </a:r>
            <a:r>
              <a:rPr kumimoji="0" lang="en-US" altLang="zh-CN" sz="1200" b="0" i="0" u="none" strike="noStrike" kern="1200" cap="none" spc="151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-</a:t>
            </a:r>
            <a:r>
              <a:rPr kumimoji="0" lang="zh-CN" altLang="en-US" sz="1200" b="0" i="0" u="none" strike="noStrike" kern="1200" cap="none" spc="151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“变体”</a:t>
            </a:r>
            <a:r>
              <a:rPr kumimoji="0" lang="en-US" altLang="zh-CN" sz="1200" b="0" i="0" u="none" strike="noStrike" kern="1200" cap="none" spc="151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-</a:t>
            </a:r>
            <a:r>
              <a:rPr kumimoji="0" lang="zh-CN" altLang="en-US" sz="1200" b="0" i="0" u="none" strike="noStrike" kern="1200" cap="none" spc="151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“颜色”；</a:t>
            </a:r>
            <a:endParaRPr kumimoji="0" lang="en-US" sz="1200" b="0" i="0" u="none" strike="noStrike" kern="1200" cap="none" spc="15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 userDrawn="1"/>
        </p:nvSpPr>
        <p:spPr>
          <a:xfrm>
            <a:off x="4770490" y="6061004"/>
            <a:ext cx="43990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151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2.</a:t>
            </a:r>
            <a:r>
              <a:rPr kumimoji="0" lang="zh-CN" altLang="en-US" sz="1200" b="0" i="0" u="none" strike="noStrike" kern="1200" cap="none" spc="151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选择你喜欢的颜色搭配，模板一秒调整为你选颜色。</a:t>
            </a:r>
            <a:endParaRPr kumimoji="0" lang="en-US" sz="1200" b="0" i="0" u="none" strike="noStrike" kern="1200" cap="none" spc="15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54447" y="2609336"/>
            <a:ext cx="614750" cy="819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90890" y="4257161"/>
            <a:ext cx="614750" cy="819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模板使用技巧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330452" y="759873"/>
            <a:ext cx="17508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模板使用技巧</a:t>
            </a: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 2</a:t>
            </a: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330454" y="182448"/>
            <a:ext cx="7777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OfficePLUS</a:t>
            </a: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3851" y="2138896"/>
            <a:ext cx="3971924" cy="3847021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48227" y="2138895"/>
            <a:ext cx="3971925" cy="384702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7" name="文本框 6"/>
          <p:cNvSpPr txBox="1"/>
          <p:nvPr userDrawn="1"/>
        </p:nvSpPr>
        <p:spPr>
          <a:xfrm>
            <a:off x="323850" y="1174237"/>
            <a:ext cx="34676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随时添加模板样式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文本框 7"/>
          <p:cNvSpPr txBox="1"/>
          <p:nvPr userDrawn="1"/>
        </p:nvSpPr>
        <p:spPr>
          <a:xfrm>
            <a:off x="250109" y="6061004"/>
            <a:ext cx="29265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151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1.</a:t>
            </a:r>
            <a:r>
              <a:rPr kumimoji="0" lang="zh-CN" altLang="en-US" sz="1200" b="0" i="0" u="none" strike="noStrike" kern="1200" cap="none" spc="151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选择“开始”</a:t>
            </a:r>
            <a:r>
              <a:rPr kumimoji="0" lang="en-US" altLang="zh-CN" sz="1200" b="0" i="0" u="none" strike="noStrike" kern="1200" cap="none" spc="151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-</a:t>
            </a:r>
            <a:r>
              <a:rPr kumimoji="0" lang="zh-CN" altLang="en-US" sz="1200" b="0" i="0" u="none" strike="noStrike" kern="1200" cap="none" spc="151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“新建幻灯片”；</a:t>
            </a:r>
            <a:endParaRPr kumimoji="0" lang="en-US" sz="1200" b="0" i="0" u="none" strike="noStrike" kern="1200" cap="none" spc="15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文本框 8"/>
          <p:cNvSpPr txBox="1"/>
          <p:nvPr userDrawn="1"/>
        </p:nvSpPr>
        <p:spPr>
          <a:xfrm>
            <a:off x="4770489" y="6061004"/>
            <a:ext cx="52364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151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2.</a:t>
            </a:r>
            <a:r>
              <a:rPr kumimoji="0" lang="zh-CN" altLang="en-US" sz="1200" b="0" i="0" u="none" strike="noStrike" kern="1200" cap="none" spc="151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选择你需要的页面，如封面页，目录页，副标题页，内容页等</a:t>
            </a:r>
            <a:r>
              <a:rPr kumimoji="0" lang="en-US" altLang="zh-CN" sz="1200" b="0" i="0" u="none" strike="noStrike" kern="1200" cap="none" spc="151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…</a:t>
            </a:r>
            <a:endParaRPr kumimoji="0" lang="en-US" sz="1200" b="0" i="0" u="none" strike="noStrike" kern="1200" cap="none" spc="15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5660" y="2428361"/>
            <a:ext cx="614750" cy="819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关注服务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E73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矩形: 圆角 3"/>
          <p:cNvSpPr/>
          <p:nvPr userDrawn="1"/>
        </p:nvSpPr>
        <p:spPr>
          <a:xfrm>
            <a:off x="809600" y="1527629"/>
            <a:ext cx="2852057" cy="3802742"/>
          </a:xfrm>
          <a:prstGeom prst="roundRect">
            <a:avLst>
              <a:gd name="adj" fmla="val 5598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5" name="图片 4" descr="图片包含 纵横字谜, 文字&#10;&#10;已生成极高可信度的说明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1050" y="1756229"/>
            <a:ext cx="2509157" cy="3345542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/>
        </p:nvSpPr>
        <p:spPr>
          <a:xfrm>
            <a:off x="3929744" y="1566507"/>
            <a:ext cx="6013185" cy="36471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办公模板更新</a:t>
            </a:r>
            <a:endParaRPr kumimoji="0" lang="en-US" altLang="zh-CN" sz="3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微软</a:t>
            </a:r>
            <a:endParaRPr kumimoji="0" lang="en-US" altLang="zh-CN" sz="3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微信扫码关注</a:t>
            </a:r>
            <a:endParaRPr kumimoji="0" lang="en-US" altLang="zh-CN" sz="36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「 微软</a:t>
            </a:r>
            <a:r>
              <a:rPr kumimoji="0" lang="en-US" altLang="zh-CN" sz="3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Office</a:t>
            </a: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文档 」服务号</a:t>
            </a:r>
            <a:endParaRPr kumimoji="0" lang="en-US" altLang="zh-CN" sz="36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7" name="图片 6">
            <a:hlinkClick r:id="rId3"/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744" y="6345797"/>
            <a:ext cx="1284515" cy="22607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使用小程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 userDrawn="1"/>
        </p:nvCxnSpPr>
        <p:spPr>
          <a:xfrm>
            <a:off x="0" y="657288"/>
            <a:ext cx="9144000" cy="0"/>
          </a:xfrm>
          <a:prstGeom prst="line">
            <a:avLst/>
          </a:prstGeom>
          <a:ln>
            <a:solidFill>
              <a:srgbClr val="E73A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/>
          <p:cNvSpPr/>
          <p:nvPr userDrawn="1"/>
        </p:nvSpPr>
        <p:spPr>
          <a:xfrm>
            <a:off x="0" y="3091550"/>
            <a:ext cx="9144000" cy="3766453"/>
          </a:xfrm>
          <a:prstGeom prst="rect">
            <a:avLst/>
          </a:prstGeom>
          <a:solidFill>
            <a:srgbClr val="E73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矩形: 圆角 7"/>
          <p:cNvSpPr/>
          <p:nvPr userDrawn="1"/>
        </p:nvSpPr>
        <p:spPr>
          <a:xfrm>
            <a:off x="466046" y="1362836"/>
            <a:ext cx="2596755" cy="3462340"/>
          </a:xfrm>
          <a:prstGeom prst="roundRect">
            <a:avLst>
              <a:gd name="adj" fmla="val 5598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矩形: 圆角 8"/>
          <p:cNvSpPr/>
          <p:nvPr userDrawn="1"/>
        </p:nvSpPr>
        <p:spPr>
          <a:xfrm>
            <a:off x="3280850" y="1362836"/>
            <a:ext cx="2596755" cy="3462340"/>
          </a:xfrm>
          <a:prstGeom prst="roundRect">
            <a:avLst>
              <a:gd name="adj" fmla="val 5598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254155" y="286129"/>
            <a:ext cx="8635697" cy="73250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微信扫描小程序码，使用微软移动办公黑科技 </a:t>
            </a: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lt"/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 flipH="1">
            <a:off x="1142318" y="369629"/>
            <a:ext cx="199845" cy="622048"/>
          </a:xfrm>
          <a:prstGeom prst="line">
            <a:avLst/>
          </a:prstGeom>
          <a:ln>
            <a:solidFill>
              <a:srgbClr val="E73A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 userDrawn="1"/>
        </p:nvCxnSpPr>
        <p:spPr>
          <a:xfrm flipH="1">
            <a:off x="7801832" y="369629"/>
            <a:ext cx="199845" cy="622048"/>
          </a:xfrm>
          <a:prstGeom prst="line">
            <a:avLst/>
          </a:prstGeom>
          <a:ln>
            <a:solidFill>
              <a:srgbClr val="E73A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: 圆角 12"/>
          <p:cNvSpPr/>
          <p:nvPr userDrawn="1"/>
        </p:nvSpPr>
        <p:spPr>
          <a:xfrm>
            <a:off x="6119813" y="1362836"/>
            <a:ext cx="2596755" cy="3462340"/>
          </a:xfrm>
          <a:prstGeom prst="roundRect">
            <a:avLst>
              <a:gd name="adj" fmla="val 5598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924" t="13924" r="13924" b="13924"/>
          <a:stretch>
            <a:fillRect/>
          </a:stretch>
        </p:blipFill>
        <p:spPr>
          <a:xfrm>
            <a:off x="3528848" y="1673081"/>
            <a:ext cx="2057400" cy="27432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439" r="14439"/>
          <a:stretch>
            <a:fillRect/>
          </a:stretch>
        </p:blipFill>
        <p:spPr>
          <a:xfrm>
            <a:off x="6389491" y="1673081"/>
            <a:ext cx="2057400" cy="27432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5724" y="1673081"/>
            <a:ext cx="2057400" cy="2743200"/>
          </a:xfrm>
          <a:prstGeom prst="rect">
            <a:avLst/>
          </a:prstGeom>
        </p:spPr>
      </p:pic>
      <p:sp>
        <p:nvSpPr>
          <p:cNvPr id="17" name="文本框 16"/>
          <p:cNvSpPr txBox="1"/>
          <p:nvPr userDrawn="1"/>
        </p:nvSpPr>
        <p:spPr>
          <a:xfrm>
            <a:off x="399307" y="5138742"/>
            <a:ext cx="273023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0" cap="none" spc="0" normalizeH="0" baseline="0" noProof="0">
                <a:ln>
                  <a:noFill/>
                </a:ln>
                <a:solidFill>
                  <a:prstClr val="white">
                    <a:alpha val="77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在微信访问</a:t>
            </a:r>
            <a:r>
              <a:rPr kumimoji="0" lang="en-US" altLang="zh-CN" sz="2000" b="0" i="0" u="none" strike="noStrike" kern="0" cap="none" spc="0" normalizeH="0" baseline="0" noProof="0">
                <a:ln>
                  <a:noFill/>
                </a:ln>
                <a:solidFill>
                  <a:prstClr val="white">
                    <a:alpha val="77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OneDrive</a:t>
            </a:r>
          </a:p>
          <a:p>
            <a:pPr marL="0" marR="0" lvl="0" indent="0" algn="ctr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「 微软</a:t>
            </a:r>
            <a:r>
              <a:rPr kumimoji="0" lang="en-US" altLang="zh-CN" sz="2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Office</a:t>
            </a:r>
            <a:r>
              <a:rPr kumimoji="0" lang="zh-CN" altLang="en-US" sz="2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文档 」</a:t>
            </a:r>
            <a:endParaRPr kumimoji="0" lang="en-US" sz="20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lt"/>
            </a:endParaRPr>
          </a:p>
        </p:txBody>
      </p:sp>
      <p:sp>
        <p:nvSpPr>
          <p:cNvPr id="18" name="文本框 17"/>
          <p:cNvSpPr txBox="1"/>
          <p:nvPr userDrawn="1"/>
        </p:nvSpPr>
        <p:spPr>
          <a:xfrm>
            <a:off x="3338329" y="5138742"/>
            <a:ext cx="246734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0" cap="none" spc="0" normalizeH="0" baseline="0" noProof="0">
                <a:ln>
                  <a:noFill/>
                </a:ln>
                <a:solidFill>
                  <a:prstClr val="white">
                    <a:alpha val="77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让你的文档会说话</a:t>
            </a:r>
            <a:endParaRPr kumimoji="0" lang="en-US" altLang="zh-CN" sz="2000" b="0" i="0" u="none" strike="noStrike" kern="0" cap="none" spc="0" normalizeH="0" baseline="0" noProof="0">
              <a:ln>
                <a:noFill/>
              </a:ln>
              <a:solidFill>
                <a:prstClr val="white">
                  <a:alpha val="77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「 微软听听文档 」</a:t>
            </a:r>
          </a:p>
        </p:txBody>
      </p:sp>
      <p:sp>
        <p:nvSpPr>
          <p:cNvPr id="19" name="文本框 18"/>
          <p:cNvSpPr txBox="1"/>
          <p:nvPr userDrawn="1"/>
        </p:nvSpPr>
        <p:spPr>
          <a:xfrm>
            <a:off x="6171695" y="5138742"/>
            <a:ext cx="249299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0" cap="none" spc="0" normalizeH="0" baseline="0" noProof="0">
                <a:ln>
                  <a:noFill/>
                </a:ln>
                <a:solidFill>
                  <a:prstClr val="white">
                    <a:alpha val="77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你的文档创作小助手</a:t>
            </a:r>
            <a:endParaRPr kumimoji="0" lang="en-US" altLang="zh-CN" sz="2000" b="0" i="0" u="none" strike="noStrike" kern="0" cap="none" spc="0" normalizeH="0" baseline="0" noProof="0">
              <a:ln>
                <a:noFill/>
              </a:ln>
              <a:solidFill>
                <a:prstClr val="white">
                  <a:alpha val="77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「 微软小蜜 」</a:t>
            </a:r>
          </a:p>
        </p:txBody>
      </p:sp>
      <p:cxnSp>
        <p:nvCxnSpPr>
          <p:cNvPr id="20" name="直接连接符 19"/>
          <p:cNvCxnSpPr/>
          <p:nvPr userDrawn="1"/>
        </p:nvCxnSpPr>
        <p:spPr>
          <a:xfrm>
            <a:off x="3148526" y="5330653"/>
            <a:ext cx="0" cy="653143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 userDrawn="1"/>
        </p:nvCxnSpPr>
        <p:spPr>
          <a:xfrm>
            <a:off x="5982161" y="5330653"/>
            <a:ext cx="0" cy="653143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图片 21">
            <a:hlinkClick r:id="rId5"/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744" y="6345797"/>
            <a:ext cx="1284515" cy="2260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_四项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 5"/>
          <p:cNvGrpSpPr/>
          <p:nvPr userDrawn="1"/>
        </p:nvGrpSpPr>
        <p:grpSpPr>
          <a:xfrm>
            <a:off x="-1518614" y="-1006438"/>
            <a:ext cx="6558699" cy="8460344"/>
            <a:chOff x="3447068" y="836877"/>
            <a:chExt cx="5039295" cy="4875300"/>
          </a:xfrm>
        </p:grpSpPr>
        <p:sp>
          <p:nvSpPr>
            <p:cNvPr id="2" name="椭圆 1"/>
            <p:cNvSpPr/>
            <p:nvPr userDrawn="1"/>
          </p:nvSpPr>
          <p:spPr>
            <a:xfrm>
              <a:off x="3447068" y="836877"/>
              <a:ext cx="4873584" cy="4492198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accent2">
                    <a:lumMod val="50000"/>
                  </a:schemeClr>
                </a:gs>
                <a:gs pos="41000">
                  <a:schemeClr val="accent1">
                    <a:lumMod val="75000"/>
                    <a:alpha val="80000"/>
                  </a:schemeClr>
                </a:gs>
                <a:gs pos="0">
                  <a:schemeClr val="accent3">
                    <a:lumMod val="75000"/>
                    <a:alpha val="80000"/>
                  </a:schemeClr>
                </a:gs>
                <a:gs pos="72000">
                  <a:schemeClr val="accent2">
                    <a:lumMod val="75000"/>
                    <a:alpha val="8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  <p:sp>
          <p:nvSpPr>
            <p:cNvPr id="4" name="椭圆 1"/>
            <p:cNvSpPr/>
            <p:nvPr userDrawn="1"/>
          </p:nvSpPr>
          <p:spPr>
            <a:xfrm rot="8851590">
              <a:off x="3612779" y="1219979"/>
              <a:ext cx="4873584" cy="4492198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accent2">
                    <a:lumMod val="50000"/>
                  </a:schemeClr>
                </a:gs>
                <a:gs pos="41000">
                  <a:schemeClr val="accent1">
                    <a:lumMod val="75000"/>
                    <a:alpha val="80000"/>
                  </a:schemeClr>
                </a:gs>
                <a:gs pos="0">
                  <a:schemeClr val="accent3">
                    <a:lumMod val="75000"/>
                    <a:alpha val="80000"/>
                  </a:schemeClr>
                </a:gs>
                <a:gs pos="72000">
                  <a:schemeClr val="accent2">
                    <a:lumMod val="75000"/>
                    <a:alpha val="8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</p:grpSp>
      <p:sp>
        <p:nvSpPr>
          <p:cNvPr id="7" name="文本占位符 6"/>
          <p:cNvSpPr>
            <a:spLocks noGrp="1"/>
          </p:cNvSpPr>
          <p:nvPr>
            <p:ph type="body" sz="quarter" idx="13" hasCustomPrompt="1"/>
          </p:nvPr>
        </p:nvSpPr>
        <p:spPr>
          <a:xfrm>
            <a:off x="1203298" y="2011119"/>
            <a:ext cx="2082162" cy="1529527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9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标题</a:t>
            </a:r>
          </a:p>
        </p:txBody>
      </p:sp>
      <p:sp>
        <p:nvSpPr>
          <p:cNvPr id="8" name="文本占位符 6"/>
          <p:cNvSpPr>
            <a:spLocks noGrp="1"/>
          </p:cNvSpPr>
          <p:nvPr>
            <p:ph type="body" sz="quarter" idx="14" hasCustomPrompt="1"/>
          </p:nvPr>
        </p:nvSpPr>
        <p:spPr>
          <a:xfrm>
            <a:off x="1203298" y="3545510"/>
            <a:ext cx="2082162" cy="59055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CONTENTS</a:t>
            </a:r>
            <a:endParaRPr kumimoji="1" lang="zh-CN" altLang="en-US"/>
          </a:p>
        </p:txBody>
      </p:sp>
      <p:sp>
        <p:nvSpPr>
          <p:cNvPr id="9" name="文本占位符 6"/>
          <p:cNvSpPr>
            <a:spLocks noGrp="1"/>
          </p:cNvSpPr>
          <p:nvPr>
            <p:ph type="body" sz="quarter" idx="15" hasCustomPrompt="1"/>
          </p:nvPr>
        </p:nvSpPr>
        <p:spPr>
          <a:xfrm>
            <a:off x="5414268" y="1537682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10" name="文本占位符 6"/>
          <p:cNvSpPr>
            <a:spLocks noGrp="1"/>
          </p:cNvSpPr>
          <p:nvPr>
            <p:ph type="body" sz="quarter" idx="16"/>
          </p:nvPr>
        </p:nvSpPr>
        <p:spPr>
          <a:xfrm>
            <a:off x="6113749" y="1537682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15" name="文本占位符 6"/>
          <p:cNvSpPr>
            <a:spLocks noGrp="1"/>
          </p:cNvSpPr>
          <p:nvPr>
            <p:ph type="body" sz="quarter" idx="17" hasCustomPrompt="1"/>
          </p:nvPr>
        </p:nvSpPr>
        <p:spPr>
          <a:xfrm>
            <a:off x="5414268" y="2580452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16" name="文本占位符 6"/>
          <p:cNvSpPr>
            <a:spLocks noGrp="1"/>
          </p:cNvSpPr>
          <p:nvPr>
            <p:ph type="body" sz="quarter" idx="18"/>
          </p:nvPr>
        </p:nvSpPr>
        <p:spPr>
          <a:xfrm>
            <a:off x="6113749" y="2580452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13" name="文本占位符 6"/>
          <p:cNvSpPr>
            <a:spLocks noGrp="1"/>
          </p:cNvSpPr>
          <p:nvPr>
            <p:ph type="body" sz="quarter" idx="19" hasCustomPrompt="1"/>
          </p:nvPr>
        </p:nvSpPr>
        <p:spPr>
          <a:xfrm>
            <a:off x="5410021" y="3623222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14" name="文本占位符 6"/>
          <p:cNvSpPr>
            <a:spLocks noGrp="1"/>
          </p:cNvSpPr>
          <p:nvPr>
            <p:ph type="body" sz="quarter" idx="20"/>
          </p:nvPr>
        </p:nvSpPr>
        <p:spPr>
          <a:xfrm>
            <a:off x="6109504" y="3623222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19" name="文本占位符 6"/>
          <p:cNvSpPr>
            <a:spLocks noGrp="1"/>
          </p:cNvSpPr>
          <p:nvPr>
            <p:ph type="body" sz="quarter" idx="21" hasCustomPrompt="1"/>
          </p:nvPr>
        </p:nvSpPr>
        <p:spPr>
          <a:xfrm>
            <a:off x="5410021" y="4665992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20" name="文本占位符 6"/>
          <p:cNvSpPr>
            <a:spLocks noGrp="1"/>
          </p:cNvSpPr>
          <p:nvPr>
            <p:ph type="body" sz="quarter" idx="22"/>
          </p:nvPr>
        </p:nvSpPr>
        <p:spPr>
          <a:xfrm>
            <a:off x="6109504" y="4665992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页_6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241718" y="258236"/>
            <a:ext cx="3977087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/>
              <a:t>CLICK</a:t>
            </a:r>
            <a:r>
              <a:rPr kumimoji="1" lang="zh-CN" altLang="en-US"/>
              <a:t> </a:t>
            </a:r>
            <a:r>
              <a:rPr kumimoji="1" lang="en-US" altLang="zh-CN"/>
              <a:t>HERE</a:t>
            </a:r>
            <a:r>
              <a:rPr kumimoji="1" lang="zh-CN" altLang="en-US"/>
              <a:t> </a:t>
            </a:r>
            <a:r>
              <a:rPr kumimoji="1" lang="en-US" altLang="zh-CN"/>
              <a:t>TO</a:t>
            </a:r>
            <a:r>
              <a:rPr kumimoji="1" lang="zh-CN" altLang="en-US"/>
              <a:t> </a:t>
            </a:r>
            <a:r>
              <a:rPr kumimoji="1" lang="en-US" altLang="zh-CN"/>
              <a:t>ADD</a:t>
            </a:r>
            <a:r>
              <a:rPr kumimoji="1" lang="zh-CN" altLang="en-US"/>
              <a:t> </a:t>
            </a:r>
            <a:r>
              <a:rPr kumimoji="1" lang="en-US" altLang="zh-CN"/>
              <a:t>YOUR</a:t>
            </a:r>
            <a:r>
              <a:rPr kumimoji="1" lang="zh-CN" altLang="en-US"/>
              <a:t> </a:t>
            </a:r>
            <a:r>
              <a:rPr kumimoji="1" lang="en-US" altLang="zh-CN"/>
              <a:t>TITLE</a:t>
            </a:r>
            <a:endParaRPr kumimoji="1" lang="zh-CN" altLang="en-US"/>
          </a:p>
        </p:txBody>
      </p:sp>
      <p:sp>
        <p:nvSpPr>
          <p:cNvPr id="3" name="矩形 2"/>
          <p:cNvSpPr/>
          <p:nvPr userDrawn="1"/>
        </p:nvSpPr>
        <p:spPr>
          <a:xfrm>
            <a:off x="0" y="1182031"/>
            <a:ext cx="9144000" cy="5675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kumimoji="1" lang="zh-CN" altLang="en-US" sz="180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_五项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 5"/>
          <p:cNvGrpSpPr/>
          <p:nvPr userDrawn="1"/>
        </p:nvGrpSpPr>
        <p:grpSpPr>
          <a:xfrm>
            <a:off x="-1518614" y="-1006438"/>
            <a:ext cx="6558699" cy="8460344"/>
            <a:chOff x="3447068" y="836877"/>
            <a:chExt cx="5039295" cy="4875300"/>
          </a:xfrm>
        </p:grpSpPr>
        <p:sp>
          <p:nvSpPr>
            <p:cNvPr id="2" name="椭圆 1"/>
            <p:cNvSpPr/>
            <p:nvPr userDrawn="1"/>
          </p:nvSpPr>
          <p:spPr>
            <a:xfrm>
              <a:off x="3447068" y="836877"/>
              <a:ext cx="4873584" cy="4492198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accent2">
                    <a:lumMod val="50000"/>
                  </a:schemeClr>
                </a:gs>
                <a:gs pos="41000">
                  <a:schemeClr val="accent1">
                    <a:lumMod val="75000"/>
                    <a:alpha val="80000"/>
                  </a:schemeClr>
                </a:gs>
                <a:gs pos="0">
                  <a:schemeClr val="accent3">
                    <a:lumMod val="75000"/>
                    <a:alpha val="80000"/>
                  </a:schemeClr>
                </a:gs>
                <a:gs pos="72000">
                  <a:schemeClr val="accent2">
                    <a:lumMod val="75000"/>
                    <a:alpha val="8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  <p:sp>
          <p:nvSpPr>
            <p:cNvPr id="4" name="椭圆 1"/>
            <p:cNvSpPr/>
            <p:nvPr userDrawn="1"/>
          </p:nvSpPr>
          <p:spPr>
            <a:xfrm rot="8851590">
              <a:off x="3612779" y="1219979"/>
              <a:ext cx="4873584" cy="4492198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accent2">
                    <a:lumMod val="50000"/>
                  </a:schemeClr>
                </a:gs>
                <a:gs pos="41000">
                  <a:schemeClr val="accent1">
                    <a:lumMod val="75000"/>
                    <a:alpha val="80000"/>
                  </a:schemeClr>
                </a:gs>
                <a:gs pos="0">
                  <a:schemeClr val="accent3">
                    <a:lumMod val="75000"/>
                    <a:alpha val="80000"/>
                  </a:schemeClr>
                </a:gs>
                <a:gs pos="72000">
                  <a:schemeClr val="accent2">
                    <a:lumMod val="75000"/>
                    <a:alpha val="8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</p:grpSp>
      <p:sp>
        <p:nvSpPr>
          <p:cNvPr id="7" name="文本占位符 6"/>
          <p:cNvSpPr>
            <a:spLocks noGrp="1"/>
          </p:cNvSpPr>
          <p:nvPr>
            <p:ph type="body" sz="quarter" idx="13" hasCustomPrompt="1"/>
          </p:nvPr>
        </p:nvSpPr>
        <p:spPr>
          <a:xfrm>
            <a:off x="1203298" y="2011119"/>
            <a:ext cx="2082162" cy="1529527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9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标题</a:t>
            </a:r>
          </a:p>
        </p:txBody>
      </p:sp>
      <p:sp>
        <p:nvSpPr>
          <p:cNvPr id="8" name="文本占位符 6"/>
          <p:cNvSpPr>
            <a:spLocks noGrp="1"/>
          </p:cNvSpPr>
          <p:nvPr>
            <p:ph type="body" sz="quarter" idx="14" hasCustomPrompt="1"/>
          </p:nvPr>
        </p:nvSpPr>
        <p:spPr>
          <a:xfrm>
            <a:off x="1203298" y="3545510"/>
            <a:ext cx="2082162" cy="59055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CONTENTS</a:t>
            </a:r>
            <a:endParaRPr kumimoji="1" lang="zh-CN" altLang="en-US"/>
          </a:p>
        </p:txBody>
      </p:sp>
      <p:sp>
        <p:nvSpPr>
          <p:cNvPr id="9" name="文本占位符 6"/>
          <p:cNvSpPr>
            <a:spLocks noGrp="1"/>
          </p:cNvSpPr>
          <p:nvPr>
            <p:ph type="body" sz="quarter" idx="15" hasCustomPrompt="1"/>
          </p:nvPr>
        </p:nvSpPr>
        <p:spPr>
          <a:xfrm>
            <a:off x="5414268" y="1203145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10" name="文本占位符 6"/>
          <p:cNvSpPr>
            <a:spLocks noGrp="1"/>
          </p:cNvSpPr>
          <p:nvPr>
            <p:ph type="body" sz="quarter" idx="16"/>
          </p:nvPr>
        </p:nvSpPr>
        <p:spPr>
          <a:xfrm>
            <a:off x="6113749" y="1203145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15" name="文本占位符 6"/>
          <p:cNvSpPr>
            <a:spLocks noGrp="1"/>
          </p:cNvSpPr>
          <p:nvPr>
            <p:ph type="body" sz="quarter" idx="17" hasCustomPrompt="1"/>
          </p:nvPr>
        </p:nvSpPr>
        <p:spPr>
          <a:xfrm>
            <a:off x="5414268" y="2112101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16" name="文本占位符 6"/>
          <p:cNvSpPr>
            <a:spLocks noGrp="1"/>
          </p:cNvSpPr>
          <p:nvPr>
            <p:ph type="body" sz="quarter" idx="18"/>
          </p:nvPr>
        </p:nvSpPr>
        <p:spPr>
          <a:xfrm>
            <a:off x="6113749" y="2112101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17" name="文本占位符 6"/>
          <p:cNvSpPr>
            <a:spLocks noGrp="1"/>
          </p:cNvSpPr>
          <p:nvPr>
            <p:ph type="body" sz="quarter" idx="19" hasCustomPrompt="1"/>
          </p:nvPr>
        </p:nvSpPr>
        <p:spPr>
          <a:xfrm>
            <a:off x="5414268" y="3021057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18" name="文本占位符 6"/>
          <p:cNvSpPr>
            <a:spLocks noGrp="1"/>
          </p:cNvSpPr>
          <p:nvPr>
            <p:ph type="body" sz="quarter" idx="20"/>
          </p:nvPr>
        </p:nvSpPr>
        <p:spPr>
          <a:xfrm>
            <a:off x="6113749" y="3021057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21" name="文本占位符 6"/>
          <p:cNvSpPr>
            <a:spLocks noGrp="1"/>
          </p:cNvSpPr>
          <p:nvPr>
            <p:ph type="body" sz="quarter" idx="21" hasCustomPrompt="1"/>
          </p:nvPr>
        </p:nvSpPr>
        <p:spPr>
          <a:xfrm>
            <a:off x="5414268" y="3930013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22" name="文本占位符 6"/>
          <p:cNvSpPr>
            <a:spLocks noGrp="1"/>
          </p:cNvSpPr>
          <p:nvPr>
            <p:ph type="body" sz="quarter" idx="22"/>
          </p:nvPr>
        </p:nvSpPr>
        <p:spPr>
          <a:xfrm>
            <a:off x="6113749" y="3930013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23" name="文本占位符 6"/>
          <p:cNvSpPr>
            <a:spLocks noGrp="1"/>
          </p:cNvSpPr>
          <p:nvPr>
            <p:ph type="body" sz="quarter" idx="23" hasCustomPrompt="1"/>
          </p:nvPr>
        </p:nvSpPr>
        <p:spPr>
          <a:xfrm>
            <a:off x="5414268" y="4838969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24" name="文本占位符 6"/>
          <p:cNvSpPr>
            <a:spLocks noGrp="1"/>
          </p:cNvSpPr>
          <p:nvPr>
            <p:ph type="body" sz="quarter" idx="24"/>
          </p:nvPr>
        </p:nvSpPr>
        <p:spPr>
          <a:xfrm>
            <a:off x="6113749" y="4838969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_六项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 5"/>
          <p:cNvGrpSpPr/>
          <p:nvPr userDrawn="1"/>
        </p:nvGrpSpPr>
        <p:grpSpPr>
          <a:xfrm>
            <a:off x="-1518614" y="-1006438"/>
            <a:ext cx="6558699" cy="8460344"/>
            <a:chOff x="3447068" y="836877"/>
            <a:chExt cx="5039295" cy="4875300"/>
          </a:xfrm>
        </p:grpSpPr>
        <p:sp>
          <p:nvSpPr>
            <p:cNvPr id="2" name="椭圆 1"/>
            <p:cNvSpPr/>
            <p:nvPr userDrawn="1"/>
          </p:nvSpPr>
          <p:spPr>
            <a:xfrm>
              <a:off x="3447068" y="836877"/>
              <a:ext cx="4873584" cy="4492198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accent2">
                    <a:lumMod val="50000"/>
                  </a:schemeClr>
                </a:gs>
                <a:gs pos="41000">
                  <a:schemeClr val="accent1">
                    <a:lumMod val="75000"/>
                    <a:alpha val="80000"/>
                  </a:schemeClr>
                </a:gs>
                <a:gs pos="0">
                  <a:schemeClr val="accent3">
                    <a:lumMod val="75000"/>
                    <a:alpha val="80000"/>
                  </a:schemeClr>
                </a:gs>
                <a:gs pos="72000">
                  <a:schemeClr val="accent2">
                    <a:lumMod val="75000"/>
                    <a:alpha val="8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  <p:sp>
          <p:nvSpPr>
            <p:cNvPr id="4" name="椭圆 1"/>
            <p:cNvSpPr/>
            <p:nvPr userDrawn="1"/>
          </p:nvSpPr>
          <p:spPr>
            <a:xfrm rot="8851590">
              <a:off x="3612779" y="1219979"/>
              <a:ext cx="4873584" cy="4492198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accent2">
                    <a:lumMod val="50000"/>
                  </a:schemeClr>
                </a:gs>
                <a:gs pos="41000">
                  <a:schemeClr val="accent1">
                    <a:lumMod val="75000"/>
                    <a:alpha val="80000"/>
                  </a:schemeClr>
                </a:gs>
                <a:gs pos="0">
                  <a:schemeClr val="accent3">
                    <a:lumMod val="75000"/>
                    <a:alpha val="80000"/>
                  </a:schemeClr>
                </a:gs>
                <a:gs pos="72000">
                  <a:schemeClr val="accent2">
                    <a:lumMod val="75000"/>
                    <a:alpha val="8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</p:grpSp>
      <p:sp>
        <p:nvSpPr>
          <p:cNvPr id="7" name="文本占位符 6"/>
          <p:cNvSpPr>
            <a:spLocks noGrp="1"/>
          </p:cNvSpPr>
          <p:nvPr>
            <p:ph type="body" sz="quarter" idx="13" hasCustomPrompt="1"/>
          </p:nvPr>
        </p:nvSpPr>
        <p:spPr>
          <a:xfrm>
            <a:off x="1203298" y="2011119"/>
            <a:ext cx="2082162" cy="1529527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9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标题</a:t>
            </a:r>
          </a:p>
        </p:txBody>
      </p:sp>
      <p:sp>
        <p:nvSpPr>
          <p:cNvPr id="8" name="文本占位符 6"/>
          <p:cNvSpPr>
            <a:spLocks noGrp="1"/>
          </p:cNvSpPr>
          <p:nvPr>
            <p:ph type="body" sz="quarter" idx="14" hasCustomPrompt="1"/>
          </p:nvPr>
        </p:nvSpPr>
        <p:spPr>
          <a:xfrm>
            <a:off x="1203298" y="3545510"/>
            <a:ext cx="2082162" cy="59055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CONTENTS</a:t>
            </a:r>
            <a:endParaRPr kumimoji="1" lang="zh-CN" altLang="en-US"/>
          </a:p>
        </p:txBody>
      </p:sp>
      <p:sp>
        <p:nvSpPr>
          <p:cNvPr id="9" name="文本占位符 6"/>
          <p:cNvSpPr>
            <a:spLocks noGrp="1"/>
          </p:cNvSpPr>
          <p:nvPr>
            <p:ph type="body" sz="quarter" idx="15" hasCustomPrompt="1"/>
          </p:nvPr>
        </p:nvSpPr>
        <p:spPr>
          <a:xfrm>
            <a:off x="5414268" y="779399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10" name="文本占位符 6"/>
          <p:cNvSpPr>
            <a:spLocks noGrp="1"/>
          </p:cNvSpPr>
          <p:nvPr>
            <p:ph type="body" sz="quarter" idx="16"/>
          </p:nvPr>
        </p:nvSpPr>
        <p:spPr>
          <a:xfrm>
            <a:off x="6113749" y="779399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15" name="文本占位符 6"/>
          <p:cNvSpPr>
            <a:spLocks noGrp="1"/>
          </p:cNvSpPr>
          <p:nvPr>
            <p:ph type="body" sz="quarter" idx="17" hasCustomPrompt="1"/>
          </p:nvPr>
        </p:nvSpPr>
        <p:spPr>
          <a:xfrm>
            <a:off x="5414268" y="1688355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16" name="文本占位符 6"/>
          <p:cNvSpPr>
            <a:spLocks noGrp="1"/>
          </p:cNvSpPr>
          <p:nvPr>
            <p:ph type="body" sz="quarter" idx="18"/>
          </p:nvPr>
        </p:nvSpPr>
        <p:spPr>
          <a:xfrm>
            <a:off x="6113749" y="1688355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17" name="文本占位符 6"/>
          <p:cNvSpPr>
            <a:spLocks noGrp="1"/>
          </p:cNvSpPr>
          <p:nvPr>
            <p:ph type="body" sz="quarter" idx="19" hasCustomPrompt="1"/>
          </p:nvPr>
        </p:nvSpPr>
        <p:spPr>
          <a:xfrm>
            <a:off x="5414268" y="2597311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18" name="文本占位符 6"/>
          <p:cNvSpPr>
            <a:spLocks noGrp="1"/>
          </p:cNvSpPr>
          <p:nvPr>
            <p:ph type="body" sz="quarter" idx="20"/>
          </p:nvPr>
        </p:nvSpPr>
        <p:spPr>
          <a:xfrm>
            <a:off x="6113749" y="2597311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21" name="文本占位符 6"/>
          <p:cNvSpPr>
            <a:spLocks noGrp="1"/>
          </p:cNvSpPr>
          <p:nvPr>
            <p:ph type="body" sz="quarter" idx="21" hasCustomPrompt="1"/>
          </p:nvPr>
        </p:nvSpPr>
        <p:spPr>
          <a:xfrm>
            <a:off x="5414268" y="3506267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22" name="文本占位符 6"/>
          <p:cNvSpPr>
            <a:spLocks noGrp="1"/>
          </p:cNvSpPr>
          <p:nvPr>
            <p:ph type="body" sz="quarter" idx="22"/>
          </p:nvPr>
        </p:nvSpPr>
        <p:spPr>
          <a:xfrm>
            <a:off x="6113749" y="3506267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19" name="文本占位符 6"/>
          <p:cNvSpPr>
            <a:spLocks noGrp="1"/>
          </p:cNvSpPr>
          <p:nvPr>
            <p:ph type="body" sz="quarter" idx="23" hasCustomPrompt="1"/>
          </p:nvPr>
        </p:nvSpPr>
        <p:spPr>
          <a:xfrm>
            <a:off x="5414268" y="4417945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20" name="文本占位符 6"/>
          <p:cNvSpPr>
            <a:spLocks noGrp="1"/>
          </p:cNvSpPr>
          <p:nvPr>
            <p:ph type="body" sz="quarter" idx="24"/>
          </p:nvPr>
        </p:nvSpPr>
        <p:spPr>
          <a:xfrm>
            <a:off x="6113749" y="4417945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25" name="文本占位符 6"/>
          <p:cNvSpPr>
            <a:spLocks noGrp="1"/>
          </p:cNvSpPr>
          <p:nvPr>
            <p:ph type="body" sz="quarter" idx="25" hasCustomPrompt="1"/>
          </p:nvPr>
        </p:nvSpPr>
        <p:spPr>
          <a:xfrm>
            <a:off x="5414268" y="5326901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26" name="文本占位符 6"/>
          <p:cNvSpPr>
            <a:spLocks noGrp="1"/>
          </p:cNvSpPr>
          <p:nvPr>
            <p:ph type="body" sz="quarter" idx="26"/>
          </p:nvPr>
        </p:nvSpPr>
        <p:spPr>
          <a:xfrm>
            <a:off x="6113749" y="5326901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副标题页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/>
          </a:p>
        </p:txBody>
      </p:sp>
      <p:grpSp>
        <p:nvGrpSpPr>
          <p:cNvPr id="7" name="组 6"/>
          <p:cNvGrpSpPr/>
          <p:nvPr userDrawn="1"/>
        </p:nvGrpSpPr>
        <p:grpSpPr>
          <a:xfrm>
            <a:off x="1466461" y="-1803666"/>
            <a:ext cx="5903168" cy="6691365"/>
            <a:chOff x="5067768" y="-852735"/>
            <a:chExt cx="9613786" cy="9526783"/>
          </a:xfrm>
        </p:grpSpPr>
        <p:sp>
          <p:nvSpPr>
            <p:cNvPr id="5" name="椭圆 1"/>
            <p:cNvSpPr/>
            <p:nvPr userDrawn="1"/>
          </p:nvSpPr>
          <p:spPr>
            <a:xfrm rot="19800000">
              <a:off x="5067768" y="-247745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  <p:sp>
          <p:nvSpPr>
            <p:cNvPr id="6" name="椭圆 1"/>
            <p:cNvSpPr/>
            <p:nvPr userDrawn="1"/>
          </p:nvSpPr>
          <p:spPr>
            <a:xfrm rot="17526771">
              <a:off x="5527534" y="-479972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</p:grpSp>
      <p:sp>
        <p:nvSpPr>
          <p:cNvPr id="8" name="文本占位符 6"/>
          <p:cNvSpPr>
            <a:spLocks noGrp="1"/>
          </p:cNvSpPr>
          <p:nvPr>
            <p:ph type="body" sz="quarter" idx="15" hasCustomPrompt="1"/>
          </p:nvPr>
        </p:nvSpPr>
        <p:spPr>
          <a:xfrm>
            <a:off x="3480528" y="660100"/>
            <a:ext cx="2182944" cy="2373032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166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9" name="文本占位符 6"/>
          <p:cNvSpPr>
            <a:spLocks noGrp="1"/>
          </p:cNvSpPr>
          <p:nvPr>
            <p:ph type="body" sz="quarter" idx="16"/>
          </p:nvPr>
        </p:nvSpPr>
        <p:spPr>
          <a:xfrm>
            <a:off x="2793381" y="3033133"/>
            <a:ext cx="3557240" cy="82519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副标题页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/>
          </a:p>
        </p:txBody>
      </p:sp>
      <p:grpSp>
        <p:nvGrpSpPr>
          <p:cNvPr id="7" name="组 6"/>
          <p:cNvGrpSpPr/>
          <p:nvPr userDrawn="1"/>
        </p:nvGrpSpPr>
        <p:grpSpPr>
          <a:xfrm>
            <a:off x="1466461" y="-1803666"/>
            <a:ext cx="5903168" cy="6691365"/>
            <a:chOff x="5067768" y="-852735"/>
            <a:chExt cx="9613786" cy="9526783"/>
          </a:xfrm>
        </p:grpSpPr>
        <p:sp>
          <p:nvSpPr>
            <p:cNvPr id="5" name="椭圆 1"/>
            <p:cNvSpPr/>
            <p:nvPr userDrawn="1"/>
          </p:nvSpPr>
          <p:spPr>
            <a:xfrm rot="19800000">
              <a:off x="5067768" y="-247745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  <p:sp>
          <p:nvSpPr>
            <p:cNvPr id="6" name="椭圆 1"/>
            <p:cNvSpPr/>
            <p:nvPr userDrawn="1"/>
          </p:nvSpPr>
          <p:spPr>
            <a:xfrm rot="17526771">
              <a:off x="5527534" y="-479972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</p:grpSp>
      <p:sp>
        <p:nvSpPr>
          <p:cNvPr id="8" name="文本占位符 6"/>
          <p:cNvSpPr>
            <a:spLocks noGrp="1"/>
          </p:cNvSpPr>
          <p:nvPr>
            <p:ph type="body" sz="quarter" idx="15" hasCustomPrompt="1"/>
          </p:nvPr>
        </p:nvSpPr>
        <p:spPr>
          <a:xfrm>
            <a:off x="3480528" y="660100"/>
            <a:ext cx="2182944" cy="2373032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166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9" name="文本占位符 6"/>
          <p:cNvSpPr>
            <a:spLocks noGrp="1"/>
          </p:cNvSpPr>
          <p:nvPr>
            <p:ph type="body" sz="quarter" idx="16"/>
          </p:nvPr>
        </p:nvSpPr>
        <p:spPr>
          <a:xfrm>
            <a:off x="2793381" y="3033133"/>
            <a:ext cx="3557240" cy="82519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副标题页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/>
          </a:p>
        </p:txBody>
      </p:sp>
      <p:grpSp>
        <p:nvGrpSpPr>
          <p:cNvPr id="7" name="组 6"/>
          <p:cNvGrpSpPr/>
          <p:nvPr userDrawn="1"/>
        </p:nvGrpSpPr>
        <p:grpSpPr>
          <a:xfrm>
            <a:off x="1466461" y="-1803666"/>
            <a:ext cx="5903168" cy="6691365"/>
            <a:chOff x="5067768" y="-852735"/>
            <a:chExt cx="9613786" cy="9526783"/>
          </a:xfrm>
        </p:grpSpPr>
        <p:sp>
          <p:nvSpPr>
            <p:cNvPr id="5" name="椭圆 1"/>
            <p:cNvSpPr/>
            <p:nvPr userDrawn="1"/>
          </p:nvSpPr>
          <p:spPr>
            <a:xfrm rot="19800000">
              <a:off x="5067768" y="-247745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  <p:sp>
          <p:nvSpPr>
            <p:cNvPr id="6" name="椭圆 1"/>
            <p:cNvSpPr/>
            <p:nvPr userDrawn="1"/>
          </p:nvSpPr>
          <p:spPr>
            <a:xfrm rot="17526771">
              <a:off x="5527534" y="-479972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</p:grpSp>
      <p:sp>
        <p:nvSpPr>
          <p:cNvPr id="8" name="文本占位符 6"/>
          <p:cNvSpPr>
            <a:spLocks noGrp="1"/>
          </p:cNvSpPr>
          <p:nvPr>
            <p:ph type="body" sz="quarter" idx="15" hasCustomPrompt="1"/>
          </p:nvPr>
        </p:nvSpPr>
        <p:spPr>
          <a:xfrm>
            <a:off x="3480528" y="660100"/>
            <a:ext cx="2182944" cy="2373032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16600" b="1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9" name="文本占位符 6"/>
          <p:cNvSpPr>
            <a:spLocks noGrp="1"/>
          </p:cNvSpPr>
          <p:nvPr>
            <p:ph type="body" sz="quarter" idx="16"/>
          </p:nvPr>
        </p:nvSpPr>
        <p:spPr>
          <a:xfrm>
            <a:off x="2793381" y="3033133"/>
            <a:ext cx="3557240" cy="82519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副标题页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89000"/>
                </a:schemeClr>
              </a:gs>
              <a:gs pos="23000">
                <a:schemeClr val="accent4">
                  <a:lumMod val="89000"/>
                </a:schemeClr>
              </a:gs>
              <a:gs pos="69000">
                <a:schemeClr val="accent4">
                  <a:lumMod val="75000"/>
                </a:schemeClr>
              </a:gs>
              <a:gs pos="97000">
                <a:schemeClr val="accent4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/>
          </a:p>
        </p:txBody>
      </p:sp>
      <p:grpSp>
        <p:nvGrpSpPr>
          <p:cNvPr id="7" name="组 6"/>
          <p:cNvGrpSpPr/>
          <p:nvPr userDrawn="1"/>
        </p:nvGrpSpPr>
        <p:grpSpPr>
          <a:xfrm>
            <a:off x="1466461" y="-1803666"/>
            <a:ext cx="5903168" cy="6691365"/>
            <a:chOff x="5067768" y="-852735"/>
            <a:chExt cx="9613786" cy="9526783"/>
          </a:xfrm>
        </p:grpSpPr>
        <p:sp>
          <p:nvSpPr>
            <p:cNvPr id="5" name="椭圆 1"/>
            <p:cNvSpPr/>
            <p:nvPr userDrawn="1"/>
          </p:nvSpPr>
          <p:spPr>
            <a:xfrm rot="19800000">
              <a:off x="5067768" y="-247745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  <p:sp>
          <p:nvSpPr>
            <p:cNvPr id="6" name="椭圆 1"/>
            <p:cNvSpPr/>
            <p:nvPr userDrawn="1"/>
          </p:nvSpPr>
          <p:spPr>
            <a:xfrm rot="17526771">
              <a:off x="5527534" y="-479972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</p:grpSp>
      <p:sp>
        <p:nvSpPr>
          <p:cNvPr id="8" name="文本占位符 6"/>
          <p:cNvSpPr>
            <a:spLocks noGrp="1"/>
          </p:cNvSpPr>
          <p:nvPr>
            <p:ph type="body" sz="quarter" idx="15" hasCustomPrompt="1"/>
          </p:nvPr>
        </p:nvSpPr>
        <p:spPr>
          <a:xfrm>
            <a:off x="3480528" y="660100"/>
            <a:ext cx="2182944" cy="2373032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16600" b="1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9" name="文本占位符 6"/>
          <p:cNvSpPr>
            <a:spLocks noGrp="1"/>
          </p:cNvSpPr>
          <p:nvPr>
            <p:ph type="body" sz="quarter" idx="16"/>
          </p:nvPr>
        </p:nvSpPr>
        <p:spPr>
          <a:xfrm>
            <a:off x="2793381" y="3033133"/>
            <a:ext cx="3557240" cy="82519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tags" Target="../tags/tag30.xml"/><Relationship Id="rId7" Type="http://schemas.openxmlformats.org/officeDocument/2006/relationships/image" Target="../media/image44.png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43.png"/><Relationship Id="rId5" Type="http://schemas.openxmlformats.org/officeDocument/2006/relationships/slideLayout" Target="../slideLayouts/slideLayout39.xml"/><Relationship Id="rId10" Type="http://schemas.openxmlformats.org/officeDocument/2006/relationships/image" Target="../media/image13.png"/><Relationship Id="rId4" Type="http://schemas.openxmlformats.org/officeDocument/2006/relationships/tags" Target="../tags/tag31.xml"/><Relationship Id="rId9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tags" Target="../tags/tag34.xml"/><Relationship Id="rId7" Type="http://schemas.openxmlformats.org/officeDocument/2006/relationships/image" Target="../media/image49.png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42.xml"/><Relationship Id="rId13" Type="http://schemas.openxmlformats.org/officeDocument/2006/relationships/tags" Target="../tags/tag47.xml"/><Relationship Id="rId18" Type="http://schemas.openxmlformats.org/officeDocument/2006/relationships/image" Target="../media/image52.png"/><Relationship Id="rId26" Type="http://schemas.openxmlformats.org/officeDocument/2006/relationships/image" Target="../media/image60.png"/><Relationship Id="rId3" Type="http://schemas.openxmlformats.org/officeDocument/2006/relationships/tags" Target="../tags/tag37.xml"/><Relationship Id="rId21" Type="http://schemas.openxmlformats.org/officeDocument/2006/relationships/image" Target="../media/image55.png"/><Relationship Id="rId7" Type="http://schemas.openxmlformats.org/officeDocument/2006/relationships/tags" Target="../tags/tag41.xml"/><Relationship Id="rId12" Type="http://schemas.openxmlformats.org/officeDocument/2006/relationships/tags" Target="../tags/tag46.xml"/><Relationship Id="rId17" Type="http://schemas.openxmlformats.org/officeDocument/2006/relationships/image" Target="../media/image51.png"/><Relationship Id="rId25" Type="http://schemas.openxmlformats.org/officeDocument/2006/relationships/image" Target="../media/image59.png"/><Relationship Id="rId2" Type="http://schemas.openxmlformats.org/officeDocument/2006/relationships/tags" Target="../tags/tag36.xml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29" Type="http://schemas.openxmlformats.org/officeDocument/2006/relationships/image" Target="../media/image62.png"/><Relationship Id="rId1" Type="http://schemas.openxmlformats.org/officeDocument/2006/relationships/tags" Target="../tags/tag35.xml"/><Relationship Id="rId6" Type="http://schemas.openxmlformats.org/officeDocument/2006/relationships/tags" Target="../tags/tag40.xml"/><Relationship Id="rId11" Type="http://schemas.openxmlformats.org/officeDocument/2006/relationships/tags" Target="../tags/tag45.xml"/><Relationship Id="rId24" Type="http://schemas.openxmlformats.org/officeDocument/2006/relationships/image" Target="../media/image58.png"/><Relationship Id="rId5" Type="http://schemas.openxmlformats.org/officeDocument/2006/relationships/tags" Target="../tags/tag39.xml"/><Relationship Id="rId15" Type="http://schemas.openxmlformats.org/officeDocument/2006/relationships/slideLayout" Target="../slideLayouts/slideLayout39.xml"/><Relationship Id="rId23" Type="http://schemas.openxmlformats.org/officeDocument/2006/relationships/image" Target="../media/image57.png"/><Relationship Id="rId28" Type="http://schemas.openxmlformats.org/officeDocument/2006/relationships/image" Target="../media/image61.png"/><Relationship Id="rId10" Type="http://schemas.openxmlformats.org/officeDocument/2006/relationships/tags" Target="../tags/tag44.xml"/><Relationship Id="rId19" Type="http://schemas.openxmlformats.org/officeDocument/2006/relationships/image" Target="../media/image53.png"/><Relationship Id="rId4" Type="http://schemas.openxmlformats.org/officeDocument/2006/relationships/tags" Target="../tags/tag38.xml"/><Relationship Id="rId9" Type="http://schemas.openxmlformats.org/officeDocument/2006/relationships/tags" Target="../tags/tag43.xml"/><Relationship Id="rId14" Type="http://schemas.openxmlformats.org/officeDocument/2006/relationships/tags" Target="../tags/tag48.xml"/><Relationship Id="rId22" Type="http://schemas.openxmlformats.org/officeDocument/2006/relationships/image" Target="../media/image56.png"/><Relationship Id="rId27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tags" Target="../tags/tag51.xml"/><Relationship Id="rId7" Type="http://schemas.openxmlformats.org/officeDocument/2006/relationships/image" Target="../media/image64.png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63.png"/><Relationship Id="rId5" Type="http://schemas.openxmlformats.org/officeDocument/2006/relationships/slideLayout" Target="../slideLayouts/slideLayout39.xml"/><Relationship Id="rId10" Type="http://schemas.openxmlformats.org/officeDocument/2006/relationships/image" Target="../media/image13.png"/><Relationship Id="rId4" Type="http://schemas.openxmlformats.org/officeDocument/2006/relationships/tags" Target="../tags/tag52.xml"/><Relationship Id="rId9" Type="http://schemas.openxmlformats.org/officeDocument/2006/relationships/image" Target="../media/image6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tags" Target="../tags/tag55.xml"/><Relationship Id="rId7" Type="http://schemas.openxmlformats.org/officeDocument/2006/relationships/image" Target="../media/image68.png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image" Target="../media/image67.png"/><Relationship Id="rId5" Type="http://schemas.openxmlformats.org/officeDocument/2006/relationships/slideLayout" Target="../slideLayouts/slideLayout39.xml"/><Relationship Id="rId10" Type="http://schemas.openxmlformats.org/officeDocument/2006/relationships/image" Target="../media/image13.png"/><Relationship Id="rId4" Type="http://schemas.openxmlformats.org/officeDocument/2006/relationships/tags" Target="../tags/tag56.xml"/><Relationship Id="rId9" Type="http://schemas.openxmlformats.org/officeDocument/2006/relationships/image" Target="../media/image7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tags" Target="../tags/tag59.xml"/><Relationship Id="rId7" Type="http://schemas.openxmlformats.org/officeDocument/2006/relationships/image" Target="../media/image71.png"/><Relationship Id="rId12" Type="http://schemas.openxmlformats.org/officeDocument/2006/relationships/image" Target="../media/image13.png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slideLayout" Target="../slideLayouts/slideLayout39.xml"/><Relationship Id="rId11" Type="http://schemas.openxmlformats.org/officeDocument/2006/relationships/image" Target="../media/image75.png"/><Relationship Id="rId5" Type="http://schemas.openxmlformats.org/officeDocument/2006/relationships/tags" Target="../tags/tag61.xml"/><Relationship Id="rId10" Type="http://schemas.openxmlformats.org/officeDocument/2006/relationships/image" Target="../media/image74.png"/><Relationship Id="rId4" Type="http://schemas.openxmlformats.org/officeDocument/2006/relationships/tags" Target="../tags/tag60.xml"/><Relationship Id="rId9" Type="http://schemas.openxmlformats.org/officeDocument/2006/relationships/image" Target="../media/image7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3.png"/><Relationship Id="rId5" Type="http://schemas.openxmlformats.org/officeDocument/2006/relationships/image" Target="../media/image16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tags" Target="../tags/tag2.xml"/><Relationship Id="rId16" Type="http://schemas.openxmlformats.org/officeDocument/2006/relationships/image" Target="../media/image22.png"/><Relationship Id="rId20" Type="http://schemas.openxmlformats.org/officeDocument/2006/relationships/image" Target="../media/image13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17.png"/><Relationship Id="rId5" Type="http://schemas.openxmlformats.org/officeDocument/2006/relationships/tags" Target="../tags/tag5.xml"/><Relationship Id="rId15" Type="http://schemas.openxmlformats.org/officeDocument/2006/relationships/image" Target="../media/image21.png"/><Relationship Id="rId10" Type="http://schemas.openxmlformats.org/officeDocument/2006/relationships/slideLayout" Target="../slideLayouts/slideLayout39.xml"/><Relationship Id="rId19" Type="http://schemas.openxmlformats.org/officeDocument/2006/relationships/image" Target="../media/image25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image" Target="../media/image30.png"/><Relationship Id="rId3" Type="http://schemas.openxmlformats.org/officeDocument/2006/relationships/tags" Target="../tags/tag12.xml"/><Relationship Id="rId7" Type="http://schemas.openxmlformats.org/officeDocument/2006/relationships/tags" Target="../tags/tag16.xml"/><Relationship Id="rId12" Type="http://schemas.openxmlformats.org/officeDocument/2006/relationships/image" Target="../media/image29.png"/><Relationship Id="rId2" Type="http://schemas.openxmlformats.org/officeDocument/2006/relationships/tags" Target="../tags/tag11.xml"/><Relationship Id="rId16" Type="http://schemas.openxmlformats.org/officeDocument/2006/relationships/image" Target="../media/image13.png"/><Relationship Id="rId1" Type="http://schemas.openxmlformats.org/officeDocument/2006/relationships/tags" Target="../tags/tag10.xml"/><Relationship Id="rId6" Type="http://schemas.openxmlformats.org/officeDocument/2006/relationships/tags" Target="../tags/tag15.xml"/><Relationship Id="rId11" Type="http://schemas.openxmlformats.org/officeDocument/2006/relationships/image" Target="../media/image28.png"/><Relationship Id="rId5" Type="http://schemas.openxmlformats.org/officeDocument/2006/relationships/tags" Target="../tags/tag14.xml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tags" Target="../tags/tag13.xml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tags" Target="../tags/tag19.xml"/><Relationship Id="rId7" Type="http://schemas.openxmlformats.org/officeDocument/2006/relationships/image" Target="../media/image34.pn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33.png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27.xml"/><Relationship Id="rId13" Type="http://schemas.openxmlformats.org/officeDocument/2006/relationships/image" Target="../media/image38.png"/><Relationship Id="rId18" Type="http://schemas.openxmlformats.org/officeDocument/2006/relationships/image" Target="../media/image13.png"/><Relationship Id="rId3" Type="http://schemas.openxmlformats.org/officeDocument/2006/relationships/tags" Target="../tags/tag22.xml"/><Relationship Id="rId7" Type="http://schemas.openxmlformats.org/officeDocument/2006/relationships/tags" Target="../tags/tag26.xml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tags" Target="../tags/tag21.xml"/><Relationship Id="rId16" Type="http://schemas.openxmlformats.org/officeDocument/2006/relationships/image" Target="../media/image41.png"/><Relationship Id="rId1" Type="http://schemas.openxmlformats.org/officeDocument/2006/relationships/tags" Target="../tags/tag20.xml"/><Relationship Id="rId6" Type="http://schemas.openxmlformats.org/officeDocument/2006/relationships/tags" Target="../tags/tag25.xml"/><Relationship Id="rId11" Type="http://schemas.openxmlformats.org/officeDocument/2006/relationships/image" Target="../media/image36.png"/><Relationship Id="rId5" Type="http://schemas.openxmlformats.org/officeDocument/2006/relationships/tags" Target="../tags/tag24.xml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tags" Target="../tags/tag23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12377" y="4620850"/>
            <a:ext cx="1155128" cy="1873729"/>
          </a:xfrm>
          <a:prstGeom prst="rect">
            <a:avLst/>
          </a:prstGeom>
          <a:solidFill>
            <a:srgbClr val="FFFFFF">
              <a:alpha val="96000"/>
            </a:srgbClr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 flipH="1">
            <a:off x="4883150" y="3548044"/>
            <a:ext cx="3977640" cy="128400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lvl="0" algn="l">
              <a:lnSpc>
                <a:spcPct val="150000"/>
              </a:lnSpc>
            </a:pP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报告人：</a:t>
            </a:r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王</a:t>
            </a:r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迪</a:t>
            </a:r>
          </a:p>
          <a:p>
            <a:pPr lvl="0" algn="l">
              <a:lnSpc>
                <a:spcPct val="150000"/>
              </a:lnSpc>
            </a:pP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单</a:t>
            </a:r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位：湖南师范大学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73" y="2907559"/>
            <a:ext cx="4098507" cy="2733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 12"/>
          <p:cNvSpPr/>
          <p:nvPr/>
        </p:nvSpPr>
        <p:spPr>
          <a:xfrm>
            <a:off x="465455" y="1003300"/>
            <a:ext cx="8556625" cy="1409700"/>
          </a:xfrm>
          <a:prstGeom prst="rect">
            <a:avLst/>
          </a:prstGeom>
          <a:solidFill>
            <a:srgbClr val="355C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8194" tIns="24097" rIns="48194" bIns="24097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sz="4000" b="1" dirty="0">
                <a:latin typeface="Times New Roman" panose="02020603050405020304" charset="0"/>
                <a:cs typeface="Times New Roman" panose="02020603050405020304" charset="0"/>
              </a:rPr>
              <a:t>Generation of </a:t>
            </a:r>
            <a:r>
              <a:rPr lang="zh-CN" altLang="en-US" sz="4000" b="1" i="1" dirty="0">
                <a:latin typeface="Times New Roman" panose="02020603050405020304" charset="0"/>
                <a:cs typeface="Times New Roman" panose="02020603050405020304" charset="0"/>
              </a:rPr>
              <a:t>SU(3)</a:t>
            </a:r>
            <a:r>
              <a:rPr lang="zh-CN" altLang="en-US" sz="4000" b="1" dirty="0">
                <a:latin typeface="Times New Roman" panose="02020603050405020304" charset="0"/>
                <a:cs typeface="Times New Roman" panose="02020603050405020304" charset="0"/>
              </a:rPr>
              <a:t> sum rule for charmed baryon decay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79475" y="260985"/>
            <a:ext cx="55860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BESIII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实验上粲强子、</a:t>
            </a:r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QCD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及新物理研讨会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0719514B-AE6F-BDBC-4830-45B82A1505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547" y="187696"/>
            <a:ext cx="562928" cy="56292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95610" y="3592195"/>
            <a:ext cx="7898456" cy="3034030"/>
          </a:xfrm>
          <a:prstGeom prst="rect">
            <a:avLst/>
          </a:prstGeom>
          <a:solidFill>
            <a:schemeClr val="bg1"/>
          </a:solidFill>
          <a:ln w="19050">
            <a:solidFill>
              <a:srgbClr val="F23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1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181610" y="864235"/>
            <a:ext cx="7477125" cy="565785"/>
          </a:xfrm>
        </p:spPr>
        <p:txBody>
          <a:bodyPr>
            <a:noAutofit/>
          </a:bodyPr>
          <a:lstStyle/>
          <a:p>
            <a:r>
              <a:rPr lang="en-US" altLang="zh-CN" sz="36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SU(3)</a:t>
            </a:r>
            <a:r>
              <a:rPr lang="en-US" altLang="zh-CN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 sum rule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646850" y="6445189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10</a:t>
            </a:r>
            <a:endParaRPr lang="zh-CN" altLang="en-US" sz="1600" dirty="0"/>
          </a:p>
        </p:txBody>
      </p:sp>
      <p:pic>
        <p:nvPicPr>
          <p:cNvPr id="3" name="图片 2" descr="\documentclass{article}&#10;\usepackage{amsmath}&#10;\pagestyle{empty}&#10;\begin{document}&#10;&#10;\begin{align*}&#10;  |[M_8]_\alpha\rangle = ([M_8]_\alpha)_{j}^{i}|[M_8]^{i}_{j} \rangle,&#10;\end{align*}&#10;&#10;&#10;\end{document}" title="IguanaTex Bitmap Displa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44654" y="1645206"/>
            <a:ext cx="3268053" cy="363117"/>
          </a:xfrm>
          <a:prstGeom prst="rect">
            <a:avLst/>
          </a:prstGeom>
        </p:spPr>
      </p:pic>
      <p:pic>
        <p:nvPicPr>
          <p:cNvPr id="9" name="图片 8" descr="\documentclass{article}&#10;\usepackage{amsmath}&#10;\pagestyle{empty}&#10;\begin{document}&#10;&#10;\begin{align*}&#10; T \langle [M_8]_\alpha| = \sum_\beta{\rm Tr}\{[\,T,[M_8]_\alpha\,] [M_8]_\beta^T\}\langle [M_8]_\beta | = \sum_\beta[T_{M_8}]^\beta_\alpha \langle [M_8]_\beta |&#10;\end{align*}&#10;&#10;&#10;\end{document}" title="IguanaTex Bitmap Display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44654" y="2303388"/>
            <a:ext cx="7898457" cy="648000"/>
          </a:xfrm>
          <a:prstGeom prst="rect">
            <a:avLst/>
          </a:prstGeom>
        </p:spPr>
      </p:pic>
      <p:pic>
        <p:nvPicPr>
          <p:cNvPr id="5" name="图片 4" descr="\documentclass{article}&#10;\usepackage{amsmath}&#10;\pagestyle{empty}&#10;\begin{document}&#10;&#10;\begin{align*}&#10; \langle [M_8]_\alpha| = ( \langle \pi^+|,\,\,\langle \pi^0|,\,\,\langle \pi^-|,\,\,\langle K^+|,\,\,\langle K^0|,\,\,\langle \overline K^0|,\,\,\langle K^-|,\,\,\langle \eta_8| )&#10;\end{align*}&#10;&#10;&#10;\end{document}" title="IguanaTex Bitmap Display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275672" y="3057747"/>
            <a:ext cx="7567706" cy="390837"/>
          </a:xfrm>
          <a:prstGeom prst="rect">
            <a:avLst/>
          </a:prstGeom>
        </p:spPr>
      </p:pic>
      <p:pic>
        <p:nvPicPr>
          <p:cNvPr id="24" name="图片 23" descr="\documentclass{article}&#10;\usepackage{amsmath}&#10;\pagestyle{empty}&#10;\begin{document}&#10;&#10;\begin{eqnarray*}&#10; [S]_{M_8}= \left( \begin{array}{cccccccc}&#10;  \lambda &amp; 0&amp; 0&amp; \lambda^2&amp; 0&amp; 0&amp; 0&amp; 0 \\&#10;  0&amp; 0&amp; 0&amp; 0&amp; -\frac{1}{\sqrt{2}}\lambda^2&amp; -\frac{1}{\sqrt{2}}&amp; 0&amp; 0 \\&#10; 0&amp; 0&amp; -\lambda&amp; 0&amp; 0&amp; 0&amp; 1&amp; 0 \\&#10;  -1&amp; 0&amp; 0&amp; -\lambda&amp; 0&amp; 0&amp; 0&amp; 0 \\&#10;  0&amp; \frac{1}{\sqrt{2}}&amp; 0&amp; 0&amp; -2\lambda&amp; 0&amp; 0&amp; -\frac{\sqrt{6}}{2}\\&#10; 0&amp; \frac{1}{\sqrt{2}}\lambda^2&amp; 0&amp; 0&amp; 0&amp; 2\lambda&amp; 0&amp; -\frac{\sqrt{6}}{2}\lambda^2\\&#10; 0&amp; 0&amp; -\lambda^2&amp; 0&amp; 0&amp; 0&amp; \lambda&amp; 0 \\&#10; 0&amp; 0&amp; 0&amp; 0&amp; \frac{\sqrt{6}}{2}\lambda^2&amp; \frac{\sqrt{6}}{2}&amp; 0&amp; 0 \\&#10;  \end{array}\right)&#10;\end{eqnarray*}&#10;&#10;&#10;\end{document}" title="IguanaTex Bitmap Display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66495" y="3687647"/>
            <a:ext cx="7569197" cy="284400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5574665" y="1526540"/>
            <a:ext cx="337947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A</a:t>
            </a:r>
            <a:r>
              <a:rPr lang="en-US" altLang="zh-CN" sz="2400" b="1" i="0" dirty="0">
                <a:solidFill>
                  <a:srgbClr val="0000FF"/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djoint 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R</a:t>
            </a:r>
            <a:r>
              <a:rPr lang="en-US" altLang="zh-CN" sz="2400" b="1" i="0" dirty="0">
                <a:solidFill>
                  <a:srgbClr val="0000FF"/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epresentation</a:t>
            </a:r>
          </a:p>
        </p:txBody>
      </p:sp>
      <p:cxnSp>
        <p:nvCxnSpPr>
          <p:cNvPr id="2" name="直接连接符 1"/>
          <p:cNvCxnSpPr/>
          <p:nvPr/>
        </p:nvCxnSpPr>
        <p:spPr>
          <a:xfrm>
            <a:off x="0" y="76708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836295" y="281305"/>
            <a:ext cx="55860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BESIII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实验上粲强子、</a:t>
            </a:r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QCD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及新物理研讨会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97E56AE6-39F9-89CE-D190-65DAE885A708}"/>
              </a:ext>
            </a:extLst>
          </p:cNvPr>
          <p:cNvSpPr txBox="1"/>
          <p:nvPr/>
        </p:nvSpPr>
        <p:spPr>
          <a:xfrm>
            <a:off x="246814" y="3022977"/>
            <a:ext cx="99568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Times New Roman" panose="02020603050405020304" charset="0"/>
                <a:cs typeface="Times New Roman" panose="02020603050405020304" charset="0"/>
              </a:rPr>
              <a:t>Basis: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81FB6249-9D73-5D3D-9A1E-76F057B70CA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3367" y="117956"/>
            <a:ext cx="562928" cy="56292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999491" y="5139055"/>
            <a:ext cx="7647360" cy="96266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1000125" y="1480185"/>
            <a:ext cx="7049135" cy="3034030"/>
          </a:xfrm>
          <a:prstGeom prst="rect">
            <a:avLst/>
          </a:prstGeom>
          <a:solidFill>
            <a:schemeClr val="bg1"/>
          </a:solidFill>
          <a:ln w="19050">
            <a:solidFill>
              <a:srgbClr val="F23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8646850" y="6445189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11</a:t>
            </a:r>
            <a:endParaRPr lang="zh-CN" altLang="en-US" sz="1600" dirty="0"/>
          </a:p>
        </p:txBody>
      </p:sp>
      <p:pic>
        <p:nvPicPr>
          <p:cNvPr id="4" name="图片 3" descr="\documentclass{article}&#10;\usepackage{amsmath}&#10;\pagestyle{empty}&#10;\begin{document}&#10;&#10;\begin{eqnarray*}&#10; [T_-]_{M_8}= \left( \begin{array}{cccccccc}&#10;  0 &amp; 0&amp; 0&amp; 0&amp; 0&amp; 0&amp; 0&amp; 0 \\&#10;  -\sqrt{2}&amp; 0&amp; 0&amp; -\frac{1}{\sqrt{2}}\lambda&amp; 0&amp; 0&amp; 0&amp; 0 \\&#10; 0&amp; \sqrt{2}&amp; 0&amp; 0&amp; -\lambda&amp; 0&amp; 0&amp; 0 \\&#10;  0&amp; 0&amp; 0&amp; 0&amp; 0&amp; 0&amp; 0&amp; 0 \\&#10;  0&amp; 0&amp; 0&amp; 1&amp; 0&amp; 0&amp; 0&amp; 0\\&#10; \lambda&amp; 0&amp; 0&amp; 0&amp; 0&amp; 0&amp; 0&amp; 0\\&#10; 0&amp; \frac{1}{\sqrt{2}}\lambda&amp; 0&amp; 0&amp; 0&amp; -1&amp; 0&amp; \frac{\sqrt{6}}{2}\lambda \\&#10; 0&amp; 0&amp; 0&amp; -\frac{\sqrt{6}}{2}\lambda&amp; 0&amp;0&amp; 0&amp; 0 \\&#10;  \end{array}\right)&#10;\end{eqnarray*}&#10;&#10;&#10;\end{document}" title="IguanaTex Bitmap Displa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68726" y="1688453"/>
            <a:ext cx="6541008" cy="2616708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000125" y="4709160"/>
            <a:ext cx="297942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Master formula:</a:t>
            </a:r>
          </a:p>
        </p:txBody>
      </p:sp>
      <p:pic>
        <p:nvPicPr>
          <p:cNvPr id="15" name="图片 14" descr="\documentclass{article}&#10;\usepackage{amsmath}&#10;\pagestyle{empty}&#10;\begin{document}&#10;&#10;\begin{align*}&#10;  \sum_\mu\left[(T_{M_8})_\alpha^\mu \mathcal{A}_{ \gamma\to\mu\beta } +  (T_{\mathcal{B}_8})_\beta^\mu \mathcal{A}_{\gamma\to \alpha\mu} + (T_{\mathcal{B}_{\overline c3}})_\gamma^\mu \mathcal{A}_{\mu\to \alpha\beta}\right] = 0&#10;\end{align*}&#10;&#10;&#10;\end{document}" title="IguanaTex Bitmap Display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060903" y="5303458"/>
            <a:ext cx="7422900" cy="7200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5836920" y="6101715"/>
            <a:ext cx="2912745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993300"/>
                </a:solidFill>
                <a:latin typeface="Times New Roman" panose="02020603050405020304" charset="0"/>
                <a:cs typeface="Times New Roman" panose="02020603050405020304" charset="0"/>
              </a:rPr>
              <a:t>arXiv:2204.05915 [hep-</a:t>
            </a:r>
            <a:r>
              <a:rPr lang="en-US" altLang="zh-CN" b="1" dirty="0" err="1">
                <a:solidFill>
                  <a:srgbClr val="993300"/>
                </a:solidFill>
                <a:latin typeface="Times New Roman" panose="02020603050405020304" charset="0"/>
                <a:cs typeface="Times New Roman" panose="02020603050405020304" charset="0"/>
              </a:rPr>
              <a:t>ph</a:t>
            </a:r>
            <a:r>
              <a:rPr lang="en-US" altLang="zh-CN" b="1" dirty="0">
                <a:solidFill>
                  <a:srgbClr val="993300"/>
                </a:solidFill>
                <a:latin typeface="Times New Roman" panose="02020603050405020304" charset="0"/>
                <a:cs typeface="Times New Roman" panose="02020603050405020304" charset="0"/>
              </a:rPr>
              <a:t>]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2" name="文本占位符 1"/>
          <p:cNvSpPr>
            <a:spLocks noGrp="1"/>
          </p:cNvSpPr>
          <p:nvPr/>
        </p:nvSpPr>
        <p:spPr>
          <a:xfrm>
            <a:off x="181610" y="884555"/>
            <a:ext cx="7477125" cy="565785"/>
          </a:xfrm>
          <a:prstGeom prst="rect">
            <a:avLst/>
          </a:prstGeom>
          <a:ln w="12700" cmpd="sng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6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SU(3)</a:t>
            </a:r>
            <a:r>
              <a:rPr lang="en-US" altLang="zh-CN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 sum rule</a:t>
            </a:r>
          </a:p>
        </p:txBody>
      </p:sp>
      <p:cxnSp>
        <p:nvCxnSpPr>
          <p:cNvPr id="13" name="直接连接符 12"/>
          <p:cNvCxnSpPr/>
          <p:nvPr/>
        </p:nvCxnSpPr>
        <p:spPr>
          <a:xfrm>
            <a:off x="0" y="76708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836295" y="281305"/>
            <a:ext cx="55860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BESIII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实验上粲强子、</a:t>
            </a:r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QCD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及新物理研讨会</a:t>
            </a:r>
          </a:p>
        </p:txBody>
      </p:sp>
      <p:pic>
        <p:nvPicPr>
          <p:cNvPr id="3" name="图片 2" descr="\documentclass{article}&#10;\usepackage{amsmath}&#10;\pagestyle{empty}&#10;\begin{document}&#10;&#10;&#10;$T = S$\,\, or\,\, $T_-$&#10;&#10;\end{document}" title="IguanaTex Bitmap Display">
            <a:extLst>
              <a:ext uri="{FF2B5EF4-FFF2-40B4-BE49-F238E27FC236}">
                <a16:creationId xmlns:a16="http://schemas.microsoft.com/office/drawing/2014/main" id="{E5B508E5-6A7E-C8E1-B747-B8B78872896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093150" y="6353749"/>
            <a:ext cx="1536192" cy="182880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A32A2A41-BDE4-36E2-91BA-A4338AE875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1718" y="123718"/>
            <a:ext cx="562928" cy="56292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66746" y="1627177"/>
            <a:ext cx="8620079" cy="83375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dirty="0">
                <a:solidFill>
                  <a:schemeClr val="tx1"/>
                </a:solidFill>
              </a:rPr>
              <a:t>   A </a:t>
            </a:r>
            <a:r>
              <a:rPr lang="en-US" altLang="zh-CN" sz="2400" i="1" dirty="0">
                <a:solidFill>
                  <a:schemeClr val="tx1"/>
                </a:solidFill>
              </a:rPr>
              <a:t>SU(3)</a:t>
            </a:r>
            <a:r>
              <a:rPr lang="en-US" altLang="zh-CN" sz="2400" dirty="0">
                <a:solidFill>
                  <a:schemeClr val="tx1"/>
                </a:solidFill>
              </a:rPr>
              <a:t> sum rule is generated if appropriate                are selected.  </a:t>
            </a:r>
            <a:endParaRPr lang="zh-CN" altLang="en-US" sz="2400" dirty="0">
              <a:solidFill>
                <a:schemeClr val="tx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646850" y="6445189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12</a:t>
            </a:r>
            <a:endParaRPr lang="zh-CN" altLang="en-US" sz="1600" dirty="0"/>
          </a:p>
        </p:txBody>
      </p:sp>
      <p:pic>
        <p:nvPicPr>
          <p:cNvPr id="19" name="图片 18" descr="\documentclass{article}&#10;\usepackage{amsmath}&#10;\pagestyle{empty}&#10;\begin{document}&#10;&#10;\begin{align*}&#10;\mathcal{A}(\Lambda_c^+\to K^0p)-\sqrt{\frac{3}{2}}\mathcal{A}(\Xi_c^0\to K^0\Lambda^0)-\frac{\mathcal{A}(\Xi_c^0\to K^0\Sigma^0)}{\sqrt{2}}-\mathcal{A}(\Xi_c^0\to \pi^-p)=0&#10;\end{align*}&#10;&#10;\end{document}" title="IguanaTex Bitmap Displa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84400" y="5489016"/>
            <a:ext cx="8362450" cy="638643"/>
          </a:xfrm>
          <a:prstGeom prst="rect">
            <a:avLst/>
          </a:prstGeom>
        </p:spPr>
      </p:pic>
      <p:pic>
        <p:nvPicPr>
          <p:cNvPr id="11" name="图片 10" descr="\documentclass{article}&#10;\usepackage{amsmath}&#10;\pagestyle{empty}&#10;\begin{document}&#10;&#10;$\alpha$, $\beta$, $\gamma$ &#10;&#10;&#10;\end{document}" title="IguanaTex Bitmap Display">
            <a:extLst>
              <a:ext uri="{FF2B5EF4-FFF2-40B4-BE49-F238E27FC236}">
                <a16:creationId xmlns:a16="http://schemas.microsoft.com/office/drawing/2014/main" id="{9B102F42-4F4F-B775-8D23-A35CB230996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6101080" y="1949543"/>
            <a:ext cx="843003" cy="257317"/>
          </a:xfrm>
          <a:prstGeom prst="rect">
            <a:avLst/>
          </a:prstGeom>
        </p:spPr>
      </p:pic>
      <p:pic>
        <p:nvPicPr>
          <p:cNvPr id="29" name="图片 28" descr="\documentclass{article}&#10;\usepackage{amsmath}&#10;\pagestyle{empty}&#10;\begin{document}&#10;&#10;&#10;If $\{\gamma, \alpha, \beta\} = \{\Xi_c^0, K^0,p\}$, &#10;&#10;&#10;\end{document}" title="IguanaTex Bitmap Display">
            <a:extLst>
              <a:ext uri="{FF2B5EF4-FFF2-40B4-BE49-F238E27FC236}">
                <a16:creationId xmlns:a16="http://schemas.microsoft.com/office/drawing/2014/main" id="{8BF35D06-7585-E26B-815D-3C29784B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421005" y="4860754"/>
            <a:ext cx="2767934" cy="270010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784860" y="6278933"/>
            <a:ext cx="2894965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993300"/>
                </a:solidFill>
                <a:latin typeface="Times New Roman" panose="02020603050405020304" charset="0"/>
                <a:cs typeface="Times New Roman" panose="02020603050405020304" charset="0"/>
              </a:rPr>
              <a:t>arXiv:2204.05915 [hep-</a:t>
            </a:r>
            <a:r>
              <a:rPr lang="en-US" altLang="zh-CN" dirty="0" err="1">
                <a:solidFill>
                  <a:srgbClr val="993300"/>
                </a:solidFill>
                <a:latin typeface="Times New Roman" panose="02020603050405020304" charset="0"/>
                <a:cs typeface="Times New Roman" panose="02020603050405020304" charset="0"/>
              </a:rPr>
              <a:t>ph</a:t>
            </a:r>
            <a:r>
              <a:rPr lang="en-US" altLang="zh-CN" dirty="0">
                <a:solidFill>
                  <a:srgbClr val="993300"/>
                </a:solidFill>
                <a:latin typeface="Times New Roman" panose="02020603050405020304" charset="0"/>
                <a:cs typeface="Times New Roman" panose="02020603050405020304" charset="0"/>
              </a:rPr>
              <a:t>]</a:t>
            </a:r>
          </a:p>
        </p:txBody>
      </p:sp>
      <p:sp>
        <p:nvSpPr>
          <p:cNvPr id="12" name="文本占位符 1"/>
          <p:cNvSpPr>
            <a:spLocks noGrp="1"/>
          </p:cNvSpPr>
          <p:nvPr/>
        </p:nvSpPr>
        <p:spPr>
          <a:xfrm>
            <a:off x="181610" y="884555"/>
            <a:ext cx="7477125" cy="565785"/>
          </a:xfrm>
          <a:prstGeom prst="rect">
            <a:avLst/>
          </a:prstGeom>
          <a:ln w="12700" cmpd="sng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6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SU(3)</a:t>
            </a:r>
            <a:r>
              <a:rPr lang="en-US" altLang="zh-CN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 sum rule</a:t>
            </a:r>
          </a:p>
        </p:txBody>
      </p:sp>
      <p:cxnSp>
        <p:nvCxnSpPr>
          <p:cNvPr id="13" name="直接连接符 12"/>
          <p:cNvCxnSpPr/>
          <p:nvPr/>
        </p:nvCxnSpPr>
        <p:spPr>
          <a:xfrm>
            <a:off x="0" y="76708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836295" y="281305"/>
            <a:ext cx="55860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BESIII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实验上粲强子、</a:t>
            </a:r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QCD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及新物理研讨会</a:t>
            </a:r>
          </a:p>
        </p:txBody>
      </p:sp>
      <p:pic>
        <p:nvPicPr>
          <p:cNvPr id="24" name="图片 23" descr="\documentclass{article}&#10;\usepackage{amsmath}&#10;\pagestyle{empty}&#10;\begin{document}&#10;&#10;&#10;${\rm SumT_-}\,[\Xi_c^0, K^0,p]=$&#10;&#10;&#10;\end{document}" title="IguanaTex Bitmap Display">
            <a:extLst>
              <a:ext uri="{FF2B5EF4-FFF2-40B4-BE49-F238E27FC236}">
                <a16:creationId xmlns:a16="http://schemas.microsoft.com/office/drawing/2014/main" id="{D3283B42-91F8-7C3A-C66F-0D6380A3DA9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3683060" y="4860754"/>
            <a:ext cx="2211649" cy="270010"/>
          </a:xfrm>
          <a:prstGeom prst="rect">
            <a:avLst/>
          </a:prstGeom>
        </p:spPr>
      </p:pic>
      <p:graphicFrame>
        <p:nvGraphicFramePr>
          <p:cNvPr id="36" name="表格 36">
            <a:extLst>
              <a:ext uri="{FF2B5EF4-FFF2-40B4-BE49-F238E27FC236}">
                <a16:creationId xmlns:a16="http://schemas.microsoft.com/office/drawing/2014/main" id="{2CF5472A-D77F-6958-D25E-D3F186AB2E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5341165"/>
              </p:ext>
            </p:extLst>
          </p:nvPr>
        </p:nvGraphicFramePr>
        <p:xfrm>
          <a:off x="815149" y="2789837"/>
          <a:ext cx="7300951" cy="1553042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127343">
                  <a:extLst>
                    <a:ext uri="{9D8B030D-6E8A-4147-A177-3AD203B41FA5}">
                      <a16:colId xmlns:a16="http://schemas.microsoft.com/office/drawing/2014/main" val="962142008"/>
                    </a:ext>
                  </a:extLst>
                </a:gridCol>
                <a:gridCol w="1707558">
                  <a:extLst>
                    <a:ext uri="{9D8B030D-6E8A-4147-A177-3AD203B41FA5}">
                      <a16:colId xmlns:a16="http://schemas.microsoft.com/office/drawing/2014/main" val="2901501771"/>
                    </a:ext>
                  </a:extLst>
                </a:gridCol>
                <a:gridCol w="1609045">
                  <a:extLst>
                    <a:ext uri="{9D8B030D-6E8A-4147-A177-3AD203B41FA5}">
                      <a16:colId xmlns:a16="http://schemas.microsoft.com/office/drawing/2014/main" val="2075590978"/>
                    </a:ext>
                  </a:extLst>
                </a:gridCol>
                <a:gridCol w="2857005">
                  <a:extLst>
                    <a:ext uri="{9D8B030D-6E8A-4147-A177-3AD203B41FA5}">
                      <a16:colId xmlns:a16="http://schemas.microsoft.com/office/drawing/2014/main" val="2300888240"/>
                    </a:ext>
                  </a:extLst>
                </a:gridCol>
              </a:tblGrid>
              <a:tr h="514676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Charge</a:t>
                      </a:r>
                      <a:endParaRPr lang="zh-CN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/>
                        <a:t>Subgroup</a:t>
                      </a:r>
                      <a:endParaRPr lang="zh-CN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1062927"/>
                  </a:ext>
                </a:extLst>
              </a:tr>
              <a:tr h="519183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8795174"/>
                  </a:ext>
                </a:extLst>
              </a:tr>
              <a:tr h="519183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8633201"/>
                  </a:ext>
                </a:extLst>
              </a:tr>
            </a:tbl>
          </a:graphicData>
        </a:graphic>
      </p:graphicFrame>
      <p:pic>
        <p:nvPicPr>
          <p:cNvPr id="38" name="图片 37" descr="\documentclass{article}&#10;\usepackage{amsmath}&#10;\pagestyle{empty}&#10;\begin{document}&#10;&#10;$T$&#10;&#10;&#10;\end{document}" title="IguanaTex Bitmap Display">
            <a:extLst>
              <a:ext uri="{FF2B5EF4-FFF2-40B4-BE49-F238E27FC236}">
                <a16:creationId xmlns:a16="http://schemas.microsoft.com/office/drawing/2014/main" id="{0E215744-9D48-FF66-1E9F-A088827492D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1320714" y="2929319"/>
            <a:ext cx="211330" cy="207623"/>
          </a:xfrm>
          <a:prstGeom prst="rect">
            <a:avLst/>
          </a:prstGeom>
        </p:spPr>
      </p:pic>
      <p:pic>
        <p:nvPicPr>
          <p:cNvPr id="40" name="图片 39" descr="\documentclass{article}&#10;\usepackage{amsmath}&#10;\pagestyle{empty}&#10;\begin{document}&#10;&#10;$\gamma \to \alpha\beta$&#10;&#10;&#10;\end{document}" title="IguanaTex Bitmap Display">
            <a:extLst>
              <a:ext uri="{FF2B5EF4-FFF2-40B4-BE49-F238E27FC236}">
                <a16:creationId xmlns:a16="http://schemas.microsoft.com/office/drawing/2014/main" id="{27ABD150-9D6A-7BD6-6FC5-E9B6D80055B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3979813" y="2899839"/>
            <a:ext cx="971621" cy="266582"/>
          </a:xfrm>
          <a:prstGeom prst="rect">
            <a:avLst/>
          </a:prstGeom>
        </p:spPr>
      </p:pic>
      <p:pic>
        <p:nvPicPr>
          <p:cNvPr id="42" name="图片 41" descr="\documentclass{article}&#10;\usepackage{amsmath}&#10;\pagestyle{empty}&#10;\begin{document}&#10;&#10;$T_-$&#10;&#10;&#10;\end{document}" title="IguanaTex Bitmap Display">
            <a:extLst>
              <a:ext uri="{FF2B5EF4-FFF2-40B4-BE49-F238E27FC236}">
                <a16:creationId xmlns:a16="http://schemas.microsoft.com/office/drawing/2014/main" id="{B177062D-062D-FC13-6A73-7E55CC342CD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320714" y="3462547"/>
            <a:ext cx="344802" cy="207623"/>
          </a:xfrm>
          <a:prstGeom prst="rect">
            <a:avLst/>
          </a:prstGeom>
        </p:spPr>
      </p:pic>
      <p:pic>
        <p:nvPicPr>
          <p:cNvPr id="44" name="图片 43" descr="\documentclass{article}&#10;\usepackage{amsmath}&#10;\pagestyle{empty}&#10;\begin{document}&#10;&#10;&#10;$S$&#10;&#10;\end{document}" title="IguanaTex Bitmap Display">
            <a:extLst>
              <a:ext uri="{FF2B5EF4-FFF2-40B4-BE49-F238E27FC236}">
                <a16:creationId xmlns:a16="http://schemas.microsoft.com/office/drawing/2014/main" id="{C2195998-A158-5FDF-0385-EC9B15E094C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1334511" y="3936368"/>
            <a:ext cx="174625" cy="211666"/>
          </a:xfrm>
          <a:prstGeom prst="rect">
            <a:avLst/>
          </a:prstGeom>
        </p:spPr>
      </p:pic>
      <p:pic>
        <p:nvPicPr>
          <p:cNvPr id="46" name="图片 45" descr="\documentclass{article}&#10;\usepackage{amsmath}&#10;\pagestyle{empty}&#10;\begin{document}&#10;&#10;$\Delta Q = -1$&#10;&#10;&#10;\end{document}" title="IguanaTex Bitmap Display">
            <a:extLst>
              <a:ext uri="{FF2B5EF4-FFF2-40B4-BE49-F238E27FC236}">
                <a16:creationId xmlns:a16="http://schemas.microsoft.com/office/drawing/2014/main" id="{EA517D9D-2E43-645A-C436-B7EE0B68F310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2233242" y="3398759"/>
            <a:ext cx="1135922" cy="251134"/>
          </a:xfrm>
          <a:prstGeom prst="rect">
            <a:avLst/>
          </a:prstGeom>
        </p:spPr>
      </p:pic>
      <p:pic>
        <p:nvPicPr>
          <p:cNvPr id="55" name="图片 54" descr="\documentclass{article}&#10;\usepackage{amsmath}&#10;\pagestyle{empty}&#10;\begin{document}&#10;&#10;$\Delta Q = 0$&#10;&#10;&#10;\end{document}" title="IguanaTex Bitmap Display">
            <a:extLst>
              <a:ext uri="{FF2B5EF4-FFF2-40B4-BE49-F238E27FC236}">
                <a16:creationId xmlns:a16="http://schemas.microsoft.com/office/drawing/2014/main" id="{D1141256-99BF-038E-B4F1-E9FAD1174FCA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3999113" y="3955930"/>
            <a:ext cx="933019" cy="251134"/>
          </a:xfrm>
          <a:prstGeom prst="rect">
            <a:avLst/>
          </a:prstGeom>
        </p:spPr>
      </p:pic>
      <p:pic>
        <p:nvPicPr>
          <p:cNvPr id="53" name="图片 52" descr="\documentclass{article}&#10;\usepackage{amsmath}&#10;\pagestyle{empty}&#10;\begin{document}&#10;&#10;$\Delta Q = 0$&#10;&#10;&#10;\end{document}" title="IguanaTex Bitmap Display">
            <a:extLst>
              <a:ext uri="{FF2B5EF4-FFF2-40B4-BE49-F238E27FC236}">
                <a16:creationId xmlns:a16="http://schemas.microsoft.com/office/drawing/2014/main" id="{68BD7AFC-4AAC-0AE4-A800-50B91DAD1C33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334693" y="3961390"/>
            <a:ext cx="933019" cy="251134"/>
          </a:xfrm>
          <a:prstGeom prst="rect">
            <a:avLst/>
          </a:prstGeom>
        </p:spPr>
      </p:pic>
      <p:pic>
        <p:nvPicPr>
          <p:cNvPr id="51" name="图片 50" descr="\documentclass{article}&#10;\usepackage{amsmath}&#10;\pagestyle{empty}&#10;\begin{document}&#10;&#10;$\Delta Q = +1$&#10;&#10;&#10;\end{document}" title="IguanaTex Bitmap Display">
            <a:extLst>
              <a:ext uri="{FF2B5EF4-FFF2-40B4-BE49-F238E27FC236}">
                <a16:creationId xmlns:a16="http://schemas.microsoft.com/office/drawing/2014/main" id="{9333976B-021A-289E-DDC9-570A97955CA1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3897662" y="3477989"/>
            <a:ext cx="1135922" cy="251134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4C53959E-5179-AB36-9F1C-9081492D377A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73367" y="111468"/>
            <a:ext cx="562928" cy="562928"/>
          </a:xfrm>
          <a:prstGeom prst="rect">
            <a:avLst/>
          </a:prstGeom>
        </p:spPr>
      </p:pic>
      <p:pic>
        <p:nvPicPr>
          <p:cNvPr id="8" name="图片 7" descr="\documentclass{article}&#10;\usepackage{amsmath}&#10;\pagestyle{empty}&#10;\begin{document}&#10;\begin{eqnarray*}&#10;-\lambda H^U -\lambda^2 E^U_- + E^U_+&#10;\end{eqnarray*}&#10;&#10;&#10;\end{document}" title="IguanaTex Bitmap Display">
            <a:extLst>
              <a:ext uri="{FF2B5EF4-FFF2-40B4-BE49-F238E27FC236}">
                <a16:creationId xmlns:a16="http://schemas.microsoft.com/office/drawing/2014/main" id="{BA0327B4-0682-7B2B-1829-3CFCFED1860D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386855" y="3912935"/>
            <a:ext cx="2520168" cy="337124"/>
          </a:xfrm>
          <a:prstGeom prst="rect">
            <a:avLst/>
          </a:prstGeom>
        </p:spPr>
      </p:pic>
      <p:pic>
        <p:nvPicPr>
          <p:cNvPr id="15" name="图片 14" descr="\documentclass{article}&#10;\usepackage{amsmath}&#10;\pagestyle{empty}&#10;\begin{document}&#10;&#10;\begin{eqnarray*}&#10;E^I_- + \lambda E^D_-&#10;\end{eqnarray*}&#10;&#10;&#10;\end{document}" title="IguanaTex Bitmap Display">
            <a:extLst>
              <a:ext uri="{FF2B5EF4-FFF2-40B4-BE49-F238E27FC236}">
                <a16:creationId xmlns:a16="http://schemas.microsoft.com/office/drawing/2014/main" id="{954E580B-A1BF-ED75-BE1F-F8AB752C296C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6101080" y="3426349"/>
            <a:ext cx="1276153" cy="27358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53170" y="915559"/>
            <a:ext cx="2892617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70C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4400" b="1" i="0" dirty="0">
                <a:solidFill>
                  <a:srgbClr val="0070C0"/>
                </a:solidFill>
                <a:effectLst/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ontents</a:t>
            </a:r>
          </a:p>
        </p:txBody>
      </p:sp>
      <p:cxnSp>
        <p:nvCxnSpPr>
          <p:cNvPr id="3" name="直接连接符 2"/>
          <p:cNvCxnSpPr/>
          <p:nvPr/>
        </p:nvCxnSpPr>
        <p:spPr>
          <a:xfrm>
            <a:off x="0" y="74676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836295" y="260985"/>
            <a:ext cx="55860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BESIII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实验上粲强子、</a:t>
            </a:r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QCD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及新物理研讨会</a:t>
            </a:r>
          </a:p>
        </p:txBody>
      </p:sp>
      <p:grpSp>
        <p:nvGrpSpPr>
          <p:cNvPr id="7" name="组合 2"/>
          <p:cNvGrpSpPr/>
          <p:nvPr/>
        </p:nvGrpSpPr>
        <p:grpSpPr bwMode="auto">
          <a:xfrm>
            <a:off x="1149350" y="1852816"/>
            <a:ext cx="5400000" cy="765289"/>
            <a:chOff x="0" y="-2276"/>
            <a:chExt cx="4354360" cy="862915"/>
          </a:xfrm>
        </p:grpSpPr>
        <p:sp>
          <p:nvSpPr>
            <p:cNvPr id="8" name="TextBox 16"/>
            <p:cNvSpPr>
              <a:spLocks noChangeArrowheads="1"/>
            </p:cNvSpPr>
            <p:nvPr/>
          </p:nvSpPr>
          <p:spPr bwMode="auto">
            <a:xfrm>
              <a:off x="312879" y="-128"/>
              <a:ext cx="4041481" cy="858491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 </a:t>
              </a:r>
              <a:r>
                <a:rPr lang="zh-CN" altLang="en-US" sz="32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 </a:t>
              </a:r>
              <a:r>
                <a:rPr lang="zh-CN" altLang="en-US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Motivation</a:t>
              </a:r>
            </a:p>
          </p:txBody>
        </p:sp>
        <p:sp>
          <p:nvSpPr>
            <p:cNvPr id="11" name="椭圆 17"/>
            <p:cNvSpPr>
              <a:spLocks noChangeArrowheads="1"/>
            </p:cNvSpPr>
            <p:nvPr/>
          </p:nvSpPr>
          <p:spPr bwMode="auto">
            <a:xfrm>
              <a:off x="0" y="-2276"/>
              <a:ext cx="639288" cy="862915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>
                  <a:solidFill>
                    <a:srgbClr val="FFC000"/>
                  </a:solidFill>
                  <a:latin typeface="Arial Unicode MS" pitchFamily="34" charset="-122"/>
                  <a:ea typeface="Arial Unicode MS" pitchFamily="34" charset="-122"/>
                  <a:sym typeface="Arial Unicode MS" pitchFamily="34" charset="-122"/>
                </a:rPr>
                <a:t>1</a:t>
              </a:r>
              <a:endParaRPr lang="zh-CN" altLang="en-US" sz="2100" b="1">
                <a:solidFill>
                  <a:srgbClr val="FFC000"/>
                </a:solidFill>
                <a:latin typeface="Arial Unicode MS" pitchFamily="34" charset="-122"/>
                <a:ea typeface="Arial Unicode MS" pitchFamily="34" charset="-122"/>
                <a:sym typeface="Arial Unicode MS" pitchFamily="34" charset="-122"/>
              </a:endParaRPr>
            </a:p>
          </p:txBody>
        </p:sp>
      </p:grpSp>
      <p:grpSp>
        <p:nvGrpSpPr>
          <p:cNvPr id="12" name="组合 2"/>
          <p:cNvGrpSpPr/>
          <p:nvPr/>
        </p:nvGrpSpPr>
        <p:grpSpPr bwMode="auto">
          <a:xfrm>
            <a:off x="1754506" y="2910892"/>
            <a:ext cx="5404484" cy="766800"/>
            <a:chOff x="167754" y="-19878"/>
            <a:chExt cx="2872736" cy="859812"/>
          </a:xfrm>
        </p:grpSpPr>
        <p:sp>
          <p:nvSpPr>
            <p:cNvPr id="13" name="TextBox 16"/>
            <p:cNvSpPr>
              <a:spLocks noChangeArrowheads="1"/>
            </p:cNvSpPr>
            <p:nvPr/>
          </p:nvSpPr>
          <p:spPr bwMode="auto">
            <a:xfrm>
              <a:off x="426978" y="2848"/>
              <a:ext cx="2613512" cy="808148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 </a:t>
              </a:r>
              <a:r>
                <a:rPr lang="zh-CN" altLang="en-US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Generation of </a:t>
              </a:r>
              <a:r>
                <a:rPr lang="zh-CN" altLang="en-US" sz="2800" b="1" i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SU(3)</a:t>
              </a:r>
              <a:r>
                <a:rPr lang="zh-CN" altLang="en-US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 sum rule</a:t>
              </a:r>
            </a:p>
          </p:txBody>
        </p:sp>
        <p:sp>
          <p:nvSpPr>
            <p:cNvPr id="14" name="椭圆 17"/>
            <p:cNvSpPr>
              <a:spLocks noChangeArrowheads="1"/>
            </p:cNvSpPr>
            <p:nvPr/>
          </p:nvSpPr>
          <p:spPr bwMode="auto">
            <a:xfrm>
              <a:off x="167754" y="-19878"/>
              <a:ext cx="407590" cy="859812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>
                  <a:solidFill>
                    <a:srgbClr val="FFC000"/>
                  </a:solidFill>
                  <a:latin typeface="Arial Unicode MS" pitchFamily="34" charset="-122"/>
                  <a:ea typeface="Arial Unicode MS" pitchFamily="34" charset="-122"/>
                  <a:sym typeface="Arial Unicode MS" pitchFamily="34" charset="-122"/>
                </a:rPr>
                <a:t>2</a:t>
              </a:r>
              <a:endParaRPr lang="zh-CN" altLang="en-US" sz="2100" b="1">
                <a:solidFill>
                  <a:srgbClr val="FFC000"/>
                </a:solidFill>
                <a:latin typeface="Arial Unicode MS" pitchFamily="34" charset="-122"/>
                <a:ea typeface="Arial Unicode MS" pitchFamily="34" charset="-122"/>
                <a:sym typeface="Arial Unicode MS" pitchFamily="34" charset="-122"/>
              </a:endParaRPr>
            </a:p>
          </p:txBody>
        </p:sp>
      </p:grpSp>
      <p:grpSp>
        <p:nvGrpSpPr>
          <p:cNvPr id="15" name="组合 2"/>
          <p:cNvGrpSpPr/>
          <p:nvPr/>
        </p:nvGrpSpPr>
        <p:grpSpPr bwMode="auto">
          <a:xfrm>
            <a:off x="2521585" y="3995420"/>
            <a:ext cx="5400000" cy="766800"/>
            <a:chOff x="0" y="0"/>
            <a:chExt cx="4122613" cy="858109"/>
          </a:xfrm>
        </p:grpSpPr>
        <p:sp>
          <p:nvSpPr>
            <p:cNvPr id="16" name="TextBox 16"/>
            <p:cNvSpPr>
              <a:spLocks noChangeArrowheads="1"/>
            </p:cNvSpPr>
            <p:nvPr/>
          </p:nvSpPr>
          <p:spPr bwMode="auto">
            <a:xfrm>
              <a:off x="312521" y="0"/>
              <a:ext cx="3810092" cy="837147"/>
            </a:xfrm>
            <a:prstGeom prst="roundRect">
              <a:avLst>
                <a:gd name="adj" fmla="val 8176"/>
              </a:avLst>
            </a:prstGeom>
            <a:solidFill>
              <a:schemeClr val="accent1">
                <a:lumMod val="75000"/>
              </a:schemeClr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 </a:t>
              </a:r>
              <a:r>
                <a:rPr lang="zh-CN" altLang="en-US" sz="2800" b="1" dirty="0">
                  <a:solidFill>
                    <a:schemeClr val="bg1"/>
                  </a:solidFill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Other decay modes</a:t>
              </a:r>
            </a:p>
          </p:txBody>
        </p:sp>
        <p:sp>
          <p:nvSpPr>
            <p:cNvPr id="17" name="椭圆 17"/>
            <p:cNvSpPr>
              <a:spLocks noChangeArrowheads="1"/>
            </p:cNvSpPr>
            <p:nvPr/>
          </p:nvSpPr>
          <p:spPr bwMode="auto">
            <a:xfrm>
              <a:off x="0" y="7179"/>
              <a:ext cx="617655" cy="85093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>
                  <a:solidFill>
                    <a:schemeClr val="bg1"/>
                  </a:solidFill>
                  <a:latin typeface="Arial Unicode MS" pitchFamily="34" charset="-122"/>
                  <a:ea typeface="Arial Unicode MS" pitchFamily="34" charset="-122"/>
                  <a:sym typeface="Arial Unicode MS" pitchFamily="34" charset="-122"/>
                </a:rPr>
                <a:t>3</a:t>
              </a:r>
            </a:p>
          </p:txBody>
        </p:sp>
      </p:grpSp>
      <p:grpSp>
        <p:nvGrpSpPr>
          <p:cNvPr id="18" name="组合 2"/>
          <p:cNvGrpSpPr/>
          <p:nvPr/>
        </p:nvGrpSpPr>
        <p:grpSpPr bwMode="auto">
          <a:xfrm>
            <a:off x="3296920" y="5087742"/>
            <a:ext cx="5400000" cy="766800"/>
            <a:chOff x="138614" y="136841"/>
            <a:chExt cx="4004970" cy="850930"/>
          </a:xfrm>
        </p:grpSpPr>
        <p:sp>
          <p:nvSpPr>
            <p:cNvPr id="19" name="TextBox 16"/>
            <p:cNvSpPr>
              <a:spLocks noChangeArrowheads="1"/>
            </p:cNvSpPr>
            <p:nvPr/>
          </p:nvSpPr>
          <p:spPr bwMode="auto">
            <a:xfrm>
              <a:off x="520186" y="143183"/>
              <a:ext cx="3623398" cy="831510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  </a:t>
              </a:r>
              <a:r>
                <a:rPr lang="zh-CN" altLang="en-US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Conclusion</a:t>
              </a:r>
            </a:p>
          </p:txBody>
        </p:sp>
        <p:sp>
          <p:nvSpPr>
            <p:cNvPr id="20" name="椭圆 17"/>
            <p:cNvSpPr>
              <a:spLocks noChangeArrowheads="1"/>
            </p:cNvSpPr>
            <p:nvPr/>
          </p:nvSpPr>
          <p:spPr bwMode="auto">
            <a:xfrm>
              <a:off x="138614" y="136841"/>
              <a:ext cx="617655" cy="85093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>
                  <a:solidFill>
                    <a:srgbClr val="FFC000"/>
                  </a:solidFill>
                  <a:latin typeface="Arial Unicode MS" pitchFamily="34" charset="-122"/>
                  <a:ea typeface="Arial Unicode MS" pitchFamily="34" charset="-122"/>
                  <a:sym typeface="Arial Unicode MS" pitchFamily="34" charset="-122"/>
                </a:rPr>
                <a:t>4</a:t>
              </a:r>
              <a:endParaRPr lang="zh-CN" altLang="en-US" sz="2100" b="1">
                <a:solidFill>
                  <a:srgbClr val="FFC000"/>
                </a:solidFill>
                <a:latin typeface="Arial Unicode MS" pitchFamily="34" charset="-122"/>
                <a:ea typeface="Arial Unicode MS" pitchFamily="34" charset="-122"/>
                <a:sym typeface="Arial Unicode MS" pitchFamily="34" charset="-122"/>
              </a:endParaRPr>
            </a:p>
          </p:txBody>
        </p:sp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522DEB09-B710-52F0-8ABF-5D86D85414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884" y="99433"/>
            <a:ext cx="562928" cy="56292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40665" y="790258"/>
            <a:ext cx="7477312" cy="720725"/>
          </a:xfrm>
        </p:spPr>
        <p:txBody>
          <a:bodyPr>
            <a:normAutofit/>
          </a:bodyPr>
          <a:lstStyle/>
          <a:p>
            <a:r>
              <a:rPr lang="en-US" altLang="zh-CN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Decay into baryon decuplet</a:t>
            </a:r>
          </a:p>
        </p:txBody>
      </p:sp>
      <p:pic>
        <p:nvPicPr>
          <p:cNvPr id="5" name="图片 4" descr="\documentclass{article}&#10;\usepackage{amsmath}&#10;\pagestyle{empty}&#10;\begin{document}&#10;&#10;{\small \begin{align*}\label{b10}&#10;\left(\left( \begin{array}{ccc}&#10;      \Delta^{++} &amp;  \frac{1}{\sqrt{3}}\Delta^{+}  &amp; \frac{1}{\sqrt{3}}\Sigma^{*+} \\&#10;   \frac{1}{\sqrt{3}}\Delta^{+} &amp;  \frac{1}{\sqrt{3}}\Delta^{0}  &amp; \frac{1}{\sqrt{6}}\Sigma^{*0} \\&#10;    \frac{1}{\sqrt{3}}\Sigma^{*+} &amp; \frac{1}{\sqrt{6}}\Sigma^{*0} &amp; \frac{1}{\sqrt{3}}\Xi^{*0} \\&#10;  \end{array}\right)\left( \begin{array}{ccc}\frac{1}{\sqrt{3}}\Delta^{+} &amp;  \frac{1}{\sqrt{3}}\Delta^{0}  &amp; \frac{1}{\sqrt{6}}\Sigma^{*0} \\&#10;   \frac{1}{\sqrt{3}}\Delta^{0} &amp; \Delta^{-}  &amp; \frac{1}{\sqrt{3}}\Sigma^{*-} \\&#10;    \frac{1}{\sqrt{6}}\Sigma^{*0} &amp; \frac{1}{\sqrt{3}}\Sigma^{*-} &amp; \frac{1}{\sqrt{3}}\Xi^{*-}\\\end{array}\right)&#10;    \left(\begin{array}{ccc}\frac{1}{\sqrt{3}}\Sigma^{*+} &amp;  \frac{1}{\sqrt{6}}\Sigma^{*0}  &amp; \frac{1}{\sqrt{3}}\Xi^{*0} \\&#10;   \frac{1}{\sqrt{6}}\Sigma^{*0} &amp; \frac{1}{\sqrt{3}}\Sigma^{*-}  &amp; \frac{1}{\sqrt{3}}\Xi^{*-} \\&#10;    \frac{1}{\sqrt{3}}\Xi^{*0} &amp; \frac{1}{\sqrt{3}}\Xi^{*-} &amp; \Omega^{-}\\\end{array}\right)\right)&#10;\end{align*}}&#10;&#10;&#10;\end{document}" title="IguanaTex Bitmap Displa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8110" y="1617571"/>
            <a:ext cx="8907588" cy="828000"/>
          </a:xfrm>
          <a:prstGeom prst="rect">
            <a:avLst/>
          </a:prstGeom>
        </p:spPr>
      </p:pic>
      <p:pic>
        <p:nvPicPr>
          <p:cNvPr id="24" name="图片 23" descr="\documentclass{article}&#10;\usepackage{amsmath}&#10;\pagestyle{empty}&#10;\begin{document}&#10;&#10;\begin{align*}&#10; \langle [D_1]_\alpha| &amp; = ( \langle \Delta^{++}|,\,\,\langle \Delta^0|,\,\,\langle \Xi^{*0}|,\,\,\langle \Delta^+|,\,\,\langle \Sigma^{*+}|,\,\,\langle \Sigma^{*0}| )\\&#10;  \langle [D_2]_\alpha| &amp; = ( \langle \Delta^{+}|,\,\,\langle \Delta^-|,\,\,\langle \Xi^{*-}|,\,\,\langle \Delta^0|,\,\,\langle \Sigma^{*0}|,\,\,\langle \Sigma^{*-}| )\\&#10;  \langle [D_3]_\alpha| &amp; = ( \langle \Sigma^{*+}|,\,\,\langle \Sigma^{*-}|,\,\,\langle \Omega^{-}|,\,\,\langle \Sigma^{*0}|,\,\,\langle \Xi^{*0}|,\,\,\langle \Xi^{*-}| )&#10;\end{align*}&#10;&#10;&#10;\end{document}" title="IguanaTex Bitmap Display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158462" y="2820942"/>
            <a:ext cx="5967289" cy="1152000"/>
          </a:xfrm>
          <a:prstGeom prst="rect">
            <a:avLst/>
          </a:prstGeom>
        </p:spPr>
      </p:pic>
      <p:pic>
        <p:nvPicPr>
          <p:cNvPr id="33" name="图片 32" descr="\documentclass{article}&#10;\usepackage{amsmath}&#10;\pagestyle{empty}&#10;\begin{document}&#10;&#10;\begin{align*}&#10; S_{D_1},\,\,S_{D_2},\,\,S_{D_3},\,\,&#10;[T_{-}]_{D_1},\,\,[T_{-}]_{D_2},\,\,[T_{-}]_{D_3}&#10;\end{align*}&#10;&#10;&#10;\end{document}" title="IguanaTex Bitmap Display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942731" y="4303144"/>
            <a:ext cx="5653508" cy="324000"/>
          </a:xfrm>
          <a:prstGeom prst="rect">
            <a:avLst/>
          </a:prstGeom>
        </p:spPr>
      </p:pic>
      <p:sp>
        <p:nvSpPr>
          <p:cNvPr id="17" name="箭头: 右 16"/>
          <p:cNvSpPr/>
          <p:nvPr/>
        </p:nvSpPr>
        <p:spPr>
          <a:xfrm>
            <a:off x="1039549" y="4375498"/>
            <a:ext cx="559293" cy="158335"/>
          </a:xfrm>
          <a:prstGeom prst="rightArrow">
            <a:avLst/>
          </a:prstGeom>
          <a:solidFill>
            <a:schemeClr val="bg1"/>
          </a:solidFill>
          <a:ln w="28575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7" name="文本框 26"/>
          <p:cNvSpPr txBox="1"/>
          <p:nvPr/>
        </p:nvSpPr>
        <p:spPr>
          <a:xfrm>
            <a:off x="8646850" y="6445189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14</a:t>
            </a:r>
            <a:endParaRPr lang="zh-CN" altLang="en-US" sz="1600" dirty="0"/>
          </a:p>
        </p:txBody>
      </p:sp>
      <p:pic>
        <p:nvPicPr>
          <p:cNvPr id="28" name="图片 27" descr="\documentclass{article}&#10;\usepackage{amsmath}&#10;\pagestyle{empty}&#10;\begin{document}&#10;&#10;\begin{align*}&#10;  \sum_\mu\left[(T_{M_8})_\alpha^\mu \mathcal{A}_{\gamma\to\mu \beta} +  3\sum_a(T_{D_a})_\beta^\mu \mathcal{A}_{\gamma\to\alpha\mu}  + (T_{\mathcal{B}_{\overline c3}})_\gamma^\mu \mathcal{A}_{\mu\to\alpha \beta}\right] = 0&#10;\end{align*}&#10;&#10;&#10;\end{document}" title="IguanaTex Bitmap Display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78510" y="5281346"/>
            <a:ext cx="7859502" cy="864000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543560" y="4805045"/>
            <a:ext cx="279527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Master formula:</a:t>
            </a:r>
          </a:p>
        </p:txBody>
      </p:sp>
      <p:sp>
        <p:nvSpPr>
          <p:cNvPr id="34" name="左大括号 33"/>
          <p:cNvSpPr/>
          <p:nvPr/>
        </p:nvSpPr>
        <p:spPr>
          <a:xfrm>
            <a:off x="1759230" y="2870533"/>
            <a:ext cx="185592" cy="1116000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文本框 34"/>
          <p:cNvSpPr txBox="1"/>
          <p:nvPr/>
        </p:nvSpPr>
        <p:spPr>
          <a:xfrm>
            <a:off x="543560" y="3164205"/>
            <a:ext cx="92646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Times New Roman" panose="02020603050405020304" charset="0"/>
                <a:cs typeface="Times New Roman" panose="02020603050405020304" charset="0"/>
              </a:rPr>
              <a:t>Basis: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6350198" y="6201413"/>
            <a:ext cx="2388093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solidFill>
                  <a:srgbClr val="993300"/>
                </a:solidFill>
                <a:latin typeface="Times New Roman" panose="02020603050405020304" charset="0"/>
                <a:cs typeface="Times New Roman" panose="02020603050405020304" charset="0"/>
              </a:rPr>
              <a:t>arXiv:2204.05915 [hep-</a:t>
            </a:r>
            <a:r>
              <a:rPr lang="en-US" altLang="zh-CN" sz="1600" dirty="0" err="1">
                <a:solidFill>
                  <a:srgbClr val="993300"/>
                </a:solidFill>
                <a:latin typeface="Times New Roman" panose="02020603050405020304" charset="0"/>
                <a:cs typeface="Times New Roman" panose="02020603050405020304" charset="0"/>
              </a:rPr>
              <a:t>ph</a:t>
            </a:r>
            <a:r>
              <a:rPr lang="en-US" altLang="zh-CN" sz="1600" dirty="0">
                <a:solidFill>
                  <a:srgbClr val="993300"/>
                </a:solidFill>
                <a:latin typeface="Times New Roman" panose="02020603050405020304" charset="0"/>
                <a:cs typeface="Times New Roman" panose="02020603050405020304" charset="0"/>
              </a:rPr>
              <a:t>]</a:t>
            </a:r>
            <a:endParaRPr lang="zh-CN" altLang="en-US" sz="1600" dirty="0">
              <a:solidFill>
                <a:srgbClr val="9933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0" y="76708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836295" y="281305"/>
            <a:ext cx="55860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BESIII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实验上粲强子、</a:t>
            </a:r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QCD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及新物理研讨会</a:t>
            </a:r>
          </a:p>
        </p:txBody>
      </p:sp>
      <p:sp>
        <p:nvSpPr>
          <p:cNvPr id="3" name="矩形 2"/>
          <p:cNvSpPr/>
          <p:nvPr/>
        </p:nvSpPr>
        <p:spPr>
          <a:xfrm>
            <a:off x="3557905" y="5214620"/>
            <a:ext cx="2423160" cy="996950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7C1D6BE-834D-D619-A6F0-712B1D1596D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8966" y="86677"/>
            <a:ext cx="562928" cy="5629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41300" y="786448"/>
            <a:ext cx="7477312" cy="720725"/>
          </a:xfrm>
        </p:spPr>
        <p:txBody>
          <a:bodyPr>
            <a:normAutofit/>
          </a:bodyPr>
          <a:lstStyle/>
          <a:p>
            <a:r>
              <a:rPr lang="en-US" altLang="zh-CN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Doubly charmed baryon decays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646850" y="6445189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15</a:t>
            </a:r>
            <a:endParaRPr lang="zh-CN" altLang="en-US" sz="1600" dirty="0"/>
          </a:p>
        </p:txBody>
      </p:sp>
      <p:pic>
        <p:nvPicPr>
          <p:cNvPr id="7" name="图片 6" descr="\documentclass{article}&#10;\usepackage{amsmath}&#10;\pagestyle{empty}&#10;\begin{document}&#10;&#10;\begin{align*}&#10;  \sum_\mu\left[(T_{M_8})_\alpha^\mu \mathcal{A}_{\gamma\to\mu \beta} -  (T^T_{\mathcal{B}_{\overline c3}})_\beta^\mu \mathcal{A}_{&#10;\gamma\to\alpha\mu} -(T_{\mathcal{B}_{cc}})_\gamma^\mu \mathcal{A}_{\mu\to\alpha \beta}\right] = 0&#10;\end{align*}&#10;&#10;\end{document}" title="IguanaTex Bitmap Displa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38149" y="4376877"/>
            <a:ext cx="7139145" cy="684000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681355" y="3648478"/>
            <a:ext cx="3012681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Master formulas:</a:t>
            </a:r>
          </a:p>
        </p:txBody>
      </p:sp>
      <p:pic>
        <p:nvPicPr>
          <p:cNvPr id="15" name="图片 14" descr="\documentclass{article}&#10;\usepackage{amsmath}&#10;\pagestyle{empty}&#10;\begin{document}&#10;&#10;\begin{eqnarray*}&#10; [S]_{\mathcal{B}_{cc}}= \left( \begin{array}{ccc}&#10;   0   &amp; 0  &amp; 0 \\&#10;     0 &amp;   -\lambda  &amp; -\lambda^2 \\&#10;    0 &amp; 1 &amp; \lambda \\&#10;  \end{array}\right) \qquad {\rm and} \qquad&#10; [T_-]_{\mathcal{B}_{cc}}= \left( \begin{array}{ccc}&#10;   0   &amp; 1  &amp; \lambda \\&#10;     0 &amp;  0  &amp; 0 \\&#10;    0 &amp; 0 &amp; 0 \\&#10;  \end{array}\right)&#10;\end{eqnarray*}&#10;&#10;&#10;\end{document}" title="IguanaTex Bitmap Display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42060" y="2460171"/>
            <a:ext cx="7658970" cy="972000"/>
          </a:xfrm>
          <a:prstGeom prst="rect">
            <a:avLst/>
          </a:prstGeom>
        </p:spPr>
      </p:pic>
      <p:pic>
        <p:nvPicPr>
          <p:cNvPr id="12" name="图片 11" descr="\documentclass{article}&#10;\usepackage{amsmath}&#10;\pagestyle{empty}&#10;\begin{document}&#10;&#10;$|[\mathcal{B}_{cc}]_\alpha\rangle = ( |\Xi_{cc}^{++}\rangle,\,\, |\Xi_{cc}^{+}\rangle ,\,\, |\Omega_{cc}^{+}\rangle )$&#10;&#10;&#10;\end{document}" title="IguanaTex Bitmap Display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81100" y="1836269"/>
            <a:ext cx="3890900" cy="301432"/>
          </a:xfrm>
          <a:prstGeom prst="rect">
            <a:avLst/>
          </a:prstGeom>
        </p:spPr>
      </p:pic>
      <p:pic>
        <p:nvPicPr>
          <p:cNvPr id="11" name="图片 10" descr="\documentclass{article}&#10;\usepackage{amsmath}&#10;\pagestyle{empty}&#10;\begin{document}&#10;&#10;\begin{align*}&#10;  \sum_\mu\left[(T_{M_8})_\alpha^\mu \mathcal{A}_{\gamma\to\mu \beta} +  2(T_{\mathcal{B}_{c6}})_\beta^\mu \mathcal{A}_{\gamma\to \alpha\mu} - (T_{\mathcal{B}_{cc}})_\gamma^\mu \mathcal{A}_{\mu\to\alpha \beta}\right] = 0&#10;\end{align*}&#10;&#10;&#10;\end{document}" title="IguanaTex Bitmap Display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933704" y="5328757"/>
            <a:ext cx="7276953" cy="68400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6146579" y="6013107"/>
            <a:ext cx="238809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solidFill>
                  <a:srgbClr val="993300"/>
                </a:solidFill>
              </a:rPr>
              <a:t>arXiv:2204.05915 [hep-</a:t>
            </a:r>
            <a:r>
              <a:rPr lang="en-US" altLang="zh-CN" sz="1600" dirty="0" err="1">
                <a:solidFill>
                  <a:srgbClr val="993300"/>
                </a:solidFill>
              </a:rPr>
              <a:t>ph</a:t>
            </a:r>
            <a:r>
              <a:rPr lang="en-US" altLang="zh-CN" sz="1600" dirty="0">
                <a:solidFill>
                  <a:srgbClr val="993300"/>
                </a:solidFill>
              </a:rPr>
              <a:t>]</a:t>
            </a:r>
            <a:endParaRPr lang="zh-CN" altLang="en-US" sz="1600" dirty="0">
              <a:solidFill>
                <a:srgbClr val="993300"/>
              </a:solidFill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0" y="76708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836295" y="281305"/>
            <a:ext cx="55860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BESIII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实验上粲强子、</a:t>
            </a:r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QCD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及新物理研讨会</a:t>
            </a:r>
          </a:p>
        </p:txBody>
      </p:sp>
      <p:sp>
        <p:nvSpPr>
          <p:cNvPr id="8" name="矩形 7"/>
          <p:cNvSpPr/>
          <p:nvPr/>
        </p:nvSpPr>
        <p:spPr>
          <a:xfrm>
            <a:off x="3252470" y="4316730"/>
            <a:ext cx="2113280" cy="616585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矩形 8"/>
          <p:cNvSpPr/>
          <p:nvPr/>
        </p:nvSpPr>
        <p:spPr>
          <a:xfrm>
            <a:off x="3302000" y="5242560"/>
            <a:ext cx="2164080" cy="616585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5417185" y="4316730"/>
            <a:ext cx="2016760" cy="616585"/>
          </a:xfrm>
          <a:prstGeom prst="rect">
            <a:avLst/>
          </a:prstGeom>
          <a:noFill/>
          <a:ln w="2222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5544820" y="5245100"/>
            <a:ext cx="2033905" cy="616585"/>
          </a:xfrm>
          <a:prstGeom prst="rect">
            <a:avLst/>
          </a:prstGeom>
          <a:noFill/>
          <a:ln w="2222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D96283AC-3A92-49B7-4A30-8423A1B66E2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8966" y="86677"/>
            <a:ext cx="562928" cy="5629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181610" y="827405"/>
            <a:ext cx="7477125" cy="666750"/>
          </a:xfrm>
        </p:spPr>
        <p:txBody>
          <a:bodyPr>
            <a:normAutofit/>
          </a:bodyPr>
          <a:lstStyle/>
          <a:p>
            <a:r>
              <a:rPr lang="en-US" altLang="zh-CN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Decay into meson singlet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646850" y="6445189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16</a:t>
            </a:r>
            <a:endParaRPr lang="zh-CN" altLang="en-US" sz="1600" dirty="0"/>
          </a:p>
        </p:txBody>
      </p:sp>
      <p:pic>
        <p:nvPicPr>
          <p:cNvPr id="5" name="图片 4" descr="\documentclass{article}&#10;\usepackage{amsmath}&#10;\pagestyle{empty}&#10;\begin{document}&#10;&#10;\begin{align*}&#10;  \sum_\mu\left[ (T_{\mathcal{B}_8})_\alpha^\mu \mathcal{A}_{\beta\to\eta_1\mu} + (T_{\mathcal{B}_{\overline c3}})_\beta^\mu \mathcal{A}_{\mu\to \eta_1 \alpha}\right] = 0&#10;\end{align*}&#10;&#10;&#10;\end{document}" title="IguanaTex Bitmap Displa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288344" y="2343370"/>
            <a:ext cx="5159410" cy="684000"/>
          </a:xfrm>
          <a:prstGeom prst="rect">
            <a:avLst/>
          </a:prstGeom>
        </p:spPr>
      </p:pic>
      <p:pic>
        <p:nvPicPr>
          <p:cNvPr id="8" name="图片 7" descr="\documentclass{article}&#10;\usepackage{amsmath}&#10;\pagestyle{empty}&#10;\begin{document}&#10;&#10;\begin{align*}&#10;  \sum_\mu\left[ 3\sum_a(T_{D_a})_\alpha^\mu \mathcal{A}_{\beta\to \eta_1\mu} + (T_{\mathcal{B}_{\overline c3}})_\beta^\mu \mathcal{A}_{\mu\to \eta_1 \alpha}\right] = 0&#10;\end{align*}&#10;&#10;&#10;\end{document}" title="IguanaTex Bitmap Display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288344" y="3301073"/>
            <a:ext cx="5693113" cy="828000"/>
          </a:xfrm>
          <a:prstGeom prst="rect">
            <a:avLst/>
          </a:prstGeom>
        </p:spPr>
      </p:pic>
      <p:pic>
        <p:nvPicPr>
          <p:cNvPr id="10" name="图片 9" descr="\documentclass{article}&#10;\usepackage{amsmath}&#10;\pagestyle{empty}&#10;\begin{document}&#10;&#10;\begin{align*}&#10;  \sum_\mu\left[ (T^T_{\mathcal{B}_{\overline c3}})_\alpha^\mu \mathcal{A}_{\beta\to\eta_1\mu} + (T_{\mathcal{B}_{cc}})_\beta^\mu \mathcal{A}_{\mu\to\eta_1 \alpha}\right] = 0&#10;\end{align*}&#10;&#10;&#10;\end{document}" title="IguanaTex Bitmap Display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288344" y="4405811"/>
            <a:ext cx="5245120" cy="684000"/>
          </a:xfrm>
          <a:prstGeom prst="rect">
            <a:avLst/>
          </a:prstGeom>
        </p:spPr>
      </p:pic>
      <p:pic>
        <p:nvPicPr>
          <p:cNvPr id="3" name="图片 2" descr="\documentclass{article}&#10;\usepackage{amsmath}&#10;\pagestyle{empty}&#10;\begin{document}&#10;&#10;\begin{align*}&#10;  \sum_\mu\left[ 2(T_{\mathcal{B}_{c6}})_\alpha^\mu \mathcal{A}_{\beta\to\eta_1\mu} - (T_{\mathcal{B}_{cc}})_\beta^\mu \mathcal{A}_{\mu\to\eta_1 \alpha}\right] = 0&#10;\end{align*}&#10;&#10;&#10;\end{document}" title="IguanaTex Bitmap Display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288344" y="5358149"/>
            <a:ext cx="5384610" cy="684000"/>
          </a:xfrm>
          <a:prstGeom prst="rect">
            <a:avLst/>
          </a:prstGeom>
        </p:spPr>
      </p:pic>
      <p:sp>
        <p:nvSpPr>
          <p:cNvPr id="11" name="左大括号 10"/>
          <p:cNvSpPr/>
          <p:nvPr/>
        </p:nvSpPr>
        <p:spPr>
          <a:xfrm>
            <a:off x="2735310" y="2533942"/>
            <a:ext cx="550417" cy="3034226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982357" y="1589317"/>
            <a:ext cx="7832874" cy="892723"/>
            <a:chOff x="1394" y="2338"/>
            <a:chExt cx="10804" cy="2241"/>
          </a:xfrm>
        </p:grpSpPr>
        <p:pic>
          <p:nvPicPr>
            <p:cNvPr id="30" name="图片 29" descr="\documentclass{article}&#10;\usepackage{amsmath}&#10;\pagestyle{empty}&#10;\begin{document}&#10;&#10;$\eta_1:$&#10;&#10;&#10;\end{document}" title="IguanaTex Bitmap Display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1394" y="2790"/>
              <a:ext cx="861" cy="547"/>
            </a:xfrm>
            <a:prstGeom prst="rect">
              <a:avLst/>
            </a:prstGeom>
          </p:spPr>
        </p:pic>
        <p:sp>
          <p:nvSpPr>
            <p:cNvPr id="17" name="文本框 16"/>
            <p:cNvSpPr txBox="1"/>
            <p:nvPr/>
          </p:nvSpPr>
          <p:spPr>
            <a:xfrm>
              <a:off x="2473" y="2338"/>
              <a:ext cx="9725" cy="22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latin typeface="Times New Roman" panose="02020603050405020304" charset="0"/>
                  <a:cs typeface="Times New Roman" panose="02020603050405020304" charset="0"/>
                </a:rPr>
                <a:t>I</a:t>
              </a:r>
              <a:r>
                <a:rPr lang="en-US" altLang="zh-CN" sz="2400" b="1" i="0" dirty="0">
                  <a:effectLst/>
                  <a:latin typeface="Times New Roman" panose="02020603050405020304" charset="0"/>
                  <a:cs typeface="Times New Roman" panose="02020603050405020304" charset="0"/>
                </a:rPr>
                <a:t>dentical</a:t>
              </a:r>
              <a:r>
                <a:rPr lang="en-US" altLang="zh-CN" sz="2400" b="1" dirty="0">
                  <a:effectLst/>
                  <a:latin typeface="Times New Roman" panose="02020603050405020304" charset="0"/>
                  <a:cs typeface="Times New Roman" panose="02020603050405020304" charset="0"/>
                </a:rPr>
                <a:t>-</a:t>
              </a:r>
              <a:r>
                <a:rPr lang="en-US" altLang="zh-CN" sz="2400" b="1" i="0" dirty="0">
                  <a:effectLst/>
                  <a:latin typeface="Times New Roman" panose="02020603050405020304" charset="0"/>
                  <a:cs typeface="Times New Roman" panose="02020603050405020304" charset="0"/>
                </a:rPr>
                <a:t>representation of </a:t>
              </a:r>
              <a:r>
                <a:rPr lang="en-US" altLang="zh-CN" sz="2400" b="1" i="1" dirty="0">
                  <a:effectLst/>
                  <a:latin typeface="Times New Roman" panose="02020603050405020304" charset="0"/>
                  <a:cs typeface="Times New Roman" panose="02020603050405020304" charset="0"/>
                </a:rPr>
                <a:t>SU(3)</a:t>
              </a:r>
              <a:r>
                <a:rPr lang="en-US" altLang="zh-CN" sz="2400" b="1" i="0" dirty="0">
                  <a:effectLst/>
                  <a:latin typeface="Times New Roman" panose="02020603050405020304" charset="0"/>
                  <a:cs typeface="Times New Roman" panose="02020603050405020304" charset="0"/>
                </a:rPr>
                <a:t> group</a:t>
              </a:r>
              <a:endParaRPr lang="en-US" altLang="zh-CN" sz="2400" b="1" dirty="0">
                <a:effectLst/>
                <a:latin typeface="Times New Roman" panose="02020603050405020304" charset="0"/>
                <a:cs typeface="Times New Roman" panose="02020603050405020304" charset="0"/>
              </a:endParaRPr>
            </a:p>
            <a:p>
              <a:endParaRPr lang="en-US" altLang="zh-CN" sz="2800" b="1" u="sng" dirty="0">
                <a:effectLst/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214630" y="3783330"/>
            <a:ext cx="278447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Master formulas: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538480" y="6310630"/>
            <a:ext cx="3462655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993300"/>
                </a:solidFill>
                <a:latin typeface="Times New Roman" panose="02020603050405020304" charset="0"/>
                <a:cs typeface="Times New Roman" panose="02020603050405020304" charset="0"/>
              </a:rPr>
              <a:t>arXiv:2204.05915 [hep-</a:t>
            </a:r>
            <a:r>
              <a:rPr lang="en-US" altLang="zh-CN" dirty="0" err="1">
                <a:solidFill>
                  <a:srgbClr val="993300"/>
                </a:solidFill>
                <a:latin typeface="Times New Roman" panose="02020603050405020304" charset="0"/>
                <a:cs typeface="Times New Roman" panose="02020603050405020304" charset="0"/>
              </a:rPr>
              <a:t>ph</a:t>
            </a:r>
            <a:r>
              <a:rPr lang="en-US" altLang="zh-CN" dirty="0">
                <a:solidFill>
                  <a:srgbClr val="993300"/>
                </a:solidFill>
                <a:latin typeface="Times New Roman" panose="02020603050405020304" charset="0"/>
                <a:cs typeface="Times New Roman" panose="02020603050405020304" charset="0"/>
              </a:rPr>
              <a:t>]</a:t>
            </a:r>
          </a:p>
        </p:txBody>
      </p:sp>
      <p:cxnSp>
        <p:nvCxnSpPr>
          <p:cNvPr id="13" name="直接连接符 12"/>
          <p:cNvCxnSpPr/>
          <p:nvPr/>
        </p:nvCxnSpPr>
        <p:spPr>
          <a:xfrm>
            <a:off x="0" y="76708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836295" y="281305"/>
            <a:ext cx="55860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BESIII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实验上粲强子、</a:t>
            </a:r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QCD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及新物理研讨会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BC281AEC-E2C5-63E0-DB8E-D1A204D44FA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8966" y="86677"/>
            <a:ext cx="562928" cy="56292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53170" y="915559"/>
            <a:ext cx="2892617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70C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4400" b="1" i="0" dirty="0">
                <a:solidFill>
                  <a:srgbClr val="0070C0"/>
                </a:solidFill>
                <a:effectLst/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ontents</a:t>
            </a:r>
          </a:p>
        </p:txBody>
      </p:sp>
      <p:cxnSp>
        <p:nvCxnSpPr>
          <p:cNvPr id="3" name="直接连接符 2"/>
          <p:cNvCxnSpPr/>
          <p:nvPr/>
        </p:nvCxnSpPr>
        <p:spPr>
          <a:xfrm>
            <a:off x="0" y="74676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836295" y="260985"/>
            <a:ext cx="55860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BESIII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实验上粲强子、</a:t>
            </a:r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QCD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及新物理研讨会</a:t>
            </a:r>
          </a:p>
        </p:txBody>
      </p:sp>
      <p:grpSp>
        <p:nvGrpSpPr>
          <p:cNvPr id="7" name="组合 2"/>
          <p:cNvGrpSpPr/>
          <p:nvPr/>
        </p:nvGrpSpPr>
        <p:grpSpPr bwMode="auto">
          <a:xfrm>
            <a:off x="1149350" y="1852816"/>
            <a:ext cx="5400000" cy="765289"/>
            <a:chOff x="0" y="-2276"/>
            <a:chExt cx="4354360" cy="862915"/>
          </a:xfrm>
        </p:grpSpPr>
        <p:sp>
          <p:nvSpPr>
            <p:cNvPr id="8" name="TextBox 16"/>
            <p:cNvSpPr>
              <a:spLocks noChangeArrowheads="1"/>
            </p:cNvSpPr>
            <p:nvPr/>
          </p:nvSpPr>
          <p:spPr bwMode="auto">
            <a:xfrm>
              <a:off x="312879" y="-128"/>
              <a:ext cx="4041481" cy="858491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 </a:t>
              </a:r>
              <a:r>
                <a:rPr lang="zh-CN" altLang="en-US" sz="32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 </a:t>
              </a:r>
              <a:r>
                <a:rPr lang="zh-CN" altLang="en-US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Motivation</a:t>
              </a:r>
            </a:p>
          </p:txBody>
        </p:sp>
        <p:sp>
          <p:nvSpPr>
            <p:cNvPr id="11" name="椭圆 17"/>
            <p:cNvSpPr>
              <a:spLocks noChangeArrowheads="1"/>
            </p:cNvSpPr>
            <p:nvPr/>
          </p:nvSpPr>
          <p:spPr bwMode="auto">
            <a:xfrm>
              <a:off x="0" y="-2276"/>
              <a:ext cx="639288" cy="862915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>
                  <a:solidFill>
                    <a:srgbClr val="FFC000"/>
                  </a:solidFill>
                  <a:latin typeface="Arial Unicode MS" pitchFamily="34" charset="-122"/>
                  <a:ea typeface="Arial Unicode MS" pitchFamily="34" charset="-122"/>
                  <a:sym typeface="Arial Unicode MS" pitchFamily="34" charset="-122"/>
                </a:rPr>
                <a:t>1</a:t>
              </a:r>
              <a:endParaRPr lang="zh-CN" altLang="en-US" sz="2100" b="1">
                <a:solidFill>
                  <a:srgbClr val="FFC000"/>
                </a:solidFill>
                <a:latin typeface="Arial Unicode MS" pitchFamily="34" charset="-122"/>
                <a:ea typeface="Arial Unicode MS" pitchFamily="34" charset="-122"/>
                <a:sym typeface="Arial Unicode MS" pitchFamily="34" charset="-122"/>
              </a:endParaRPr>
            </a:p>
          </p:txBody>
        </p:sp>
      </p:grpSp>
      <p:grpSp>
        <p:nvGrpSpPr>
          <p:cNvPr id="12" name="组合 2"/>
          <p:cNvGrpSpPr/>
          <p:nvPr/>
        </p:nvGrpSpPr>
        <p:grpSpPr bwMode="auto">
          <a:xfrm>
            <a:off x="1754506" y="2910892"/>
            <a:ext cx="5404484" cy="766800"/>
            <a:chOff x="167754" y="-19878"/>
            <a:chExt cx="2872736" cy="859812"/>
          </a:xfrm>
        </p:grpSpPr>
        <p:sp>
          <p:nvSpPr>
            <p:cNvPr id="13" name="TextBox 16"/>
            <p:cNvSpPr>
              <a:spLocks noChangeArrowheads="1"/>
            </p:cNvSpPr>
            <p:nvPr/>
          </p:nvSpPr>
          <p:spPr bwMode="auto">
            <a:xfrm>
              <a:off x="426978" y="2848"/>
              <a:ext cx="2613512" cy="808148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 </a:t>
              </a:r>
              <a:r>
                <a:rPr lang="zh-CN" altLang="en-US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Generation of </a:t>
              </a:r>
              <a:r>
                <a:rPr lang="zh-CN" altLang="en-US" sz="2800" b="1" i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SU(3)</a:t>
              </a:r>
              <a:r>
                <a:rPr lang="zh-CN" altLang="en-US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 sum rule</a:t>
              </a:r>
            </a:p>
          </p:txBody>
        </p:sp>
        <p:sp>
          <p:nvSpPr>
            <p:cNvPr id="14" name="椭圆 17"/>
            <p:cNvSpPr>
              <a:spLocks noChangeArrowheads="1"/>
            </p:cNvSpPr>
            <p:nvPr/>
          </p:nvSpPr>
          <p:spPr bwMode="auto">
            <a:xfrm>
              <a:off x="167754" y="-19878"/>
              <a:ext cx="407590" cy="859812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>
                  <a:solidFill>
                    <a:srgbClr val="FFC000"/>
                  </a:solidFill>
                  <a:latin typeface="Arial Unicode MS" pitchFamily="34" charset="-122"/>
                  <a:ea typeface="Arial Unicode MS" pitchFamily="34" charset="-122"/>
                  <a:sym typeface="Arial Unicode MS" pitchFamily="34" charset="-122"/>
                </a:rPr>
                <a:t>2</a:t>
              </a:r>
              <a:endParaRPr lang="zh-CN" altLang="en-US" sz="2100" b="1">
                <a:solidFill>
                  <a:srgbClr val="FFC000"/>
                </a:solidFill>
                <a:latin typeface="Arial Unicode MS" pitchFamily="34" charset="-122"/>
                <a:ea typeface="Arial Unicode MS" pitchFamily="34" charset="-122"/>
                <a:sym typeface="Arial Unicode MS" pitchFamily="34" charset="-122"/>
              </a:endParaRPr>
            </a:p>
          </p:txBody>
        </p:sp>
      </p:grpSp>
      <p:grpSp>
        <p:nvGrpSpPr>
          <p:cNvPr id="15" name="组合 2"/>
          <p:cNvGrpSpPr/>
          <p:nvPr/>
        </p:nvGrpSpPr>
        <p:grpSpPr bwMode="auto">
          <a:xfrm>
            <a:off x="2521585" y="3995420"/>
            <a:ext cx="5400000" cy="766800"/>
            <a:chOff x="0" y="0"/>
            <a:chExt cx="4122613" cy="858109"/>
          </a:xfrm>
        </p:grpSpPr>
        <p:sp>
          <p:nvSpPr>
            <p:cNvPr id="16" name="TextBox 16"/>
            <p:cNvSpPr>
              <a:spLocks noChangeArrowheads="1"/>
            </p:cNvSpPr>
            <p:nvPr/>
          </p:nvSpPr>
          <p:spPr bwMode="auto">
            <a:xfrm>
              <a:off x="312521" y="0"/>
              <a:ext cx="3810092" cy="837147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 </a:t>
              </a:r>
              <a:r>
                <a:rPr lang="zh-CN" altLang="en-US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Other decay modes</a:t>
              </a:r>
            </a:p>
          </p:txBody>
        </p:sp>
        <p:sp>
          <p:nvSpPr>
            <p:cNvPr id="17" name="椭圆 17"/>
            <p:cNvSpPr>
              <a:spLocks noChangeArrowheads="1"/>
            </p:cNvSpPr>
            <p:nvPr/>
          </p:nvSpPr>
          <p:spPr bwMode="auto">
            <a:xfrm>
              <a:off x="0" y="7179"/>
              <a:ext cx="617655" cy="85093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>
                  <a:solidFill>
                    <a:srgbClr val="FFC000"/>
                  </a:solidFill>
                  <a:latin typeface="Arial Unicode MS" pitchFamily="34" charset="-122"/>
                  <a:ea typeface="Arial Unicode MS" pitchFamily="34" charset="-122"/>
                  <a:sym typeface="Arial Unicode MS" pitchFamily="34" charset="-122"/>
                </a:rPr>
                <a:t>3</a:t>
              </a:r>
              <a:endParaRPr lang="zh-CN" altLang="en-US" sz="2100" b="1">
                <a:solidFill>
                  <a:srgbClr val="FFC000"/>
                </a:solidFill>
                <a:latin typeface="Arial Unicode MS" pitchFamily="34" charset="-122"/>
                <a:ea typeface="Arial Unicode MS" pitchFamily="34" charset="-122"/>
                <a:sym typeface="Arial Unicode MS" pitchFamily="34" charset="-122"/>
              </a:endParaRPr>
            </a:p>
          </p:txBody>
        </p:sp>
      </p:grpSp>
      <p:grpSp>
        <p:nvGrpSpPr>
          <p:cNvPr id="18" name="组合 2"/>
          <p:cNvGrpSpPr/>
          <p:nvPr/>
        </p:nvGrpSpPr>
        <p:grpSpPr bwMode="auto">
          <a:xfrm>
            <a:off x="3296920" y="5087742"/>
            <a:ext cx="5400000" cy="766800"/>
            <a:chOff x="138614" y="136841"/>
            <a:chExt cx="4004970" cy="850930"/>
          </a:xfrm>
        </p:grpSpPr>
        <p:sp>
          <p:nvSpPr>
            <p:cNvPr id="19" name="TextBox 16"/>
            <p:cNvSpPr>
              <a:spLocks noChangeArrowheads="1"/>
            </p:cNvSpPr>
            <p:nvPr/>
          </p:nvSpPr>
          <p:spPr bwMode="auto">
            <a:xfrm>
              <a:off x="520186" y="143183"/>
              <a:ext cx="3623398" cy="831510"/>
            </a:xfrm>
            <a:prstGeom prst="roundRect">
              <a:avLst>
                <a:gd name="adj" fmla="val 8176"/>
              </a:avLst>
            </a:prstGeom>
            <a:solidFill>
              <a:schemeClr val="accent1">
                <a:lumMod val="75000"/>
              </a:schemeClr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  </a:t>
              </a:r>
              <a:r>
                <a:rPr lang="zh-CN" altLang="en-US" sz="2800" b="1" dirty="0">
                  <a:solidFill>
                    <a:schemeClr val="bg1"/>
                  </a:solidFill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Conclusion</a:t>
              </a:r>
            </a:p>
          </p:txBody>
        </p:sp>
        <p:sp>
          <p:nvSpPr>
            <p:cNvPr id="20" name="椭圆 17"/>
            <p:cNvSpPr>
              <a:spLocks noChangeArrowheads="1"/>
            </p:cNvSpPr>
            <p:nvPr/>
          </p:nvSpPr>
          <p:spPr bwMode="auto">
            <a:xfrm>
              <a:off x="138614" y="136841"/>
              <a:ext cx="617655" cy="85093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>
                  <a:solidFill>
                    <a:schemeClr val="bg1"/>
                  </a:solidFill>
                  <a:latin typeface="Arial Unicode MS" pitchFamily="34" charset="-122"/>
                  <a:ea typeface="Arial Unicode MS" pitchFamily="34" charset="-122"/>
                  <a:sym typeface="Arial Unicode MS" pitchFamily="34" charset="-122"/>
                </a:rPr>
                <a:t>4</a:t>
              </a:r>
            </a:p>
          </p:txBody>
        </p:sp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C9F2C8E4-BDE3-79DC-A2BA-1FD12278EE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966" y="86677"/>
            <a:ext cx="562928" cy="56292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9187" y="1083736"/>
            <a:ext cx="5893612" cy="721395"/>
          </a:xfrm>
        </p:spPr>
        <p:txBody>
          <a:bodyPr>
            <a:normAutofit/>
          </a:bodyPr>
          <a:lstStyle/>
          <a:p>
            <a:r>
              <a:rPr lang="en-US" altLang="zh-CN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Conclusion</a:t>
            </a:r>
          </a:p>
        </p:txBody>
      </p:sp>
      <p:sp>
        <p:nvSpPr>
          <p:cNvPr id="17" name="矩形 16"/>
          <p:cNvSpPr/>
          <p:nvPr/>
        </p:nvSpPr>
        <p:spPr>
          <a:xfrm>
            <a:off x="356234" y="5191173"/>
            <a:ext cx="8431530" cy="10147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6000" dirty="0">
                <a:ln w="0"/>
                <a:solidFill>
                  <a:srgbClr val="0070C0"/>
                </a:solidFill>
                <a:effectLst>
                  <a:glow rad="127000">
                    <a:schemeClr val="bg1"/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Thanks</a:t>
            </a:r>
            <a:r>
              <a:rPr lang="zh-CN" altLang="en-US" sz="6000" dirty="0">
                <a:ln w="0"/>
                <a:solidFill>
                  <a:srgbClr val="0070C0"/>
                </a:solidFill>
                <a:effectLst>
                  <a:glow rad="127000">
                    <a:schemeClr val="bg1"/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altLang="zh-CN" sz="6000" dirty="0">
                <a:ln w="0"/>
                <a:solidFill>
                  <a:srgbClr val="0070C0"/>
                </a:solidFill>
                <a:effectLst>
                  <a:glow rad="127000">
                    <a:schemeClr val="bg1"/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for</a:t>
            </a:r>
            <a:r>
              <a:rPr lang="zh-CN" altLang="en-US" sz="6000" dirty="0">
                <a:ln w="0"/>
                <a:solidFill>
                  <a:srgbClr val="0070C0"/>
                </a:solidFill>
                <a:effectLst>
                  <a:glow rad="127000">
                    <a:schemeClr val="bg1"/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altLang="zh-CN" sz="6000" dirty="0">
                <a:ln w="0"/>
                <a:solidFill>
                  <a:srgbClr val="0070C0"/>
                </a:solidFill>
                <a:effectLst>
                  <a:glow rad="127000">
                    <a:schemeClr val="bg1"/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your</a:t>
            </a:r>
            <a:r>
              <a:rPr lang="zh-CN" altLang="en-US" sz="6000" dirty="0">
                <a:ln w="0"/>
                <a:solidFill>
                  <a:srgbClr val="0070C0"/>
                </a:solidFill>
                <a:effectLst>
                  <a:glow rad="127000">
                    <a:schemeClr val="bg1"/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altLang="zh-CN" sz="6000" dirty="0">
                <a:ln w="0"/>
                <a:solidFill>
                  <a:srgbClr val="0070C0"/>
                </a:solidFill>
                <a:effectLst>
                  <a:glow rad="127000">
                    <a:schemeClr val="bg1"/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attention !</a:t>
            </a:r>
            <a:endParaRPr lang="en-US" altLang="zh-CN" sz="6000" b="0" cap="none" spc="0" dirty="0">
              <a:ln w="0"/>
              <a:solidFill>
                <a:srgbClr val="0070C0"/>
              </a:solidFill>
              <a:effectLst>
                <a:glow rad="127000">
                  <a:schemeClr val="bg1"/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11771" y="2044417"/>
            <a:ext cx="8720455" cy="27572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 fontAlgn="auto">
              <a:lnSpc>
                <a:spcPts val="35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>
                <a:latin typeface="Times New Roman" panose="02020603050405020304" charset="0"/>
                <a:cs typeface="Times New Roman" panose="02020603050405020304" charset="0"/>
              </a:rPr>
              <a:t>We propose a method to compute amplitude sum rules for the singly and doubly charmed baryon decays in the </a:t>
            </a:r>
            <a:r>
              <a:rPr lang="en-US" altLang="zh-CN" sz="2400" b="1" i="1" dirty="0">
                <a:latin typeface="Times New Roman" panose="02020603050405020304" charset="0"/>
                <a:cs typeface="Times New Roman" panose="02020603050405020304" charset="0"/>
              </a:rPr>
              <a:t>SU(3)</a:t>
            </a:r>
            <a:r>
              <a:rPr lang="en-US" altLang="zh-CN" sz="2400" b="1" dirty="0">
                <a:latin typeface="Times New Roman" panose="02020603050405020304" charset="0"/>
                <a:cs typeface="Times New Roman" panose="02020603050405020304" charset="0"/>
              </a:rPr>
              <a:t> limit without the Wigner-Eckart invariants. </a:t>
            </a:r>
          </a:p>
          <a:p>
            <a:pPr marL="514350" indent="-514350" algn="just" fontAlgn="auto">
              <a:lnSpc>
                <a:spcPts val="3500"/>
              </a:lnSpc>
              <a:buFont typeface="Wingdings" panose="05000000000000000000" pitchFamily="2" charset="2"/>
              <a:buChar char="Ø"/>
            </a:pPr>
            <a:endParaRPr lang="en-US" altLang="zh-CN" sz="28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pPr marL="514350" indent="-514350" algn="just" fontAlgn="auto">
              <a:lnSpc>
                <a:spcPts val="35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>
                <a:latin typeface="Times New Roman" panose="02020603050405020304" charset="0"/>
                <a:cs typeface="Times New Roman" panose="02020603050405020304" charset="0"/>
              </a:rPr>
              <a:t>Hundreds of </a:t>
            </a:r>
            <a:r>
              <a:rPr lang="en-US" altLang="zh-CN" sz="2400" b="1" i="1" dirty="0">
                <a:latin typeface="Times New Roman" panose="02020603050405020304" charset="0"/>
                <a:cs typeface="Times New Roman" panose="02020603050405020304" charset="0"/>
              </a:rPr>
              <a:t>SU(3)</a:t>
            </a:r>
            <a:r>
              <a:rPr lang="en-US" altLang="zh-CN" sz="2400" b="1" dirty="0">
                <a:latin typeface="Times New Roman" panose="02020603050405020304" charset="0"/>
                <a:cs typeface="Times New Roman" panose="02020603050405020304" charset="0"/>
              </a:rPr>
              <a:t> sum rules are derived which can be tested by experiments.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8646850" y="6445189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18</a:t>
            </a:r>
            <a:endParaRPr lang="zh-CN" altLang="en-US" sz="1600" dirty="0"/>
          </a:p>
        </p:txBody>
      </p:sp>
      <p:cxnSp>
        <p:nvCxnSpPr>
          <p:cNvPr id="2" name="直接连接符 1"/>
          <p:cNvCxnSpPr/>
          <p:nvPr/>
        </p:nvCxnSpPr>
        <p:spPr>
          <a:xfrm>
            <a:off x="24765" y="809625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861060" y="323850"/>
            <a:ext cx="55860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BESIII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实验上粲强子、</a:t>
            </a:r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QCD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及新物理研讨会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9A01EBB-8C41-69DD-A06E-4CA1A69F06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966" y="86677"/>
            <a:ext cx="562928" cy="5629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81720" y="1002554"/>
            <a:ext cx="2892617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70C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4400" b="1" i="0" dirty="0">
                <a:solidFill>
                  <a:srgbClr val="0070C0"/>
                </a:solidFill>
                <a:effectLst/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ontents</a:t>
            </a:r>
          </a:p>
        </p:txBody>
      </p:sp>
      <p:cxnSp>
        <p:nvCxnSpPr>
          <p:cNvPr id="3" name="直接连接符 2"/>
          <p:cNvCxnSpPr/>
          <p:nvPr/>
        </p:nvCxnSpPr>
        <p:spPr>
          <a:xfrm>
            <a:off x="0" y="74676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836295" y="260985"/>
            <a:ext cx="55860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BESIII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实验上粲强子、</a:t>
            </a:r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QCD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及新物理研讨会</a:t>
            </a:r>
          </a:p>
        </p:txBody>
      </p:sp>
      <p:grpSp>
        <p:nvGrpSpPr>
          <p:cNvPr id="7" name="组合 2"/>
          <p:cNvGrpSpPr/>
          <p:nvPr/>
        </p:nvGrpSpPr>
        <p:grpSpPr bwMode="auto">
          <a:xfrm>
            <a:off x="1380490" y="2075701"/>
            <a:ext cx="5400000" cy="771525"/>
            <a:chOff x="0" y="-11584"/>
            <a:chExt cx="4354360" cy="869947"/>
          </a:xfrm>
        </p:grpSpPr>
        <p:sp>
          <p:nvSpPr>
            <p:cNvPr id="8" name="TextBox 16"/>
            <p:cNvSpPr>
              <a:spLocks noChangeArrowheads="1"/>
            </p:cNvSpPr>
            <p:nvPr/>
          </p:nvSpPr>
          <p:spPr bwMode="auto">
            <a:xfrm>
              <a:off x="312879" y="-128"/>
              <a:ext cx="4041481" cy="858491"/>
            </a:xfrm>
            <a:prstGeom prst="roundRect">
              <a:avLst>
                <a:gd name="adj" fmla="val 8176"/>
              </a:avLst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</a:t>
              </a:r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</a:t>
              </a:r>
              <a:r>
                <a:rPr lang="zh-CN" altLang="en-US" sz="3200" b="1" dirty="0">
                  <a:solidFill>
                    <a:schemeClr val="bg1"/>
                  </a:solidFill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 </a:t>
              </a:r>
              <a:r>
                <a:rPr lang="zh-CN" altLang="en-US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Motivation</a:t>
              </a:r>
            </a:p>
          </p:txBody>
        </p:sp>
        <p:sp>
          <p:nvSpPr>
            <p:cNvPr id="11" name="椭圆 17"/>
            <p:cNvSpPr>
              <a:spLocks noChangeArrowheads="1"/>
            </p:cNvSpPr>
            <p:nvPr/>
          </p:nvSpPr>
          <p:spPr bwMode="auto">
            <a:xfrm>
              <a:off x="0" y="-11584"/>
              <a:ext cx="639288" cy="862915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solidFill>
                    <a:srgbClr val="FFC000"/>
                  </a:solidFill>
                  <a:latin typeface="Times New Roman" panose="02020603050405020304" charset="0"/>
                  <a:ea typeface="Arial Unicode MS" pitchFamily="34" charset="-122"/>
                  <a:cs typeface="Times New Roman" panose="02020603050405020304" charset="0"/>
                  <a:sym typeface="Arial Unicode MS" pitchFamily="34" charset="-122"/>
                </a:rPr>
                <a:t>1</a:t>
              </a:r>
            </a:p>
          </p:txBody>
        </p:sp>
      </p:grpSp>
      <p:grpSp>
        <p:nvGrpSpPr>
          <p:cNvPr id="12" name="组合 2"/>
          <p:cNvGrpSpPr/>
          <p:nvPr/>
        </p:nvGrpSpPr>
        <p:grpSpPr bwMode="auto">
          <a:xfrm>
            <a:off x="1985646" y="3142032"/>
            <a:ext cx="5404484" cy="766800"/>
            <a:chOff x="167754" y="-19878"/>
            <a:chExt cx="2872736" cy="859812"/>
          </a:xfrm>
        </p:grpSpPr>
        <p:sp>
          <p:nvSpPr>
            <p:cNvPr id="13" name="TextBox 16"/>
            <p:cNvSpPr>
              <a:spLocks noChangeArrowheads="1"/>
            </p:cNvSpPr>
            <p:nvPr/>
          </p:nvSpPr>
          <p:spPr bwMode="auto">
            <a:xfrm>
              <a:off x="426978" y="2848"/>
              <a:ext cx="2613512" cy="808148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 </a:t>
              </a:r>
              <a:r>
                <a:rPr lang="zh-CN" altLang="en-US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Generation of </a:t>
              </a:r>
              <a:r>
                <a:rPr lang="zh-CN" altLang="en-US" sz="2800" b="1" i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SU(3)</a:t>
              </a:r>
              <a:r>
                <a:rPr lang="zh-CN" altLang="en-US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 sum rule</a:t>
              </a:r>
            </a:p>
          </p:txBody>
        </p:sp>
        <p:sp>
          <p:nvSpPr>
            <p:cNvPr id="14" name="椭圆 17"/>
            <p:cNvSpPr>
              <a:spLocks noChangeArrowheads="1"/>
            </p:cNvSpPr>
            <p:nvPr/>
          </p:nvSpPr>
          <p:spPr bwMode="auto">
            <a:xfrm>
              <a:off x="167754" y="-19878"/>
              <a:ext cx="407590" cy="859812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>
                  <a:solidFill>
                    <a:srgbClr val="FFC000"/>
                  </a:solidFill>
                  <a:latin typeface="Arial Unicode MS" pitchFamily="34" charset="-122"/>
                  <a:ea typeface="Arial Unicode MS" pitchFamily="34" charset="-122"/>
                  <a:sym typeface="Arial Unicode MS" pitchFamily="34" charset="-122"/>
                </a:rPr>
                <a:t>2</a:t>
              </a:r>
              <a:endParaRPr lang="zh-CN" altLang="en-US" sz="2100" b="1">
                <a:solidFill>
                  <a:srgbClr val="FFC000"/>
                </a:solidFill>
                <a:latin typeface="Arial Unicode MS" pitchFamily="34" charset="-122"/>
                <a:ea typeface="Arial Unicode MS" pitchFamily="34" charset="-122"/>
                <a:sym typeface="Arial Unicode MS" pitchFamily="34" charset="-122"/>
              </a:endParaRPr>
            </a:p>
          </p:txBody>
        </p:sp>
      </p:grpSp>
      <p:grpSp>
        <p:nvGrpSpPr>
          <p:cNvPr id="15" name="组合 2"/>
          <p:cNvGrpSpPr/>
          <p:nvPr/>
        </p:nvGrpSpPr>
        <p:grpSpPr bwMode="auto">
          <a:xfrm>
            <a:off x="2752725" y="4226560"/>
            <a:ext cx="5400000" cy="766800"/>
            <a:chOff x="0" y="0"/>
            <a:chExt cx="4122613" cy="858109"/>
          </a:xfrm>
        </p:grpSpPr>
        <p:sp>
          <p:nvSpPr>
            <p:cNvPr id="16" name="TextBox 16"/>
            <p:cNvSpPr>
              <a:spLocks noChangeArrowheads="1"/>
            </p:cNvSpPr>
            <p:nvPr/>
          </p:nvSpPr>
          <p:spPr bwMode="auto">
            <a:xfrm>
              <a:off x="312521" y="0"/>
              <a:ext cx="3810092" cy="837147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 </a:t>
              </a:r>
              <a:r>
                <a:rPr lang="zh-CN" altLang="en-US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Other decay modes</a:t>
              </a:r>
            </a:p>
          </p:txBody>
        </p:sp>
        <p:sp>
          <p:nvSpPr>
            <p:cNvPr id="17" name="椭圆 17"/>
            <p:cNvSpPr>
              <a:spLocks noChangeArrowheads="1"/>
            </p:cNvSpPr>
            <p:nvPr/>
          </p:nvSpPr>
          <p:spPr bwMode="auto">
            <a:xfrm>
              <a:off x="0" y="7179"/>
              <a:ext cx="617655" cy="85093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>
                  <a:solidFill>
                    <a:srgbClr val="FFC000"/>
                  </a:solidFill>
                  <a:latin typeface="Arial Unicode MS" pitchFamily="34" charset="-122"/>
                  <a:ea typeface="Arial Unicode MS" pitchFamily="34" charset="-122"/>
                  <a:sym typeface="Arial Unicode MS" pitchFamily="34" charset="-122"/>
                </a:rPr>
                <a:t>3</a:t>
              </a:r>
              <a:endParaRPr lang="zh-CN" altLang="en-US" sz="2100" b="1">
                <a:solidFill>
                  <a:srgbClr val="FFC000"/>
                </a:solidFill>
                <a:latin typeface="Arial Unicode MS" pitchFamily="34" charset="-122"/>
                <a:ea typeface="Arial Unicode MS" pitchFamily="34" charset="-122"/>
                <a:sym typeface="Arial Unicode MS" pitchFamily="34" charset="-122"/>
              </a:endParaRPr>
            </a:p>
          </p:txBody>
        </p:sp>
      </p:grpSp>
      <p:grpSp>
        <p:nvGrpSpPr>
          <p:cNvPr id="18" name="组合 2"/>
          <p:cNvGrpSpPr/>
          <p:nvPr/>
        </p:nvGrpSpPr>
        <p:grpSpPr bwMode="auto">
          <a:xfrm>
            <a:off x="3528060" y="5318882"/>
            <a:ext cx="5400000" cy="766800"/>
            <a:chOff x="138614" y="136841"/>
            <a:chExt cx="4004970" cy="850930"/>
          </a:xfrm>
        </p:grpSpPr>
        <p:sp>
          <p:nvSpPr>
            <p:cNvPr id="19" name="TextBox 16"/>
            <p:cNvSpPr>
              <a:spLocks noChangeArrowheads="1"/>
            </p:cNvSpPr>
            <p:nvPr/>
          </p:nvSpPr>
          <p:spPr bwMode="auto">
            <a:xfrm>
              <a:off x="520186" y="143183"/>
              <a:ext cx="3623398" cy="831510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  </a:t>
              </a:r>
              <a:r>
                <a:rPr lang="zh-CN" altLang="en-US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Conclusion</a:t>
              </a:r>
            </a:p>
          </p:txBody>
        </p:sp>
        <p:sp>
          <p:nvSpPr>
            <p:cNvPr id="20" name="椭圆 17"/>
            <p:cNvSpPr>
              <a:spLocks noChangeArrowheads="1"/>
            </p:cNvSpPr>
            <p:nvPr/>
          </p:nvSpPr>
          <p:spPr bwMode="auto">
            <a:xfrm>
              <a:off x="138614" y="136841"/>
              <a:ext cx="617655" cy="85093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>
                  <a:solidFill>
                    <a:srgbClr val="FFC000"/>
                  </a:solidFill>
                  <a:latin typeface="Arial Unicode MS" pitchFamily="34" charset="-122"/>
                  <a:ea typeface="Arial Unicode MS" pitchFamily="34" charset="-122"/>
                  <a:sym typeface="Arial Unicode MS" pitchFamily="34" charset="-122"/>
                </a:rPr>
                <a:t>4</a:t>
              </a:r>
              <a:endParaRPr lang="zh-CN" altLang="en-US" sz="2100" b="1">
                <a:solidFill>
                  <a:srgbClr val="FFC000"/>
                </a:solidFill>
                <a:latin typeface="Arial Unicode MS" pitchFamily="34" charset="-122"/>
                <a:ea typeface="Arial Unicode MS" pitchFamily="34" charset="-122"/>
                <a:sym typeface="Arial Unicode MS" pitchFamily="34" charset="-122"/>
              </a:endParaRPr>
            </a:p>
          </p:txBody>
        </p:sp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D951CC9B-AA48-CE98-363A-01BFEE83A9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367" y="134829"/>
            <a:ext cx="562928" cy="562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354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81720" y="1002554"/>
            <a:ext cx="2892617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70C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4400" b="1" i="0" dirty="0">
                <a:solidFill>
                  <a:srgbClr val="0070C0"/>
                </a:solidFill>
                <a:effectLst/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ontents</a:t>
            </a:r>
          </a:p>
        </p:txBody>
      </p:sp>
      <p:cxnSp>
        <p:nvCxnSpPr>
          <p:cNvPr id="3" name="直接连接符 2"/>
          <p:cNvCxnSpPr/>
          <p:nvPr/>
        </p:nvCxnSpPr>
        <p:spPr>
          <a:xfrm>
            <a:off x="0" y="74676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836295" y="260985"/>
            <a:ext cx="55860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BESIII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实验上粲强子、</a:t>
            </a:r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QCD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及新物理研讨会</a:t>
            </a:r>
          </a:p>
        </p:txBody>
      </p:sp>
      <p:grpSp>
        <p:nvGrpSpPr>
          <p:cNvPr id="7" name="组合 2"/>
          <p:cNvGrpSpPr/>
          <p:nvPr/>
        </p:nvGrpSpPr>
        <p:grpSpPr bwMode="auto">
          <a:xfrm>
            <a:off x="1380490" y="2075701"/>
            <a:ext cx="5400000" cy="771525"/>
            <a:chOff x="0" y="-11584"/>
            <a:chExt cx="4354360" cy="869947"/>
          </a:xfrm>
        </p:grpSpPr>
        <p:sp>
          <p:nvSpPr>
            <p:cNvPr id="8" name="TextBox 16"/>
            <p:cNvSpPr>
              <a:spLocks noChangeArrowheads="1"/>
            </p:cNvSpPr>
            <p:nvPr/>
          </p:nvSpPr>
          <p:spPr bwMode="auto">
            <a:xfrm>
              <a:off x="312879" y="-128"/>
              <a:ext cx="4041481" cy="858491"/>
            </a:xfrm>
            <a:prstGeom prst="roundRect">
              <a:avLst>
                <a:gd name="adj" fmla="val 8176"/>
              </a:avLst>
            </a:prstGeom>
            <a:solidFill>
              <a:schemeClr val="accent1">
                <a:lumMod val="75000"/>
              </a:schemeClr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</a:t>
              </a:r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</a:t>
              </a:r>
              <a:r>
                <a:rPr lang="zh-CN" altLang="en-US" sz="3200" b="1" dirty="0">
                  <a:solidFill>
                    <a:schemeClr val="bg1"/>
                  </a:solidFill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 </a:t>
              </a:r>
              <a:r>
                <a:rPr lang="zh-CN" altLang="en-US" sz="2800" b="1" dirty="0">
                  <a:solidFill>
                    <a:schemeClr val="bg1"/>
                  </a:solidFill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Motivation</a:t>
              </a:r>
            </a:p>
          </p:txBody>
        </p:sp>
        <p:sp>
          <p:nvSpPr>
            <p:cNvPr id="11" name="椭圆 17"/>
            <p:cNvSpPr>
              <a:spLocks noChangeArrowheads="1"/>
            </p:cNvSpPr>
            <p:nvPr/>
          </p:nvSpPr>
          <p:spPr bwMode="auto">
            <a:xfrm>
              <a:off x="0" y="-11584"/>
              <a:ext cx="639288" cy="862915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>
                  <a:solidFill>
                    <a:schemeClr val="bg1"/>
                  </a:solidFill>
                  <a:latin typeface="Times New Roman" panose="02020603050405020304" charset="0"/>
                  <a:ea typeface="Arial Unicode MS" pitchFamily="34" charset="-122"/>
                  <a:cs typeface="Times New Roman" panose="02020603050405020304" charset="0"/>
                  <a:sym typeface="Arial Unicode MS" pitchFamily="34" charset="-122"/>
                </a:rPr>
                <a:t>1</a:t>
              </a:r>
            </a:p>
          </p:txBody>
        </p:sp>
      </p:grpSp>
      <p:grpSp>
        <p:nvGrpSpPr>
          <p:cNvPr id="12" name="组合 2"/>
          <p:cNvGrpSpPr/>
          <p:nvPr/>
        </p:nvGrpSpPr>
        <p:grpSpPr bwMode="auto">
          <a:xfrm>
            <a:off x="1985646" y="3142032"/>
            <a:ext cx="5404484" cy="766800"/>
            <a:chOff x="167754" y="-19878"/>
            <a:chExt cx="2872736" cy="859812"/>
          </a:xfrm>
        </p:grpSpPr>
        <p:sp>
          <p:nvSpPr>
            <p:cNvPr id="13" name="TextBox 16"/>
            <p:cNvSpPr>
              <a:spLocks noChangeArrowheads="1"/>
            </p:cNvSpPr>
            <p:nvPr/>
          </p:nvSpPr>
          <p:spPr bwMode="auto">
            <a:xfrm>
              <a:off x="426978" y="2848"/>
              <a:ext cx="2613512" cy="808148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 </a:t>
              </a:r>
              <a:r>
                <a:rPr lang="zh-CN" altLang="en-US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Generation of </a:t>
              </a:r>
              <a:r>
                <a:rPr lang="zh-CN" altLang="en-US" sz="2800" b="1" i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SU(3)</a:t>
              </a:r>
              <a:r>
                <a:rPr lang="zh-CN" altLang="en-US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 sum rule</a:t>
              </a:r>
            </a:p>
          </p:txBody>
        </p:sp>
        <p:sp>
          <p:nvSpPr>
            <p:cNvPr id="14" name="椭圆 17"/>
            <p:cNvSpPr>
              <a:spLocks noChangeArrowheads="1"/>
            </p:cNvSpPr>
            <p:nvPr/>
          </p:nvSpPr>
          <p:spPr bwMode="auto">
            <a:xfrm>
              <a:off x="167754" y="-19878"/>
              <a:ext cx="407590" cy="859812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>
                  <a:solidFill>
                    <a:srgbClr val="FFC000"/>
                  </a:solidFill>
                  <a:latin typeface="Arial Unicode MS" pitchFamily="34" charset="-122"/>
                  <a:ea typeface="Arial Unicode MS" pitchFamily="34" charset="-122"/>
                  <a:sym typeface="Arial Unicode MS" pitchFamily="34" charset="-122"/>
                </a:rPr>
                <a:t>2</a:t>
              </a:r>
              <a:endParaRPr lang="zh-CN" altLang="en-US" sz="2100" b="1">
                <a:solidFill>
                  <a:srgbClr val="FFC000"/>
                </a:solidFill>
                <a:latin typeface="Arial Unicode MS" pitchFamily="34" charset="-122"/>
                <a:ea typeface="Arial Unicode MS" pitchFamily="34" charset="-122"/>
                <a:sym typeface="Arial Unicode MS" pitchFamily="34" charset="-122"/>
              </a:endParaRPr>
            </a:p>
          </p:txBody>
        </p:sp>
      </p:grpSp>
      <p:grpSp>
        <p:nvGrpSpPr>
          <p:cNvPr id="15" name="组合 2"/>
          <p:cNvGrpSpPr/>
          <p:nvPr/>
        </p:nvGrpSpPr>
        <p:grpSpPr bwMode="auto">
          <a:xfrm>
            <a:off x="2752725" y="4226560"/>
            <a:ext cx="5400000" cy="766800"/>
            <a:chOff x="0" y="0"/>
            <a:chExt cx="4122613" cy="858109"/>
          </a:xfrm>
        </p:grpSpPr>
        <p:sp>
          <p:nvSpPr>
            <p:cNvPr id="16" name="TextBox 16"/>
            <p:cNvSpPr>
              <a:spLocks noChangeArrowheads="1"/>
            </p:cNvSpPr>
            <p:nvPr/>
          </p:nvSpPr>
          <p:spPr bwMode="auto">
            <a:xfrm>
              <a:off x="312521" y="0"/>
              <a:ext cx="3810092" cy="837147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 </a:t>
              </a:r>
              <a:r>
                <a:rPr lang="zh-CN" altLang="en-US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Other decay modes</a:t>
              </a:r>
            </a:p>
          </p:txBody>
        </p:sp>
        <p:sp>
          <p:nvSpPr>
            <p:cNvPr id="17" name="椭圆 17"/>
            <p:cNvSpPr>
              <a:spLocks noChangeArrowheads="1"/>
            </p:cNvSpPr>
            <p:nvPr/>
          </p:nvSpPr>
          <p:spPr bwMode="auto">
            <a:xfrm>
              <a:off x="0" y="7179"/>
              <a:ext cx="617655" cy="85093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>
                  <a:solidFill>
                    <a:srgbClr val="FFC000"/>
                  </a:solidFill>
                  <a:latin typeface="Arial Unicode MS" pitchFamily="34" charset="-122"/>
                  <a:ea typeface="Arial Unicode MS" pitchFamily="34" charset="-122"/>
                  <a:sym typeface="Arial Unicode MS" pitchFamily="34" charset="-122"/>
                </a:rPr>
                <a:t>3</a:t>
              </a:r>
              <a:endParaRPr lang="zh-CN" altLang="en-US" sz="2100" b="1">
                <a:solidFill>
                  <a:srgbClr val="FFC000"/>
                </a:solidFill>
                <a:latin typeface="Arial Unicode MS" pitchFamily="34" charset="-122"/>
                <a:ea typeface="Arial Unicode MS" pitchFamily="34" charset="-122"/>
                <a:sym typeface="Arial Unicode MS" pitchFamily="34" charset="-122"/>
              </a:endParaRPr>
            </a:p>
          </p:txBody>
        </p:sp>
      </p:grpSp>
      <p:grpSp>
        <p:nvGrpSpPr>
          <p:cNvPr id="18" name="组合 2"/>
          <p:cNvGrpSpPr/>
          <p:nvPr/>
        </p:nvGrpSpPr>
        <p:grpSpPr bwMode="auto">
          <a:xfrm>
            <a:off x="3528060" y="5318882"/>
            <a:ext cx="5400000" cy="766800"/>
            <a:chOff x="138614" y="136841"/>
            <a:chExt cx="4004970" cy="850930"/>
          </a:xfrm>
        </p:grpSpPr>
        <p:sp>
          <p:nvSpPr>
            <p:cNvPr id="19" name="TextBox 16"/>
            <p:cNvSpPr>
              <a:spLocks noChangeArrowheads="1"/>
            </p:cNvSpPr>
            <p:nvPr/>
          </p:nvSpPr>
          <p:spPr bwMode="auto">
            <a:xfrm>
              <a:off x="520186" y="143183"/>
              <a:ext cx="3623398" cy="831510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  </a:t>
              </a:r>
              <a:r>
                <a:rPr lang="zh-CN" altLang="en-US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Conclusion</a:t>
              </a:r>
            </a:p>
          </p:txBody>
        </p:sp>
        <p:sp>
          <p:nvSpPr>
            <p:cNvPr id="20" name="椭圆 17"/>
            <p:cNvSpPr>
              <a:spLocks noChangeArrowheads="1"/>
            </p:cNvSpPr>
            <p:nvPr/>
          </p:nvSpPr>
          <p:spPr bwMode="auto">
            <a:xfrm>
              <a:off x="138614" y="136841"/>
              <a:ext cx="617655" cy="85093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>
                  <a:solidFill>
                    <a:srgbClr val="FFC000"/>
                  </a:solidFill>
                  <a:latin typeface="Arial Unicode MS" pitchFamily="34" charset="-122"/>
                  <a:ea typeface="Arial Unicode MS" pitchFamily="34" charset="-122"/>
                  <a:sym typeface="Arial Unicode MS" pitchFamily="34" charset="-122"/>
                </a:rPr>
                <a:t>4</a:t>
              </a:r>
              <a:endParaRPr lang="zh-CN" altLang="en-US" sz="2100" b="1">
                <a:solidFill>
                  <a:srgbClr val="FFC000"/>
                </a:solidFill>
                <a:latin typeface="Arial Unicode MS" pitchFamily="34" charset="-122"/>
                <a:ea typeface="Arial Unicode MS" pitchFamily="34" charset="-122"/>
                <a:sym typeface="Arial Unicode MS" pitchFamily="34" charset="-122"/>
              </a:endParaRPr>
            </a:p>
          </p:txBody>
        </p:sp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84C9833C-FE50-C075-BEC9-BEC9174793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367" y="124669"/>
            <a:ext cx="562928" cy="56292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181610" y="993140"/>
            <a:ext cx="7426553" cy="733425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n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Nonleptonic weak decay of charm baryon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646850" y="6461699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4</a:t>
            </a:r>
            <a:endParaRPr lang="zh-CN" altLang="en-US" sz="1600" dirty="0"/>
          </a:p>
        </p:txBody>
      </p:sp>
      <p:sp>
        <p:nvSpPr>
          <p:cNvPr id="15" name="文本框 14"/>
          <p:cNvSpPr txBox="1"/>
          <p:nvPr/>
        </p:nvSpPr>
        <p:spPr>
          <a:xfrm>
            <a:off x="657860" y="2320925"/>
            <a:ext cx="4890135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b="1" dirty="0">
                <a:latin typeface="Times New Roman" panose="02020603050405020304" charset="0"/>
                <a:cs typeface="Times New Roman" panose="02020603050405020304" charset="0"/>
              </a:rPr>
              <a:t>Non-perturbative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b="1" dirty="0">
                <a:latin typeface="Times New Roman" panose="02020603050405020304" charset="0"/>
                <a:cs typeface="Times New Roman" panose="02020603050405020304" charset="0"/>
              </a:rPr>
              <a:t>Three quarks, complex system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13055" y="1732280"/>
            <a:ext cx="474599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2800" b="1" dirty="0">
                <a:latin typeface="Times New Roman" panose="02020603050405020304" charset="0"/>
                <a:cs typeface="Times New Roman" panose="02020603050405020304" charset="0"/>
              </a:rPr>
              <a:t>Charm baryon decay</a:t>
            </a:r>
          </a:p>
        </p:txBody>
      </p:sp>
      <p:pic>
        <p:nvPicPr>
          <p:cNvPr id="3" name="图片 2" descr="图示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5611" y="1665238"/>
            <a:ext cx="2876965" cy="1812442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680" y="3274480"/>
            <a:ext cx="3365807" cy="3025417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657860" y="6196965"/>
            <a:ext cx="265112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SU(3) 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symmetry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4371975" y="4285615"/>
            <a:ext cx="247713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After 2016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4226088" y="4761248"/>
            <a:ext cx="4563574" cy="1753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993300"/>
                </a:solidFill>
                <a:latin typeface="Times New Roman" panose="02020603050405020304" charset="0"/>
                <a:cs typeface="Times New Roman" panose="02020603050405020304" charset="0"/>
              </a:rPr>
              <a:t>Lu:2016ogy, Wang:2017azm, Shi:2017dto, Geng:2017esc, Geng:2017mxn, Wang:2017gxe, He:2018php, Wang:2018utj, He:2018joe, Geng:2018plk, Geng:2018bow, Jia:2019zxi, Geng:2019bfz, Wang:2020gmn, Li:2021rfj, He:2021qnc, Wang:2022wrb  …</a:t>
            </a:r>
          </a:p>
        </p:txBody>
      </p:sp>
      <p:cxnSp>
        <p:nvCxnSpPr>
          <p:cNvPr id="2" name="直接连接符 1"/>
          <p:cNvCxnSpPr/>
          <p:nvPr/>
        </p:nvCxnSpPr>
        <p:spPr>
          <a:xfrm>
            <a:off x="0" y="841375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836295" y="355600"/>
            <a:ext cx="55860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BESIII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实验上粲强子、</a:t>
            </a:r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QCD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及新物理研讨会</a:t>
            </a:r>
          </a:p>
        </p:txBody>
      </p:sp>
      <p:graphicFrame>
        <p:nvGraphicFramePr>
          <p:cNvPr id="8" name="对象 7"/>
          <p:cNvGraphicFramePr>
            <a:graphicFrameLocks noChangeAspect="1"/>
          </p:cNvGraphicFramePr>
          <p:nvPr/>
        </p:nvGraphicFramePr>
        <p:xfrm>
          <a:off x="6050694" y="3546475"/>
          <a:ext cx="1706360" cy="39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4" imgW="914400" imgH="914400" progId="Equation.AxMath">
                  <p:embed/>
                </p:oleObj>
              </mc:Choice>
              <mc:Fallback>
                <p:oleObj name="AxMath" r:id="rId4" imgW="914400" imgH="914400" progId="Equation.AxMath">
                  <p:embed/>
                  <p:pic>
                    <p:nvPicPr>
                      <p:cNvPr id="8" name="对象 7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050694" y="3546475"/>
                        <a:ext cx="1706360" cy="396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图片 8">
            <a:extLst>
              <a:ext uri="{FF2B5EF4-FFF2-40B4-BE49-F238E27FC236}">
                <a16:creationId xmlns:a16="http://schemas.microsoft.com/office/drawing/2014/main" id="{ACD834C3-2828-297B-B840-0D3E339BCA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547" y="187696"/>
            <a:ext cx="562928" cy="5629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181610" y="5560880"/>
            <a:ext cx="3258430" cy="59627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545861" y="4561205"/>
            <a:ext cx="2113431" cy="576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315595" y="2741320"/>
            <a:ext cx="2598394" cy="5753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矩形 8"/>
          <p:cNvSpPr/>
          <p:nvPr/>
        </p:nvSpPr>
        <p:spPr>
          <a:xfrm>
            <a:off x="698703" y="1269366"/>
            <a:ext cx="6601485" cy="97517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1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08915" y="806133"/>
            <a:ext cx="8694412" cy="540000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altLang="zh-CN" sz="3600" dirty="0">
                <a:ln/>
                <a:solidFill>
                  <a:srgbClr val="0070C0"/>
                </a:solidFill>
                <a:effectLst>
                  <a:outerShdw blurRad="38100" dist="76200" dir="5400000" algn="ctr" rotWithShape="0">
                    <a:srgbClr val="6E747A">
                      <a:alpha val="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Tensors</a:t>
            </a:r>
          </a:p>
        </p:txBody>
      </p:sp>
      <p:pic>
        <p:nvPicPr>
          <p:cNvPr id="7" name="图片 6" descr="\documentclass{article}&#10;\usepackage{amsmath}&#10;\pagestyle{empty}&#10;\begin{document}&#10;&#10; \begin{equation*}&#10; \mathcal H_{\rm eff}={G_F\over \sqrt 2}&#10; \sum_{q=d,s}V_{cq}^*V_{uq}\sum_{i=1}^2C_i(\mu)O_i(\mu)=\sum_{i,j,k=1}^3 H^{ij}_{k}O_{ij}^{k}&#10; \end{equation*}&#10;&#10;&#10;\end{document}" title="IguanaTex Bitmap Displa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54050" y="1364652"/>
            <a:ext cx="6141475" cy="793403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8646850" y="6445189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5</a:t>
            </a:r>
            <a:endParaRPr lang="zh-CN" altLang="en-US" sz="1600" dirty="0"/>
          </a:p>
        </p:txBody>
      </p:sp>
      <p:pic>
        <p:nvPicPr>
          <p:cNvPr id="27" name="图片 26" descr="\documentclass{article}&#10;\usepackage{amsmath}&#10;\pagestyle{empty}&#10;\begin{document}&#10;&#10;\begin{eqnarray*}&#10; H( \overline6)= \left( \begin{array}{ccc}&#10;   0   &amp; 0  &amp; 0 \\&#10;     0 &amp;   1  &amp; \lambda \\&#10;    0 &amp; \lambda &amp; \lambda^2 \\&#10;  \end{array}\right)&#10;\end{eqnarray*}&#10;&#10;&#10;\end{document}" title="IguanaTex Bitmap Display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451016" y="4471532"/>
            <a:ext cx="2213097" cy="792000"/>
          </a:xfrm>
          <a:prstGeom prst="rect">
            <a:avLst/>
          </a:prstGeom>
        </p:spPr>
      </p:pic>
      <p:pic>
        <p:nvPicPr>
          <p:cNvPr id="3" name="图片 2" descr="\documentclass{article}&#10;\usepackage{amsmath}&#10;\pagestyle{empty}&#10;\begin{document}&#10;&#10;$H( \overline6)^i_j=H( \overline6)^{ij}$&#10;&#10;&#10;\end{document}" title="IguanaTex Bitmap Display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98703" y="4687146"/>
            <a:ext cx="1742656" cy="319984"/>
          </a:xfrm>
          <a:prstGeom prst="rect">
            <a:avLst/>
          </a:prstGeom>
        </p:spPr>
      </p:pic>
      <p:pic>
        <p:nvPicPr>
          <p:cNvPr id="8" name="图片 7" descr="\documentclass{article}&#10;\usepackage{amsmath}&#10;\pagestyle{empty}&#10;\begin{document}&#10;&#10;&#10;$(H(15)_i)_j^k = H(15)^{k}_{ij}$&#10;&#10;\end{document}" title="IguanaTex Bitmap Display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70536" y="2884457"/>
            <a:ext cx="2188756" cy="309476"/>
          </a:xfrm>
          <a:prstGeom prst="rect">
            <a:avLst/>
          </a:prstGeom>
        </p:spPr>
      </p:pic>
      <p:pic>
        <p:nvPicPr>
          <p:cNvPr id="35" name="图片 34" descr="\documentclass{article}&#10;\usepackage{amsmath}&#10;\pagestyle{empty}&#10;\begin{document}&#10;&#10;\begin{eqnarray*}&#10;H(15)_2= \left( \begin{array}{ccc}&#10;   0   &amp; 0  &amp; 0 \\&#10;     -\lambda &amp;   0  &amp; 0 \\&#10;    -\lambda^2 &amp; 0 &amp; 0 \\&#10;  \end{array}\right)&#10;\end{eqnarray*}&#10;&#10;&#10;\end{document}" title="IguanaTex Bitmap Display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3440040" y="3455621"/>
            <a:ext cx="2573338" cy="792000"/>
          </a:xfrm>
          <a:prstGeom prst="rect">
            <a:avLst/>
          </a:prstGeom>
        </p:spPr>
      </p:pic>
      <p:pic>
        <p:nvPicPr>
          <p:cNvPr id="33" name="图片 32" descr="\documentclass{article}&#10;\usepackage{amsmath}&#10;\pagestyle{empty}&#10;\begin{document}&#10;&#10;\begin{eqnarray*}&#10;H(15)_3= \left( \begin{array}{ccc}&#10;   0   &amp; 0  &amp; 0 \\&#10;     1 &amp;   0  &amp; 0 \\&#10;    \lambda &amp; 0 &amp; 0 \\&#10;  \end{array}\right)&#10;\end{eqnarray*}&#10;&#10;&#10;\end{document}" title="IguanaTex Bitmap Display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6422390" y="3455621"/>
            <a:ext cx="2303158" cy="792000"/>
          </a:xfrm>
          <a:prstGeom prst="rect">
            <a:avLst/>
          </a:prstGeom>
        </p:spPr>
      </p:pic>
      <p:pic>
        <p:nvPicPr>
          <p:cNvPr id="31" name="图片 30" descr="\documentclass{article}&#10;\usepackage{amsmath}&#10;\pagestyle{empty}&#10;\begin{document}&#10;&#10;\begin{eqnarray*}&#10;&amp; H(15)_1= \left( \begin{array}{ccc}&#10;   0   &amp; 0  &amp; 0 \\&#10;     0 &amp;   -\lambda  &amp; 1 \\&#10;    0 &amp; -\lambda^2 &amp; \lambda \\&#10;  \end{array}\right) &#10;\end{eqnarray*}&#10;&#10;&#10;\end{document}" title="IguanaTex Bitmap Display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462280" y="3488849"/>
            <a:ext cx="2591880" cy="792000"/>
          </a:xfrm>
          <a:prstGeom prst="rect">
            <a:avLst/>
          </a:prstGeom>
        </p:spPr>
      </p:pic>
      <p:pic>
        <p:nvPicPr>
          <p:cNvPr id="52" name="图片 51" descr="\documentclass{article}&#10;\usepackage{amsmath}&#10;\pagestyle{empty}&#10;\begin{document}&#10;&#10;\begin{align*}&#10;  |[M_8]_\alpha\rangle = ([M_8]_\alpha)_{j}^{i}|[M_8]^{i}_{j} \rangle&#10;\end{align*}&#10;&#10;&#10;\end{document}" title="IguanaTex Bitmap Display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304700" y="5670216"/>
            <a:ext cx="2944527" cy="336380"/>
          </a:xfrm>
          <a:prstGeom prst="rect">
            <a:avLst/>
          </a:prstGeom>
        </p:spPr>
      </p:pic>
      <p:cxnSp>
        <p:nvCxnSpPr>
          <p:cNvPr id="43" name="直接箭头连接符 42"/>
          <p:cNvCxnSpPr>
            <a:cxnSpLocks/>
          </p:cNvCxnSpPr>
          <p:nvPr/>
        </p:nvCxnSpPr>
        <p:spPr>
          <a:xfrm flipH="1">
            <a:off x="6169981" y="2009744"/>
            <a:ext cx="272143" cy="34408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箭头连接符 44"/>
          <p:cNvCxnSpPr>
            <a:cxnSpLocks/>
          </p:cNvCxnSpPr>
          <p:nvPr/>
        </p:nvCxnSpPr>
        <p:spPr>
          <a:xfrm>
            <a:off x="7150872" y="1819922"/>
            <a:ext cx="554945" cy="43128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文本框 48"/>
          <p:cNvSpPr txBox="1"/>
          <p:nvPr/>
        </p:nvSpPr>
        <p:spPr>
          <a:xfrm>
            <a:off x="5265025" y="2353828"/>
            <a:ext cx="149670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CKM matrix elements</a:t>
            </a:r>
          </a:p>
        </p:txBody>
      </p:sp>
      <p:sp>
        <p:nvSpPr>
          <p:cNvPr id="50" name="文本框 49"/>
          <p:cNvSpPr txBox="1"/>
          <p:nvPr/>
        </p:nvSpPr>
        <p:spPr>
          <a:xfrm>
            <a:off x="6962238" y="2187969"/>
            <a:ext cx="2099323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2000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Wilson coefficient and  Operators</a:t>
            </a:r>
          </a:p>
        </p:txBody>
      </p:sp>
      <p:sp>
        <p:nvSpPr>
          <p:cNvPr id="67" name="文本框 66"/>
          <p:cNvSpPr txBox="1"/>
          <p:nvPr/>
        </p:nvSpPr>
        <p:spPr>
          <a:xfrm>
            <a:off x="8296910" y="5591810"/>
            <a:ext cx="5092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…</a:t>
            </a:r>
          </a:p>
        </p:txBody>
      </p:sp>
      <p:pic>
        <p:nvPicPr>
          <p:cNvPr id="80" name="图片 79" descr="\documentclass{article}&#10;\usepackage{amsmath}&#10;\pagestyle{empty}&#10;\begin{document}&#10;&#10;\begin{eqnarray*}&#10;[M_8]_{\pi^0}= \left( \begin{array}{ccc}&#10;   1/\sqrt 2   &amp; 0  &amp; 0 \\&#10;     0 &amp;   -1/\sqrt 2  &amp; 0 \\&#10;    0 &amp; 0 &amp; 0 \\&#10;  \end{array}\right),&#10;\end{eqnarray*}&#10;&#10;\end{document}" title="IguanaTex Bitmap Display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4726709" y="5453585"/>
            <a:ext cx="3424440" cy="817412"/>
          </a:xfrm>
          <a:prstGeom prst="rect">
            <a:avLst/>
          </a:prstGeom>
        </p:spPr>
      </p:pic>
      <p:cxnSp>
        <p:nvCxnSpPr>
          <p:cNvPr id="2" name="直接连接符 1"/>
          <p:cNvCxnSpPr/>
          <p:nvPr/>
        </p:nvCxnSpPr>
        <p:spPr>
          <a:xfrm>
            <a:off x="0" y="76708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836295" y="281305"/>
            <a:ext cx="55860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BESIII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实验上粲强子、</a:t>
            </a:r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QCD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及新物理研讨会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DAC624EC-7DED-5E7B-9DC8-38A6761FFF8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44693" y="120508"/>
            <a:ext cx="562928" cy="56292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>
            <a:extLst>
              <a:ext uri="{FF2B5EF4-FFF2-40B4-BE49-F238E27FC236}">
                <a16:creationId xmlns:a16="http://schemas.microsoft.com/office/drawing/2014/main" id="{9922E473-D22C-F6BF-B34A-22A228C55172}"/>
              </a:ext>
            </a:extLst>
          </p:cNvPr>
          <p:cNvSpPr/>
          <p:nvPr/>
        </p:nvSpPr>
        <p:spPr>
          <a:xfrm>
            <a:off x="315595" y="1530350"/>
            <a:ext cx="7780840" cy="71418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1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8760" y="843915"/>
            <a:ext cx="6781800" cy="686435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n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Decay amplitude and </a:t>
            </a:r>
            <a:r>
              <a:rPr lang="en-US" altLang="zh-CN" sz="3200" i="1" dirty="0">
                <a:ln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SU(3)</a:t>
            </a:r>
            <a:r>
              <a:rPr lang="en-US" altLang="zh-CN" sz="3200" dirty="0">
                <a:ln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 sum rule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646850" y="6445189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6</a:t>
            </a:r>
            <a:endParaRPr lang="zh-CN" altLang="en-US" sz="1600" dirty="0"/>
          </a:p>
        </p:txBody>
      </p:sp>
      <p:pic>
        <p:nvPicPr>
          <p:cNvPr id="7" name="图片 6" descr="\documentclass{article}&#10;\usepackage{amsmath}&#10;\pagestyle{empty}&#10;\begin{document}&#10;&#10;\begin{align*}&#10;\mathcal{A}([\mathcal{B}_{\overline c3}]_\gamma\to [M_8]_\alpha [\mathcal{B}_8]_\beta)=\langle [M_8]_\alpha [\mathcal{B}_8]_\beta |\mathcal{H}_{\rm eff}| [\mathcal{B}_{\overline c3}]_\gamma\rangle = \sum_\omega X_{\omega}(C_\omega)_{\alpha\beta\gamma}&#10;\end{align*}&#10;&#10;&#10;\end{document}" title="IguanaTex Bitmap Displa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15065" y="1668031"/>
            <a:ext cx="7581900" cy="507753"/>
          </a:xfrm>
          <a:prstGeom prst="rect">
            <a:avLst/>
          </a:prstGeom>
        </p:spPr>
      </p:pic>
      <p:cxnSp>
        <p:nvCxnSpPr>
          <p:cNvPr id="17" name="直接箭头连接符 16"/>
          <p:cNvCxnSpPr>
            <a:cxnSpLocks/>
          </p:cNvCxnSpPr>
          <p:nvPr/>
        </p:nvCxnSpPr>
        <p:spPr>
          <a:xfrm>
            <a:off x="7617041" y="2054314"/>
            <a:ext cx="559293" cy="43711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>
            <a:cxnSpLocks/>
          </p:cNvCxnSpPr>
          <p:nvPr/>
        </p:nvCxnSpPr>
        <p:spPr>
          <a:xfrm flipH="1">
            <a:off x="6844683" y="2054314"/>
            <a:ext cx="62144" cy="44308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/>
          <p:cNvSpPr txBox="1"/>
          <p:nvPr/>
        </p:nvSpPr>
        <p:spPr>
          <a:xfrm>
            <a:off x="6201052" y="3026511"/>
            <a:ext cx="267217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/>
              <a:t>Wigner-Eckart theorem</a:t>
            </a:r>
            <a:endParaRPr lang="zh-CN" altLang="en-US" sz="2000" b="1" dirty="0"/>
          </a:p>
        </p:txBody>
      </p:sp>
      <p:pic>
        <p:nvPicPr>
          <p:cNvPr id="61" name="图片 60" descr="\documentclass{article}&#10;\usepackage{amsmath}&#10;\pagestyle{empty}&#10;\begin{document}&#10;&#10;\begin{align*}&#10;&amp;\langle jm|T_q^{(k)}|j^\prime m^\prime \rangle  = \langle j|T^{(k)}|j^\prime \rangle \langle j^\prime m^\prime k q|j m \rangle&#10;\end{align*}&#10;&#10;&#10;\end{document}" title="IguanaTex Bitmap Display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412466" y="2566358"/>
            <a:ext cx="4373880" cy="336804"/>
          </a:xfrm>
          <a:prstGeom prst="rect">
            <a:avLst/>
          </a:prstGeom>
        </p:spPr>
      </p:pic>
      <p:pic>
        <p:nvPicPr>
          <p:cNvPr id="29" name="图片 28" descr="\documentclass{article}&#10;\usepackage{amsmath}&#10;\pagestyle{empty}&#10;\begin{document}&#10;&#10;$\Lambda_c^+\to p K^0:\,\,\,\,-c-d-g$&#10;&#10;&#10;\end{document}" title="IguanaTex Bitmap Display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27096" y="3078403"/>
            <a:ext cx="2759964" cy="274320"/>
          </a:xfrm>
          <a:prstGeom prst="rect">
            <a:avLst/>
          </a:prstGeom>
        </p:spPr>
      </p:pic>
      <p:pic>
        <p:nvPicPr>
          <p:cNvPr id="30" name="图片 29" descr="\documentclass{article}&#10;\usepackage{amsmath}&#10;\pagestyle{empty}&#10;\begin{document}&#10;&#10;$\Xi_c^0\to \Lambda^0K^0:\,\,\,\,\frac{1}{\sqrt6}(-a+2b-c+e-2f-2g)$&#10;&#10;&#10;\end{document}" title="IguanaTex Bitmap Display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427096" y="3584245"/>
            <a:ext cx="5053584" cy="356616"/>
          </a:xfrm>
          <a:prstGeom prst="rect">
            <a:avLst/>
          </a:prstGeom>
        </p:spPr>
      </p:pic>
      <p:pic>
        <p:nvPicPr>
          <p:cNvPr id="32" name="图片 31" descr="\documentclass{article}&#10;\usepackage{amsmath}&#10;\pagestyle{empty}&#10;\begin{document}&#10;&#10;$\Xi_c^0\to\Sigma^0K^0:\,\,\,\,\frac{1}{\sqrt2}(a-c-e)$&#10;&#10;&#10;\end{document}" title="IguanaTex Bitmap Display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427096" y="4127974"/>
            <a:ext cx="3166872" cy="356616"/>
          </a:xfrm>
          <a:prstGeom prst="rect">
            <a:avLst/>
          </a:prstGeom>
        </p:spPr>
      </p:pic>
      <p:pic>
        <p:nvPicPr>
          <p:cNvPr id="33" name="图片 32" descr="\documentclass{article}&#10;\usepackage{amsmath}&#10;\pagestyle{empty}&#10;\begin{document}&#10;&#10;$\Xi_c^0\to p\pi^-:\,\,\,\,-b-d+f$&#10;&#10;&#10;\end{document}" title="IguanaTex Bitmap Display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27096" y="4707120"/>
            <a:ext cx="2692908" cy="274320"/>
          </a:xfrm>
          <a:prstGeom prst="rect">
            <a:avLst/>
          </a:prstGeom>
        </p:spPr>
      </p:pic>
      <p:sp>
        <p:nvSpPr>
          <p:cNvPr id="35" name="文本框 34"/>
          <p:cNvSpPr txBox="1"/>
          <p:nvPr/>
        </p:nvSpPr>
        <p:spPr>
          <a:xfrm>
            <a:off x="427355" y="5204460"/>
            <a:ext cx="5654040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solidFill>
                  <a:srgbClr val="993300"/>
                </a:solidFill>
                <a:latin typeface="Times New Roman" panose="02020603050405020304" charset="0"/>
                <a:cs typeface="Times New Roman" panose="02020603050405020304" charset="0"/>
              </a:rPr>
              <a:t>C. P. Jia, D. Wang and F. S. Yu, </a:t>
            </a:r>
            <a:r>
              <a:rPr lang="en-US" altLang="zh-CN" sz="1600" dirty="0" err="1">
                <a:solidFill>
                  <a:srgbClr val="993300"/>
                </a:solidFill>
                <a:latin typeface="Times New Roman" panose="02020603050405020304" charset="0"/>
                <a:cs typeface="Times New Roman" panose="02020603050405020304" charset="0"/>
              </a:rPr>
              <a:t>Nucl</a:t>
            </a:r>
            <a:r>
              <a:rPr lang="en-US" altLang="zh-CN" sz="1600" dirty="0">
                <a:solidFill>
                  <a:srgbClr val="993300"/>
                </a:solidFill>
                <a:latin typeface="Times New Roman" panose="02020603050405020304" charset="0"/>
                <a:cs typeface="Times New Roman" panose="02020603050405020304" charset="0"/>
              </a:rPr>
              <a:t>. Phys. B 956, 115048 (2020)</a:t>
            </a:r>
            <a:endParaRPr lang="zh-CN" altLang="en-US" sz="1600" dirty="0">
              <a:solidFill>
                <a:srgbClr val="9933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2" name="图片 41" descr="\documentclass{article}&#10;\usepackage{amsmath}&#10;\pagestyle{empty}&#10;\begin{document}&#10;&#10;\begin{align*}&#10;\mathcal{A}(\Lambda_c^+\to pK^0)-\sqrt{\frac{3}{2}}\mathcal{A}(\Xi_c^0\to \Lambda^0K^0)-\frac{\mathcal{A}(\Xi_c^0\to \Sigma^0K^0)}{\sqrt{2}}-\mathcal{A}(\Xi_c^0\to p\pi^-)=0&#10;\end{align*}&#10;&#10;&#10;\end{document}" title="IguanaTex Bitmap Display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315595" y="5748189"/>
            <a:ext cx="8236873" cy="629143"/>
          </a:xfrm>
          <a:prstGeom prst="rect">
            <a:avLst/>
          </a:prstGeom>
        </p:spPr>
      </p:pic>
      <p:sp>
        <p:nvSpPr>
          <p:cNvPr id="64" name="文本框 63"/>
          <p:cNvSpPr txBox="1"/>
          <p:nvPr/>
        </p:nvSpPr>
        <p:spPr>
          <a:xfrm>
            <a:off x="6081993" y="3980332"/>
            <a:ext cx="27912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Calibri (正文)"/>
              </a:rPr>
              <a:t>Other way?</a:t>
            </a:r>
            <a:endParaRPr lang="zh-CN" altLang="en-US" sz="3600" b="1" dirty="0">
              <a:solidFill>
                <a:srgbClr val="FF0000"/>
              </a:solidFill>
              <a:latin typeface="Calibri (正文)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02311" y="2448124"/>
            <a:ext cx="2885066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0000FF"/>
                </a:solidFill>
                <a:latin typeface="PingFang SC"/>
              </a:rPr>
              <a:t>D</a:t>
            </a:r>
            <a:r>
              <a:rPr lang="en-US" altLang="zh-CN" sz="2400" b="1" i="0" dirty="0">
                <a:solidFill>
                  <a:srgbClr val="0000FF"/>
                </a:solidFill>
                <a:effectLst/>
                <a:latin typeface="PingFang SC"/>
              </a:rPr>
              <a:t>ecomposition</a:t>
            </a:r>
          </a:p>
        </p:txBody>
      </p:sp>
      <p:cxnSp>
        <p:nvCxnSpPr>
          <p:cNvPr id="2" name="直接连接符 1"/>
          <p:cNvCxnSpPr/>
          <p:nvPr/>
        </p:nvCxnSpPr>
        <p:spPr>
          <a:xfrm>
            <a:off x="0" y="76708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836295" y="281305"/>
            <a:ext cx="55860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BESIII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实验上粲强子、</a:t>
            </a:r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QCD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及新物理研讨会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7C21F23-E4AB-8405-610B-00FA0356CD9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73367" y="121262"/>
            <a:ext cx="562928" cy="5629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70315" y="915559"/>
            <a:ext cx="2892617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70C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4400" b="1" i="0" dirty="0">
                <a:solidFill>
                  <a:srgbClr val="0070C0"/>
                </a:solidFill>
                <a:effectLst/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ontents</a:t>
            </a:r>
          </a:p>
        </p:txBody>
      </p:sp>
      <p:cxnSp>
        <p:nvCxnSpPr>
          <p:cNvPr id="3" name="直接连接符 2"/>
          <p:cNvCxnSpPr/>
          <p:nvPr/>
        </p:nvCxnSpPr>
        <p:spPr>
          <a:xfrm>
            <a:off x="0" y="74676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836295" y="260985"/>
            <a:ext cx="55860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BESIII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实验上粲强子、</a:t>
            </a:r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QCD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及新物理研讨会</a:t>
            </a:r>
          </a:p>
        </p:txBody>
      </p:sp>
      <p:grpSp>
        <p:nvGrpSpPr>
          <p:cNvPr id="7" name="组合 2"/>
          <p:cNvGrpSpPr/>
          <p:nvPr/>
        </p:nvGrpSpPr>
        <p:grpSpPr bwMode="auto">
          <a:xfrm>
            <a:off x="1149350" y="1852816"/>
            <a:ext cx="5400000" cy="765289"/>
            <a:chOff x="0" y="-2276"/>
            <a:chExt cx="4354360" cy="862915"/>
          </a:xfrm>
        </p:grpSpPr>
        <p:sp>
          <p:nvSpPr>
            <p:cNvPr id="8" name="TextBox 16"/>
            <p:cNvSpPr>
              <a:spLocks noChangeArrowheads="1"/>
            </p:cNvSpPr>
            <p:nvPr/>
          </p:nvSpPr>
          <p:spPr bwMode="auto">
            <a:xfrm>
              <a:off x="312879" y="-128"/>
              <a:ext cx="4041481" cy="858491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 </a:t>
              </a:r>
              <a:r>
                <a:rPr lang="zh-CN" altLang="en-US" sz="32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 </a:t>
              </a:r>
              <a:r>
                <a:rPr lang="zh-CN" altLang="en-US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Motivation</a:t>
              </a:r>
            </a:p>
          </p:txBody>
        </p:sp>
        <p:sp>
          <p:nvSpPr>
            <p:cNvPr id="11" name="椭圆 17"/>
            <p:cNvSpPr>
              <a:spLocks noChangeArrowheads="1"/>
            </p:cNvSpPr>
            <p:nvPr/>
          </p:nvSpPr>
          <p:spPr bwMode="auto">
            <a:xfrm>
              <a:off x="0" y="-2276"/>
              <a:ext cx="639288" cy="862915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>
                  <a:solidFill>
                    <a:srgbClr val="FFC000"/>
                  </a:solidFill>
                  <a:latin typeface="Arial Unicode MS" pitchFamily="34" charset="-122"/>
                  <a:ea typeface="Arial Unicode MS" pitchFamily="34" charset="-122"/>
                  <a:sym typeface="Arial Unicode MS" pitchFamily="34" charset="-122"/>
                </a:rPr>
                <a:t>1</a:t>
              </a:r>
              <a:endParaRPr lang="zh-CN" altLang="en-US" sz="2100" b="1">
                <a:solidFill>
                  <a:srgbClr val="FFC000"/>
                </a:solidFill>
                <a:latin typeface="Arial Unicode MS" pitchFamily="34" charset="-122"/>
                <a:ea typeface="Arial Unicode MS" pitchFamily="34" charset="-122"/>
                <a:sym typeface="Arial Unicode MS" pitchFamily="34" charset="-122"/>
              </a:endParaRPr>
            </a:p>
          </p:txBody>
        </p:sp>
      </p:grpSp>
      <p:grpSp>
        <p:nvGrpSpPr>
          <p:cNvPr id="12" name="组合 2"/>
          <p:cNvGrpSpPr/>
          <p:nvPr/>
        </p:nvGrpSpPr>
        <p:grpSpPr bwMode="auto">
          <a:xfrm>
            <a:off x="1754506" y="2910892"/>
            <a:ext cx="5404484" cy="766800"/>
            <a:chOff x="167754" y="-19878"/>
            <a:chExt cx="2872736" cy="859812"/>
          </a:xfrm>
        </p:grpSpPr>
        <p:sp>
          <p:nvSpPr>
            <p:cNvPr id="13" name="TextBox 16"/>
            <p:cNvSpPr>
              <a:spLocks noChangeArrowheads="1"/>
            </p:cNvSpPr>
            <p:nvPr/>
          </p:nvSpPr>
          <p:spPr bwMode="auto">
            <a:xfrm>
              <a:off x="426978" y="2848"/>
              <a:ext cx="2613512" cy="808148"/>
            </a:xfrm>
            <a:prstGeom prst="roundRect">
              <a:avLst>
                <a:gd name="adj" fmla="val 8176"/>
              </a:avLst>
            </a:prstGeom>
            <a:solidFill>
              <a:schemeClr val="accent1">
                <a:lumMod val="75000"/>
              </a:schemeClr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 </a:t>
              </a:r>
              <a:r>
                <a:rPr lang="zh-CN" altLang="en-US" sz="2800" b="1" dirty="0">
                  <a:solidFill>
                    <a:schemeClr val="bg1"/>
                  </a:solidFill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Generation of </a:t>
              </a:r>
              <a:r>
                <a:rPr lang="zh-CN" altLang="en-US" sz="2800" b="1" i="1" dirty="0">
                  <a:solidFill>
                    <a:schemeClr val="bg1"/>
                  </a:solidFill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SU(3)</a:t>
              </a:r>
              <a:r>
                <a:rPr lang="zh-CN" altLang="en-US" sz="2800" b="1" dirty="0">
                  <a:solidFill>
                    <a:schemeClr val="bg1"/>
                  </a:solidFill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 sum rule</a:t>
              </a:r>
            </a:p>
          </p:txBody>
        </p:sp>
        <p:sp>
          <p:nvSpPr>
            <p:cNvPr id="14" name="椭圆 17"/>
            <p:cNvSpPr>
              <a:spLocks noChangeArrowheads="1"/>
            </p:cNvSpPr>
            <p:nvPr/>
          </p:nvSpPr>
          <p:spPr bwMode="auto">
            <a:xfrm>
              <a:off x="167754" y="-19878"/>
              <a:ext cx="407590" cy="85981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>
                  <a:solidFill>
                    <a:schemeClr val="bg1"/>
                  </a:solidFill>
                  <a:latin typeface="Arial Unicode MS" pitchFamily="34" charset="-122"/>
                  <a:ea typeface="Arial Unicode MS" pitchFamily="34" charset="-122"/>
                  <a:sym typeface="Arial Unicode MS" pitchFamily="34" charset="-122"/>
                </a:rPr>
                <a:t>2</a:t>
              </a:r>
            </a:p>
          </p:txBody>
        </p:sp>
      </p:grpSp>
      <p:grpSp>
        <p:nvGrpSpPr>
          <p:cNvPr id="15" name="组合 2"/>
          <p:cNvGrpSpPr/>
          <p:nvPr/>
        </p:nvGrpSpPr>
        <p:grpSpPr bwMode="auto">
          <a:xfrm>
            <a:off x="2521585" y="3995420"/>
            <a:ext cx="5400000" cy="766800"/>
            <a:chOff x="0" y="0"/>
            <a:chExt cx="4122613" cy="858109"/>
          </a:xfrm>
        </p:grpSpPr>
        <p:sp>
          <p:nvSpPr>
            <p:cNvPr id="16" name="TextBox 16"/>
            <p:cNvSpPr>
              <a:spLocks noChangeArrowheads="1"/>
            </p:cNvSpPr>
            <p:nvPr/>
          </p:nvSpPr>
          <p:spPr bwMode="auto">
            <a:xfrm>
              <a:off x="312521" y="0"/>
              <a:ext cx="3810092" cy="837147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 </a:t>
              </a:r>
              <a:r>
                <a:rPr lang="zh-CN" altLang="en-US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Other decay modes</a:t>
              </a:r>
            </a:p>
          </p:txBody>
        </p:sp>
        <p:sp>
          <p:nvSpPr>
            <p:cNvPr id="17" name="椭圆 17"/>
            <p:cNvSpPr>
              <a:spLocks noChangeArrowheads="1"/>
            </p:cNvSpPr>
            <p:nvPr/>
          </p:nvSpPr>
          <p:spPr bwMode="auto">
            <a:xfrm>
              <a:off x="0" y="7179"/>
              <a:ext cx="617655" cy="85093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>
                  <a:solidFill>
                    <a:srgbClr val="FFC000"/>
                  </a:solidFill>
                  <a:latin typeface="Arial Unicode MS" pitchFamily="34" charset="-122"/>
                  <a:ea typeface="Arial Unicode MS" pitchFamily="34" charset="-122"/>
                  <a:sym typeface="Arial Unicode MS" pitchFamily="34" charset="-122"/>
                </a:rPr>
                <a:t>3</a:t>
              </a:r>
              <a:endParaRPr lang="zh-CN" altLang="en-US" sz="2100" b="1">
                <a:solidFill>
                  <a:srgbClr val="FFC000"/>
                </a:solidFill>
                <a:latin typeface="Arial Unicode MS" pitchFamily="34" charset="-122"/>
                <a:ea typeface="Arial Unicode MS" pitchFamily="34" charset="-122"/>
                <a:sym typeface="Arial Unicode MS" pitchFamily="34" charset="-122"/>
              </a:endParaRPr>
            </a:p>
          </p:txBody>
        </p:sp>
      </p:grpSp>
      <p:grpSp>
        <p:nvGrpSpPr>
          <p:cNvPr id="18" name="组合 2"/>
          <p:cNvGrpSpPr/>
          <p:nvPr/>
        </p:nvGrpSpPr>
        <p:grpSpPr bwMode="auto">
          <a:xfrm>
            <a:off x="3296920" y="5087742"/>
            <a:ext cx="5400000" cy="766800"/>
            <a:chOff x="138614" y="136841"/>
            <a:chExt cx="4004970" cy="850930"/>
          </a:xfrm>
        </p:grpSpPr>
        <p:sp>
          <p:nvSpPr>
            <p:cNvPr id="19" name="TextBox 16"/>
            <p:cNvSpPr>
              <a:spLocks noChangeArrowheads="1"/>
            </p:cNvSpPr>
            <p:nvPr/>
          </p:nvSpPr>
          <p:spPr bwMode="auto">
            <a:xfrm>
              <a:off x="520186" y="143183"/>
              <a:ext cx="3623398" cy="831510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  </a:t>
              </a:r>
              <a:r>
                <a:rPr lang="zh-CN" altLang="en-US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Conclusion</a:t>
              </a:r>
            </a:p>
          </p:txBody>
        </p:sp>
        <p:sp>
          <p:nvSpPr>
            <p:cNvPr id="20" name="椭圆 17"/>
            <p:cNvSpPr>
              <a:spLocks noChangeArrowheads="1"/>
            </p:cNvSpPr>
            <p:nvPr/>
          </p:nvSpPr>
          <p:spPr bwMode="auto">
            <a:xfrm>
              <a:off x="138614" y="136841"/>
              <a:ext cx="617655" cy="85093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>
                  <a:solidFill>
                    <a:srgbClr val="FFC000"/>
                  </a:solidFill>
                  <a:latin typeface="Arial Unicode MS" pitchFamily="34" charset="-122"/>
                  <a:ea typeface="Arial Unicode MS" pitchFamily="34" charset="-122"/>
                  <a:sym typeface="Arial Unicode MS" pitchFamily="34" charset="-122"/>
                </a:rPr>
                <a:t>4</a:t>
              </a:r>
              <a:endParaRPr lang="zh-CN" altLang="en-US" sz="2100" b="1">
                <a:solidFill>
                  <a:srgbClr val="FFC000"/>
                </a:solidFill>
                <a:latin typeface="Arial Unicode MS" pitchFamily="34" charset="-122"/>
                <a:ea typeface="Arial Unicode MS" pitchFamily="34" charset="-122"/>
                <a:sym typeface="Arial Unicode MS" pitchFamily="34" charset="-122"/>
              </a:endParaRPr>
            </a:p>
          </p:txBody>
        </p:sp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18CC7BFD-1CFB-49EB-0E12-FA6F27ABE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367" y="125095"/>
            <a:ext cx="562928" cy="56292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181610" y="909320"/>
            <a:ext cx="7477125" cy="66167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75000"/>
                  </a:schemeClr>
                </a:solidFill>
              </a14:hiddenFill>
            </a:ext>
          </a:extLst>
        </p:spPr>
        <p:txBody>
          <a:bodyPr>
            <a:normAutofit/>
          </a:bodyPr>
          <a:lstStyle/>
          <a:p>
            <a:r>
              <a:rPr lang="en-US" altLang="zh-CN" sz="3200" dirty="0">
                <a:ln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Abstract </a:t>
            </a:r>
            <a:r>
              <a:rPr lang="en-US" altLang="zh-CN" sz="3200" i="1" dirty="0">
                <a:ln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SU(3)</a:t>
            </a:r>
            <a:r>
              <a:rPr lang="en-US" altLang="zh-CN" sz="3200" dirty="0">
                <a:ln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 sum rule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81610" y="1626677"/>
            <a:ext cx="8694412" cy="12224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 fontAlgn="auto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>
                <a:latin typeface="Times New Roman" panose="02020603050405020304" charset="0"/>
                <a:cs typeface="Times New Roman" panose="02020603050405020304" charset="0"/>
              </a:rPr>
              <a:t>If there exists an operator </a:t>
            </a:r>
            <a:r>
              <a:rPr lang="en-US" altLang="zh-CN" sz="2400" b="1" i="1" dirty="0">
                <a:latin typeface="Times New Roman" panose="02020603050405020304" charset="0"/>
                <a:cs typeface="Times New Roman" panose="02020603050405020304" charset="0"/>
              </a:rPr>
              <a:t>T</a:t>
            </a:r>
            <a:r>
              <a:rPr lang="en-US" altLang="zh-CN" sz="2400" b="1" dirty="0">
                <a:latin typeface="Times New Roman" panose="02020603050405020304" charset="0"/>
                <a:cs typeface="Times New Roman" panose="02020603050405020304" charset="0"/>
              </a:rPr>
              <a:t>, under which the Hamiltonian is invariant, 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T H = 0 </a:t>
            </a:r>
            <a:r>
              <a:rPr lang="en-US" altLang="zh-CN" sz="2400" b="1" dirty="0">
                <a:latin typeface="Times New Roman" panose="02020603050405020304" charset="0"/>
                <a:cs typeface="Times New Roman" panose="02020603050405020304" charset="0"/>
              </a:rPr>
              <a:t>.  The invariance of Hamiltonian under </a:t>
            </a:r>
            <a:r>
              <a:rPr lang="en-US" altLang="zh-CN" sz="2400" b="1" i="1" dirty="0">
                <a:latin typeface="Times New Roman" panose="02020603050405020304" charset="0"/>
                <a:cs typeface="Times New Roman" panose="02020603050405020304" charset="0"/>
              </a:rPr>
              <a:t>T</a:t>
            </a:r>
            <a:r>
              <a:rPr lang="en-US" altLang="zh-CN" sz="2400" b="1" dirty="0">
                <a:latin typeface="Times New Roman" panose="02020603050405020304" charset="0"/>
                <a:cs typeface="Times New Roman" panose="02020603050405020304" charset="0"/>
              </a:rPr>
              <a:t> is related to the generation of sum rules.</a:t>
            </a:r>
          </a:p>
        </p:txBody>
      </p:sp>
      <p:pic>
        <p:nvPicPr>
          <p:cNvPr id="14" name="图片 13" descr="\documentclass{article}&#10;\usepackage{amsmath}&#10;\pagestyle{empty}&#10;\begin{document}&#10;&#10;&#10;\begin{align*}&#10;\mathcal{A}([\mathcal{B}_{\overline c3}]_\gamma\to [M_8]_\alpha [\mathcal{B}_8]_\beta)=\langle [M_8]_\alpha [\mathcal{B}_8]_\beta |\mathcal{H}_{\rm eff}| [\mathcal{B}_{\overline c3}]_\gamma\rangle = \sum_\omega X_{\omega}(C_\omega)_{\alpha\beta\gamma}&#10;\end{align*}&#10;&#10;\end{document}" title="IguanaTex Bitmap Displa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57964" y="3075353"/>
            <a:ext cx="8628071" cy="607000"/>
          </a:xfrm>
          <a:prstGeom prst="rect">
            <a:avLst/>
          </a:prstGeom>
        </p:spPr>
      </p:pic>
      <p:pic>
        <p:nvPicPr>
          <p:cNvPr id="8" name="图片 7" descr="\documentclass{article}&#10;\usepackage{amsmath}&#10;\pagestyle{empty}&#10;\begin{document}&#10;&#10;\begin{equation*}&#10; \mathcal H_{\rm eff}= \sum_{i,j,k=1}^3 H_{ij}^{k}O_{ij}^{k}&#10;\end{equation*}&#10;&#10;&#10;\end{document}" title="IguanaTex Bitmap Display">
            <a:extLst>
              <a:ext uri="{FF2B5EF4-FFF2-40B4-BE49-F238E27FC236}">
                <a16:creationId xmlns:a16="http://schemas.microsoft.com/office/drawing/2014/main" id="{5C8587FC-5264-90E8-B096-D3DD88D6062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36295" y="3743171"/>
            <a:ext cx="2199132" cy="775716"/>
          </a:xfrm>
          <a:prstGeom prst="rect">
            <a:avLst/>
          </a:prstGeom>
        </p:spPr>
      </p:pic>
      <p:pic>
        <p:nvPicPr>
          <p:cNvPr id="5" name="图片 4" descr="\documentclass{article}&#10;\usepackage{amsmath}&#10;\pagestyle{empty}&#10;\begin{document}&#10;&#10;&#10;\begin{align*}&#10;X\cdot TH\cdot Y=0&#10;\end{align*}&#10;&#10;\end{document}" title="IguanaTex Bitmap Display">
            <a:extLst>
              <a:ext uri="{FF2B5EF4-FFF2-40B4-BE49-F238E27FC236}">
                <a16:creationId xmlns:a16="http://schemas.microsoft.com/office/drawing/2014/main" id="{903A1745-CC38-E00D-E037-53F75DECCC3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042808" y="4284745"/>
            <a:ext cx="1904194" cy="204583"/>
          </a:xfrm>
          <a:prstGeom prst="rect">
            <a:avLst/>
          </a:prstGeom>
        </p:spPr>
      </p:pic>
      <p:sp>
        <p:nvSpPr>
          <p:cNvPr id="35" name="文本框 34"/>
          <p:cNvSpPr txBox="1"/>
          <p:nvPr/>
        </p:nvSpPr>
        <p:spPr>
          <a:xfrm>
            <a:off x="4297959" y="3677745"/>
            <a:ext cx="34409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Abstract </a:t>
            </a:r>
            <a:r>
              <a:rPr lang="en-US" altLang="zh-CN" sz="2400" b="1" i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SU(3)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 sum rule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8646850" y="6445189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8</a:t>
            </a:r>
            <a:endParaRPr lang="zh-CN" altLang="en-US" sz="1600" dirty="0"/>
          </a:p>
        </p:txBody>
      </p:sp>
      <p:cxnSp>
        <p:nvCxnSpPr>
          <p:cNvPr id="2" name="直接连接符 1"/>
          <p:cNvCxnSpPr/>
          <p:nvPr/>
        </p:nvCxnSpPr>
        <p:spPr>
          <a:xfrm>
            <a:off x="0" y="76708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836295" y="281305"/>
            <a:ext cx="55860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BESIII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实验上粲强子、</a:t>
            </a:r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QCD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及新物理研讨会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2E94E04-980A-E806-9E82-7B95DAAEDD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7964" y="86677"/>
            <a:ext cx="562928" cy="562928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1E350A3D-69CA-F797-C425-969C5CF262F3}"/>
              </a:ext>
            </a:extLst>
          </p:cNvPr>
          <p:cNvSpPr txBox="1"/>
          <p:nvPr/>
        </p:nvSpPr>
        <p:spPr>
          <a:xfrm>
            <a:off x="313328" y="4744337"/>
            <a:ext cx="856269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Find several operators under which the effective Hamiltonian is invariant. 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Apply these operators to the initial/final states and compute coefficients of the obtained matrices expanded by the initial/final states.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41300" y="815658"/>
            <a:ext cx="7477312" cy="720725"/>
          </a:xfrm>
        </p:spPr>
        <p:txBody>
          <a:bodyPr>
            <a:normAutofit/>
          </a:bodyPr>
          <a:lstStyle/>
          <a:p>
            <a:r>
              <a:rPr lang="en-US" altLang="zh-CN" sz="32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SU(3)</a:t>
            </a:r>
            <a:r>
              <a:rPr lang="en-US" altLang="zh-CN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 sum rule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646850" y="6445189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9</a:t>
            </a:r>
            <a:endParaRPr lang="zh-CN" altLang="en-US" sz="1600" dirty="0"/>
          </a:p>
        </p:txBody>
      </p:sp>
      <p:pic>
        <p:nvPicPr>
          <p:cNvPr id="24" name="图片 23" descr="\documentclass{article}&#10;\usepackage{amsmath}&#10;\pagestyle{empty}&#10;\begin{document}&#10;&#10;\begin{eqnarray*}&#10;&amp; T_-=E^I_- + \lambda E^D_- \\&amp;~~~~~~ =\left( \begin{array}{ccc}&#10;   0   &amp; 0  &amp; 0 \\&#10;     1 &amp;   0  &amp; 0 \\&#10;    \lambda &amp; 0 &amp; 0 \\&#10;  \end{array}\right)&#10;\end{eqnarray*}&#10;&#10;&#10;\end{document}" title="IguanaTex Bitmap Displa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885721" y="1613469"/>
            <a:ext cx="2268717" cy="1432962"/>
          </a:xfrm>
          <a:prstGeom prst="rect">
            <a:avLst/>
          </a:prstGeom>
        </p:spPr>
      </p:pic>
      <p:pic>
        <p:nvPicPr>
          <p:cNvPr id="8" name="图片 7" descr="\documentclass{article}&#10;\usepackage{amsmath}&#10;\pagestyle{empty}&#10;\begin{document}&#10;&#10;$T_-\,H=0$&#10;&#10;&#10;\end{document}" title="IguanaTex Bitmap Display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994365" y="1412595"/>
            <a:ext cx="1042416" cy="176784"/>
          </a:xfrm>
          <a:prstGeom prst="rect">
            <a:avLst/>
          </a:prstGeom>
        </p:spPr>
      </p:pic>
      <p:pic>
        <p:nvPicPr>
          <p:cNvPr id="11" name="图片 10" descr="\documentclass{article}&#10;\usepackage{amsmath}&#10;\pagestyle{empty}&#10;\begin{document}&#10;&#10;$S\,H=0$&#10;&#10;&#10;\end{document}" title="IguanaTex Bitmap Display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7124166" y="1776300"/>
            <a:ext cx="885444" cy="182880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6787112" y="1230618"/>
            <a:ext cx="1466192" cy="84669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6" name="图片 25" descr="\documentclass{article}&#10;\usepackage{amsmath}&#10;\pagestyle{empty}&#10;\begin{document}&#10;\begin{eqnarray*}&#10;&amp;S=-\lambda H^U -\lambda^2 E^U_- + E^U_+ \\ &amp;~~=  \left( \begin{array}{ccc}&#10;   0   &amp; 0  &amp; 0 \\&#10;     0 &amp;   -\lambda  &amp; 1 \\&#10;    0 &amp; -\lambda^2 &amp; \lambda \\&#10;  \end{array}\right)&#10;\end{eqnarray*}&#10;&#10;&#10;\end{document}" title="IguanaTex Bitmap Display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404397" y="1613469"/>
            <a:ext cx="3078737" cy="1419557"/>
          </a:xfrm>
          <a:prstGeom prst="rect">
            <a:avLst/>
          </a:prstGeom>
        </p:spPr>
      </p:pic>
      <p:pic>
        <p:nvPicPr>
          <p:cNvPr id="48" name="图片 47" descr="\documentclass{article}&#10;\usepackage{amsmath}&#10;\pagestyle{empty}&#10;\begin{document}&#10;&#10;\begin{align*}&#10;&amp;T|[\mathcal{B}_{\overline c3}]_\gamma\rangle  = T([\mathcal{B}_{\overline c3}]_\gamma)^i |[\mathcal{B}_{\overline c3}]^{i}\rangle=\sum_\alpha(T_{\mathcal{B}_{\overline c3}})^{\alpha}_{\gamma}|[\mathcal{B}_{\overline c3}]_\alpha\rangle&#10;\end{align*}&#10;&#10;&#10;\end{document}" title="IguanaTex Bitmap Display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770006" y="3933770"/>
            <a:ext cx="5947612" cy="576000"/>
          </a:xfrm>
          <a:prstGeom prst="rect">
            <a:avLst/>
          </a:prstGeom>
        </p:spPr>
      </p:pic>
      <p:pic>
        <p:nvPicPr>
          <p:cNvPr id="43" name="图片 42" descr="\documentclass{article}&#10;\usepackage{amsmath}&#10;\pagestyle{empty}&#10;\begin{document}&#10;&#10;\begin{eqnarray*}&#10; [S]_{\mathcal{B}_{\overline c3}}= \left( \begin{array}{ccc}&#10;   0   &amp; 0  &amp; 0 \\&#10;     0 &amp;   -\lambda  &amp; -1 \\&#10;    0 &amp; \lambda^2 &amp; \lambda \\&#10;  \end{array}\right)&#10;\end{eqnarray*}&#10;&#10;&#10;\end{document}" title="IguanaTex Bitmap Display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770006" y="5550007"/>
            <a:ext cx="2945882" cy="936046"/>
          </a:xfrm>
          <a:prstGeom prst="rect">
            <a:avLst/>
          </a:prstGeom>
        </p:spPr>
      </p:pic>
      <p:pic>
        <p:nvPicPr>
          <p:cNvPr id="34" name="图片 33" descr="\documentclass{article}&#10;\usepackage{amsmath}&#10;\pagestyle{empty}&#10;\begin{document}&#10;&#10;$|[\mathcal{B}_{\overline c3}]_\alpha\rangle = ( |\Xi^0_c\rangle,\,\, |\Xi^+_c\rangle ,\,\, |\Lambda^+_c\rangle )$&#10;&#10;&#10;\end{document}" title="IguanaTex Bitmap Display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4756151" y="4734929"/>
            <a:ext cx="3787613" cy="328089"/>
          </a:xfrm>
          <a:prstGeom prst="rect">
            <a:avLst/>
          </a:prstGeom>
        </p:spPr>
      </p:pic>
      <p:sp>
        <p:nvSpPr>
          <p:cNvPr id="35" name="文本框 34"/>
          <p:cNvSpPr txBox="1"/>
          <p:nvPr/>
        </p:nvSpPr>
        <p:spPr>
          <a:xfrm>
            <a:off x="3392170" y="4652645"/>
            <a:ext cx="99568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Times New Roman" panose="02020603050405020304" charset="0"/>
                <a:cs typeface="Times New Roman" panose="02020603050405020304" charset="0"/>
              </a:rPr>
              <a:t>Basis:</a:t>
            </a:r>
          </a:p>
        </p:txBody>
      </p:sp>
      <p:sp>
        <p:nvSpPr>
          <p:cNvPr id="37" name="文本框 36"/>
          <p:cNvSpPr txBox="1"/>
          <p:nvPr/>
        </p:nvSpPr>
        <p:spPr>
          <a:xfrm>
            <a:off x="181610" y="3173730"/>
            <a:ext cx="8834120" cy="7581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fontAlgn="auto">
              <a:lnSpc>
                <a:spcPts val="26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>
                <a:latin typeface="Times New Roman" panose="02020603050405020304" charset="0"/>
                <a:cs typeface="Times New Roman" panose="02020603050405020304" charset="0"/>
              </a:rPr>
              <a:t>To obtain </a:t>
            </a:r>
            <a:r>
              <a:rPr lang="en-US" altLang="zh-CN" sz="2400" b="1" i="1" dirty="0">
                <a:latin typeface="Times New Roman" panose="02020603050405020304" charset="0"/>
                <a:cs typeface="Times New Roman" panose="02020603050405020304" charset="0"/>
              </a:rPr>
              <a:t>SU(3)</a:t>
            </a:r>
            <a:r>
              <a:rPr lang="en-US" altLang="zh-CN" sz="2400" b="1" dirty="0">
                <a:latin typeface="Times New Roman" panose="02020603050405020304" charset="0"/>
                <a:cs typeface="Times New Roman" panose="02020603050405020304" charset="0"/>
              </a:rPr>
              <a:t> sum rule, we apply operator </a:t>
            </a:r>
            <a:r>
              <a:rPr lang="en-US" altLang="zh-CN" sz="2400" b="1" i="1" dirty="0">
                <a:latin typeface="Times New Roman" panose="02020603050405020304" charset="0"/>
                <a:cs typeface="Times New Roman" panose="02020603050405020304" charset="0"/>
              </a:rPr>
              <a:t>T</a:t>
            </a:r>
            <a:r>
              <a:rPr lang="en-US" altLang="zh-CN" sz="2400" b="1" dirty="0">
                <a:latin typeface="Times New Roman" panose="02020603050405020304" charset="0"/>
                <a:cs typeface="Times New Roman" panose="02020603050405020304" charset="0"/>
              </a:rPr>
              <a:t> to the initial and final states</a:t>
            </a:r>
          </a:p>
        </p:txBody>
      </p:sp>
      <p:pic>
        <p:nvPicPr>
          <p:cNvPr id="46" name="图片 45" descr="\documentclass{article}&#10;\usepackage{amsmath}&#10;\pagestyle{empty}&#10;\begin{document}&#10;&#10;\begin{eqnarray*}&#10; [T_-]_{\mathcal{B}_{\overline c3}}= \left( \begin{array}{ccc}&#10;   0   &amp; 0  &amp; 0 \\&#10;     -1 &amp;  0  &amp; 0 \\&#10;    \lambda &amp; 0 &amp; 0 \\&#10;  \end{array}\right)&#10;\end{eqnarray*}&#10;&#10;&#10;\end{document}" title="IguanaTex Bitmap Display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4507547" y="5526555"/>
            <a:ext cx="2945882" cy="959498"/>
          </a:xfrm>
          <a:prstGeom prst="rect">
            <a:avLst/>
          </a:prstGeom>
        </p:spPr>
      </p:pic>
      <p:sp>
        <p:nvSpPr>
          <p:cNvPr id="52" name="箭头: 下弧形 51"/>
          <p:cNvSpPr/>
          <p:nvPr/>
        </p:nvSpPr>
        <p:spPr>
          <a:xfrm>
            <a:off x="2694940" y="4304665"/>
            <a:ext cx="2814955" cy="289560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bg1"/>
          </a:solidFill>
          <a:ln>
            <a:solidFill>
              <a:srgbClr val="F23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6655727" y="2224603"/>
            <a:ext cx="20898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solidFill>
                  <a:srgbClr val="993300"/>
                </a:solidFill>
                <a:latin typeface="Times New Roman" panose="02020603050405020304" charset="0"/>
                <a:cs typeface="Times New Roman" panose="02020603050405020304" charset="0"/>
              </a:rPr>
              <a:t>Y. Grossman and D. J. Robinson, JHEP 04, 067 (2013)</a:t>
            </a:r>
            <a:endParaRPr lang="zh-CN" altLang="en-US" sz="1600" dirty="0">
              <a:solidFill>
                <a:srgbClr val="9933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0" y="76708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836295" y="281305"/>
            <a:ext cx="55860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BESIII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实验上粲强子、</a:t>
            </a:r>
            <a:r>
              <a:rPr lang="en-US" altLang="zh-CN" dirty="0">
                <a:latin typeface="黑体" panose="02010609060101010101" charset="-122"/>
                <a:ea typeface="黑体" panose="02010609060101010101" charset="-122"/>
              </a:rPr>
              <a:t>QCD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</a:rPr>
              <a:t>及新物理研讨会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6F22242-E961-F48D-A991-0112054AB8B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41300" y="86677"/>
            <a:ext cx="562928" cy="562928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81.75"/>
  <p:tag name="ORIGINALWIDTH" val="2955"/>
  <p:tag name="LATEXADDIN" val="\documentclass{article}&#10;\usepackage{amsmath}&#10;\pagestyle{empty}&#10;\begin{document}&#10;&#10; \begin{equation*}&#10; \mathcal H_{\rm eff}={G_F\over \sqrt 2}&#10; \sum_{q=d,s}V_{cq}^*V_{uq}\sum_{i=1}^2C_i(\mu)O_i(\mu)=\sum_{i,j,k=1}^3 H^{ij}_{k}O_{ij}^{k}&#10; \end{equation*}&#10;&#10;&#10;\end{document}"/>
  <p:tag name="IGUANATEXSIZE" val="20"/>
  <p:tag name="IGUANATEXCURSOR" val="234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62.5"/>
  <p:tag name="ORIGINALWIDTH" val="3731.25"/>
  <p:tag name="LATEXADDIN" val="\documentclass{article}&#10;\usepackage{amsmath}&#10;\pagestyle{empty}&#10;\begin{document}&#10;&#10;\begin{align*}&#10;\mathcal{A}([\mathcal{B}_{\overline c3}]_\gamma\to [M_8]_\alpha [\mathcal{B}_8]_\beta)=\langle [M_8]_\alpha [\mathcal{B}_8]_\beta |\mathcal{H}_{\rm eff}| [\mathcal{B}_{\overline c3}]_\gamma\rangle = \sum_\omega X_{\omega}(C_\omega)_{\alpha\beta\gamma}&#10;\end{align*}&#10;&#10;&#10;\end{document}"/>
  <p:tag name="IGUANATEXSIZE" val="20"/>
  <p:tag name="IGUANATEXCURSOR" val="347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65.75"/>
  <p:tag name="ORIGINALWIDTH" val="2152.5"/>
  <p:tag name="LATEXADDIN" val="\documentclass{article}&#10;\usepackage{amsmath}&#10;\pagestyle{empty}&#10;\begin{document}&#10;&#10;\begin{align*}&#10;&amp;\langle jm|T_q^{(k)}|j^\prime m^\prime \rangle  = \langle j|T^{(k)}|j^\prime \rangle \langle j^\prime m^\prime k q|j m \rangle&#10;\end{align*}&#10;&#10;&#10;\end{document}"/>
  <p:tag name="IGUANATEXSIZE" val="20"/>
  <p:tag name="IGUANATEXCURSOR" val="144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5"/>
  <p:tag name="ORIGINALWIDTH" val="1358.25"/>
  <p:tag name="LATEXADDIN" val="\documentclass{article}&#10;\usepackage{amsmath}&#10;\pagestyle{empty}&#10;\begin{document}&#10;&#10;$\Lambda_c^+\to p K^0:\,\,\,\,-c-d-g$&#10;&#10;&#10;\end{document}"/>
  <p:tag name="IGUANATEXSIZE" val="20"/>
  <p:tag name="IGUANATEXCURSOR" val="118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75.5"/>
  <p:tag name="ORIGINALWIDTH" val="2487"/>
  <p:tag name="LATEXADDIN" val="\documentclass{article}&#10;\usepackage{amsmath}&#10;\pagestyle{empty}&#10;\begin{document}&#10;&#10;$\Xi_c^0\to \Lambda^0K^0:\,\,\,\,\frac{1}{\sqrt6}(-a+2b-c+e-2f-2g)$&#10;&#10;&#10;\end{document}"/>
  <p:tag name="IGUANATEXSIZE" val="20"/>
  <p:tag name="IGUANATEXCURSOR" val="81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75.5"/>
  <p:tag name="ORIGINALWIDTH" val="1558.5"/>
  <p:tag name="LATEXADDIN" val="\documentclass{article}&#10;\usepackage{amsmath}&#10;\pagestyle{empty}&#10;\begin{document}&#10;&#10;$\Xi_c^0\to\Sigma^0K^0:\,\,\,\,\frac{1}{\sqrt2}(a-c-e)$&#10;&#10;&#10;\end{document}"/>
  <p:tag name="IGUANATEXSIZE" val="20"/>
  <p:tag name="IGUANATEXCURSOR" val="112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5"/>
  <p:tag name="ORIGINALWIDTH" val="1325.25"/>
  <p:tag name="LATEXADDIN" val="\documentclass{article}&#10;\usepackage{amsmath}&#10;\pagestyle{empty}&#10;\begin{document}&#10;&#10;$\Xi_c^0\to p\pi^-:\,\,\,\,-b-d+f$&#10;&#10;&#10;\end{document}"/>
  <p:tag name="IGUANATEXSIZE" val="20"/>
  <p:tag name="IGUANATEXCURSOR" val="114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17.25"/>
  <p:tag name="ORIGINALWIDTH" val="4153.5"/>
  <p:tag name="LATEXADDIN" val="\documentclass{article}&#10;\usepackage{amsmath}&#10;\pagestyle{empty}&#10;\begin{document}&#10;&#10;\begin{align*}&#10;\mathcal{A}(\Lambda_c^+\to pK^0)-\sqrt{\frac{3}{2}}\mathcal{A}(\Xi_c^0\to \Lambda^0K^0)-\frac{\mathcal{A}(\Xi_c^0\to \Sigma^0K^0)}{\sqrt{2}}-\mathcal{A}(\Xi_c^0\to p\pi^-)=0&#10;\end{align*}&#10;&#10;&#10;\end{document}"/>
  <p:tag name="IGUANATEXSIZE" val="20"/>
  <p:tag name="IGUANATEXCURSOR" val="261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62.5"/>
  <p:tag name="ORIGINALWIDTH" val="3731.25"/>
  <p:tag name="LATEXADDIN" val="\documentclass{article}&#10;\usepackage{amsmath}&#10;\pagestyle{empty}&#10;\begin{document}&#10;&#10;&#10;\begin{align*}&#10;\mathcal{A}([\mathcal{B}_{\overline c3}]_\gamma\to [M_8]_\alpha [\mathcal{B}_8]_\beta)=\langle [M_8]_\alpha [\mathcal{B}_8]_\beta |\mathcal{H}_{\rm eff}| [\mathcal{B}_{\overline c3}]_\gamma\rangle = \sum_\omega X_{\omega}(C_\omega)_{\alpha\beta\gamma}&#10;\end{align*}&#10;&#10;\end{document}"/>
  <p:tag name="IGUANATEXSIZE" val="20"/>
  <p:tag name="IGUANATEXCURSOR" val="348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81.75"/>
  <p:tag name="ORIGINALWIDTH" val="1082.25"/>
  <p:tag name="LATEXADDIN" val="\documentclass{article}&#10;\usepackage{amsmath}&#10;\pagestyle{empty}&#10;\begin{document}&#10;&#10;\begin{equation*}&#10; \mathcal H_{\rm eff}= \sum_{i,j,k=1}^3 H_{ij}^{k}O_{ij}^{k}&#10;\end{equation*}&#10;&#10;&#10;\end{document}"/>
  <p:tag name="IGUANATEXSIZE" val="20"/>
  <p:tag name="IGUANATEXCURSOR" val="159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7.75"/>
  <p:tag name="ORIGINALWIDTH" val="816.75"/>
  <p:tag name="LATEXADDIN" val="\documentclass{article}&#10;\usepackage{amsmath}&#10;\pagestyle{empty}&#10;\begin{document}&#10;&#10;&#10;\begin{align*}&#10;X\cdot TH\cdot Y=0&#10;\end{align*}&#10;&#10;\end{document}"/>
  <p:tag name="IGUANATEXSIZE" val="20"/>
  <p:tag name="IGUANATEXCURSOR" val="113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448.5"/>
  <p:tag name="ORIGINALWIDTH" val="1253.25"/>
  <p:tag name="LATEXADDIN" val="\documentclass{article}&#10;\usepackage{amsmath}&#10;\pagestyle{empty}&#10;\begin{document}&#10;&#10;\begin{eqnarray*}&#10; H( \overline6)= \left( \begin{array}{ccc}&#10;   0   &amp; 0  &amp; 0 \\&#10;     0 &amp;   1  &amp; \lambda \\&#10;    0 &amp; \lambda &amp; \lambda^2 \\&#10;  \end{array}\right)&#10;\end{eqnarray*}&#10;&#10;&#10;\end{document}"/>
  <p:tag name="IGUANATEXSIZE" val="20"/>
  <p:tag name="IGUANATEXCURSOR" val="114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644.25"/>
  <p:tag name="ORIGINALWIDTH" val="1020"/>
  <p:tag name="LATEXADDIN" val="\documentclass{article}&#10;\usepackage{amsmath}&#10;\pagestyle{empty}&#10;\begin{document}&#10;&#10;\begin{eqnarray*}&#10;&amp; T_-=E^I_- + \lambda E^D_- \\&amp;~~~~~~ =\left( \begin{array}{ccc}&#10;   0   &amp; 0  &amp; 0 \\&#10;     1 &amp;   0  &amp; 0 \\&#10;    \lambda &amp; 0 &amp; 0 \\&#10;  \end{array}\right)&#10;\end{eqnarray*}&#10;&#10;&#10;\end{document}"/>
  <p:tag name="IGUANATEXSIZE" val="20"/>
  <p:tag name="IGUANATEXCURSOR" val="134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7"/>
  <p:tag name="ORIGINALWIDTH" val="513"/>
  <p:tag name="LATEXADDIN" val="\documentclass{article}&#10;\usepackage{amsmath}&#10;\pagestyle{empty}&#10;\begin{document}&#10;&#10;$T_-\,H=0$&#10;&#10;&#10;\end{document}"/>
  <p:tag name="IGUANATEXSIZE" val="20"/>
  <p:tag name="IGUANATEXCURSOR" val="85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0"/>
  <p:tag name="ORIGINALWIDTH" val="435.75"/>
  <p:tag name="LATEXADDIN" val="\documentclass{article}&#10;\usepackage{amsmath}&#10;\pagestyle{empty}&#10;\begin{document}&#10;&#10;$S\,H=0$&#10;&#10;&#10;\end{document}"/>
  <p:tag name="IGUANATEXSIZE" val="20"/>
  <p:tag name="IGUANATEXCURSOR" val="88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644.25"/>
  <p:tag name="ORIGINALWIDTH" val="1397.25"/>
  <p:tag name="LATEXADDIN" val="\documentclass{article}&#10;\usepackage{amsmath}&#10;\pagestyle{empty}&#10;\begin{document}&#10;\begin{eqnarray*}&#10;&amp;S=-\lambda H^U -\lambda^2 E^U_- + E^U_+ \\ &amp;~~=  \left( \begin{array}{ccc}&#10;   0   &amp; 0  &amp; 0 \\&#10;     0 &amp;   -\lambda  &amp; 1 \\&#10;    0 &amp; -\lambda^2 &amp; \lambda \\&#10;  \end{array}\right)&#10;\end{eqnarray*}&#10;&#10;&#10;\end{document}"/>
  <p:tag name="IGUANATEXSIZE" val="20"/>
  <p:tag name="IGUANATEXCURSOR" val="139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62.5"/>
  <p:tag name="ORIGINALWIDTH" val="2710.5"/>
  <p:tag name="LATEXADDIN" val="\documentclass{article}&#10;\usepackage{amsmath}&#10;\pagestyle{empty}&#10;\begin{document}&#10;&#10;\begin{align*}&#10;&amp;T|[\mathcal{B}_{\overline c3}]_\gamma\rangle  = T([\mathcal{B}_{\overline c3}]_\gamma)^i |[\mathcal{B}_{\overline c3}]^{i}\rangle=\sum_\alpha(T_{\mathcal{B}_{\overline c3}})^{\alpha}_{\gamma}|[\mathcal{B}_{\overline c3}]_\alpha\rangle&#10;\end{align*}&#10;&#10;&#10;\end{document}"/>
  <p:tag name="IGUANATEXSIZE" val="20"/>
  <p:tag name="IGUANATEXCURSOR" val="182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448.5"/>
  <p:tag name="ORIGINALWIDTH" val="1411.5"/>
  <p:tag name="LATEXADDIN" val="\documentclass{article}&#10;\usepackage{amsmath}&#10;\pagestyle{empty}&#10;\begin{document}&#10;&#10;\begin{eqnarray*}&#10; [S]_{\mathcal{B}_{\overline c3}}= \left( \begin{array}{ccc}&#10;   0   &amp; 0  &amp; 0 \\&#10;     0 &amp;   -\lambda  &amp; -1 \\&#10;    0 &amp; \lambda^2 &amp; \lambda \\&#10;  \end{array}\right)&#10;\end{eqnarray*}&#10;&#10;&#10;\end{document}"/>
  <p:tag name="IGUANATEXSIZE" val="20"/>
  <p:tag name="IGUANATEXCURSOR" val="259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5"/>
  <p:tag name="ORIGINALWIDTH" val="1558.5"/>
  <p:tag name="LATEXADDIN" val="\documentclass{article}&#10;\usepackage{amsmath}&#10;\pagestyle{empty}&#10;\begin{document}&#10;&#10;$|[\mathcal{B}_{\overline c3}]_\alpha\rangle = ( |\Xi^0_c\rangle,\,\, |\Xi^+_c\rangle ,\,\, |\Lambda^+_c\rangle )$&#10;&#10;&#10;\end{document}"/>
  <p:tag name="IGUANATEXSIZE" val="20"/>
  <p:tag name="IGUANATEXCURSOR" val="195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448.5"/>
  <p:tag name="ORIGINALWIDTH" val="1377"/>
  <p:tag name="LATEXADDIN" val="\documentclass{article}&#10;\usepackage{amsmath}&#10;\pagestyle{empty}&#10;\begin{document}&#10;&#10;\begin{eqnarray*}&#10; [T_-]_{\mathcal{B}_{\overline c3}}= \left( \begin{array}{ccc}&#10;   0   &amp; 0  &amp; 0 \\&#10;     -1 &amp;  0  &amp; 0 \\&#10;    \lambda &amp; 0 &amp; 0 \\&#10;  \end{array}\right)&#10;\end{eqnarray*}&#10;&#10;&#10;\end{document}"/>
  <p:tag name="IGUANATEXSIZE" val="20"/>
  <p:tag name="IGUANATEXCURSOR" val="98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8.25"/>
  <p:tag name="ORIGINALWIDTH" val="1424.25"/>
  <p:tag name="LATEXADDIN" val="\documentclass{article}&#10;\usepackage{amsmath}&#10;\pagestyle{empty}&#10;\begin{document}&#10;&#10;\begin{align*}&#10;  |[M_8]_\alpha\rangle = ([M_8]_\alpha)_{j}^{i}|[M_8]^{i}_{j} \rangle,&#10;\end{align*}&#10;&#10;&#10;\end{document}"/>
  <p:tag name="IGUANATEXSIZE" val="20"/>
  <p:tag name="IGUANATEXCURSOR" val="178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85.75"/>
  <p:tag name="ORIGINALWIDTH" val="3483"/>
  <p:tag name="LATEXADDIN" val="\documentclass{article}&#10;\usepackage{amsmath}&#10;\pagestyle{empty}&#10;\begin{document}&#10;&#10;\begin{align*}&#10; T \langle [M_8]_\alpha| = \sum_\beta{\rm Tr}\{[\,T,[M_8]_\alpha\,] [M_8]_\beta^T\}\langle [M_8]_\beta | = \sum_\beta[T_{M_8}]^\beta_\alpha \langle [M_8]_\beta |&#10;\end{align*}&#10;&#10;&#10;\end{document}"/>
  <p:tag name="IGUANATEXSIZE" val="20"/>
  <p:tag name="IGUANATEXCURSOR" val="257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3"/>
  <p:tag name="ORIGINALWIDTH" val="833.25"/>
  <p:tag name="LATEXADDIN" val="\documentclass{article}&#10;\usepackage{amsmath}&#10;\pagestyle{empty}&#10;\begin{document}&#10;&#10;$H( \overline6)^i_j=H( \overline6)^{ij}$&#10;&#10;&#10;\end{document}"/>
  <p:tag name="IGUANATEXSIZE" val="20"/>
  <p:tag name="IGUANATEXCURSOR" val="115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69.5"/>
  <p:tag name="ORIGINALWIDTH" val="3282"/>
  <p:tag name="LATEXADDIN" val="\documentclass{article}&#10;\usepackage{amsmath}&#10;\pagestyle{empty}&#10;\begin{document}&#10;&#10;\begin{align*}&#10; \langle [M_8]_\alpha| = ( \langle \pi^+|,\,\,\langle \pi^0|,\,\,\langle \pi^-|,\,\,\langle K^+|,\,\,\langle K^0|,\,\,\langle \overline K^0|,\,\,\langle K^-|,\,\,\langle \eta_8| )&#10;\end{align*}&#10;&#10;&#10;\end{document}"/>
  <p:tag name="IGUANATEXSIZE" val="20"/>
  <p:tag name="IGUANATEXCURSOR" val="274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44.75"/>
  <p:tag name="ORIGINALWIDTH" val="3579"/>
  <p:tag name="LATEXADDIN" val="\documentclass{article}&#10;\usepackage{amsmath}&#10;\pagestyle{empty}&#10;\begin{document}&#10;&#10;\begin{eqnarray*}&#10; [S]_{M_8}= \left( \begin{array}{cccccccc}&#10;  \lambda &amp; 0&amp; 0&amp; \lambda^2&amp; 0&amp; 0&amp; 0&amp; 0 \\&#10;  0&amp; 0&amp; 0&amp; 0&amp; -\frac{1}{\sqrt{2}}\lambda^2&amp; -\frac{1}{\sqrt{2}}&amp; 0&amp; 0 \\&#10; 0&amp; 0&amp; -\lambda&amp; 0&amp; 0&amp; 0&amp; 1&amp; 0 \\&#10;  -1&amp; 0&amp; 0&amp; -\lambda&amp; 0&amp; 0&amp; 0&amp; 0 \\&#10;  0&amp; \frac{1}{\sqrt{2}}&amp; 0&amp; 0&amp; -2\lambda&amp; 0&amp; 0&amp; -\frac{\sqrt{6}}{2}\\&#10; 0&amp; \frac{1}{\sqrt{2}}\lambda^2&amp; 0&amp; 0&amp; 0&amp; 2\lambda&amp; 0&amp; -\frac{\sqrt{6}}{2}\lambda^2\\&#10; 0&amp; 0&amp; -\lambda^2&amp; 0&amp; 0&amp; 0&amp; \lambda&amp; 0 \\&#10; 0&amp; 0&amp; 0&amp; 0&amp; \frac{\sqrt{6}}{2}\lambda^2&amp; \frac{\sqrt{6}}{2}&amp; 0&amp; 0 \\&#10;  \end{array}\right)&#10;\end{eqnarray*}&#10;&#10;&#10;\end{document}"/>
  <p:tag name="IGUANATEXSIZE" val="20"/>
  <p:tag name="IGUANATEXCURSOR" val="616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87.75"/>
  <p:tag name="ORIGINALWIDTH" val="3219"/>
  <p:tag name="LATEXADDIN" val="\documentclass{article}&#10;\usepackage{amsmath}&#10;\pagestyle{empty}&#10;\begin{document}&#10;&#10;\begin{eqnarray*}&#10; [T_-]_{M_8}= \left( \begin{array}{cccccccc}&#10;  0 &amp; 0&amp; 0&amp; 0&amp; 0&amp; 0&amp; 0&amp; 0 \\&#10;  -\sqrt{2}&amp; 0&amp; 0&amp; -\frac{1}{\sqrt{2}}\lambda&amp; 0&amp; 0&amp; 0&amp; 0 \\&#10; 0&amp; \sqrt{2}&amp; 0&amp; 0&amp; -\lambda&amp; 0&amp; 0&amp; 0 \\&#10;  0&amp; 0&amp; 0&amp; 0&amp; 0&amp; 0&amp; 0&amp; 0 \\&#10;  0&amp; 0&amp; 0&amp; 1&amp; 0&amp; 0&amp; 0&amp; 0\\&#10; \lambda&amp; 0&amp; 0&amp; 0&amp; 0&amp; 0&amp; 0&amp; 0\\&#10; 0&amp; \frac{1}{\sqrt{2}}\lambda&amp; 0&amp; 0&amp; 0&amp; -1&amp; 0&amp; \frac{\sqrt{6}}{2}\lambda \\&#10; 0&amp; 0&amp; 0&amp; -\frac{\sqrt{6}}{2}\lambda&amp; 0&amp;0&amp; 0&amp; 0 \\&#10;  \end{array}\right)&#10;\end{eqnarray*}&#10;&#10;&#10;\end{document}"/>
  <p:tag name="IGUANATEXSIZE" val="20"/>
  <p:tag name="IGUANATEXCURSOR" val="97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05.25"/>
  <p:tag name="ORIGINALWIDTH" val="3147"/>
  <p:tag name="LATEXADDIN" val="\documentclass{article}&#10;\usepackage{amsmath}&#10;\pagestyle{empty}&#10;\begin{document}&#10;&#10;\begin{align*}&#10;  \sum_\mu\left[(T_{M_8})_\alpha^\mu \mathcal{A}_{ \gamma\to\mu\beta } +  (T_{\mathcal{B}_8})_\beta^\mu \mathcal{A}_{\gamma\to \alpha\mu} + (T_{\mathcal{B}_{\overline c3}})_\gamma^\mu \mathcal{A}_{\mu\to \alpha\beta}\right] = 0&#10;\end{align*}&#10;&#10;&#10;\end{document}"/>
  <p:tag name="IGUANATEXSIZE" val="20"/>
  <p:tag name="IGUANATEXCURSOR" val="213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0"/>
  <p:tag name="ORIGINALWIDTH" val="756"/>
  <p:tag name="LATEXADDIN" val="\documentclass{article}&#10;\usepackage{amsmath}&#10;\pagestyle{empty}&#10;\begin{document}&#10;&#10;&#10;$T = S$\,\, or\,\, $T_-$&#10;&#10;\end{document}"/>
  <p:tag name="IGUANATEXSIZE" val="20"/>
  <p:tag name="IGUANATEXCURSOR" val="100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17.25"/>
  <p:tag name="ORIGINALWIDTH" val="4153.5"/>
  <p:tag name="LATEXADDIN" val="\documentclass{article}&#10;\usepackage{amsmath}&#10;\pagestyle{empty}&#10;\begin{document}&#10;&#10;\begin{align*}&#10;\mathcal{A}(\Lambda_c^+\to K^0p)-\sqrt{\frac{3}{2}}\mathcal{A}(\Xi_c^0\to K^0\Lambda^0)-\frac{\mathcal{A}(\Xi_c^0\to K^0\Sigma^0)}{\sqrt{2}}-\mathcal{A}(\Xi_c^0\to \pi^-p)=0&#10;\end{align*}&#10;&#10;\end{document}"/>
  <p:tag name="IGUANATEXSIZE" val="20"/>
  <p:tag name="IGUANATEXCURSOR" val="283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4"/>
  <p:tag name="ORIGINALWIDTH" val="373.5"/>
  <p:tag name="LATEXADDIN" val="\documentclass{article}&#10;\usepackage{amsmath}&#10;\pagestyle{empty}&#10;\begin{document}&#10;&#10;$\alpha$, $\beta$, $\gamma$ &#10;&#10;&#10;\end{document}"/>
  <p:tag name="IGUANATEXSIZE" val="20"/>
  <p:tag name="IGUANATEXCURSOR" val="108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5"/>
  <p:tag name="ORIGINALWIDTH" val="1384.5"/>
  <p:tag name="LATEXADDIN" val="\documentclass{article}&#10;\usepackage{amsmath}&#10;\pagestyle{empty}&#10;\begin{document}&#10;&#10;&#10;If $\{\gamma, \alpha, \beta\} = \{\Xi_c^0, K^0,p\}$, &#10;&#10;&#10;\end{document}"/>
  <p:tag name="IGUANATEXSIZE" val="20"/>
  <p:tag name="IGUANATEXCURSOR" val="85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5"/>
  <p:tag name="ORIGINALWIDTH" val="1106.25"/>
  <p:tag name="LATEXADDIN" val="\documentclass{article}&#10;\usepackage{amsmath}&#10;\pagestyle{empty}&#10;\begin{document}&#10;&#10;&#10;${\rm SumT_-}\,[\Xi_c^0, K^0,p]=$&#10;&#10;&#10;\end{document}"/>
  <p:tag name="IGUANATEXSIZE" val="20"/>
  <p:tag name="IGUANATEXCURSOR" val="114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4"/>
  <p:tag name="ORIGINALWIDTH" val="85.5"/>
  <p:tag name="LATEXADDIN" val="\documentclass{article}&#10;\usepackage{amsmath}&#10;\pagestyle{empty}&#10;\begin{document}&#10;&#10;$T$&#10;&#10;&#10;\end{document}"/>
  <p:tag name="IGUANATEXSIZE" val="18"/>
  <p:tag name="IGUANATEXCURSOR" val="83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5.25"/>
  <p:tag name="ORIGINALWIDTH" val="1098"/>
  <p:tag name="LATEXADDIN" val="\documentclass{article}&#10;\usepackage{amsmath}&#10;\pagestyle{empty}&#10;\begin{document}&#10;&#10;&#10;$(H(15)_i)_j^k = H(15)^{k}_{ij}$&#10;&#10;\end{document}"/>
  <p:tag name="IGUANATEXSIZE" val="20"/>
  <p:tag name="IGUANATEXCURSOR" val="84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4"/>
  <p:tag name="ORIGINALWIDTH" val="415.5"/>
  <p:tag name="LATEXADDIN" val="\documentclass{article}&#10;\usepackage{amsmath}&#10;\pagestyle{empty}&#10;\begin{document}&#10;&#10;$\gamma \to \alpha\beta$&#10;&#10;&#10;\end{document}"/>
  <p:tag name="IGUANATEXSIZE" val="18"/>
  <p:tag name="IGUANATEXCURSOR" val="104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4"/>
  <p:tag name="ORIGINALWIDTH" val="139.5"/>
  <p:tag name="LATEXADDIN" val="\documentclass{article}&#10;\usepackage{amsmath}&#10;\pagestyle{empty}&#10;\begin{document}&#10;&#10;$T_-$&#10;&#10;&#10;\end{document}"/>
  <p:tag name="IGUANATEXSIZE" val="20"/>
  <p:tag name="IGUANATEXCURSOR" val="85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0"/>
  <p:tag name="ORIGINALWIDTH" val="74.25"/>
  <p:tag name="LATEXADDIN" val="\documentclass{article}&#10;\usepackage{amsmath}&#10;\pagestyle{empty}&#10;\begin{document}&#10;&#10;&#10;$S$&#10;&#10;\end{document}"/>
  <p:tag name="IGUANATEXSIZE" val="20"/>
  <p:tag name="IGUANATEXCURSOR" val="84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3.25"/>
  <p:tag name="ORIGINALWIDTH" val="512.25"/>
  <p:tag name="LATEXADDIN" val="\documentclass{article}&#10;\usepackage{amsmath}&#10;\pagestyle{empty}&#10;\begin{document}&#10;&#10;$\Delta Q = -1$&#10;&#10;&#10;\end{document}"/>
  <p:tag name="IGUANATEXSIZE" val="18"/>
  <p:tag name="IGUANATEXCURSOR" val="95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3.25"/>
  <p:tag name="ORIGINALWIDTH" val="420.75"/>
  <p:tag name="LATEXADDIN" val="\documentclass{article}&#10;\usepackage{amsmath}&#10;\pagestyle{empty}&#10;\begin{document}&#10;&#10;$\Delta Q = 0$&#10;&#10;&#10;\end{document}"/>
  <p:tag name="IGUANATEXSIZE" val="18"/>
  <p:tag name="IGUANATEXCURSOR" val="94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3.25"/>
  <p:tag name="ORIGINALWIDTH" val="420.75"/>
  <p:tag name="LATEXADDIN" val="\documentclass{article}&#10;\usepackage{amsmath}&#10;\pagestyle{empty}&#10;\begin{document}&#10;&#10;$\Delta Q = 0$&#10;&#10;&#10;\end{document}"/>
  <p:tag name="IGUANATEXSIZE" val="18"/>
  <p:tag name="IGUANATEXCURSOR" val="94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3.25"/>
  <p:tag name="ORIGINALWIDTH" val="512.25"/>
  <p:tag name="LATEXADDIN" val="\documentclass{article}&#10;\usepackage{amsmath}&#10;\pagestyle{empty}&#10;\begin{document}&#10;&#10;$\Delta Q = +1$&#10;&#10;&#10;\end{document}"/>
  <p:tag name="IGUANATEXSIZE" val="18"/>
  <p:tag name="IGUANATEXCURSOR" val="94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3"/>
  <p:tag name="ORIGINALWIDTH" val="1143.75"/>
  <p:tag name="LATEXADDIN" val="\documentclass{article}&#10;\usepackage{amsmath}&#10;\pagestyle{empty}&#10;\begin{document}&#10;\begin{eqnarray*}&#10;-\lambda H^U -\lambda^2 E^U_- + E^U_+&#10;\end{eqnarray*}&#10;&#10;&#10;\end{document}"/>
  <p:tag name="IGUANATEXSIZE" val="20"/>
  <p:tag name="IGUANATEXCURSOR" val="98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3"/>
  <p:tag name="ORIGINALWIDTH" val="573.75"/>
  <p:tag name="LATEXADDIN" val="\documentclass{article}&#10;\usepackage{amsmath}&#10;\pagestyle{empty}&#10;\begin{document}&#10;&#10;\begin{eqnarray*}&#10;E^I_- + \lambda E^D_-&#10;\end{eqnarray*}&#10;&#10;&#10;\end{document}"/>
  <p:tag name="IGUANATEXSIZE" val="20"/>
  <p:tag name="IGUANATEXCURSOR" val="99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471"/>
  <p:tag name="ORIGINALWIDTH" val="5067"/>
  <p:tag name="LATEXADDIN" val="\documentclass{article}&#10;\usepackage{amsmath}&#10;\pagestyle{empty}&#10;\begin{document}&#10;&#10;{\small \begin{align*}\label{b10}&#10;\left(\left( \begin{array}{ccc}&#10;      \Delta^{++} &amp;  \frac{1}{\sqrt{3}}\Delta^{+}  &amp; \frac{1}{\sqrt{3}}\Sigma^{*+} \\&#10;   \frac{1}{\sqrt{3}}\Delta^{+} &amp;  \frac{1}{\sqrt{3}}\Delta^{0}  &amp; \frac{1}{\sqrt{6}}\Sigma^{*0} \\&#10;    \frac{1}{\sqrt{3}}\Sigma^{*+} &amp; \frac{1}{\sqrt{6}}\Sigma^{*0} &amp; \frac{1}{\sqrt{3}}\Xi^{*0} \\&#10;  \end{array}\right)\left( \begin{array}{ccc}\frac{1}{\sqrt{3}}\Delta^{+} &amp;  \frac{1}{\sqrt{3}}\Delta^{0}  &amp; \frac{1}{\sqrt{6}}\Sigma^{*0} \\&#10;   \frac{1}{\sqrt{3}}\Delta^{0} &amp; \Delta^{-}  &amp; \frac{1}{\sqrt{3}}\Sigma^{*-} \\&#10;    \frac{1}{\sqrt{6}}\Sigma^{*0} &amp; \frac{1}{\sqrt{3}}\Sigma^{*-} &amp; \frac{1}{\sqrt{3}}\Xi^{*-}\\\end{array}\right)&#10;    \left(\begin{array}{ccc}\frac{1}{\sqrt{3}}\Sigma^{*+} &amp;  \frac{1}{\sqrt{6}}\Sigma^{*0}  &amp; \frac{1}{\sqrt{3}}\Xi^{*0} \\&#10;   \frac{1}{\sqrt{6}}\Sigma^{*0} &amp; \frac{1}{\sqrt{3}}\Sigma^{*-}  &amp; \frac{1}{\sqrt{3}}\Xi^{*-} \\&#10;    \frac{1}{\sqrt{3}}\Xi^{*0} &amp; \frac{1}{\sqrt{3}}\Xi^{*-} &amp; \Omega^{-}\\\end{array}\right)\right)&#10;\end{align*}}&#10;&#10;&#10;\end{document}"/>
  <p:tag name="IGUANATEXSIZE" val="20"/>
  <p:tag name="IGUANATEXCURSOR" val="1090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448.5"/>
  <p:tag name="ORIGINALWIDTH" val="1457.25"/>
  <p:tag name="LATEXADDIN" val="\documentclass{article}&#10;\usepackage{amsmath}&#10;\pagestyle{empty}&#10;\begin{document}&#10;&#10;\begin{eqnarray*}&#10;H(15)_2= \left( \begin{array}{ccc}&#10;   0   &amp; 0  &amp; 0 \\&#10;     -\lambda &amp;   0  &amp; 0 \\&#10;    -\lambda^2 &amp; 0 &amp; 0 \\&#10;  \end{array}\right)&#10;\end{eqnarray*}&#10;&#10;&#10;\end{document}"/>
  <p:tag name="IGUANATEXSIZE" val="20"/>
  <p:tag name="IGUANATEXCURSOR" val="99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46"/>
  <p:tag name="ORIGINALWIDTH" val="2828.25"/>
  <p:tag name="LATEXADDIN" val="\documentclass{article}&#10;\usepackage{amsmath}&#10;\pagestyle{empty}&#10;\begin{document}&#10;&#10;\begin{align*}&#10; \langle [D_1]_\alpha| &amp; = ( \langle \Delta^{++}|,\,\,\langle \Delta^0|,\,\,\langle \Xi^{*0}|,\,\,\langle \Delta^+|,\,\,\langle \Sigma^{*+}|,\,\,\langle \Sigma^{*0}| )\\&#10;  \langle [D_2]_\alpha| &amp; = ( \langle \Delta^{+}|,\,\,\langle \Delta^-|,\,\,\langle \Xi^{*-}|,\,\,\langle \Delta^0|,\,\,\langle \Sigma^{*0}|,\,\,\langle \Sigma^{*-}| )\\&#10;  \langle [D_3]_\alpha| &amp; = ( \langle \Sigma^{*+}|,\,\,\langle \Sigma^{*-}|,\,\,\langle \Omega^{-}|,\,\,\langle \Sigma^{*0}|,\,\,\langle \Xi^{*0}|,\,\,\langle \Xi^{*-}| )&#10;\end{align*}&#10;&#10;&#10;\end{document}"/>
  <p:tag name="IGUANATEXSIZE" val="20"/>
  <p:tag name="IGUANATEXCURSOR" val="263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5"/>
  <p:tag name="ORIGINALWIDTH" val="2185.5"/>
  <p:tag name="LATEXADDIN" val="\documentclass{article}&#10;\usepackage{amsmath}&#10;\pagestyle{empty}&#10;\begin{document}&#10;&#10;\begin{align*}&#10; S_{D_1},\,\,S_{D_2},\,\,S_{D_3},\,\,&#10;[T_{-}]_{D_1},\,\,[T_{-}]_{D_2},\,\,[T_{-}]_{D_3}&#10;\end{align*}&#10;&#10;&#10;\end{document}"/>
  <p:tag name="IGUANATEXSIZE" val="20"/>
  <p:tag name="IGUANATEXCURSOR" val="133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80.25"/>
  <p:tag name="ORIGINALWIDTH" val="3459"/>
  <p:tag name="LATEXADDIN" val="\documentclass{article}&#10;\usepackage{amsmath}&#10;\pagestyle{empty}&#10;\begin{document}&#10;&#10;\begin{align*}&#10;  \sum_\mu\left[(T_{M_8})_\alpha^\mu \mathcal{A}_{\gamma\to\mu \beta} +  3\sum_a(T_{D_a})_\beta^\mu \mathcal{A}_{\gamma\to\alpha\mu}  + (T_{\mathcal{B}_{\overline c3}})_\gamma^\mu \mathcal{A}_{\mu\to\alpha \beta}\right] = 0&#10;\end{align*}&#10;&#10;&#10;\end{document}"/>
  <p:tag name="IGUANATEXSIZE" val="20"/>
  <p:tag name="IGUANATEXCURSOR" val="307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05.25"/>
  <p:tag name="ORIGINALWIDTH" val="3186"/>
  <p:tag name="LATEXADDIN" val="\documentclass{article}&#10;\usepackage{amsmath}&#10;\pagestyle{empty}&#10;\begin{document}&#10;&#10;\begin{align*}&#10;  \sum_\mu\left[(T_{M_8})_\alpha^\mu \mathcal{A}_{\gamma\to\mu \beta} -  (T^T_{\mathcal{B}_{\overline c3}})_\beta^\mu \mathcal{A}_{&#10;\gamma\to\alpha\mu} -(T_{\mathcal{B}_{cc}})_\gamma^\mu \mathcal{A}_{\mu\to\alpha \beta}\right] = 0&#10;\end{align*}&#10;&#10;\end{document}"/>
  <p:tag name="IGUANATEXSIZE" val="20"/>
  <p:tag name="IGUANATEXCURSOR" val="133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448.5"/>
  <p:tag name="ORIGINALWIDTH" val="3534"/>
  <p:tag name="LATEXADDIN" val="\documentclass{article}&#10;\usepackage{amsmath}&#10;\pagestyle{empty}&#10;\begin{document}&#10;&#10;\begin{eqnarray*}&#10; [S]_{\mathcal{B}_{cc}}= \left( \begin{array}{ccc}&#10;   0   &amp; 0  &amp; 0 \\&#10;     0 &amp;   -\lambda  &amp; -\lambda^2 \\&#10;    0 &amp; 1 &amp; \lambda \\&#10;  \end{array}\right) \qquad {\rm and} \qquad&#10; [T_-]_{\mathcal{B}_{cc}}= \left( \begin{array}{ccc}&#10;   0   &amp; 1  &amp; \lambda \\&#10;     0 &amp;  0  &amp; 0 \\&#10;    0 &amp; 0 &amp; 0 \\&#10;  \end{array}\right)&#10;\end{eqnarray*}&#10;&#10;&#10;\end{document}"/>
  <p:tag name="IGUANATEXSIZE" val="20"/>
  <p:tag name="IGUANATEXCURSOR" val="409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0.5"/>
  <p:tag name="ORIGINALWIDTH" val="1684.5"/>
  <p:tag name="LATEXADDIN" val="\documentclass{article}&#10;\usepackage{amsmath}&#10;\pagestyle{empty}&#10;\begin{document}&#10;&#10;$|[\mathcal{B}_{cc}]_\alpha\rangle = ( |\Xi_{cc}^{++}\rangle,\,\, |\Xi_{cc}^{+}\rangle ,\,\, |\Omega_{cc}^{+}\rangle )$&#10;&#10;&#10;\end{document}"/>
  <p:tag name="IGUANATEXSIZE" val="20"/>
  <p:tag name="IGUANATEXCURSOR" val="200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05.25"/>
  <p:tag name="ORIGINALWIDTH" val="3247.5"/>
  <p:tag name="LATEXADDIN" val="\documentclass{article}&#10;\usepackage{amsmath}&#10;\pagestyle{empty}&#10;\begin{document}&#10;&#10;\begin{align*}&#10;  \sum_\mu\left[(T_{M_8})_\alpha^\mu \mathcal{A}_{\gamma\to\mu \beta} +  2(T_{\mathcal{B}_{c6}})_\beta^\mu \mathcal{A}_{\gamma\to \alpha\mu} - (T_{\mathcal{B}_{cc}})_\gamma^\mu \mathcal{A}_{\mu\to\alpha \beta}\right] = 0&#10;\end{align*}&#10;&#10;&#10;\end{document}"/>
  <p:tag name="IGUANATEXSIZE" val="20"/>
  <p:tag name="IGUANATEXCURSOR" val="304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05.25"/>
  <p:tag name="ORIGINALWIDTH" val="2302.5"/>
  <p:tag name="LATEXADDIN" val="\documentclass{article}&#10;\usepackage{amsmath}&#10;\pagestyle{empty}&#10;\begin{document}&#10;&#10;\begin{align*}&#10;  \sum_\mu\left[ (T_{\mathcal{B}_8})_\alpha^\mu \mathcal{A}_{\beta\to\eta_1\mu} + (T_{\mathcal{B}_{\overline c3}})_\beta^\mu \mathcal{A}_{\mu\to \eta_1 \alpha}\right] = 0&#10;\end{align*}&#10;&#10;&#10;\end{document}"/>
  <p:tag name="IGUANATEXSIZE" val="20"/>
  <p:tag name="IGUANATEXCURSOR" val="254"/>
  <p:tag name="TRANSPARENCY" val="True"/>
  <p:tag name="LATEXENGINEID" val="0"/>
  <p:tag name="TEMPFOLDER" val="C:\Users\dwang\Documents\123\"/>
  <p:tag name="LATEXFORMHEIGHT" val="328.5"/>
  <p:tag name="LATEXFORMWIDTH" val="384"/>
  <p:tag name="LATEXFORMWRAP" val="True"/>
  <p:tag name="BITMAPVECTOR" val="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80.25"/>
  <p:tag name="ORIGINALWIDTH" val="2614.5"/>
  <p:tag name="LATEXADDIN" val="\documentclass{article}&#10;\usepackage{amsmath}&#10;\pagestyle{empty}&#10;\begin{document}&#10;&#10;\begin{align*}&#10;  \sum_\mu\left[ 3\sum_a(T_{D_a})_\alpha^\mu \mathcal{A}_{\beta\to \eta_1\mu} + (T_{\mathcal{B}_{\overline c3}})_\beta^\mu \mathcal{A}_{\mu\to \eta_1 \alpha}\right] = 0&#10;\end{align*}&#10;&#10;&#10;\end{document}"/>
  <p:tag name="IGUANATEXSIZE" val="20"/>
  <p:tag name="IGUANATEXCURSOR" val="252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05.25"/>
  <p:tag name="ORIGINALWIDTH" val="2340.75"/>
  <p:tag name="LATEXADDIN" val="\documentclass{article}&#10;\usepackage{amsmath}&#10;\pagestyle{empty}&#10;\begin{document}&#10;&#10;\begin{align*}&#10;  \sum_\mu\left[ (T^T_{\mathcal{B}_{\overline c3}})_\alpha^\mu \mathcal{A}_{\beta\to\eta_1\mu} + (T_{\mathcal{B}_{cc}})_\beta^\mu \mathcal{A}_{\mu\to\eta_1 \alpha}\right] = 0&#10;\end{align*}&#10;&#10;&#10;\end{document}"/>
  <p:tag name="IGUANATEXSIZE" val="20"/>
  <p:tag name="IGUANATEXCURSOR" val="258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448.5"/>
  <p:tag name="ORIGINALWIDTH" val="1304.25"/>
  <p:tag name="LATEXADDIN" val="\documentclass{article}&#10;\usepackage{amsmath}&#10;\pagestyle{empty}&#10;\begin{document}&#10;&#10;\begin{eqnarray*}&#10;H(15)_3= \left( \begin{array}{ccc}&#10;   0   &amp; 0  &amp; 0 \\&#10;     1 &amp;   0  &amp; 0 \\&#10;    \lambda &amp; 0 &amp; 0 \\&#10;  \end{array}\right)&#10;\end{eqnarray*}&#10;&#10;&#10;\end{document}"/>
  <p:tag name="IGUANATEXSIZE" val="20"/>
  <p:tag name="IGUANATEXCURSOR" val="99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05.25"/>
  <p:tag name="ORIGINALWIDTH" val="2403"/>
  <p:tag name="LATEXADDIN" val="\documentclass{article}&#10;\usepackage{amsmath}&#10;\pagestyle{empty}&#10;\begin{document}&#10;&#10;\begin{align*}&#10;  \sum_\mu\left[ 2(T_{\mathcal{B}_{c6}})_\alpha^\mu \mathcal{A}_{\beta\to\eta_1\mu} - (T_{\mathcal{B}_{cc}})_\beta^\mu \mathcal{A}_{\mu\to\eta_1 \alpha}\right] = 0&#10;\end{align*}&#10;&#10;&#10;\end{document}"/>
  <p:tag name="IGUANATEXSIZE" val="20"/>
  <p:tag name="IGUANATEXCURSOR" val="234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1.75"/>
  <p:tag name="ORIGINALWIDTH" val="173.25"/>
  <p:tag name="LATEXADDIN" val="\documentclass{article}&#10;\usepackage{amsmath}&#10;\pagestyle{empty}&#10;\begin{document}&#10;&#10;$\eta_1:$&#10;&#10;&#10;\end{document}"/>
  <p:tag name="IGUANATEXSIZE" val="20"/>
  <p:tag name="IGUANATEXCURSOR" val="89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448.5"/>
  <p:tag name="ORIGINALWIDTH" val="1467.75"/>
  <p:tag name="LATEXADDIN" val="\documentclass{article}&#10;\usepackage{amsmath}&#10;\pagestyle{empty}&#10;\begin{document}&#10;&#10;\begin{eqnarray*}&#10;&amp; H(15)_1= \left( \begin{array}{ccc}&#10;   0   &amp; 0  &amp; 0 \\&#10;     0 &amp;   -\lambda  &amp; 1 \\&#10;    0 &amp; -\lambda^2 &amp; \lambda \\&#10;  \end{array}\right) &#10;\end{eqnarray*}&#10;&#10;&#10;\end{document}"/>
  <p:tag name="IGUANATEXSIZE" val="20"/>
  <p:tag name="IGUANATEXCURSOR" val="236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8.25"/>
  <p:tag name="ORIGINALWIDTH" val="1385.25"/>
  <p:tag name="LATEXADDIN" val="\documentclass{article}&#10;\usepackage{amsmath}&#10;\pagestyle{empty}&#10;\begin{document}&#10;&#10;\begin{align*}&#10;  |[M_8]_\alpha\rangle = ([M_8]_\alpha)_{j}^{i}|[M_8]^{i}_{j} \rangle&#10;\end{align*}&#10;&#10;&#10;\end{document}"/>
  <p:tag name="IGUANATEXSIZE" val="20"/>
  <p:tag name="IGUANATEXCURSOR" val="165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451.5"/>
  <p:tag name="ORIGINALWIDTH" val="1891.5"/>
  <p:tag name="LATEXADDIN" val="\documentclass{article}&#10;\usepackage{amsmath}&#10;\pagestyle{empty}&#10;\begin{document}&#10;&#10;\begin{eqnarray*}&#10;[M_8]_{\pi^0}= \left( \begin{array}{ccc}&#10;   1/\sqrt 2   &amp; 0  &amp; 0 \\&#10;     0 &amp;   -1/\sqrt 2  &amp; 0 \\&#10;    0 &amp; 0 &amp; 0 \\&#10;  \end{array}\right),&#10;\end{eqnarray*}&#10;&#10;\end{document}"/>
  <p:tag name="IGUANATEXSIZE" val="20"/>
  <p:tag name="IGUANATEXCURSOR" val="99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heme/theme1.xml><?xml version="1.0" encoding="utf-8"?>
<a:theme xmlns:a="http://schemas.openxmlformats.org/drawingml/2006/main" name="模板页面">
  <a:themeElements>
    <a:clrScheme name="自定义 39">
      <a:dk1>
        <a:srgbClr val="000000"/>
      </a:dk1>
      <a:lt1>
        <a:srgbClr val="FFFFFF"/>
      </a:lt1>
      <a:dk2>
        <a:srgbClr val="000000"/>
      </a:dk2>
      <a:lt2>
        <a:srgbClr val="FFFDFD"/>
      </a:lt2>
      <a:accent1>
        <a:srgbClr val="39A9DE"/>
      </a:accent1>
      <a:accent2>
        <a:srgbClr val="838FD4"/>
      </a:accent2>
      <a:accent3>
        <a:srgbClr val="41C0B8"/>
      </a:accent3>
      <a:accent4>
        <a:srgbClr val="91CE6F"/>
      </a:accent4>
      <a:accent5>
        <a:srgbClr val="A0CD4E"/>
      </a:accent5>
      <a:accent6>
        <a:srgbClr val="515151"/>
      </a:accent6>
      <a:hlink>
        <a:srgbClr val="0563C1"/>
      </a:hlink>
      <a:folHlink>
        <a:srgbClr val="954F72"/>
      </a:folHlink>
    </a:clrScheme>
    <a:fontScheme name="自定义 46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lnSpc>
            <a:spcPct val="130000"/>
          </a:lnSpc>
          <a:defRPr sz="1200" dirty="0"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lnSpc>
            <a:spcPct val="130000"/>
          </a:lnSpc>
          <a:spcBef>
            <a:spcPts val="600"/>
          </a:spcBef>
          <a:defRPr sz="1200" kern="0" dirty="0">
            <a:latin typeface="微软雅黑" panose="020B0503020204020204" pitchFamily="34" charset="-122"/>
            <a:ea typeface="微软雅黑" panose="020B0503020204020204" pitchFamily="34" charset="-122"/>
            <a:cs typeface="+mn-ea"/>
            <a:sym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PLUS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模板页面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总结报告-精致渐变-清新蓝绿-PPT模板</Template>
  <TotalTime>140</TotalTime>
  <Words>782</Words>
  <Application>Microsoft Office PowerPoint</Application>
  <PresentationFormat>全屏显示(4:3)</PresentationFormat>
  <Paragraphs>132</Paragraphs>
  <Slides>18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5" baseType="lpstr">
      <vt:lpstr>Arial Unicode MS</vt:lpstr>
      <vt:lpstr>Calibri (正文)</vt:lpstr>
      <vt:lpstr>PingFang SC</vt:lpstr>
      <vt:lpstr>等线</vt:lpstr>
      <vt:lpstr>黑体</vt:lpstr>
      <vt:lpstr>微软雅黑</vt:lpstr>
      <vt:lpstr>Arial</vt:lpstr>
      <vt:lpstr>Calibri</vt:lpstr>
      <vt:lpstr>Calibri Light</vt:lpstr>
      <vt:lpstr>Century Gothic</vt:lpstr>
      <vt:lpstr>Segoe UI Light</vt:lpstr>
      <vt:lpstr>Times New Roman</vt:lpstr>
      <vt:lpstr>Wingdings</vt:lpstr>
      <vt:lpstr>模板页面</vt:lpstr>
      <vt:lpstr>OfficePLUS</vt:lpstr>
      <vt:lpstr>1_模板页面</vt:lpstr>
      <vt:lpstr>AxMath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wang di</dc:creator>
  <cp:lastModifiedBy>wang di</cp:lastModifiedBy>
  <cp:revision>319</cp:revision>
  <cp:lastPrinted>2019-03-17T07:21:00Z</cp:lastPrinted>
  <dcterms:created xsi:type="dcterms:W3CDTF">2019-03-13T09:30:00Z</dcterms:created>
  <dcterms:modified xsi:type="dcterms:W3CDTF">2022-08-18T12:14:57Z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v-yunxl@microsoft.com</vt:lpwstr>
  </property>
  <property fmtid="{D5CDD505-2E9C-101B-9397-08002B2CF9AE}" pid="5" name="MSIP_Label_f42aa342-8706-4288-bd11-ebb85995028c_SetDate">
    <vt:lpwstr>2017-12-21T07:59:02.1865679Z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Extended_MSFT_Method">
    <vt:lpwstr>Automatic</vt:lpwstr>
  </property>
  <property fmtid="{D5CDD505-2E9C-101B-9397-08002B2CF9AE}" pid="9" name="Sensitivity">
    <vt:lpwstr>General</vt:lpwstr>
  </property>
  <property fmtid="{D5CDD505-2E9C-101B-9397-08002B2CF9AE}" pid="10" name="ICV">
    <vt:lpwstr>FAAA471E57F14E81961E705FDB182EB6</vt:lpwstr>
  </property>
  <property fmtid="{D5CDD505-2E9C-101B-9397-08002B2CF9AE}" pid="11" name="KSOProductBuildVer">
    <vt:lpwstr>2052-11.1.0.10463</vt:lpwstr>
  </property>
</Properties>
</file>