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9" r:id="rId4"/>
    <p:sldId id="288" r:id="rId5"/>
    <p:sldId id="271" r:id="rId6"/>
    <p:sldId id="273" r:id="rId7"/>
    <p:sldId id="278" r:id="rId8"/>
    <p:sldId id="274" r:id="rId9"/>
    <p:sldId id="275" r:id="rId10"/>
    <p:sldId id="276" r:id="rId11"/>
    <p:sldId id="277" r:id="rId12"/>
    <p:sldId id="280" r:id="rId13"/>
    <p:sldId id="281" r:id="rId14"/>
    <p:sldId id="279" r:id="rId15"/>
    <p:sldId id="282" r:id="rId16"/>
    <p:sldId id="283" r:id="rId17"/>
    <p:sldId id="284" r:id="rId18"/>
    <p:sldId id="268" r:id="rId19"/>
    <p:sldId id="272" r:id="rId20"/>
    <p:sldId id="285" r:id="rId21"/>
    <p:sldId id="286" r:id="rId22"/>
    <p:sldId id="287" r:id="rId23"/>
    <p:sldId id="265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99"/>
    <a:srgbClr val="FFFFFF"/>
    <a:srgbClr val="006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94641" autoAdjust="0"/>
  </p:normalViewPr>
  <p:slideViewPr>
    <p:cSldViewPr snapToGrid="0">
      <p:cViewPr varScale="1">
        <p:scale>
          <a:sx n="145" d="100"/>
          <a:sy n="145" d="100"/>
        </p:scale>
        <p:origin x="138" y="31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7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7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99190-F627-4B76-B670-DF86ABEC6DEB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97158" name="图片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3" y="4392364"/>
            <a:ext cx="12192000" cy="245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320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2" name="图片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0564"/>
            <a:ext cx="12192000" cy="245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066" name="灯片编号占位符 5"/>
          <p:cNvSpPr txBox="1"/>
          <p:nvPr userDrawn="1"/>
        </p:nvSpPr>
        <p:spPr>
          <a:xfrm>
            <a:off x="9264651" y="6578607"/>
            <a:ext cx="2844800" cy="365125"/>
          </a:xfrm>
          <a:prstGeom prst="rect">
            <a:avLst/>
          </a:prstGeom>
        </p:spPr>
        <p:txBody>
          <a:bodyPr lIns="91411" tIns="45706" rIns="91411" bIns="45706" anchor="ctr"/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5C1BF8-879B-4A58-ACFB-B42AF9B0CAA6}" type="slidenum">
              <a:rPr lang="zh-CN" altLang="en-US" sz="1400" smtClean="0">
                <a:solidFill>
                  <a:prstClr val="white"/>
                </a:solidFill>
              </a:rPr>
              <a:t>‹#›</a:t>
            </a:fld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1049067" name="内容占位符 2"/>
          <p:cNvSpPr>
            <a:spLocks noGrp="1"/>
          </p:cNvSpPr>
          <p:nvPr>
            <p:ph idx="1"/>
          </p:nvPr>
        </p:nvSpPr>
        <p:spPr>
          <a:xfrm>
            <a:off x="609603" y="1600206"/>
            <a:ext cx="10972800" cy="452596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n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068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6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7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38B8-4676-4C89-BB0E-6F28DBB4504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81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7" name="图片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0564"/>
            <a:ext cx="12192000" cy="245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993" name="灯片编号占位符 5"/>
          <p:cNvSpPr txBox="1"/>
          <p:nvPr userDrawn="1"/>
        </p:nvSpPr>
        <p:spPr>
          <a:xfrm>
            <a:off x="9264651" y="6578607"/>
            <a:ext cx="2844800" cy="365125"/>
          </a:xfrm>
          <a:prstGeom prst="rect">
            <a:avLst/>
          </a:prstGeom>
        </p:spPr>
        <p:txBody>
          <a:bodyPr lIns="91411" tIns="45706" rIns="91411" bIns="45706" anchor="ctr"/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A91FDC-A243-4157-850D-2B1486F50388}" type="slidenum">
              <a:rPr lang="zh-CN" altLang="en-US" sz="1400" smtClean="0">
                <a:solidFill>
                  <a:prstClr val="white"/>
                </a:solidFill>
              </a:rPr>
              <a:t>‹#›</a:t>
            </a:fld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1048994" name="内容占位符 2"/>
          <p:cNvSpPr>
            <a:spLocks noGrp="1"/>
          </p:cNvSpPr>
          <p:nvPr>
            <p:ph idx="1"/>
          </p:nvPr>
        </p:nvSpPr>
        <p:spPr>
          <a:xfrm>
            <a:off x="609603" y="1600206"/>
            <a:ext cx="10972800" cy="452596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n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995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9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9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B04F-EB11-46B9-A1E2-971A90960D8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217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1" name="图片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0564"/>
            <a:ext cx="12192000" cy="245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013" name="灯片编号占位符 5"/>
          <p:cNvSpPr txBox="1"/>
          <p:nvPr userDrawn="1"/>
        </p:nvSpPr>
        <p:spPr>
          <a:xfrm>
            <a:off x="9264651" y="6578607"/>
            <a:ext cx="2844800" cy="365125"/>
          </a:xfrm>
          <a:prstGeom prst="rect">
            <a:avLst/>
          </a:prstGeom>
        </p:spPr>
        <p:txBody>
          <a:bodyPr lIns="91411" tIns="45706" rIns="91411" bIns="45706" anchor="ctr"/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1826AD-A4A1-4F30-85BA-684394C28995}" type="slidenum">
              <a:rPr lang="zh-CN" altLang="en-US" sz="1400" smtClean="0">
                <a:solidFill>
                  <a:prstClr val="white"/>
                </a:solidFill>
              </a:rPr>
              <a:t>‹#›</a:t>
            </a:fld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1049014" name="内容占位符 2"/>
          <p:cNvSpPr>
            <a:spLocks noGrp="1"/>
          </p:cNvSpPr>
          <p:nvPr>
            <p:ph idx="1"/>
          </p:nvPr>
        </p:nvSpPr>
        <p:spPr>
          <a:xfrm>
            <a:off x="609603" y="1600206"/>
            <a:ext cx="10972800" cy="452596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n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015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1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1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3FE8-1A00-42BD-AC9C-0333139BFC9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498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5" name="图片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0564"/>
            <a:ext cx="12192000" cy="245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032" name="灯片编号占位符 5"/>
          <p:cNvSpPr txBox="1"/>
          <p:nvPr userDrawn="1"/>
        </p:nvSpPr>
        <p:spPr>
          <a:xfrm>
            <a:off x="9264651" y="6578607"/>
            <a:ext cx="2844800" cy="365125"/>
          </a:xfrm>
          <a:prstGeom prst="rect">
            <a:avLst/>
          </a:prstGeom>
        </p:spPr>
        <p:txBody>
          <a:bodyPr lIns="91411" tIns="45706" rIns="91411" bIns="45706" anchor="ctr"/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45D506-C987-4F51-B0A1-640EBD4CA4AC}" type="slidenum">
              <a:rPr lang="zh-CN" altLang="en-US" sz="1400" smtClean="0">
                <a:solidFill>
                  <a:prstClr val="white"/>
                </a:solidFill>
              </a:rPr>
              <a:t>‹#›</a:t>
            </a:fld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1049033" name="内容占位符 2"/>
          <p:cNvSpPr>
            <a:spLocks noGrp="1"/>
          </p:cNvSpPr>
          <p:nvPr>
            <p:ph idx="1"/>
          </p:nvPr>
        </p:nvSpPr>
        <p:spPr>
          <a:xfrm>
            <a:off x="609603" y="1600206"/>
            <a:ext cx="10972800" cy="452596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n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03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3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3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607F-B53F-4065-A1D7-AEAF3FC8E3D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890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3" name="图片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0564"/>
            <a:ext cx="12192000" cy="245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071" name="灯片编号占位符 5"/>
          <p:cNvSpPr txBox="1"/>
          <p:nvPr userDrawn="1"/>
        </p:nvSpPr>
        <p:spPr>
          <a:xfrm>
            <a:off x="9264651" y="6578607"/>
            <a:ext cx="2844800" cy="365125"/>
          </a:xfrm>
          <a:prstGeom prst="rect">
            <a:avLst/>
          </a:prstGeom>
        </p:spPr>
        <p:txBody>
          <a:bodyPr lIns="91411" tIns="45706" rIns="91411" bIns="45706" anchor="ctr"/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6061DE-0318-4A8E-99EA-A8C03BF0B5E4}" type="slidenum">
              <a:rPr lang="zh-CN" altLang="en-US" sz="1400" smtClean="0">
                <a:solidFill>
                  <a:prstClr val="white"/>
                </a:solidFill>
              </a:rPr>
              <a:t>‹#›</a:t>
            </a:fld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1049072" name="内容占位符 2"/>
          <p:cNvSpPr>
            <a:spLocks noGrp="1"/>
          </p:cNvSpPr>
          <p:nvPr>
            <p:ph idx="1"/>
          </p:nvPr>
        </p:nvSpPr>
        <p:spPr>
          <a:xfrm>
            <a:off x="609603" y="1600206"/>
            <a:ext cx="10972800" cy="452596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n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07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7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7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73CF-E869-4B44-8480-F05E380AB65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46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9" name="图片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0564"/>
            <a:ext cx="12192000" cy="245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003" name="灯片编号占位符 5"/>
          <p:cNvSpPr txBox="1"/>
          <p:nvPr userDrawn="1"/>
        </p:nvSpPr>
        <p:spPr>
          <a:xfrm>
            <a:off x="9264651" y="6578607"/>
            <a:ext cx="2844800" cy="365125"/>
          </a:xfrm>
          <a:prstGeom prst="rect">
            <a:avLst/>
          </a:prstGeom>
        </p:spPr>
        <p:txBody>
          <a:bodyPr lIns="91411" tIns="45706" rIns="91411" bIns="45706" anchor="ctr"/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567936-8A80-4DAF-B1B0-B4961727BF07}" type="slidenum">
              <a:rPr lang="zh-CN" altLang="en-US" sz="1400" smtClean="0">
                <a:solidFill>
                  <a:prstClr val="white"/>
                </a:solidFill>
              </a:rPr>
              <a:t>‹#›</a:t>
            </a:fld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1049004" name="内容占位符 2"/>
          <p:cNvSpPr>
            <a:spLocks noGrp="1"/>
          </p:cNvSpPr>
          <p:nvPr>
            <p:ph idx="1"/>
          </p:nvPr>
        </p:nvSpPr>
        <p:spPr>
          <a:xfrm>
            <a:off x="609603" y="1600206"/>
            <a:ext cx="10972800" cy="452596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n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005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0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0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CA69-0C66-4E23-9DA4-1552BC683B0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942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3" name="图片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0564"/>
            <a:ext cx="12192000" cy="245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023" name="灯片编号占位符 5"/>
          <p:cNvSpPr txBox="1"/>
          <p:nvPr userDrawn="1"/>
        </p:nvSpPr>
        <p:spPr>
          <a:xfrm>
            <a:off x="9264651" y="6578607"/>
            <a:ext cx="2844800" cy="365125"/>
          </a:xfrm>
          <a:prstGeom prst="rect">
            <a:avLst/>
          </a:prstGeom>
        </p:spPr>
        <p:txBody>
          <a:bodyPr lIns="91411" tIns="45706" rIns="91411" bIns="45706" anchor="ctr"/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F5F48D-2B71-415F-A482-8640961620EB}" type="slidenum">
              <a:rPr lang="zh-CN" altLang="en-US" sz="1400" smtClean="0">
                <a:solidFill>
                  <a:prstClr val="white"/>
                </a:solidFill>
              </a:rPr>
              <a:t>‹#›</a:t>
            </a:fld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1049024" name="内容占位符 2"/>
          <p:cNvSpPr>
            <a:spLocks noGrp="1"/>
          </p:cNvSpPr>
          <p:nvPr>
            <p:ph idx="1"/>
          </p:nvPr>
        </p:nvSpPr>
        <p:spPr>
          <a:xfrm>
            <a:off x="609603" y="1600206"/>
            <a:ext cx="10972800" cy="452596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n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025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2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2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E5F1-75AA-412F-B878-426425C9684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021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5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2022/6/3</a:t>
            </a:fld>
            <a:endParaRPr lang="zh-CN" alt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4905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4905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245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4" name="图片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0564"/>
            <a:ext cx="12192000" cy="245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028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9264651" y="6578607"/>
            <a:ext cx="2844800" cy="365125"/>
          </a:xfrm>
        </p:spPr>
        <p:txBody>
          <a:bodyPr/>
          <a:lstStyle>
            <a:lvl1pPr>
              <a:defRPr sz="140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8F5B378E-E668-4098-8BFD-0F2A8560E9AC}" type="slidenum">
              <a:rPr lang="zh-CN" altLang="en-US">
                <a:solidFill>
                  <a:prstClr val="white"/>
                </a:solidFill>
              </a:rPr>
              <a:t>‹#›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271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380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标题 1"/>
          <p:cNvSpPr>
            <a:spLocks noGrp="1"/>
          </p:cNvSpPr>
          <p:nvPr>
            <p:ph type="title"/>
          </p:nvPr>
        </p:nvSpPr>
        <p:spPr>
          <a:xfrm>
            <a:off x="3512827" y="2663912"/>
            <a:ext cx="8007668" cy="656792"/>
          </a:xfrm>
          <a:prstGeom prst="rect">
            <a:avLst/>
          </a:prstGeom>
        </p:spPr>
        <p:txBody>
          <a:bodyPr lIns="91411" tIns="45706" rIns="91411" bIns="45706" anchor="b">
            <a:normAutofit/>
          </a:bodyPr>
          <a:lstStyle>
            <a:lvl1pPr>
              <a:defRPr sz="2400" b="1">
                <a:solidFill>
                  <a:sysClr val="windowText" lastClr="000000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1048658" name="文本占位符 2"/>
          <p:cNvSpPr>
            <a:spLocks noGrp="1"/>
          </p:cNvSpPr>
          <p:nvPr>
            <p:ph type="body" idx="1"/>
          </p:nvPr>
        </p:nvSpPr>
        <p:spPr>
          <a:xfrm>
            <a:off x="3512827" y="3450075"/>
            <a:ext cx="8007668" cy="1015623"/>
          </a:xfrm>
        </p:spPr>
        <p:txBody>
          <a:bodyPr anchor="t">
            <a:normAutofit/>
          </a:bodyPr>
          <a:lstStyle>
            <a:lvl1pPr marL="0" indent="0">
              <a:buNone/>
              <a:defRPr sz="1100">
                <a:solidFill>
                  <a:sysClr val="windowText" lastClr="000000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7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7419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Edit Master text styles</a:t>
            </a:r>
          </a:p>
        </p:txBody>
      </p:sp>
      <p:grpSp>
        <p:nvGrpSpPr>
          <p:cNvPr id="95" name="그룹 18"/>
          <p:cNvGrpSpPr/>
          <p:nvPr/>
        </p:nvGrpSpPr>
        <p:grpSpPr>
          <a:xfrm>
            <a:off x="10" y="2266953"/>
            <a:ext cx="2797639" cy="2198739"/>
            <a:chOff x="0" y="1636653"/>
            <a:chExt cx="2633522" cy="1889508"/>
          </a:xfrm>
        </p:grpSpPr>
        <p:sp>
          <p:nvSpPr>
            <p:cNvPr id="1048659" name="Freeform 113"/>
            <p:cNvSpPr/>
            <p:nvPr/>
          </p:nvSpPr>
          <p:spPr bwMode="auto">
            <a:xfrm>
              <a:off x="748565" y="1637791"/>
              <a:ext cx="916883" cy="916883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806 w 806"/>
                <a:gd name="T5" fmla="*/ 0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806" y="0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660" name="Freeform 115"/>
            <p:cNvSpPr/>
            <p:nvPr/>
          </p:nvSpPr>
          <p:spPr bwMode="auto">
            <a:xfrm>
              <a:off x="1716639" y="1637791"/>
              <a:ext cx="916883" cy="916883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0 w 806"/>
                <a:gd name="T5" fmla="*/ 806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0" y="806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rgbClr val="115B8A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661" name="Freeform 117"/>
            <p:cNvSpPr/>
            <p:nvPr/>
          </p:nvSpPr>
          <p:spPr bwMode="auto">
            <a:xfrm>
              <a:off x="1716639" y="2607003"/>
              <a:ext cx="916883" cy="918021"/>
            </a:xfrm>
            <a:custGeom>
              <a:avLst/>
              <a:gdLst>
                <a:gd name="T0" fmla="*/ 0 w 806"/>
                <a:gd name="T1" fmla="*/ 807 h 807"/>
                <a:gd name="T2" fmla="*/ 806 w 806"/>
                <a:gd name="T3" fmla="*/ 0 h 807"/>
                <a:gd name="T4" fmla="*/ 0 w 806"/>
                <a:gd name="T5" fmla="*/ 0 h 807"/>
                <a:gd name="T6" fmla="*/ 0 w 806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0" y="807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7"/>
                  </a:lnTo>
                  <a:close/>
                </a:path>
              </a:pathLst>
            </a:custGeom>
            <a:solidFill>
              <a:srgbClr val="A8E2E6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662" name="Freeform 119"/>
            <p:cNvSpPr/>
            <p:nvPr/>
          </p:nvSpPr>
          <p:spPr bwMode="auto">
            <a:xfrm>
              <a:off x="748565" y="2608140"/>
              <a:ext cx="916883" cy="916883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806 w 806"/>
                <a:gd name="T5" fmla="*/ 806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806" y="806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663" name="Freeform 118"/>
            <p:cNvSpPr/>
            <p:nvPr/>
          </p:nvSpPr>
          <p:spPr bwMode="auto">
            <a:xfrm>
              <a:off x="1716639" y="2607003"/>
              <a:ext cx="916883" cy="918021"/>
            </a:xfrm>
            <a:custGeom>
              <a:avLst/>
              <a:gdLst>
                <a:gd name="T0" fmla="*/ 0 w 806"/>
                <a:gd name="T1" fmla="*/ 0 h 807"/>
                <a:gd name="T2" fmla="*/ 806 w 806"/>
                <a:gd name="T3" fmla="*/ 807 h 807"/>
                <a:gd name="T4" fmla="*/ 0 w 806"/>
                <a:gd name="T5" fmla="*/ 807 h 807"/>
                <a:gd name="T6" fmla="*/ 0 w 806"/>
                <a:gd name="T7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0" y="0"/>
                  </a:moveTo>
                  <a:lnTo>
                    <a:pt x="806" y="807"/>
                  </a:lnTo>
                  <a:lnTo>
                    <a:pt x="0" y="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664" name="Freeform 116"/>
            <p:cNvSpPr/>
            <p:nvPr/>
          </p:nvSpPr>
          <p:spPr bwMode="auto">
            <a:xfrm>
              <a:off x="1716639" y="1637791"/>
              <a:ext cx="916883" cy="916883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0 w 806"/>
                <a:gd name="T5" fmla="*/ 0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665" name="Freeform 13"/>
            <p:cNvSpPr/>
            <p:nvPr/>
          </p:nvSpPr>
          <p:spPr bwMode="auto">
            <a:xfrm>
              <a:off x="0" y="1636653"/>
              <a:ext cx="1139177" cy="918021"/>
            </a:xfrm>
            <a:custGeom>
              <a:avLst/>
              <a:gdLst/>
              <a:ahLst/>
              <a:cxnLst/>
              <a:rect l="l" t="t" r="r" b="b"/>
              <a:pathLst>
                <a:path w="1589739" h="1281113">
                  <a:moveTo>
                    <a:pt x="0" y="0"/>
                  </a:moveTo>
                  <a:lnTo>
                    <a:pt x="949977" y="0"/>
                  </a:lnTo>
                  <a:lnTo>
                    <a:pt x="1589739" y="639763"/>
                  </a:lnTo>
                  <a:lnTo>
                    <a:pt x="949977" y="1281113"/>
                  </a:lnTo>
                  <a:lnTo>
                    <a:pt x="0" y="128111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666" name="Freeform 13"/>
            <p:cNvSpPr/>
            <p:nvPr/>
          </p:nvSpPr>
          <p:spPr bwMode="auto">
            <a:xfrm>
              <a:off x="0" y="2608140"/>
              <a:ext cx="1139177" cy="918021"/>
            </a:xfrm>
            <a:custGeom>
              <a:avLst/>
              <a:gdLst/>
              <a:ahLst/>
              <a:cxnLst/>
              <a:rect l="l" t="t" r="r" b="b"/>
              <a:pathLst>
                <a:path w="1589739" h="1281113">
                  <a:moveTo>
                    <a:pt x="0" y="0"/>
                  </a:moveTo>
                  <a:lnTo>
                    <a:pt x="949977" y="0"/>
                  </a:lnTo>
                  <a:lnTo>
                    <a:pt x="1589739" y="639763"/>
                  </a:lnTo>
                  <a:lnTo>
                    <a:pt x="949977" y="1281113"/>
                  </a:lnTo>
                  <a:lnTo>
                    <a:pt x="0" y="128111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667" name="Freeform 120"/>
            <p:cNvSpPr/>
            <p:nvPr/>
          </p:nvSpPr>
          <p:spPr bwMode="auto">
            <a:xfrm>
              <a:off x="747427" y="2607003"/>
              <a:ext cx="918021" cy="918021"/>
            </a:xfrm>
            <a:custGeom>
              <a:avLst/>
              <a:gdLst>
                <a:gd name="T0" fmla="*/ 807 w 807"/>
                <a:gd name="T1" fmla="*/ 807 h 807"/>
                <a:gd name="T2" fmla="*/ 0 w 807"/>
                <a:gd name="T3" fmla="*/ 0 h 807"/>
                <a:gd name="T4" fmla="*/ 807 w 807"/>
                <a:gd name="T5" fmla="*/ 0 h 807"/>
                <a:gd name="T6" fmla="*/ 807 w 807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7" h="807">
                  <a:moveTo>
                    <a:pt x="807" y="807"/>
                  </a:moveTo>
                  <a:lnTo>
                    <a:pt x="0" y="0"/>
                  </a:lnTo>
                  <a:lnTo>
                    <a:pt x="807" y="0"/>
                  </a:lnTo>
                  <a:lnTo>
                    <a:pt x="807" y="80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668" name="Freeform 114"/>
            <p:cNvSpPr/>
            <p:nvPr/>
          </p:nvSpPr>
          <p:spPr bwMode="auto">
            <a:xfrm>
              <a:off x="748565" y="1637791"/>
              <a:ext cx="916883" cy="916883"/>
            </a:xfrm>
            <a:custGeom>
              <a:avLst/>
              <a:gdLst>
                <a:gd name="T0" fmla="*/ 806 w 806"/>
                <a:gd name="T1" fmla="*/ 0 h 806"/>
                <a:gd name="T2" fmla="*/ 0 w 806"/>
                <a:gd name="T3" fmla="*/ 806 h 806"/>
                <a:gd name="T4" fmla="*/ 806 w 806"/>
                <a:gd name="T5" fmla="*/ 806 h 806"/>
                <a:gd name="T6" fmla="*/ 806 w 806"/>
                <a:gd name="T7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0"/>
                  </a:moveTo>
                  <a:lnTo>
                    <a:pt x="0" y="806"/>
                  </a:lnTo>
                  <a:lnTo>
                    <a:pt x="806" y="806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048669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2022/6/3</a:t>
            </a:fld>
            <a:endParaRPr lang="zh-CN" alt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48670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48671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590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2" name="图片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0564"/>
            <a:ext cx="12192000" cy="245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018" name="灯片编号占位符 5"/>
          <p:cNvSpPr txBox="1"/>
          <p:nvPr userDrawn="1"/>
        </p:nvSpPr>
        <p:spPr>
          <a:xfrm>
            <a:off x="9264651" y="6578607"/>
            <a:ext cx="2844800" cy="365125"/>
          </a:xfrm>
          <a:prstGeom prst="rect">
            <a:avLst/>
          </a:prstGeom>
        </p:spPr>
        <p:txBody>
          <a:bodyPr lIns="91411" tIns="45706" rIns="91411" bIns="45706" anchor="ctr"/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23BB5D-F355-46D7-9D6A-4825C53C712B}" type="slidenum">
              <a:rPr lang="zh-CN" altLang="en-US" sz="1400" smtClean="0">
                <a:solidFill>
                  <a:prstClr val="white"/>
                </a:solidFill>
              </a:rPr>
              <a:t>‹#›</a:t>
            </a:fld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1049019" name="内容占位符 2"/>
          <p:cNvSpPr>
            <a:spLocks noGrp="1"/>
          </p:cNvSpPr>
          <p:nvPr>
            <p:ph idx="1"/>
          </p:nvPr>
        </p:nvSpPr>
        <p:spPr>
          <a:xfrm>
            <a:off x="609603" y="1600206"/>
            <a:ext cx="10972800" cy="452596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n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020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21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22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DEEB-248E-42D9-813D-31C25B073B2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755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6" name="图片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0564"/>
            <a:ext cx="12192000" cy="245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037" name="灯片编号占位符 5"/>
          <p:cNvSpPr txBox="1"/>
          <p:nvPr userDrawn="1"/>
        </p:nvSpPr>
        <p:spPr>
          <a:xfrm>
            <a:off x="9264651" y="6578607"/>
            <a:ext cx="2844800" cy="365125"/>
          </a:xfrm>
          <a:prstGeom prst="rect">
            <a:avLst/>
          </a:prstGeom>
        </p:spPr>
        <p:txBody>
          <a:bodyPr lIns="91411" tIns="45706" rIns="91411" bIns="45706" anchor="ctr"/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5C1BF8-879B-4A58-ACFB-B42AF9B0CAA6}" type="slidenum">
              <a:rPr lang="zh-CN" altLang="en-US" sz="1400" smtClean="0">
                <a:solidFill>
                  <a:prstClr val="white"/>
                </a:solidFill>
              </a:rPr>
              <a:t>‹#›</a:t>
            </a:fld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1049038" name="内容占位符 2"/>
          <p:cNvSpPr>
            <a:spLocks noGrp="1"/>
          </p:cNvSpPr>
          <p:nvPr>
            <p:ph idx="1"/>
          </p:nvPr>
        </p:nvSpPr>
        <p:spPr>
          <a:xfrm>
            <a:off x="609603" y="1600206"/>
            <a:ext cx="10972800" cy="452596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n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03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4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4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38B8-4676-4C89-BB0E-6F28DBB4504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24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7" name="图片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0564"/>
            <a:ext cx="12192000" cy="245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042" name="灯片编号占位符 5"/>
          <p:cNvSpPr txBox="1"/>
          <p:nvPr userDrawn="1"/>
        </p:nvSpPr>
        <p:spPr>
          <a:xfrm>
            <a:off x="9264651" y="6578607"/>
            <a:ext cx="2844800" cy="365125"/>
          </a:xfrm>
          <a:prstGeom prst="rect">
            <a:avLst/>
          </a:prstGeom>
        </p:spPr>
        <p:txBody>
          <a:bodyPr lIns="91411" tIns="45706" rIns="91411" bIns="45706" anchor="ctr"/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A91FDC-A243-4157-850D-2B1486F50388}" type="slidenum">
              <a:rPr lang="zh-CN" altLang="en-US" sz="1400" smtClean="0">
                <a:solidFill>
                  <a:prstClr val="white"/>
                </a:solidFill>
              </a:rPr>
              <a:t>‹#›</a:t>
            </a:fld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1049043" name="内容占位符 2"/>
          <p:cNvSpPr>
            <a:spLocks noGrp="1"/>
          </p:cNvSpPr>
          <p:nvPr>
            <p:ph idx="1"/>
          </p:nvPr>
        </p:nvSpPr>
        <p:spPr>
          <a:xfrm>
            <a:off x="609603" y="1600206"/>
            <a:ext cx="10972800" cy="452596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n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04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4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4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B04F-EB11-46B9-A1E2-971A90960D8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545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0" name="图片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0564"/>
            <a:ext cx="12192000" cy="245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056" name="灯片编号占位符 5"/>
          <p:cNvSpPr txBox="1"/>
          <p:nvPr userDrawn="1"/>
        </p:nvSpPr>
        <p:spPr>
          <a:xfrm>
            <a:off x="9264651" y="6578607"/>
            <a:ext cx="2844800" cy="365125"/>
          </a:xfrm>
          <a:prstGeom prst="rect">
            <a:avLst/>
          </a:prstGeom>
        </p:spPr>
        <p:txBody>
          <a:bodyPr lIns="91411" tIns="45706" rIns="91411" bIns="45706" anchor="ctr"/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1826AD-A4A1-4F30-85BA-684394C28995}" type="slidenum">
              <a:rPr lang="zh-CN" altLang="en-US" sz="1400" smtClean="0">
                <a:solidFill>
                  <a:prstClr val="white"/>
                </a:solidFill>
              </a:rPr>
              <a:t>‹#›</a:t>
            </a:fld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1049057" name="内容占位符 2"/>
          <p:cNvSpPr>
            <a:spLocks noGrp="1"/>
          </p:cNvSpPr>
          <p:nvPr>
            <p:ph idx="1"/>
          </p:nvPr>
        </p:nvSpPr>
        <p:spPr>
          <a:xfrm>
            <a:off x="609603" y="1600206"/>
            <a:ext cx="10972800" cy="452596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n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058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5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6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3FE8-1A00-42BD-AC9C-0333139BFC9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75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6" name="图片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0564"/>
            <a:ext cx="12192000" cy="245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988" name="灯片编号占位符 5"/>
          <p:cNvSpPr txBox="1"/>
          <p:nvPr userDrawn="1"/>
        </p:nvSpPr>
        <p:spPr>
          <a:xfrm>
            <a:off x="9264651" y="6578607"/>
            <a:ext cx="2844800" cy="365125"/>
          </a:xfrm>
          <a:prstGeom prst="rect">
            <a:avLst/>
          </a:prstGeom>
        </p:spPr>
        <p:txBody>
          <a:bodyPr lIns="91411" tIns="45706" rIns="91411" bIns="45706" anchor="ctr"/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45D506-C987-4F51-B0A1-640EBD4CA4AC}" type="slidenum">
              <a:rPr lang="zh-CN" altLang="en-US" sz="1400" smtClean="0">
                <a:solidFill>
                  <a:prstClr val="white"/>
                </a:solidFill>
              </a:rPr>
              <a:t>‹#›</a:t>
            </a:fld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1048989" name="内容占位符 2"/>
          <p:cNvSpPr>
            <a:spLocks noGrp="1"/>
          </p:cNvSpPr>
          <p:nvPr>
            <p:ph idx="1"/>
          </p:nvPr>
        </p:nvSpPr>
        <p:spPr>
          <a:xfrm>
            <a:off x="609603" y="1600206"/>
            <a:ext cx="10972800" cy="452596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n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990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91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92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607F-B53F-4065-A1D7-AEAF3FC8E3D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40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0" name="图片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0564"/>
            <a:ext cx="12192000" cy="245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008" name="灯片编号占位符 5"/>
          <p:cNvSpPr txBox="1"/>
          <p:nvPr userDrawn="1"/>
        </p:nvSpPr>
        <p:spPr>
          <a:xfrm>
            <a:off x="9264651" y="6578607"/>
            <a:ext cx="2844800" cy="365125"/>
          </a:xfrm>
          <a:prstGeom prst="rect">
            <a:avLst/>
          </a:prstGeom>
        </p:spPr>
        <p:txBody>
          <a:bodyPr lIns="91411" tIns="45706" rIns="91411" bIns="45706" anchor="ctr"/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6061DE-0318-4A8E-99EA-A8C03BF0B5E4}" type="slidenum">
              <a:rPr lang="zh-CN" altLang="en-US" sz="1400" smtClean="0">
                <a:solidFill>
                  <a:prstClr val="white"/>
                </a:solidFill>
              </a:rPr>
              <a:t>‹#›</a:t>
            </a:fld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1049009" name="内容占位符 2"/>
          <p:cNvSpPr>
            <a:spLocks noGrp="1"/>
          </p:cNvSpPr>
          <p:nvPr>
            <p:ph idx="1"/>
          </p:nvPr>
        </p:nvSpPr>
        <p:spPr>
          <a:xfrm>
            <a:off x="609603" y="1600206"/>
            <a:ext cx="10972800" cy="452596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n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010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11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12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73CF-E869-4B44-8480-F05E380AB65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4538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8" name="图片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0564"/>
            <a:ext cx="12192000" cy="245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047" name="灯片编号占位符 5"/>
          <p:cNvSpPr txBox="1"/>
          <p:nvPr userDrawn="1"/>
        </p:nvSpPr>
        <p:spPr>
          <a:xfrm>
            <a:off x="9264651" y="6578607"/>
            <a:ext cx="2844800" cy="365125"/>
          </a:xfrm>
          <a:prstGeom prst="rect">
            <a:avLst/>
          </a:prstGeom>
        </p:spPr>
        <p:txBody>
          <a:bodyPr lIns="91411" tIns="45706" rIns="91411" bIns="45706" anchor="ctr"/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567936-8A80-4DAF-B1B0-B4961727BF07}" type="slidenum">
              <a:rPr lang="zh-CN" altLang="en-US" sz="1400" smtClean="0">
                <a:solidFill>
                  <a:prstClr val="white"/>
                </a:solidFill>
              </a:rPr>
              <a:t>‹#›</a:t>
            </a:fld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1049048" name="内容占位符 2"/>
          <p:cNvSpPr>
            <a:spLocks noGrp="1"/>
          </p:cNvSpPr>
          <p:nvPr>
            <p:ph idx="1"/>
          </p:nvPr>
        </p:nvSpPr>
        <p:spPr>
          <a:xfrm>
            <a:off x="609603" y="1600206"/>
            <a:ext cx="10972800" cy="452596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n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04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5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5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CA69-0C66-4E23-9DA4-1552BC683B0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0737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1" name="图片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0564"/>
            <a:ext cx="12192000" cy="245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061" name="灯片编号占位符 5"/>
          <p:cNvSpPr txBox="1"/>
          <p:nvPr userDrawn="1"/>
        </p:nvSpPr>
        <p:spPr>
          <a:xfrm>
            <a:off x="9264651" y="6578607"/>
            <a:ext cx="2844800" cy="365125"/>
          </a:xfrm>
          <a:prstGeom prst="rect">
            <a:avLst/>
          </a:prstGeom>
        </p:spPr>
        <p:txBody>
          <a:bodyPr lIns="91411" tIns="45706" rIns="91411" bIns="45706" anchor="ctr"/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F5F48D-2B71-415F-A482-8640961620EB}" type="slidenum">
              <a:rPr lang="zh-CN" altLang="en-US" sz="1400" smtClean="0">
                <a:solidFill>
                  <a:prstClr val="white"/>
                </a:solidFill>
              </a:rPr>
              <a:t>‹#›</a:t>
            </a:fld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1049062" name="内容占位符 2"/>
          <p:cNvSpPr>
            <a:spLocks noGrp="1"/>
          </p:cNvSpPr>
          <p:nvPr>
            <p:ph idx="1"/>
          </p:nvPr>
        </p:nvSpPr>
        <p:spPr>
          <a:xfrm>
            <a:off x="609603" y="1600206"/>
            <a:ext cx="10972800" cy="452596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n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06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6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6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E5F1-75AA-412F-B878-426425C9684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57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04870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2022/6/3</a:t>
            </a:fld>
            <a:endParaRPr lang="zh-CN" alt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487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487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611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2022/6/3</a:t>
            </a:fld>
            <a:endParaRPr lang="zh-CN" alt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4862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4863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2097155" name="图片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13411" y="37803"/>
            <a:ext cx="5252051" cy="1112592"/>
          </a:xfrm>
          <a:prstGeom prst="rect">
            <a:avLst/>
          </a:prstGeom>
        </p:spPr>
      </p:pic>
      <p:cxnSp>
        <p:nvCxnSpPr>
          <p:cNvPr id="3145731" name="直接连接符 8"/>
          <p:cNvCxnSpPr/>
          <p:nvPr userDrawn="1"/>
        </p:nvCxnSpPr>
        <p:spPr>
          <a:xfrm>
            <a:off x="681196" y="1016001"/>
            <a:ext cx="10801349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그룹 87"/>
          <p:cNvGrpSpPr/>
          <p:nvPr userDrawn="1"/>
        </p:nvGrpSpPr>
        <p:grpSpPr>
          <a:xfrm>
            <a:off x="11496681" y="640159"/>
            <a:ext cx="703876" cy="713980"/>
            <a:chOff x="7668344" y="5495925"/>
            <a:chExt cx="1261419" cy="1279525"/>
          </a:xfrm>
        </p:grpSpPr>
        <p:sp>
          <p:nvSpPr>
            <p:cNvPr id="1048631" name="Freeform 13"/>
            <p:cNvSpPr/>
            <p:nvPr/>
          </p:nvSpPr>
          <p:spPr bwMode="auto">
            <a:xfrm>
              <a:off x="8315651" y="5495925"/>
              <a:ext cx="614112" cy="614112"/>
            </a:xfrm>
            <a:custGeom>
              <a:avLst/>
              <a:gdLst>
                <a:gd name="T0" fmla="*/ 0 w 407"/>
                <a:gd name="T1" fmla="*/ 0 h 407"/>
                <a:gd name="T2" fmla="*/ 0 w 407"/>
                <a:gd name="T3" fmla="*/ 407 h 407"/>
                <a:gd name="T4" fmla="*/ 407 w 407"/>
                <a:gd name="T5" fmla="*/ 407 h 407"/>
                <a:gd name="T6" fmla="*/ 0 w 407"/>
                <a:gd name="T7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7" h="407">
                  <a:moveTo>
                    <a:pt x="0" y="0"/>
                  </a:moveTo>
                  <a:lnTo>
                    <a:pt x="0" y="407"/>
                  </a:lnTo>
                  <a:lnTo>
                    <a:pt x="407" y="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632" name="Freeform 14"/>
            <p:cNvSpPr/>
            <p:nvPr/>
          </p:nvSpPr>
          <p:spPr bwMode="auto">
            <a:xfrm>
              <a:off x="8315651" y="5495925"/>
              <a:ext cx="614112" cy="614112"/>
            </a:xfrm>
            <a:custGeom>
              <a:avLst/>
              <a:gdLst>
                <a:gd name="T0" fmla="*/ 0 w 407"/>
                <a:gd name="T1" fmla="*/ 0 h 407"/>
                <a:gd name="T2" fmla="*/ 0 w 407"/>
                <a:gd name="T3" fmla="*/ 407 h 407"/>
                <a:gd name="T4" fmla="*/ 407 w 407"/>
                <a:gd name="T5" fmla="*/ 407 h 407"/>
                <a:gd name="T6" fmla="*/ 0 w 407"/>
                <a:gd name="T7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7" h="407">
                  <a:moveTo>
                    <a:pt x="0" y="0"/>
                  </a:moveTo>
                  <a:lnTo>
                    <a:pt x="0" y="407"/>
                  </a:lnTo>
                  <a:lnTo>
                    <a:pt x="407" y="40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633" name="Freeform 15"/>
            <p:cNvSpPr/>
            <p:nvPr/>
          </p:nvSpPr>
          <p:spPr bwMode="auto">
            <a:xfrm>
              <a:off x="7668344" y="5495925"/>
              <a:ext cx="612603" cy="614112"/>
            </a:xfrm>
            <a:custGeom>
              <a:avLst/>
              <a:gdLst>
                <a:gd name="T0" fmla="*/ 406 w 406"/>
                <a:gd name="T1" fmla="*/ 0 h 407"/>
                <a:gd name="T2" fmla="*/ 0 w 406"/>
                <a:gd name="T3" fmla="*/ 0 h 407"/>
                <a:gd name="T4" fmla="*/ 406 w 406"/>
                <a:gd name="T5" fmla="*/ 407 h 407"/>
                <a:gd name="T6" fmla="*/ 406 w 406"/>
                <a:gd name="T7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407">
                  <a:moveTo>
                    <a:pt x="406" y="0"/>
                  </a:moveTo>
                  <a:lnTo>
                    <a:pt x="0" y="0"/>
                  </a:lnTo>
                  <a:lnTo>
                    <a:pt x="406" y="407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634" name="Freeform 17"/>
            <p:cNvSpPr/>
            <p:nvPr/>
          </p:nvSpPr>
          <p:spPr bwMode="auto">
            <a:xfrm>
              <a:off x="8315651" y="5495925"/>
              <a:ext cx="614112" cy="614112"/>
            </a:xfrm>
            <a:custGeom>
              <a:avLst/>
              <a:gdLst>
                <a:gd name="T0" fmla="*/ 407 w 407"/>
                <a:gd name="T1" fmla="*/ 0 h 407"/>
                <a:gd name="T2" fmla="*/ 0 w 407"/>
                <a:gd name="T3" fmla="*/ 0 h 407"/>
                <a:gd name="T4" fmla="*/ 0 w 407"/>
                <a:gd name="T5" fmla="*/ 407 h 407"/>
                <a:gd name="T6" fmla="*/ 407 w 407"/>
                <a:gd name="T7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7" h="407">
                  <a:moveTo>
                    <a:pt x="407" y="0"/>
                  </a:moveTo>
                  <a:lnTo>
                    <a:pt x="0" y="0"/>
                  </a:lnTo>
                  <a:lnTo>
                    <a:pt x="0" y="407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1"/>
              <a:endParaRPr lang="ko-KR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48635" name="Freeform 18"/>
            <p:cNvSpPr/>
            <p:nvPr/>
          </p:nvSpPr>
          <p:spPr bwMode="auto">
            <a:xfrm>
              <a:off x="8315651" y="6161338"/>
              <a:ext cx="614112" cy="614112"/>
            </a:xfrm>
            <a:custGeom>
              <a:avLst/>
              <a:gdLst>
                <a:gd name="T0" fmla="*/ 407 w 407"/>
                <a:gd name="T1" fmla="*/ 0 h 407"/>
                <a:gd name="T2" fmla="*/ 0 w 407"/>
                <a:gd name="T3" fmla="*/ 0 h 407"/>
                <a:gd name="T4" fmla="*/ 0 w 407"/>
                <a:gd name="T5" fmla="*/ 407 h 407"/>
                <a:gd name="T6" fmla="*/ 0 w 407"/>
                <a:gd name="T7" fmla="*/ 0 h 407"/>
                <a:gd name="T8" fmla="*/ 203 w 407"/>
                <a:gd name="T9" fmla="*/ 204 h 407"/>
                <a:gd name="T10" fmla="*/ 407 w 407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7" h="407">
                  <a:moveTo>
                    <a:pt x="407" y="0"/>
                  </a:moveTo>
                  <a:lnTo>
                    <a:pt x="0" y="0"/>
                  </a:lnTo>
                  <a:lnTo>
                    <a:pt x="0" y="407"/>
                  </a:lnTo>
                  <a:lnTo>
                    <a:pt x="0" y="0"/>
                  </a:lnTo>
                  <a:lnTo>
                    <a:pt x="203" y="204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636" name="Freeform 19"/>
            <p:cNvSpPr/>
            <p:nvPr/>
          </p:nvSpPr>
          <p:spPr bwMode="auto">
            <a:xfrm>
              <a:off x="8315651" y="6161338"/>
              <a:ext cx="614112" cy="614112"/>
            </a:xfrm>
            <a:custGeom>
              <a:avLst/>
              <a:gdLst>
                <a:gd name="T0" fmla="*/ 407 w 407"/>
                <a:gd name="T1" fmla="*/ 0 h 407"/>
                <a:gd name="T2" fmla="*/ 0 w 407"/>
                <a:gd name="T3" fmla="*/ 0 h 407"/>
                <a:gd name="T4" fmla="*/ 0 w 407"/>
                <a:gd name="T5" fmla="*/ 407 h 407"/>
                <a:gd name="T6" fmla="*/ 0 w 407"/>
                <a:gd name="T7" fmla="*/ 0 h 407"/>
                <a:gd name="T8" fmla="*/ 203 w 407"/>
                <a:gd name="T9" fmla="*/ 204 h 407"/>
                <a:gd name="T10" fmla="*/ 407 w 407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7" h="407">
                  <a:moveTo>
                    <a:pt x="407" y="0"/>
                  </a:moveTo>
                  <a:lnTo>
                    <a:pt x="0" y="0"/>
                  </a:lnTo>
                  <a:lnTo>
                    <a:pt x="0" y="407"/>
                  </a:lnTo>
                  <a:lnTo>
                    <a:pt x="0" y="0"/>
                  </a:lnTo>
                  <a:lnTo>
                    <a:pt x="203" y="204"/>
                  </a:lnTo>
                  <a:lnTo>
                    <a:pt x="407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637" name="Freeform 20"/>
            <p:cNvSpPr/>
            <p:nvPr/>
          </p:nvSpPr>
          <p:spPr bwMode="auto">
            <a:xfrm>
              <a:off x="7668344" y="5495925"/>
              <a:ext cx="612603" cy="614112"/>
            </a:xfrm>
            <a:custGeom>
              <a:avLst/>
              <a:gdLst>
                <a:gd name="T0" fmla="*/ 0 w 406"/>
                <a:gd name="T1" fmla="*/ 407 h 407"/>
                <a:gd name="T2" fmla="*/ 406 w 406"/>
                <a:gd name="T3" fmla="*/ 407 h 407"/>
                <a:gd name="T4" fmla="*/ 406 w 406"/>
                <a:gd name="T5" fmla="*/ 0 h 407"/>
                <a:gd name="T6" fmla="*/ 0 w 406"/>
                <a:gd name="T7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407">
                  <a:moveTo>
                    <a:pt x="0" y="407"/>
                  </a:moveTo>
                  <a:lnTo>
                    <a:pt x="406" y="407"/>
                  </a:lnTo>
                  <a:lnTo>
                    <a:pt x="406" y="0"/>
                  </a:lnTo>
                  <a:lnTo>
                    <a:pt x="0" y="40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638" name="Freeform 23"/>
            <p:cNvSpPr/>
            <p:nvPr/>
          </p:nvSpPr>
          <p:spPr bwMode="auto">
            <a:xfrm>
              <a:off x="8280947" y="6161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639" name="Freeform 24"/>
            <p:cNvSpPr/>
            <p:nvPr/>
          </p:nvSpPr>
          <p:spPr bwMode="auto">
            <a:xfrm>
              <a:off x="7668344" y="6161338"/>
              <a:ext cx="612603" cy="614112"/>
            </a:xfrm>
            <a:custGeom>
              <a:avLst/>
              <a:gdLst>
                <a:gd name="T0" fmla="*/ 406 w 406"/>
                <a:gd name="T1" fmla="*/ 407 h 407"/>
                <a:gd name="T2" fmla="*/ 406 w 406"/>
                <a:gd name="T3" fmla="*/ 0 h 407"/>
                <a:gd name="T4" fmla="*/ 0 w 406"/>
                <a:gd name="T5" fmla="*/ 0 h 407"/>
                <a:gd name="T6" fmla="*/ 406 w 406"/>
                <a:gd name="T7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407">
                  <a:moveTo>
                    <a:pt x="406" y="407"/>
                  </a:moveTo>
                  <a:lnTo>
                    <a:pt x="406" y="0"/>
                  </a:lnTo>
                  <a:lnTo>
                    <a:pt x="0" y="0"/>
                  </a:lnTo>
                  <a:lnTo>
                    <a:pt x="406" y="407"/>
                  </a:lnTo>
                  <a:close/>
                </a:path>
              </a:pathLst>
            </a:custGeom>
            <a:solidFill>
              <a:srgbClr val="BDA8D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640" name="Freeform 25"/>
            <p:cNvSpPr/>
            <p:nvPr/>
          </p:nvSpPr>
          <p:spPr bwMode="auto">
            <a:xfrm>
              <a:off x="7668344" y="6161338"/>
              <a:ext cx="612603" cy="614112"/>
            </a:xfrm>
            <a:custGeom>
              <a:avLst/>
              <a:gdLst>
                <a:gd name="T0" fmla="*/ 406 w 406"/>
                <a:gd name="T1" fmla="*/ 407 h 407"/>
                <a:gd name="T2" fmla="*/ 406 w 406"/>
                <a:gd name="T3" fmla="*/ 0 h 407"/>
                <a:gd name="T4" fmla="*/ 0 w 406"/>
                <a:gd name="T5" fmla="*/ 0 h 407"/>
                <a:gd name="T6" fmla="*/ 406 w 406"/>
                <a:gd name="T7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407">
                  <a:moveTo>
                    <a:pt x="406" y="407"/>
                  </a:moveTo>
                  <a:lnTo>
                    <a:pt x="406" y="0"/>
                  </a:lnTo>
                  <a:lnTo>
                    <a:pt x="0" y="0"/>
                  </a:lnTo>
                  <a:lnTo>
                    <a:pt x="406" y="407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641" name="Freeform 26"/>
            <p:cNvSpPr/>
            <p:nvPr/>
          </p:nvSpPr>
          <p:spPr bwMode="auto">
            <a:xfrm>
              <a:off x="8315651" y="6161338"/>
              <a:ext cx="614112" cy="614112"/>
            </a:xfrm>
            <a:custGeom>
              <a:avLst/>
              <a:gdLst>
                <a:gd name="T0" fmla="*/ 0 w 407"/>
                <a:gd name="T1" fmla="*/ 0 h 407"/>
                <a:gd name="T2" fmla="*/ 0 w 407"/>
                <a:gd name="T3" fmla="*/ 407 h 407"/>
                <a:gd name="T4" fmla="*/ 407 w 407"/>
                <a:gd name="T5" fmla="*/ 407 h 407"/>
                <a:gd name="T6" fmla="*/ 0 w 407"/>
                <a:gd name="T7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7" h="407">
                  <a:moveTo>
                    <a:pt x="0" y="0"/>
                  </a:moveTo>
                  <a:lnTo>
                    <a:pt x="0" y="407"/>
                  </a:lnTo>
                  <a:lnTo>
                    <a:pt x="407" y="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642" name="Freeform 31"/>
            <p:cNvSpPr/>
            <p:nvPr/>
          </p:nvSpPr>
          <p:spPr bwMode="auto">
            <a:xfrm>
              <a:off x="8083285" y="6512905"/>
              <a:ext cx="197663" cy="262544"/>
            </a:xfrm>
            <a:custGeom>
              <a:avLst/>
              <a:gdLst>
                <a:gd name="T0" fmla="*/ 114 w 131"/>
                <a:gd name="T1" fmla="*/ 0 h 174"/>
                <a:gd name="T2" fmla="*/ 114 w 131"/>
                <a:gd name="T3" fmla="*/ 0 h 174"/>
                <a:gd name="T4" fmla="*/ 102 w 131"/>
                <a:gd name="T5" fmla="*/ 0 h 174"/>
                <a:gd name="T6" fmla="*/ 88 w 131"/>
                <a:gd name="T7" fmla="*/ 1 h 174"/>
                <a:gd name="T8" fmla="*/ 73 w 131"/>
                <a:gd name="T9" fmla="*/ 4 h 174"/>
                <a:gd name="T10" fmla="*/ 56 w 131"/>
                <a:gd name="T11" fmla="*/ 8 h 174"/>
                <a:gd name="T12" fmla="*/ 39 w 131"/>
                <a:gd name="T13" fmla="*/ 13 h 174"/>
                <a:gd name="T14" fmla="*/ 32 w 131"/>
                <a:gd name="T15" fmla="*/ 16 h 174"/>
                <a:gd name="T16" fmla="*/ 25 w 131"/>
                <a:gd name="T17" fmla="*/ 20 h 174"/>
                <a:gd name="T18" fmla="*/ 17 w 131"/>
                <a:gd name="T19" fmla="*/ 24 h 174"/>
                <a:gd name="T20" fmla="*/ 11 w 131"/>
                <a:gd name="T21" fmla="*/ 31 h 174"/>
                <a:gd name="T22" fmla="*/ 5 w 131"/>
                <a:gd name="T23" fmla="*/ 36 h 174"/>
                <a:gd name="T24" fmla="*/ 0 w 131"/>
                <a:gd name="T25" fmla="*/ 43 h 174"/>
                <a:gd name="T26" fmla="*/ 131 w 131"/>
                <a:gd name="T27" fmla="*/ 174 h 174"/>
                <a:gd name="T28" fmla="*/ 131 w 131"/>
                <a:gd name="T29" fmla="*/ 0 h 174"/>
                <a:gd name="T30" fmla="*/ 126 w 131"/>
                <a:gd name="T31" fmla="*/ 0 h 174"/>
                <a:gd name="T32" fmla="*/ 126 w 131"/>
                <a:gd name="T33" fmla="*/ 0 h 174"/>
                <a:gd name="T34" fmla="*/ 114 w 131"/>
                <a:gd name="T3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1" h="174">
                  <a:moveTo>
                    <a:pt x="114" y="0"/>
                  </a:moveTo>
                  <a:lnTo>
                    <a:pt x="114" y="0"/>
                  </a:lnTo>
                  <a:lnTo>
                    <a:pt x="102" y="0"/>
                  </a:lnTo>
                  <a:lnTo>
                    <a:pt x="88" y="1"/>
                  </a:lnTo>
                  <a:lnTo>
                    <a:pt x="73" y="4"/>
                  </a:lnTo>
                  <a:lnTo>
                    <a:pt x="56" y="8"/>
                  </a:lnTo>
                  <a:lnTo>
                    <a:pt x="39" y="13"/>
                  </a:lnTo>
                  <a:lnTo>
                    <a:pt x="32" y="16"/>
                  </a:lnTo>
                  <a:lnTo>
                    <a:pt x="25" y="20"/>
                  </a:lnTo>
                  <a:lnTo>
                    <a:pt x="17" y="24"/>
                  </a:lnTo>
                  <a:lnTo>
                    <a:pt x="11" y="31"/>
                  </a:lnTo>
                  <a:lnTo>
                    <a:pt x="5" y="36"/>
                  </a:lnTo>
                  <a:lnTo>
                    <a:pt x="0" y="43"/>
                  </a:lnTo>
                  <a:lnTo>
                    <a:pt x="131" y="174"/>
                  </a:lnTo>
                  <a:lnTo>
                    <a:pt x="131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14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643" name="Freeform 35"/>
            <p:cNvSpPr/>
            <p:nvPr/>
          </p:nvSpPr>
          <p:spPr bwMode="auto">
            <a:xfrm>
              <a:off x="8315651" y="6512905"/>
              <a:ext cx="218787" cy="262544"/>
            </a:xfrm>
            <a:custGeom>
              <a:avLst/>
              <a:gdLst>
                <a:gd name="T0" fmla="*/ 19 w 145"/>
                <a:gd name="T1" fmla="*/ 0 h 174"/>
                <a:gd name="T2" fmla="*/ 0 w 145"/>
                <a:gd name="T3" fmla="*/ 0 h 174"/>
                <a:gd name="T4" fmla="*/ 0 w 145"/>
                <a:gd name="T5" fmla="*/ 174 h 174"/>
                <a:gd name="T6" fmla="*/ 70 w 145"/>
                <a:gd name="T7" fmla="*/ 174 h 174"/>
                <a:gd name="T8" fmla="*/ 70 w 145"/>
                <a:gd name="T9" fmla="*/ 123 h 174"/>
                <a:gd name="T10" fmla="*/ 81 w 145"/>
                <a:gd name="T11" fmla="*/ 123 h 174"/>
                <a:gd name="T12" fmla="*/ 81 w 145"/>
                <a:gd name="T13" fmla="*/ 174 h 174"/>
                <a:gd name="T14" fmla="*/ 145 w 145"/>
                <a:gd name="T15" fmla="*/ 174 h 174"/>
                <a:gd name="T16" fmla="*/ 145 w 145"/>
                <a:gd name="T17" fmla="*/ 77 h 174"/>
                <a:gd name="T18" fmla="*/ 145 w 145"/>
                <a:gd name="T19" fmla="*/ 77 h 174"/>
                <a:gd name="T20" fmla="*/ 144 w 145"/>
                <a:gd name="T21" fmla="*/ 74 h 174"/>
                <a:gd name="T22" fmla="*/ 144 w 145"/>
                <a:gd name="T23" fmla="*/ 74 h 174"/>
                <a:gd name="T24" fmla="*/ 144 w 145"/>
                <a:gd name="T25" fmla="*/ 70 h 174"/>
                <a:gd name="T26" fmla="*/ 144 w 145"/>
                <a:gd name="T27" fmla="*/ 70 h 174"/>
                <a:gd name="T28" fmla="*/ 144 w 145"/>
                <a:gd name="T29" fmla="*/ 69 h 174"/>
                <a:gd name="T30" fmla="*/ 144 w 145"/>
                <a:gd name="T31" fmla="*/ 69 h 174"/>
                <a:gd name="T32" fmla="*/ 141 w 145"/>
                <a:gd name="T33" fmla="*/ 60 h 174"/>
                <a:gd name="T34" fmla="*/ 137 w 145"/>
                <a:gd name="T35" fmla="*/ 52 h 174"/>
                <a:gd name="T36" fmla="*/ 133 w 145"/>
                <a:gd name="T37" fmla="*/ 44 h 174"/>
                <a:gd name="T38" fmla="*/ 127 w 145"/>
                <a:gd name="T39" fmla="*/ 37 h 174"/>
                <a:gd name="T40" fmla="*/ 119 w 145"/>
                <a:gd name="T41" fmla="*/ 31 h 174"/>
                <a:gd name="T42" fmla="*/ 112 w 145"/>
                <a:gd name="T43" fmla="*/ 26 h 174"/>
                <a:gd name="T44" fmla="*/ 104 w 145"/>
                <a:gd name="T45" fmla="*/ 21 h 174"/>
                <a:gd name="T46" fmla="*/ 94 w 145"/>
                <a:gd name="T47" fmla="*/ 17 h 174"/>
                <a:gd name="T48" fmla="*/ 77 w 145"/>
                <a:gd name="T49" fmla="*/ 11 h 174"/>
                <a:gd name="T50" fmla="*/ 58 w 145"/>
                <a:gd name="T51" fmla="*/ 6 h 174"/>
                <a:gd name="T52" fmla="*/ 41 w 145"/>
                <a:gd name="T53" fmla="*/ 4 h 174"/>
                <a:gd name="T54" fmla="*/ 26 w 145"/>
                <a:gd name="T55" fmla="*/ 1 h 174"/>
                <a:gd name="T56" fmla="*/ 26 w 145"/>
                <a:gd name="T57" fmla="*/ 1 h 174"/>
                <a:gd name="T58" fmla="*/ 19 w 145"/>
                <a:gd name="T5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5" h="174">
                  <a:moveTo>
                    <a:pt x="19" y="0"/>
                  </a:moveTo>
                  <a:lnTo>
                    <a:pt x="0" y="0"/>
                  </a:lnTo>
                  <a:lnTo>
                    <a:pt x="0" y="174"/>
                  </a:lnTo>
                  <a:lnTo>
                    <a:pt x="70" y="174"/>
                  </a:lnTo>
                  <a:lnTo>
                    <a:pt x="70" y="123"/>
                  </a:lnTo>
                  <a:lnTo>
                    <a:pt x="81" y="123"/>
                  </a:lnTo>
                  <a:lnTo>
                    <a:pt x="81" y="174"/>
                  </a:lnTo>
                  <a:lnTo>
                    <a:pt x="145" y="174"/>
                  </a:lnTo>
                  <a:lnTo>
                    <a:pt x="145" y="77"/>
                  </a:lnTo>
                  <a:lnTo>
                    <a:pt x="145" y="7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44" y="70"/>
                  </a:lnTo>
                  <a:lnTo>
                    <a:pt x="144" y="70"/>
                  </a:lnTo>
                  <a:lnTo>
                    <a:pt x="144" y="69"/>
                  </a:lnTo>
                  <a:lnTo>
                    <a:pt x="144" y="69"/>
                  </a:lnTo>
                  <a:lnTo>
                    <a:pt x="141" y="60"/>
                  </a:lnTo>
                  <a:lnTo>
                    <a:pt x="137" y="52"/>
                  </a:lnTo>
                  <a:lnTo>
                    <a:pt x="133" y="44"/>
                  </a:lnTo>
                  <a:lnTo>
                    <a:pt x="127" y="37"/>
                  </a:lnTo>
                  <a:lnTo>
                    <a:pt x="119" y="31"/>
                  </a:lnTo>
                  <a:lnTo>
                    <a:pt x="112" y="26"/>
                  </a:lnTo>
                  <a:lnTo>
                    <a:pt x="104" y="21"/>
                  </a:lnTo>
                  <a:lnTo>
                    <a:pt x="94" y="17"/>
                  </a:lnTo>
                  <a:lnTo>
                    <a:pt x="77" y="11"/>
                  </a:lnTo>
                  <a:lnTo>
                    <a:pt x="58" y="6"/>
                  </a:lnTo>
                  <a:lnTo>
                    <a:pt x="41" y="4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84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末尾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2" name="标题 1"/>
          <p:cNvSpPr>
            <a:spLocks noGrp="1"/>
          </p:cNvSpPr>
          <p:nvPr>
            <p:ph type="ctrTitle" hasCustomPrompt="1"/>
          </p:nvPr>
        </p:nvSpPr>
        <p:spPr>
          <a:xfrm>
            <a:off x="669935" y="2638351"/>
            <a:ext cx="5415916" cy="939359"/>
          </a:xfrm>
          <a:prstGeom prst="rect">
            <a:avLst/>
          </a:prstGeom>
        </p:spPr>
        <p:txBody>
          <a:bodyPr lIns="91411" tIns="45706" rIns="91411" bIns="45706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048753" name="文本占位符 62"/>
          <p:cNvSpPr>
            <a:spLocks noGrp="1"/>
          </p:cNvSpPr>
          <p:nvPr>
            <p:ph type="body" sz="quarter" idx="17" hasCustomPrompt="1"/>
          </p:nvPr>
        </p:nvSpPr>
        <p:spPr>
          <a:xfrm>
            <a:off x="669935" y="3718383"/>
            <a:ext cx="5415916" cy="310871"/>
          </a:xfrm>
        </p:spPr>
        <p:txBody>
          <a:bodyPr vert="horz" lIns="91411" tIns="45706" rIns="91411" bIns="45706" rtlCol="0">
            <a:normAutofit/>
          </a:bodyPr>
          <a:lstStyle>
            <a:lvl1pPr marL="0" indent="0" algn="r">
              <a:buNone/>
              <a:defRPr lang="zh-CN" altLang="en-US" sz="1700" smtClean="0"/>
            </a:lvl1pPr>
            <a:lvl2pPr>
              <a:defRPr lang="zh-CN" altLang="en-US" sz="1900" smtClean="0"/>
            </a:lvl2pPr>
            <a:lvl3pPr>
              <a:defRPr lang="zh-CN" altLang="en-US" sz="1800" smtClean="0"/>
            </a:lvl3pPr>
            <a:lvl4pPr>
              <a:defRPr lang="zh-CN" altLang="en-US" sz="1700" smtClean="0"/>
            </a:lvl4pPr>
            <a:lvl5pPr>
              <a:defRPr lang="zh-CN" altLang="en-US" sz="1700"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048754" name="文本占位符 62"/>
          <p:cNvSpPr>
            <a:spLocks noGrp="1"/>
          </p:cNvSpPr>
          <p:nvPr>
            <p:ph type="body" sz="quarter" idx="18" hasCustomPrompt="1"/>
          </p:nvPr>
        </p:nvSpPr>
        <p:spPr>
          <a:xfrm>
            <a:off x="669935" y="4034015"/>
            <a:ext cx="5415916" cy="310871"/>
          </a:xfrm>
        </p:spPr>
        <p:txBody>
          <a:bodyPr vert="horz" lIns="91411" tIns="45706" rIns="91411" bIns="45706" rtlCol="0">
            <a:normAutofit/>
          </a:bodyPr>
          <a:lstStyle>
            <a:lvl1pPr marL="0" indent="0" algn="r">
              <a:buNone/>
              <a:defRPr lang="zh-CN" altLang="en-US" sz="1700" smtClean="0"/>
            </a:lvl1pPr>
            <a:lvl2pPr>
              <a:defRPr lang="zh-CN" altLang="en-US" sz="1900" smtClean="0"/>
            </a:lvl2pPr>
            <a:lvl3pPr>
              <a:defRPr lang="zh-CN" altLang="en-US" sz="1800" smtClean="0"/>
            </a:lvl3pPr>
            <a:lvl4pPr>
              <a:defRPr lang="zh-CN" altLang="en-US" sz="1700" smtClean="0"/>
            </a:lvl4pPr>
            <a:lvl5pPr>
              <a:defRPr lang="zh-CN" altLang="en-US" sz="17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fld id="{CB3FFC9E-A4C1-40CB-8E0E-23B63E3543C5}" type="datetime1">
              <a:rPr lang="zh-CN" altLang="en-US" smtClean="0"/>
              <a:pPr marL="228600" marR="0" lvl="0" indent="-228600" fontAlgn="auto">
                <a:spcAft>
                  <a:spcPts val="0"/>
                </a:spcAft>
                <a:buClrTx/>
                <a:buSzTx/>
              </a:pPr>
              <a:t>​</a:t>
            </a:fld>
            <a:endParaRPr lang="en-US" altLang="zh-CN" dirty="0"/>
          </a:p>
        </p:txBody>
      </p:sp>
      <p:grpSp>
        <p:nvGrpSpPr>
          <p:cNvPr id="134" name="그룹 74"/>
          <p:cNvGrpSpPr/>
          <p:nvPr/>
        </p:nvGrpSpPr>
        <p:grpSpPr>
          <a:xfrm>
            <a:off x="8048627" y="4"/>
            <a:ext cx="4134021" cy="6857999"/>
            <a:chOff x="6060630" y="50892"/>
            <a:chExt cx="3083369" cy="5041717"/>
          </a:xfrm>
        </p:grpSpPr>
        <p:sp>
          <p:nvSpPr>
            <p:cNvPr id="1048755" name="Freeform 6"/>
            <p:cNvSpPr/>
            <p:nvPr/>
          </p:nvSpPr>
          <p:spPr bwMode="auto">
            <a:xfrm flipH="1">
              <a:off x="7649165" y="50892"/>
              <a:ext cx="1494834" cy="964596"/>
            </a:xfrm>
            <a:custGeom>
              <a:avLst/>
              <a:gdLst/>
              <a:ahLst/>
              <a:cxnLst/>
              <a:rect l="l" t="t" r="r" b="b"/>
              <a:pathLst>
                <a:path w="1985340" h="1281113">
                  <a:moveTo>
                    <a:pt x="1345578" y="0"/>
                  </a:moveTo>
                  <a:lnTo>
                    <a:pt x="0" y="0"/>
                  </a:lnTo>
                  <a:lnTo>
                    <a:pt x="0" y="1281113"/>
                  </a:lnTo>
                  <a:lnTo>
                    <a:pt x="1345578" y="1281113"/>
                  </a:lnTo>
                  <a:lnTo>
                    <a:pt x="1985340" y="64135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56" name="Freeform 7"/>
            <p:cNvSpPr/>
            <p:nvPr/>
          </p:nvSpPr>
          <p:spPr bwMode="auto">
            <a:xfrm flipH="1">
              <a:off x="7080209" y="52087"/>
              <a:ext cx="963401" cy="963401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806 w 806"/>
                <a:gd name="T5" fmla="*/ 806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806" y="806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57" name="Freeform 8"/>
            <p:cNvSpPr/>
            <p:nvPr/>
          </p:nvSpPr>
          <p:spPr bwMode="auto">
            <a:xfrm flipH="1">
              <a:off x="6063021" y="1071666"/>
              <a:ext cx="963401" cy="963401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0 w 806"/>
                <a:gd name="T5" fmla="*/ 806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0" y="806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58" name="Freeform 9"/>
            <p:cNvSpPr/>
            <p:nvPr/>
          </p:nvSpPr>
          <p:spPr bwMode="auto">
            <a:xfrm flipH="1">
              <a:off x="6060630" y="52087"/>
              <a:ext cx="963401" cy="963401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0 w 806"/>
                <a:gd name="T5" fmla="*/ 0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rgbClr val="D0DAE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59" name="Freeform 10"/>
            <p:cNvSpPr/>
            <p:nvPr/>
          </p:nvSpPr>
          <p:spPr bwMode="auto">
            <a:xfrm flipH="1">
              <a:off x="6060630" y="52087"/>
              <a:ext cx="963401" cy="963401"/>
            </a:xfrm>
            <a:custGeom>
              <a:avLst/>
              <a:gdLst>
                <a:gd name="T0" fmla="*/ 0 w 806"/>
                <a:gd name="T1" fmla="*/ 0 h 806"/>
                <a:gd name="T2" fmla="*/ 806 w 806"/>
                <a:gd name="T3" fmla="*/ 806 h 806"/>
                <a:gd name="T4" fmla="*/ 0 w 806"/>
                <a:gd name="T5" fmla="*/ 806 h 806"/>
                <a:gd name="T6" fmla="*/ 0 w 806"/>
                <a:gd name="T7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0"/>
                  </a:moveTo>
                  <a:lnTo>
                    <a:pt x="806" y="806"/>
                  </a:lnTo>
                  <a:lnTo>
                    <a:pt x="0" y="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60" name="Freeform 13"/>
            <p:cNvSpPr/>
            <p:nvPr/>
          </p:nvSpPr>
          <p:spPr bwMode="auto">
            <a:xfrm flipH="1">
              <a:off x="7649165" y="1070471"/>
              <a:ext cx="1494834" cy="964596"/>
            </a:xfrm>
            <a:custGeom>
              <a:avLst/>
              <a:gdLst/>
              <a:ahLst/>
              <a:cxnLst/>
              <a:rect l="l" t="t" r="r" b="b"/>
              <a:pathLst>
                <a:path w="1985340" h="1281113">
                  <a:moveTo>
                    <a:pt x="1345578" y="0"/>
                  </a:moveTo>
                  <a:lnTo>
                    <a:pt x="0" y="0"/>
                  </a:lnTo>
                  <a:lnTo>
                    <a:pt x="0" y="1281113"/>
                  </a:lnTo>
                  <a:lnTo>
                    <a:pt x="1345578" y="1281113"/>
                  </a:lnTo>
                  <a:lnTo>
                    <a:pt x="1985340" y="63976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61" name="Freeform 14"/>
            <p:cNvSpPr/>
            <p:nvPr/>
          </p:nvSpPr>
          <p:spPr bwMode="auto">
            <a:xfrm flipH="1">
              <a:off x="8672330" y="2100081"/>
              <a:ext cx="471669" cy="944510"/>
            </a:xfrm>
            <a:custGeom>
              <a:avLst/>
              <a:gdLst/>
              <a:ahLst/>
              <a:cxnLst/>
              <a:rect l="l" t="t" r="r" b="b"/>
              <a:pathLst>
                <a:path w="626440" h="1254436">
                  <a:moveTo>
                    <a:pt x="0" y="0"/>
                  </a:moveTo>
                  <a:lnTo>
                    <a:pt x="0" y="1254436"/>
                  </a:lnTo>
                  <a:lnTo>
                    <a:pt x="626440" y="62644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62" name="Freeform 15"/>
            <p:cNvSpPr/>
            <p:nvPr/>
          </p:nvSpPr>
          <p:spPr bwMode="auto">
            <a:xfrm flipH="1">
              <a:off x="7080209" y="1071666"/>
              <a:ext cx="963401" cy="963401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806 w 806"/>
                <a:gd name="T5" fmla="*/ 0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806" y="0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63" name="Freeform 16"/>
            <p:cNvSpPr/>
            <p:nvPr/>
          </p:nvSpPr>
          <p:spPr bwMode="auto">
            <a:xfrm flipH="1">
              <a:off x="8108155" y="2090050"/>
              <a:ext cx="963401" cy="963401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806 w 806"/>
                <a:gd name="T5" fmla="*/ 0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806" y="0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64" name="Freeform 17"/>
            <p:cNvSpPr/>
            <p:nvPr/>
          </p:nvSpPr>
          <p:spPr bwMode="auto">
            <a:xfrm flipH="1">
              <a:off x="7080209" y="1071666"/>
              <a:ext cx="963401" cy="964596"/>
            </a:xfrm>
            <a:custGeom>
              <a:avLst/>
              <a:gdLst>
                <a:gd name="T0" fmla="*/ 806 w 806"/>
                <a:gd name="T1" fmla="*/ 0 h 807"/>
                <a:gd name="T2" fmla="*/ 0 w 806"/>
                <a:gd name="T3" fmla="*/ 807 h 807"/>
                <a:gd name="T4" fmla="*/ 806 w 806"/>
                <a:gd name="T5" fmla="*/ 807 h 807"/>
                <a:gd name="T6" fmla="*/ 806 w 806"/>
                <a:gd name="T7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806" y="0"/>
                  </a:moveTo>
                  <a:lnTo>
                    <a:pt x="0" y="807"/>
                  </a:lnTo>
                  <a:lnTo>
                    <a:pt x="806" y="807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65" name="Freeform 18"/>
            <p:cNvSpPr/>
            <p:nvPr/>
          </p:nvSpPr>
          <p:spPr bwMode="auto">
            <a:xfrm flipH="1">
              <a:off x="8108155" y="2091245"/>
              <a:ext cx="963401" cy="963401"/>
            </a:xfrm>
            <a:custGeom>
              <a:avLst/>
              <a:gdLst>
                <a:gd name="T0" fmla="*/ 806 w 806"/>
                <a:gd name="T1" fmla="*/ 0 h 806"/>
                <a:gd name="T2" fmla="*/ 0 w 806"/>
                <a:gd name="T3" fmla="*/ 806 h 806"/>
                <a:gd name="T4" fmla="*/ 806 w 806"/>
                <a:gd name="T5" fmla="*/ 806 h 806"/>
                <a:gd name="T6" fmla="*/ 806 w 806"/>
                <a:gd name="T7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0"/>
                  </a:moveTo>
                  <a:lnTo>
                    <a:pt x="0" y="806"/>
                  </a:lnTo>
                  <a:lnTo>
                    <a:pt x="806" y="806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66" name="Freeform 19"/>
            <p:cNvSpPr/>
            <p:nvPr/>
          </p:nvSpPr>
          <p:spPr bwMode="auto">
            <a:xfrm flipH="1">
              <a:off x="7089771" y="2091245"/>
              <a:ext cx="963401" cy="963401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0 w 806"/>
                <a:gd name="T5" fmla="*/ 0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67" name="Freeform 20"/>
            <p:cNvSpPr/>
            <p:nvPr/>
          </p:nvSpPr>
          <p:spPr bwMode="auto">
            <a:xfrm flipH="1">
              <a:off x="7649165" y="4128013"/>
              <a:ext cx="1494834" cy="964596"/>
            </a:xfrm>
            <a:custGeom>
              <a:avLst/>
              <a:gdLst/>
              <a:ahLst/>
              <a:cxnLst/>
              <a:rect l="l" t="t" r="r" b="b"/>
              <a:pathLst>
                <a:path w="1985340" h="1281113">
                  <a:moveTo>
                    <a:pt x="1345578" y="0"/>
                  </a:moveTo>
                  <a:lnTo>
                    <a:pt x="0" y="0"/>
                  </a:lnTo>
                  <a:lnTo>
                    <a:pt x="0" y="1281113"/>
                  </a:lnTo>
                  <a:lnTo>
                    <a:pt x="1345578" y="1281113"/>
                  </a:lnTo>
                  <a:lnTo>
                    <a:pt x="1985340" y="641350"/>
                  </a:lnTo>
                  <a:close/>
                </a:path>
              </a:pathLst>
            </a:cu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68" name="Freeform 21"/>
            <p:cNvSpPr/>
            <p:nvPr/>
          </p:nvSpPr>
          <p:spPr bwMode="auto">
            <a:xfrm flipH="1">
              <a:off x="8672330" y="3118489"/>
              <a:ext cx="471669" cy="944510"/>
            </a:xfrm>
            <a:custGeom>
              <a:avLst/>
              <a:gdLst/>
              <a:ahLst/>
              <a:cxnLst/>
              <a:rect l="l" t="t" r="r" b="b"/>
              <a:pathLst>
                <a:path w="626440" h="1254436">
                  <a:moveTo>
                    <a:pt x="0" y="0"/>
                  </a:moveTo>
                  <a:lnTo>
                    <a:pt x="0" y="1254436"/>
                  </a:lnTo>
                  <a:lnTo>
                    <a:pt x="626440" y="62799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69" name="Freeform 22"/>
            <p:cNvSpPr/>
            <p:nvPr/>
          </p:nvSpPr>
          <p:spPr bwMode="auto">
            <a:xfrm flipH="1">
              <a:off x="6061825" y="4128013"/>
              <a:ext cx="964596" cy="963401"/>
            </a:xfrm>
            <a:custGeom>
              <a:avLst/>
              <a:gdLst>
                <a:gd name="T0" fmla="*/ 0 w 807"/>
                <a:gd name="T1" fmla="*/ 806 h 806"/>
                <a:gd name="T2" fmla="*/ 807 w 807"/>
                <a:gd name="T3" fmla="*/ 0 h 806"/>
                <a:gd name="T4" fmla="*/ 0 w 807"/>
                <a:gd name="T5" fmla="*/ 0 h 806"/>
                <a:gd name="T6" fmla="*/ 0 w 807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7" h="806">
                  <a:moveTo>
                    <a:pt x="0" y="806"/>
                  </a:moveTo>
                  <a:lnTo>
                    <a:pt x="807" y="0"/>
                  </a:lnTo>
                  <a:lnTo>
                    <a:pt x="0" y="0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70" name="Freeform 24"/>
            <p:cNvSpPr/>
            <p:nvPr/>
          </p:nvSpPr>
          <p:spPr bwMode="auto">
            <a:xfrm flipH="1">
              <a:off x="7080209" y="4128013"/>
              <a:ext cx="963401" cy="963401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806 w 806"/>
                <a:gd name="T5" fmla="*/ 806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806" y="806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71" name="Freeform 25"/>
            <p:cNvSpPr/>
            <p:nvPr/>
          </p:nvSpPr>
          <p:spPr bwMode="auto">
            <a:xfrm flipH="1">
              <a:off x="7080209" y="4128013"/>
              <a:ext cx="963401" cy="963401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806 w 806"/>
                <a:gd name="T5" fmla="*/ 0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806" y="0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72" name="Freeform 26"/>
            <p:cNvSpPr/>
            <p:nvPr/>
          </p:nvSpPr>
          <p:spPr bwMode="auto">
            <a:xfrm flipH="1">
              <a:off x="7089771" y="3109629"/>
              <a:ext cx="963401" cy="963401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0 w 806"/>
                <a:gd name="T5" fmla="*/ 0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73" name="Freeform 28"/>
            <p:cNvSpPr/>
            <p:nvPr/>
          </p:nvSpPr>
          <p:spPr bwMode="auto">
            <a:xfrm flipH="1">
              <a:off x="8108155" y="3109629"/>
              <a:ext cx="963401" cy="963401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806 w 806"/>
                <a:gd name="T5" fmla="*/ 806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806" y="806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74" name="Freeform 29"/>
            <p:cNvSpPr/>
            <p:nvPr/>
          </p:nvSpPr>
          <p:spPr bwMode="auto">
            <a:xfrm flipH="1">
              <a:off x="8108155" y="3109629"/>
              <a:ext cx="963401" cy="963401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806 w 806"/>
                <a:gd name="T5" fmla="*/ 0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806" y="0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75" name="Freeform 12"/>
            <p:cNvSpPr/>
            <p:nvPr/>
          </p:nvSpPr>
          <p:spPr bwMode="auto">
            <a:xfrm flipH="1">
              <a:off x="6060630" y="1071666"/>
              <a:ext cx="963401" cy="964596"/>
            </a:xfrm>
            <a:custGeom>
              <a:avLst/>
              <a:gdLst>
                <a:gd name="T0" fmla="*/ 0 w 806"/>
                <a:gd name="T1" fmla="*/ 807 h 807"/>
                <a:gd name="T2" fmla="*/ 806 w 806"/>
                <a:gd name="T3" fmla="*/ 0 h 807"/>
                <a:gd name="T4" fmla="*/ 0 w 806"/>
                <a:gd name="T5" fmla="*/ 0 h 807"/>
                <a:gd name="T6" fmla="*/ 0 w 806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0" y="807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76" name="Freeform 23"/>
            <p:cNvSpPr/>
            <p:nvPr/>
          </p:nvSpPr>
          <p:spPr bwMode="auto">
            <a:xfrm flipH="1">
              <a:off x="6061825" y="4128013"/>
              <a:ext cx="964596" cy="963401"/>
            </a:xfrm>
            <a:custGeom>
              <a:avLst/>
              <a:gdLst>
                <a:gd name="T0" fmla="*/ 0 w 807"/>
                <a:gd name="T1" fmla="*/ 0 h 806"/>
                <a:gd name="T2" fmla="*/ 807 w 807"/>
                <a:gd name="T3" fmla="*/ 806 h 806"/>
                <a:gd name="T4" fmla="*/ 0 w 807"/>
                <a:gd name="T5" fmla="*/ 806 h 806"/>
                <a:gd name="T6" fmla="*/ 0 w 807"/>
                <a:gd name="T7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7" h="806">
                  <a:moveTo>
                    <a:pt x="0" y="0"/>
                  </a:moveTo>
                  <a:lnTo>
                    <a:pt x="807" y="806"/>
                  </a:lnTo>
                  <a:lnTo>
                    <a:pt x="0" y="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77" name="Freeform 27"/>
            <p:cNvSpPr/>
            <p:nvPr/>
          </p:nvSpPr>
          <p:spPr bwMode="auto">
            <a:xfrm flipH="1">
              <a:off x="7089771" y="3109629"/>
              <a:ext cx="963401" cy="963401"/>
            </a:xfrm>
            <a:custGeom>
              <a:avLst/>
              <a:gdLst>
                <a:gd name="T0" fmla="*/ 0 w 806"/>
                <a:gd name="T1" fmla="*/ 0 h 806"/>
                <a:gd name="T2" fmla="*/ 806 w 806"/>
                <a:gd name="T3" fmla="*/ 806 h 806"/>
                <a:gd name="T4" fmla="*/ 0 w 806"/>
                <a:gd name="T5" fmla="*/ 806 h 806"/>
                <a:gd name="T6" fmla="*/ 0 w 806"/>
                <a:gd name="T7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0"/>
                  </a:moveTo>
                  <a:lnTo>
                    <a:pt x="806" y="806"/>
                  </a:lnTo>
                  <a:lnTo>
                    <a:pt x="0" y="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78" name="Freeform 11"/>
            <p:cNvSpPr/>
            <p:nvPr/>
          </p:nvSpPr>
          <p:spPr bwMode="auto">
            <a:xfrm flipH="1">
              <a:off x="7079014" y="52087"/>
              <a:ext cx="963401" cy="963401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806 w 806"/>
                <a:gd name="T5" fmla="*/ 0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806" y="0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grpSp>
          <p:nvGrpSpPr>
            <p:cNvPr id="135" name="그룹 39"/>
            <p:cNvGrpSpPr/>
            <p:nvPr/>
          </p:nvGrpSpPr>
          <p:grpSpPr>
            <a:xfrm flipH="1">
              <a:off x="7078701" y="335370"/>
              <a:ext cx="278502" cy="680117"/>
              <a:chOff x="1812925" y="4535488"/>
              <a:chExt cx="369888" cy="903287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1048779" name="Freeform 5"/>
              <p:cNvSpPr/>
              <p:nvPr/>
            </p:nvSpPr>
            <p:spPr bwMode="auto">
              <a:xfrm>
                <a:off x="2027238" y="4535488"/>
                <a:ext cx="155575" cy="382588"/>
              </a:xfrm>
              <a:custGeom>
                <a:avLst/>
                <a:gdLst>
                  <a:gd name="T0" fmla="*/ 98 w 98"/>
                  <a:gd name="T1" fmla="*/ 0 h 241"/>
                  <a:gd name="T2" fmla="*/ 98 w 98"/>
                  <a:gd name="T3" fmla="*/ 0 h 241"/>
                  <a:gd name="T4" fmla="*/ 88 w 98"/>
                  <a:gd name="T5" fmla="*/ 2 h 241"/>
                  <a:gd name="T6" fmla="*/ 77 w 98"/>
                  <a:gd name="T7" fmla="*/ 7 h 241"/>
                  <a:gd name="T8" fmla="*/ 68 w 98"/>
                  <a:gd name="T9" fmla="*/ 11 h 241"/>
                  <a:gd name="T10" fmla="*/ 59 w 98"/>
                  <a:gd name="T11" fmla="*/ 16 h 241"/>
                  <a:gd name="T12" fmla="*/ 50 w 98"/>
                  <a:gd name="T13" fmla="*/ 21 h 241"/>
                  <a:gd name="T14" fmla="*/ 43 w 98"/>
                  <a:gd name="T15" fmla="*/ 28 h 241"/>
                  <a:gd name="T16" fmla="*/ 35 w 98"/>
                  <a:gd name="T17" fmla="*/ 35 h 241"/>
                  <a:gd name="T18" fmla="*/ 28 w 98"/>
                  <a:gd name="T19" fmla="*/ 42 h 241"/>
                  <a:gd name="T20" fmla="*/ 22 w 98"/>
                  <a:gd name="T21" fmla="*/ 51 h 241"/>
                  <a:gd name="T22" fmla="*/ 17 w 98"/>
                  <a:gd name="T23" fmla="*/ 60 h 241"/>
                  <a:gd name="T24" fmla="*/ 11 w 98"/>
                  <a:gd name="T25" fmla="*/ 68 h 241"/>
                  <a:gd name="T26" fmla="*/ 7 w 98"/>
                  <a:gd name="T27" fmla="*/ 79 h 241"/>
                  <a:gd name="T28" fmla="*/ 4 w 98"/>
                  <a:gd name="T29" fmla="*/ 88 h 241"/>
                  <a:gd name="T30" fmla="*/ 2 w 98"/>
                  <a:gd name="T31" fmla="*/ 99 h 241"/>
                  <a:gd name="T32" fmla="*/ 1 w 98"/>
                  <a:gd name="T33" fmla="*/ 109 h 241"/>
                  <a:gd name="T34" fmla="*/ 0 w 98"/>
                  <a:gd name="T35" fmla="*/ 121 h 241"/>
                  <a:gd name="T36" fmla="*/ 0 w 98"/>
                  <a:gd name="T37" fmla="*/ 121 h 241"/>
                  <a:gd name="T38" fmla="*/ 1 w 98"/>
                  <a:gd name="T39" fmla="*/ 131 h 241"/>
                  <a:gd name="T40" fmla="*/ 2 w 98"/>
                  <a:gd name="T41" fmla="*/ 143 h 241"/>
                  <a:gd name="T42" fmla="*/ 4 w 98"/>
                  <a:gd name="T43" fmla="*/ 153 h 241"/>
                  <a:gd name="T44" fmla="*/ 7 w 98"/>
                  <a:gd name="T45" fmla="*/ 162 h 241"/>
                  <a:gd name="T46" fmla="*/ 11 w 98"/>
                  <a:gd name="T47" fmla="*/ 172 h 241"/>
                  <a:gd name="T48" fmla="*/ 17 w 98"/>
                  <a:gd name="T49" fmla="*/ 181 h 241"/>
                  <a:gd name="T50" fmla="*/ 22 w 98"/>
                  <a:gd name="T51" fmla="*/ 191 h 241"/>
                  <a:gd name="T52" fmla="*/ 28 w 98"/>
                  <a:gd name="T53" fmla="*/ 199 h 241"/>
                  <a:gd name="T54" fmla="*/ 35 w 98"/>
                  <a:gd name="T55" fmla="*/ 206 h 241"/>
                  <a:gd name="T56" fmla="*/ 43 w 98"/>
                  <a:gd name="T57" fmla="*/ 214 h 241"/>
                  <a:gd name="T58" fmla="*/ 50 w 98"/>
                  <a:gd name="T59" fmla="*/ 220 h 241"/>
                  <a:gd name="T60" fmla="*/ 59 w 98"/>
                  <a:gd name="T61" fmla="*/ 225 h 241"/>
                  <a:gd name="T62" fmla="*/ 68 w 98"/>
                  <a:gd name="T63" fmla="*/ 230 h 241"/>
                  <a:gd name="T64" fmla="*/ 77 w 98"/>
                  <a:gd name="T65" fmla="*/ 235 h 241"/>
                  <a:gd name="T66" fmla="*/ 88 w 98"/>
                  <a:gd name="T67" fmla="*/ 238 h 241"/>
                  <a:gd name="T68" fmla="*/ 98 w 98"/>
                  <a:gd name="T69" fmla="*/ 241 h 241"/>
                  <a:gd name="T70" fmla="*/ 98 w 98"/>
                  <a:gd name="T71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8" h="241">
                    <a:moveTo>
                      <a:pt x="98" y="0"/>
                    </a:moveTo>
                    <a:lnTo>
                      <a:pt x="98" y="0"/>
                    </a:lnTo>
                    <a:lnTo>
                      <a:pt x="88" y="2"/>
                    </a:lnTo>
                    <a:lnTo>
                      <a:pt x="77" y="7"/>
                    </a:lnTo>
                    <a:lnTo>
                      <a:pt x="68" y="11"/>
                    </a:lnTo>
                    <a:lnTo>
                      <a:pt x="59" y="16"/>
                    </a:lnTo>
                    <a:lnTo>
                      <a:pt x="50" y="21"/>
                    </a:lnTo>
                    <a:lnTo>
                      <a:pt x="43" y="28"/>
                    </a:lnTo>
                    <a:lnTo>
                      <a:pt x="35" y="35"/>
                    </a:lnTo>
                    <a:lnTo>
                      <a:pt x="28" y="42"/>
                    </a:lnTo>
                    <a:lnTo>
                      <a:pt x="22" y="51"/>
                    </a:lnTo>
                    <a:lnTo>
                      <a:pt x="17" y="60"/>
                    </a:lnTo>
                    <a:lnTo>
                      <a:pt x="11" y="68"/>
                    </a:lnTo>
                    <a:lnTo>
                      <a:pt x="7" y="79"/>
                    </a:lnTo>
                    <a:lnTo>
                      <a:pt x="4" y="88"/>
                    </a:lnTo>
                    <a:lnTo>
                      <a:pt x="2" y="99"/>
                    </a:lnTo>
                    <a:lnTo>
                      <a:pt x="1" y="109"/>
                    </a:lnTo>
                    <a:lnTo>
                      <a:pt x="0" y="121"/>
                    </a:lnTo>
                    <a:lnTo>
                      <a:pt x="0" y="121"/>
                    </a:lnTo>
                    <a:lnTo>
                      <a:pt x="1" y="131"/>
                    </a:lnTo>
                    <a:lnTo>
                      <a:pt x="2" y="143"/>
                    </a:lnTo>
                    <a:lnTo>
                      <a:pt x="4" y="153"/>
                    </a:lnTo>
                    <a:lnTo>
                      <a:pt x="7" y="162"/>
                    </a:lnTo>
                    <a:lnTo>
                      <a:pt x="11" y="172"/>
                    </a:lnTo>
                    <a:lnTo>
                      <a:pt x="17" y="181"/>
                    </a:lnTo>
                    <a:lnTo>
                      <a:pt x="22" y="191"/>
                    </a:lnTo>
                    <a:lnTo>
                      <a:pt x="28" y="199"/>
                    </a:lnTo>
                    <a:lnTo>
                      <a:pt x="35" y="206"/>
                    </a:lnTo>
                    <a:lnTo>
                      <a:pt x="43" y="214"/>
                    </a:lnTo>
                    <a:lnTo>
                      <a:pt x="50" y="220"/>
                    </a:lnTo>
                    <a:lnTo>
                      <a:pt x="59" y="225"/>
                    </a:lnTo>
                    <a:lnTo>
                      <a:pt x="68" y="230"/>
                    </a:lnTo>
                    <a:lnTo>
                      <a:pt x="77" y="235"/>
                    </a:lnTo>
                    <a:lnTo>
                      <a:pt x="88" y="238"/>
                    </a:lnTo>
                    <a:lnTo>
                      <a:pt x="98" y="241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ko-KR"/>
                </a:defPPr>
                <a:lvl1pPr marL="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60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20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40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800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60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20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80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3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8780" name="Freeform 7"/>
              <p:cNvSpPr/>
              <p:nvPr/>
            </p:nvSpPr>
            <p:spPr bwMode="auto">
              <a:xfrm>
                <a:off x="1812925" y="4949825"/>
                <a:ext cx="369888" cy="488950"/>
              </a:xfrm>
              <a:custGeom>
                <a:avLst/>
                <a:gdLst>
                  <a:gd name="T0" fmla="*/ 203 w 233"/>
                  <a:gd name="T1" fmla="*/ 0 h 308"/>
                  <a:gd name="T2" fmla="*/ 203 w 233"/>
                  <a:gd name="T3" fmla="*/ 0 h 308"/>
                  <a:gd name="T4" fmla="*/ 182 w 233"/>
                  <a:gd name="T5" fmla="*/ 0 h 308"/>
                  <a:gd name="T6" fmla="*/ 157 w 233"/>
                  <a:gd name="T7" fmla="*/ 2 h 308"/>
                  <a:gd name="T8" fmla="*/ 129 w 233"/>
                  <a:gd name="T9" fmla="*/ 6 h 308"/>
                  <a:gd name="T10" fmla="*/ 114 w 233"/>
                  <a:gd name="T11" fmla="*/ 8 h 308"/>
                  <a:gd name="T12" fmla="*/ 99 w 233"/>
                  <a:gd name="T13" fmla="*/ 12 h 308"/>
                  <a:gd name="T14" fmla="*/ 85 w 233"/>
                  <a:gd name="T15" fmla="*/ 16 h 308"/>
                  <a:gd name="T16" fmla="*/ 70 w 233"/>
                  <a:gd name="T17" fmla="*/ 22 h 308"/>
                  <a:gd name="T18" fmla="*/ 56 w 233"/>
                  <a:gd name="T19" fmla="*/ 28 h 308"/>
                  <a:gd name="T20" fmla="*/ 43 w 233"/>
                  <a:gd name="T21" fmla="*/ 35 h 308"/>
                  <a:gd name="T22" fmla="*/ 30 w 233"/>
                  <a:gd name="T23" fmla="*/ 44 h 308"/>
                  <a:gd name="T24" fmla="*/ 19 w 233"/>
                  <a:gd name="T25" fmla="*/ 53 h 308"/>
                  <a:gd name="T26" fmla="*/ 9 w 233"/>
                  <a:gd name="T27" fmla="*/ 63 h 308"/>
                  <a:gd name="T28" fmla="*/ 0 w 233"/>
                  <a:gd name="T29" fmla="*/ 76 h 308"/>
                  <a:gd name="T30" fmla="*/ 233 w 233"/>
                  <a:gd name="T31" fmla="*/ 308 h 308"/>
                  <a:gd name="T32" fmla="*/ 233 w 233"/>
                  <a:gd name="T33" fmla="*/ 1 h 308"/>
                  <a:gd name="T34" fmla="*/ 225 w 233"/>
                  <a:gd name="T35" fmla="*/ 1 h 308"/>
                  <a:gd name="T36" fmla="*/ 225 w 233"/>
                  <a:gd name="T37" fmla="*/ 1 h 308"/>
                  <a:gd name="T38" fmla="*/ 203 w 233"/>
                  <a:gd name="T39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3" h="308">
                    <a:moveTo>
                      <a:pt x="203" y="0"/>
                    </a:moveTo>
                    <a:lnTo>
                      <a:pt x="203" y="0"/>
                    </a:lnTo>
                    <a:lnTo>
                      <a:pt x="182" y="0"/>
                    </a:lnTo>
                    <a:lnTo>
                      <a:pt x="157" y="2"/>
                    </a:lnTo>
                    <a:lnTo>
                      <a:pt x="129" y="6"/>
                    </a:lnTo>
                    <a:lnTo>
                      <a:pt x="114" y="8"/>
                    </a:lnTo>
                    <a:lnTo>
                      <a:pt x="99" y="12"/>
                    </a:lnTo>
                    <a:lnTo>
                      <a:pt x="85" y="16"/>
                    </a:lnTo>
                    <a:lnTo>
                      <a:pt x="70" y="22"/>
                    </a:lnTo>
                    <a:lnTo>
                      <a:pt x="56" y="28"/>
                    </a:lnTo>
                    <a:lnTo>
                      <a:pt x="43" y="35"/>
                    </a:lnTo>
                    <a:lnTo>
                      <a:pt x="30" y="44"/>
                    </a:lnTo>
                    <a:lnTo>
                      <a:pt x="19" y="53"/>
                    </a:lnTo>
                    <a:lnTo>
                      <a:pt x="9" y="63"/>
                    </a:lnTo>
                    <a:lnTo>
                      <a:pt x="0" y="76"/>
                    </a:lnTo>
                    <a:lnTo>
                      <a:pt x="233" y="308"/>
                    </a:lnTo>
                    <a:lnTo>
                      <a:pt x="233" y="1"/>
                    </a:lnTo>
                    <a:lnTo>
                      <a:pt x="225" y="1"/>
                    </a:lnTo>
                    <a:lnTo>
                      <a:pt x="225" y="1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ko-KR"/>
                </a:defPPr>
                <a:lvl1pPr marL="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60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20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40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800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60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20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80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32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48781" name="Freeform 38"/>
            <p:cNvSpPr/>
            <p:nvPr/>
          </p:nvSpPr>
          <p:spPr bwMode="auto">
            <a:xfrm>
              <a:off x="7601353" y="3231922"/>
              <a:ext cx="451818" cy="658603"/>
            </a:xfrm>
            <a:custGeom>
              <a:avLst/>
              <a:gdLst>
                <a:gd name="T0" fmla="*/ 326 w 378"/>
                <a:gd name="T1" fmla="*/ 0 h 551"/>
                <a:gd name="T2" fmla="*/ 286 w 378"/>
                <a:gd name="T3" fmla="*/ 3 h 551"/>
                <a:gd name="T4" fmla="*/ 93 w 378"/>
                <a:gd name="T5" fmla="*/ 198 h 551"/>
                <a:gd name="T6" fmla="*/ 89 w 378"/>
                <a:gd name="T7" fmla="*/ 237 h 551"/>
                <a:gd name="T8" fmla="*/ 90 w 378"/>
                <a:gd name="T9" fmla="*/ 253 h 551"/>
                <a:gd name="T10" fmla="*/ 94 w 378"/>
                <a:gd name="T11" fmla="*/ 283 h 551"/>
                <a:gd name="T12" fmla="*/ 101 w 378"/>
                <a:gd name="T13" fmla="*/ 313 h 551"/>
                <a:gd name="T14" fmla="*/ 113 w 378"/>
                <a:gd name="T15" fmla="*/ 340 h 551"/>
                <a:gd name="T16" fmla="*/ 15 w 378"/>
                <a:gd name="T17" fmla="*/ 458 h 551"/>
                <a:gd name="T18" fmla="*/ 9 w 378"/>
                <a:gd name="T19" fmla="*/ 466 h 551"/>
                <a:gd name="T20" fmla="*/ 1 w 378"/>
                <a:gd name="T21" fmla="*/ 486 h 551"/>
                <a:gd name="T22" fmla="*/ 1 w 378"/>
                <a:gd name="T23" fmla="*/ 507 h 551"/>
                <a:gd name="T24" fmla="*/ 9 w 378"/>
                <a:gd name="T25" fmla="*/ 526 h 551"/>
                <a:gd name="T26" fmla="*/ 15 w 378"/>
                <a:gd name="T27" fmla="*/ 535 h 551"/>
                <a:gd name="T28" fmla="*/ 34 w 378"/>
                <a:gd name="T29" fmla="*/ 547 h 551"/>
                <a:gd name="T30" fmla="*/ 54 w 378"/>
                <a:gd name="T31" fmla="*/ 551 h 551"/>
                <a:gd name="T32" fmla="*/ 65 w 378"/>
                <a:gd name="T33" fmla="*/ 550 h 551"/>
                <a:gd name="T34" fmla="*/ 84 w 378"/>
                <a:gd name="T35" fmla="*/ 542 h 551"/>
                <a:gd name="T36" fmla="*/ 194 w 378"/>
                <a:gd name="T37" fmla="*/ 434 h 551"/>
                <a:gd name="T38" fmla="*/ 209 w 378"/>
                <a:gd name="T39" fmla="*/ 443 h 551"/>
                <a:gd name="T40" fmla="*/ 239 w 378"/>
                <a:gd name="T41" fmla="*/ 458 h 551"/>
                <a:gd name="T42" fmla="*/ 273 w 378"/>
                <a:gd name="T43" fmla="*/ 468 h 551"/>
                <a:gd name="T44" fmla="*/ 308 w 378"/>
                <a:gd name="T45" fmla="*/ 474 h 551"/>
                <a:gd name="T46" fmla="*/ 326 w 378"/>
                <a:gd name="T47" fmla="*/ 475 h 551"/>
                <a:gd name="T48" fmla="*/ 353 w 378"/>
                <a:gd name="T49" fmla="*/ 473 h 551"/>
                <a:gd name="T50" fmla="*/ 378 w 378"/>
                <a:gd name="T51" fmla="*/ 468 h 551"/>
                <a:gd name="T52" fmla="*/ 378 w 378"/>
                <a:gd name="T53" fmla="*/ 393 h 551"/>
                <a:gd name="T54" fmla="*/ 353 w 378"/>
                <a:gd name="T55" fmla="*/ 399 h 551"/>
                <a:gd name="T56" fmla="*/ 326 w 378"/>
                <a:gd name="T57" fmla="*/ 401 h 551"/>
                <a:gd name="T58" fmla="*/ 309 w 378"/>
                <a:gd name="T59" fmla="*/ 400 h 551"/>
                <a:gd name="T60" fmla="*/ 278 w 378"/>
                <a:gd name="T61" fmla="*/ 394 h 551"/>
                <a:gd name="T62" fmla="*/ 249 w 378"/>
                <a:gd name="T63" fmla="*/ 382 h 551"/>
                <a:gd name="T64" fmla="*/ 221 w 378"/>
                <a:gd name="T65" fmla="*/ 364 h 551"/>
                <a:gd name="T66" fmla="*/ 199 w 378"/>
                <a:gd name="T67" fmla="*/ 342 h 551"/>
                <a:gd name="T68" fmla="*/ 182 w 378"/>
                <a:gd name="T69" fmla="*/ 316 h 551"/>
                <a:gd name="T70" fmla="*/ 169 w 378"/>
                <a:gd name="T71" fmla="*/ 285 h 551"/>
                <a:gd name="T72" fmla="*/ 163 w 378"/>
                <a:gd name="T73" fmla="*/ 254 h 551"/>
                <a:gd name="T74" fmla="*/ 162 w 378"/>
                <a:gd name="T75" fmla="*/ 237 h 551"/>
                <a:gd name="T76" fmla="*/ 165 w 378"/>
                <a:gd name="T77" fmla="*/ 204 h 551"/>
                <a:gd name="T78" fmla="*/ 175 w 378"/>
                <a:gd name="T79" fmla="*/ 174 h 551"/>
                <a:gd name="T80" fmla="*/ 190 w 378"/>
                <a:gd name="T81" fmla="*/ 145 h 551"/>
                <a:gd name="T82" fmla="*/ 210 w 378"/>
                <a:gd name="T83" fmla="*/ 121 h 551"/>
                <a:gd name="T84" fmla="*/ 235 w 378"/>
                <a:gd name="T85" fmla="*/ 101 h 551"/>
                <a:gd name="T86" fmla="*/ 262 w 378"/>
                <a:gd name="T87" fmla="*/ 86 h 551"/>
                <a:gd name="T88" fmla="*/ 294 w 378"/>
                <a:gd name="T89" fmla="*/ 76 h 551"/>
                <a:gd name="T90" fmla="*/ 326 w 378"/>
                <a:gd name="T91" fmla="*/ 73 h 551"/>
                <a:gd name="T92" fmla="*/ 340 w 378"/>
                <a:gd name="T93" fmla="*/ 73 h 551"/>
                <a:gd name="T94" fmla="*/ 366 w 378"/>
                <a:gd name="T95" fmla="*/ 77 h 551"/>
                <a:gd name="T96" fmla="*/ 378 w 378"/>
                <a:gd name="T97" fmla="*/ 5 h 551"/>
                <a:gd name="T98" fmla="*/ 366 w 378"/>
                <a:gd name="T99" fmla="*/ 3 h 551"/>
                <a:gd name="T100" fmla="*/ 340 w 378"/>
                <a:gd name="T101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8" h="551">
                  <a:moveTo>
                    <a:pt x="326" y="0"/>
                  </a:moveTo>
                  <a:lnTo>
                    <a:pt x="326" y="0"/>
                  </a:lnTo>
                  <a:lnTo>
                    <a:pt x="306" y="1"/>
                  </a:lnTo>
                  <a:lnTo>
                    <a:pt x="286" y="3"/>
                  </a:lnTo>
                  <a:lnTo>
                    <a:pt x="93" y="198"/>
                  </a:lnTo>
                  <a:lnTo>
                    <a:pt x="93" y="198"/>
                  </a:lnTo>
                  <a:lnTo>
                    <a:pt x="90" y="216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90" y="253"/>
                  </a:lnTo>
                  <a:lnTo>
                    <a:pt x="91" y="269"/>
                  </a:lnTo>
                  <a:lnTo>
                    <a:pt x="94" y="283"/>
                  </a:lnTo>
                  <a:lnTo>
                    <a:pt x="97" y="298"/>
                  </a:lnTo>
                  <a:lnTo>
                    <a:pt x="101" y="313"/>
                  </a:lnTo>
                  <a:lnTo>
                    <a:pt x="106" y="326"/>
                  </a:lnTo>
                  <a:lnTo>
                    <a:pt x="113" y="340"/>
                  </a:lnTo>
                  <a:lnTo>
                    <a:pt x="120" y="353"/>
                  </a:lnTo>
                  <a:lnTo>
                    <a:pt x="15" y="458"/>
                  </a:lnTo>
                  <a:lnTo>
                    <a:pt x="15" y="458"/>
                  </a:lnTo>
                  <a:lnTo>
                    <a:pt x="9" y="466"/>
                  </a:lnTo>
                  <a:lnTo>
                    <a:pt x="4" y="476"/>
                  </a:lnTo>
                  <a:lnTo>
                    <a:pt x="1" y="486"/>
                  </a:lnTo>
                  <a:lnTo>
                    <a:pt x="0" y="497"/>
                  </a:lnTo>
                  <a:lnTo>
                    <a:pt x="1" y="507"/>
                  </a:lnTo>
                  <a:lnTo>
                    <a:pt x="4" y="516"/>
                  </a:lnTo>
                  <a:lnTo>
                    <a:pt x="9" y="526"/>
                  </a:lnTo>
                  <a:lnTo>
                    <a:pt x="15" y="535"/>
                  </a:lnTo>
                  <a:lnTo>
                    <a:pt x="15" y="535"/>
                  </a:lnTo>
                  <a:lnTo>
                    <a:pt x="24" y="542"/>
                  </a:lnTo>
                  <a:lnTo>
                    <a:pt x="34" y="547"/>
                  </a:lnTo>
                  <a:lnTo>
                    <a:pt x="44" y="550"/>
                  </a:lnTo>
                  <a:lnTo>
                    <a:pt x="54" y="551"/>
                  </a:lnTo>
                  <a:lnTo>
                    <a:pt x="54" y="551"/>
                  </a:lnTo>
                  <a:lnTo>
                    <a:pt x="65" y="550"/>
                  </a:lnTo>
                  <a:lnTo>
                    <a:pt x="75" y="547"/>
                  </a:lnTo>
                  <a:lnTo>
                    <a:pt x="84" y="542"/>
                  </a:lnTo>
                  <a:lnTo>
                    <a:pt x="93" y="535"/>
                  </a:lnTo>
                  <a:lnTo>
                    <a:pt x="194" y="434"/>
                  </a:lnTo>
                  <a:lnTo>
                    <a:pt x="194" y="434"/>
                  </a:lnTo>
                  <a:lnTo>
                    <a:pt x="209" y="443"/>
                  </a:lnTo>
                  <a:lnTo>
                    <a:pt x="224" y="451"/>
                  </a:lnTo>
                  <a:lnTo>
                    <a:pt x="239" y="458"/>
                  </a:lnTo>
                  <a:lnTo>
                    <a:pt x="256" y="463"/>
                  </a:lnTo>
                  <a:lnTo>
                    <a:pt x="273" y="468"/>
                  </a:lnTo>
                  <a:lnTo>
                    <a:pt x="290" y="472"/>
                  </a:lnTo>
                  <a:lnTo>
                    <a:pt x="308" y="474"/>
                  </a:lnTo>
                  <a:lnTo>
                    <a:pt x="326" y="475"/>
                  </a:lnTo>
                  <a:lnTo>
                    <a:pt x="326" y="475"/>
                  </a:lnTo>
                  <a:lnTo>
                    <a:pt x="340" y="474"/>
                  </a:lnTo>
                  <a:lnTo>
                    <a:pt x="353" y="473"/>
                  </a:lnTo>
                  <a:lnTo>
                    <a:pt x="366" y="470"/>
                  </a:lnTo>
                  <a:lnTo>
                    <a:pt x="378" y="468"/>
                  </a:lnTo>
                  <a:lnTo>
                    <a:pt x="378" y="393"/>
                  </a:lnTo>
                  <a:lnTo>
                    <a:pt x="378" y="393"/>
                  </a:lnTo>
                  <a:lnTo>
                    <a:pt x="366" y="396"/>
                  </a:lnTo>
                  <a:lnTo>
                    <a:pt x="353" y="399"/>
                  </a:lnTo>
                  <a:lnTo>
                    <a:pt x="340" y="400"/>
                  </a:lnTo>
                  <a:lnTo>
                    <a:pt x="326" y="401"/>
                  </a:lnTo>
                  <a:lnTo>
                    <a:pt x="326" y="401"/>
                  </a:lnTo>
                  <a:lnTo>
                    <a:pt x="309" y="400"/>
                  </a:lnTo>
                  <a:lnTo>
                    <a:pt x="294" y="398"/>
                  </a:lnTo>
                  <a:lnTo>
                    <a:pt x="278" y="394"/>
                  </a:lnTo>
                  <a:lnTo>
                    <a:pt x="262" y="388"/>
                  </a:lnTo>
                  <a:lnTo>
                    <a:pt x="249" y="382"/>
                  </a:lnTo>
                  <a:lnTo>
                    <a:pt x="235" y="373"/>
                  </a:lnTo>
                  <a:lnTo>
                    <a:pt x="221" y="364"/>
                  </a:lnTo>
                  <a:lnTo>
                    <a:pt x="210" y="353"/>
                  </a:lnTo>
                  <a:lnTo>
                    <a:pt x="199" y="342"/>
                  </a:lnTo>
                  <a:lnTo>
                    <a:pt x="190" y="329"/>
                  </a:lnTo>
                  <a:lnTo>
                    <a:pt x="182" y="316"/>
                  </a:lnTo>
                  <a:lnTo>
                    <a:pt x="175" y="301"/>
                  </a:lnTo>
                  <a:lnTo>
                    <a:pt x="169" y="285"/>
                  </a:lnTo>
                  <a:lnTo>
                    <a:pt x="165" y="270"/>
                  </a:lnTo>
                  <a:lnTo>
                    <a:pt x="163" y="254"/>
                  </a:lnTo>
                  <a:lnTo>
                    <a:pt x="162" y="237"/>
                  </a:lnTo>
                  <a:lnTo>
                    <a:pt x="162" y="237"/>
                  </a:lnTo>
                  <a:lnTo>
                    <a:pt x="163" y="221"/>
                  </a:lnTo>
                  <a:lnTo>
                    <a:pt x="165" y="204"/>
                  </a:lnTo>
                  <a:lnTo>
                    <a:pt x="169" y="188"/>
                  </a:lnTo>
                  <a:lnTo>
                    <a:pt x="175" y="174"/>
                  </a:lnTo>
                  <a:lnTo>
                    <a:pt x="182" y="159"/>
                  </a:lnTo>
                  <a:lnTo>
                    <a:pt x="190" y="145"/>
                  </a:lnTo>
                  <a:lnTo>
                    <a:pt x="199" y="133"/>
                  </a:lnTo>
                  <a:lnTo>
                    <a:pt x="210" y="121"/>
                  </a:lnTo>
                  <a:lnTo>
                    <a:pt x="221" y="111"/>
                  </a:lnTo>
                  <a:lnTo>
                    <a:pt x="235" y="101"/>
                  </a:lnTo>
                  <a:lnTo>
                    <a:pt x="249" y="93"/>
                  </a:lnTo>
                  <a:lnTo>
                    <a:pt x="262" y="86"/>
                  </a:lnTo>
                  <a:lnTo>
                    <a:pt x="278" y="81"/>
                  </a:lnTo>
                  <a:lnTo>
                    <a:pt x="294" y="76"/>
                  </a:lnTo>
                  <a:lnTo>
                    <a:pt x="309" y="74"/>
                  </a:lnTo>
                  <a:lnTo>
                    <a:pt x="326" y="73"/>
                  </a:lnTo>
                  <a:lnTo>
                    <a:pt x="326" y="73"/>
                  </a:lnTo>
                  <a:lnTo>
                    <a:pt x="340" y="73"/>
                  </a:lnTo>
                  <a:lnTo>
                    <a:pt x="353" y="75"/>
                  </a:lnTo>
                  <a:lnTo>
                    <a:pt x="366" y="77"/>
                  </a:lnTo>
                  <a:lnTo>
                    <a:pt x="378" y="82"/>
                  </a:lnTo>
                  <a:lnTo>
                    <a:pt x="378" y="5"/>
                  </a:lnTo>
                  <a:lnTo>
                    <a:pt x="378" y="5"/>
                  </a:lnTo>
                  <a:lnTo>
                    <a:pt x="366" y="3"/>
                  </a:lnTo>
                  <a:lnTo>
                    <a:pt x="353" y="1"/>
                  </a:lnTo>
                  <a:lnTo>
                    <a:pt x="340" y="0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82" name="Freeform 42"/>
            <p:cNvSpPr/>
            <p:nvPr/>
          </p:nvSpPr>
          <p:spPr bwMode="auto">
            <a:xfrm flipH="1">
              <a:off x="8108155" y="2303160"/>
              <a:ext cx="194832" cy="665775"/>
            </a:xfrm>
            <a:custGeom>
              <a:avLst/>
              <a:gdLst>
                <a:gd name="T0" fmla="*/ 74 w 163"/>
                <a:gd name="T1" fmla="*/ 186 h 557"/>
                <a:gd name="T2" fmla="*/ 76 w 163"/>
                <a:gd name="T3" fmla="*/ 166 h 557"/>
                <a:gd name="T4" fmla="*/ 82 w 163"/>
                <a:gd name="T5" fmla="*/ 147 h 557"/>
                <a:gd name="T6" fmla="*/ 89 w 163"/>
                <a:gd name="T7" fmla="*/ 129 h 557"/>
                <a:gd name="T8" fmla="*/ 100 w 163"/>
                <a:gd name="T9" fmla="*/ 115 h 557"/>
                <a:gd name="T10" fmla="*/ 113 w 163"/>
                <a:gd name="T11" fmla="*/ 101 h 557"/>
                <a:gd name="T12" fmla="*/ 128 w 163"/>
                <a:gd name="T13" fmla="*/ 90 h 557"/>
                <a:gd name="T14" fmla="*/ 145 w 163"/>
                <a:gd name="T15" fmla="*/ 81 h 557"/>
                <a:gd name="T16" fmla="*/ 163 w 163"/>
                <a:gd name="T17" fmla="*/ 76 h 557"/>
                <a:gd name="T18" fmla="*/ 163 w 163"/>
                <a:gd name="T19" fmla="*/ 0 h 557"/>
                <a:gd name="T20" fmla="*/ 130 w 163"/>
                <a:gd name="T21" fmla="*/ 7 h 557"/>
                <a:gd name="T22" fmla="*/ 99 w 163"/>
                <a:gd name="T23" fmla="*/ 21 h 557"/>
                <a:gd name="T24" fmla="*/ 71 w 163"/>
                <a:gd name="T25" fmla="*/ 38 h 557"/>
                <a:gd name="T26" fmla="*/ 47 w 163"/>
                <a:gd name="T27" fmla="*/ 61 h 557"/>
                <a:gd name="T28" fmla="*/ 27 w 163"/>
                <a:gd name="T29" fmla="*/ 88 h 557"/>
                <a:gd name="T30" fmla="*/ 13 w 163"/>
                <a:gd name="T31" fmla="*/ 118 h 557"/>
                <a:gd name="T32" fmla="*/ 3 w 163"/>
                <a:gd name="T33" fmla="*/ 150 h 557"/>
                <a:gd name="T34" fmla="*/ 0 w 163"/>
                <a:gd name="T35" fmla="*/ 186 h 557"/>
                <a:gd name="T36" fmla="*/ 1 w 163"/>
                <a:gd name="T37" fmla="*/ 202 h 557"/>
                <a:gd name="T38" fmla="*/ 10 w 163"/>
                <a:gd name="T39" fmla="*/ 242 h 557"/>
                <a:gd name="T40" fmla="*/ 27 w 163"/>
                <a:gd name="T41" fmla="*/ 289 h 557"/>
                <a:gd name="T42" fmla="*/ 63 w 163"/>
                <a:gd name="T43" fmla="*/ 369 h 557"/>
                <a:gd name="T44" fmla="*/ 116 w 163"/>
                <a:gd name="T45" fmla="*/ 473 h 557"/>
                <a:gd name="T46" fmla="*/ 163 w 163"/>
                <a:gd name="T47" fmla="*/ 557 h 557"/>
                <a:gd name="T48" fmla="*/ 163 w 163"/>
                <a:gd name="T49" fmla="*/ 295 h 557"/>
                <a:gd name="T50" fmla="*/ 145 w 163"/>
                <a:gd name="T51" fmla="*/ 289 h 557"/>
                <a:gd name="T52" fmla="*/ 128 w 163"/>
                <a:gd name="T53" fmla="*/ 281 h 557"/>
                <a:gd name="T54" fmla="*/ 113 w 163"/>
                <a:gd name="T55" fmla="*/ 270 h 557"/>
                <a:gd name="T56" fmla="*/ 100 w 163"/>
                <a:gd name="T57" fmla="*/ 257 h 557"/>
                <a:gd name="T58" fmla="*/ 89 w 163"/>
                <a:gd name="T59" fmla="*/ 241 h 557"/>
                <a:gd name="T60" fmla="*/ 82 w 163"/>
                <a:gd name="T61" fmla="*/ 224 h 557"/>
                <a:gd name="T62" fmla="*/ 76 w 163"/>
                <a:gd name="T63" fmla="*/ 205 h 557"/>
                <a:gd name="T64" fmla="*/ 74 w 163"/>
                <a:gd name="T65" fmla="*/ 186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" h="557">
                  <a:moveTo>
                    <a:pt x="74" y="186"/>
                  </a:moveTo>
                  <a:lnTo>
                    <a:pt x="74" y="186"/>
                  </a:lnTo>
                  <a:lnTo>
                    <a:pt x="75" y="175"/>
                  </a:lnTo>
                  <a:lnTo>
                    <a:pt x="76" y="166"/>
                  </a:lnTo>
                  <a:lnTo>
                    <a:pt x="78" y="157"/>
                  </a:lnTo>
                  <a:lnTo>
                    <a:pt x="82" y="147"/>
                  </a:lnTo>
                  <a:lnTo>
                    <a:pt x="85" y="138"/>
                  </a:lnTo>
                  <a:lnTo>
                    <a:pt x="89" y="129"/>
                  </a:lnTo>
                  <a:lnTo>
                    <a:pt x="94" y="122"/>
                  </a:lnTo>
                  <a:lnTo>
                    <a:pt x="100" y="115"/>
                  </a:lnTo>
                  <a:lnTo>
                    <a:pt x="107" y="108"/>
                  </a:lnTo>
                  <a:lnTo>
                    <a:pt x="113" y="101"/>
                  </a:lnTo>
                  <a:lnTo>
                    <a:pt x="120" y="95"/>
                  </a:lnTo>
                  <a:lnTo>
                    <a:pt x="128" y="90"/>
                  </a:lnTo>
                  <a:lnTo>
                    <a:pt x="136" y="86"/>
                  </a:lnTo>
                  <a:lnTo>
                    <a:pt x="145" y="81"/>
                  </a:lnTo>
                  <a:lnTo>
                    <a:pt x="154" y="78"/>
                  </a:lnTo>
                  <a:lnTo>
                    <a:pt x="163" y="76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46" y="3"/>
                  </a:lnTo>
                  <a:lnTo>
                    <a:pt x="130" y="7"/>
                  </a:lnTo>
                  <a:lnTo>
                    <a:pt x="114" y="13"/>
                  </a:lnTo>
                  <a:lnTo>
                    <a:pt x="99" y="21"/>
                  </a:lnTo>
                  <a:lnTo>
                    <a:pt x="85" y="29"/>
                  </a:lnTo>
                  <a:lnTo>
                    <a:pt x="71" y="38"/>
                  </a:lnTo>
                  <a:lnTo>
                    <a:pt x="59" y="50"/>
                  </a:lnTo>
                  <a:lnTo>
                    <a:pt x="47" y="61"/>
                  </a:lnTo>
                  <a:lnTo>
                    <a:pt x="37" y="74"/>
                  </a:lnTo>
                  <a:lnTo>
                    <a:pt x="27" y="88"/>
                  </a:lnTo>
                  <a:lnTo>
                    <a:pt x="19" y="102"/>
                  </a:lnTo>
                  <a:lnTo>
                    <a:pt x="13" y="118"/>
                  </a:lnTo>
                  <a:lnTo>
                    <a:pt x="7" y="134"/>
                  </a:lnTo>
                  <a:lnTo>
                    <a:pt x="3" y="150"/>
                  </a:lnTo>
                  <a:lnTo>
                    <a:pt x="1" y="168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1" y="202"/>
                  </a:lnTo>
                  <a:lnTo>
                    <a:pt x="5" y="220"/>
                  </a:lnTo>
                  <a:lnTo>
                    <a:pt x="10" y="242"/>
                  </a:lnTo>
                  <a:lnTo>
                    <a:pt x="19" y="265"/>
                  </a:lnTo>
                  <a:lnTo>
                    <a:pt x="27" y="289"/>
                  </a:lnTo>
                  <a:lnTo>
                    <a:pt x="39" y="316"/>
                  </a:lnTo>
                  <a:lnTo>
                    <a:pt x="63" y="369"/>
                  </a:lnTo>
                  <a:lnTo>
                    <a:pt x="90" y="422"/>
                  </a:lnTo>
                  <a:lnTo>
                    <a:pt x="116" y="473"/>
                  </a:lnTo>
                  <a:lnTo>
                    <a:pt x="142" y="519"/>
                  </a:lnTo>
                  <a:lnTo>
                    <a:pt x="163" y="557"/>
                  </a:lnTo>
                  <a:lnTo>
                    <a:pt x="163" y="295"/>
                  </a:lnTo>
                  <a:lnTo>
                    <a:pt x="163" y="295"/>
                  </a:lnTo>
                  <a:lnTo>
                    <a:pt x="154" y="293"/>
                  </a:lnTo>
                  <a:lnTo>
                    <a:pt x="145" y="289"/>
                  </a:lnTo>
                  <a:lnTo>
                    <a:pt x="136" y="285"/>
                  </a:lnTo>
                  <a:lnTo>
                    <a:pt x="128" y="281"/>
                  </a:lnTo>
                  <a:lnTo>
                    <a:pt x="120" y="276"/>
                  </a:lnTo>
                  <a:lnTo>
                    <a:pt x="113" y="270"/>
                  </a:lnTo>
                  <a:lnTo>
                    <a:pt x="107" y="263"/>
                  </a:lnTo>
                  <a:lnTo>
                    <a:pt x="100" y="257"/>
                  </a:lnTo>
                  <a:lnTo>
                    <a:pt x="94" y="249"/>
                  </a:lnTo>
                  <a:lnTo>
                    <a:pt x="89" y="241"/>
                  </a:lnTo>
                  <a:lnTo>
                    <a:pt x="85" y="233"/>
                  </a:lnTo>
                  <a:lnTo>
                    <a:pt x="82" y="224"/>
                  </a:lnTo>
                  <a:lnTo>
                    <a:pt x="78" y="215"/>
                  </a:lnTo>
                  <a:lnTo>
                    <a:pt x="76" y="205"/>
                  </a:lnTo>
                  <a:lnTo>
                    <a:pt x="75" y="195"/>
                  </a:lnTo>
                  <a:lnTo>
                    <a:pt x="74" y="186"/>
                  </a:lnTo>
                  <a:lnTo>
                    <a:pt x="74" y="186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83" name="Freeform 46"/>
            <p:cNvSpPr/>
            <p:nvPr/>
          </p:nvSpPr>
          <p:spPr bwMode="auto">
            <a:xfrm flipH="1">
              <a:off x="7080209" y="4689797"/>
              <a:ext cx="199613" cy="323923"/>
            </a:xfrm>
            <a:custGeom>
              <a:avLst/>
              <a:gdLst>
                <a:gd name="T0" fmla="*/ 167 w 167"/>
                <a:gd name="T1" fmla="*/ 0 h 271"/>
                <a:gd name="T2" fmla="*/ 0 w 167"/>
                <a:gd name="T3" fmla="*/ 167 h 271"/>
                <a:gd name="T4" fmla="*/ 103 w 167"/>
                <a:gd name="T5" fmla="*/ 271 h 271"/>
                <a:gd name="T6" fmla="*/ 137 w 167"/>
                <a:gd name="T7" fmla="*/ 259 h 271"/>
                <a:gd name="T8" fmla="*/ 137 w 167"/>
                <a:gd name="T9" fmla="*/ 201 h 271"/>
                <a:gd name="T10" fmla="*/ 167 w 167"/>
                <a:gd name="T11" fmla="*/ 173 h 271"/>
                <a:gd name="T12" fmla="*/ 167 w 167"/>
                <a:gd name="T13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271">
                  <a:moveTo>
                    <a:pt x="167" y="0"/>
                  </a:moveTo>
                  <a:lnTo>
                    <a:pt x="0" y="167"/>
                  </a:lnTo>
                  <a:lnTo>
                    <a:pt x="103" y="271"/>
                  </a:lnTo>
                  <a:lnTo>
                    <a:pt x="137" y="259"/>
                  </a:lnTo>
                  <a:lnTo>
                    <a:pt x="137" y="201"/>
                  </a:lnTo>
                  <a:lnTo>
                    <a:pt x="167" y="173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grpSp>
          <p:nvGrpSpPr>
            <p:cNvPr id="136" name="그룹 45"/>
            <p:cNvGrpSpPr/>
            <p:nvPr/>
          </p:nvGrpSpPr>
          <p:grpSpPr>
            <a:xfrm flipH="1">
              <a:off x="6718921" y="335375"/>
              <a:ext cx="305993" cy="680118"/>
              <a:chOff x="2209800" y="4519614"/>
              <a:chExt cx="406400" cy="903287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1048784" name="Freeform 9"/>
              <p:cNvSpPr/>
              <p:nvPr/>
            </p:nvSpPr>
            <p:spPr bwMode="auto">
              <a:xfrm>
                <a:off x="2209800" y="4519614"/>
                <a:ext cx="171450" cy="385763"/>
              </a:xfrm>
              <a:custGeom>
                <a:avLst/>
                <a:gdLst>
                  <a:gd name="T0" fmla="*/ 0 w 108"/>
                  <a:gd name="T1" fmla="*/ 0 h 243"/>
                  <a:gd name="T2" fmla="*/ 0 w 108"/>
                  <a:gd name="T3" fmla="*/ 243 h 243"/>
                  <a:gd name="T4" fmla="*/ 0 w 108"/>
                  <a:gd name="T5" fmla="*/ 243 h 243"/>
                  <a:gd name="T6" fmla="*/ 11 w 108"/>
                  <a:gd name="T7" fmla="*/ 242 h 243"/>
                  <a:gd name="T8" fmla="*/ 22 w 108"/>
                  <a:gd name="T9" fmla="*/ 239 h 243"/>
                  <a:gd name="T10" fmla="*/ 33 w 108"/>
                  <a:gd name="T11" fmla="*/ 234 h 243"/>
                  <a:gd name="T12" fmla="*/ 42 w 108"/>
                  <a:gd name="T13" fmla="*/ 230 h 243"/>
                  <a:gd name="T14" fmla="*/ 51 w 108"/>
                  <a:gd name="T15" fmla="*/ 224 h 243"/>
                  <a:gd name="T16" fmla="*/ 61 w 108"/>
                  <a:gd name="T17" fmla="*/ 218 h 243"/>
                  <a:gd name="T18" fmla="*/ 69 w 108"/>
                  <a:gd name="T19" fmla="*/ 210 h 243"/>
                  <a:gd name="T20" fmla="*/ 77 w 108"/>
                  <a:gd name="T21" fmla="*/ 203 h 243"/>
                  <a:gd name="T22" fmla="*/ 83 w 108"/>
                  <a:gd name="T23" fmla="*/ 195 h 243"/>
                  <a:gd name="T24" fmla="*/ 89 w 108"/>
                  <a:gd name="T25" fmla="*/ 185 h 243"/>
                  <a:gd name="T26" fmla="*/ 94 w 108"/>
                  <a:gd name="T27" fmla="*/ 176 h 243"/>
                  <a:gd name="T28" fmla="*/ 100 w 108"/>
                  <a:gd name="T29" fmla="*/ 165 h 243"/>
                  <a:gd name="T30" fmla="*/ 103 w 108"/>
                  <a:gd name="T31" fmla="*/ 155 h 243"/>
                  <a:gd name="T32" fmla="*/ 106 w 108"/>
                  <a:gd name="T33" fmla="*/ 145 h 243"/>
                  <a:gd name="T34" fmla="*/ 107 w 108"/>
                  <a:gd name="T35" fmla="*/ 133 h 243"/>
                  <a:gd name="T36" fmla="*/ 108 w 108"/>
                  <a:gd name="T37" fmla="*/ 122 h 243"/>
                  <a:gd name="T38" fmla="*/ 108 w 108"/>
                  <a:gd name="T39" fmla="*/ 122 h 243"/>
                  <a:gd name="T40" fmla="*/ 107 w 108"/>
                  <a:gd name="T41" fmla="*/ 110 h 243"/>
                  <a:gd name="T42" fmla="*/ 106 w 108"/>
                  <a:gd name="T43" fmla="*/ 99 h 243"/>
                  <a:gd name="T44" fmla="*/ 103 w 108"/>
                  <a:gd name="T45" fmla="*/ 88 h 243"/>
                  <a:gd name="T46" fmla="*/ 100 w 108"/>
                  <a:gd name="T47" fmla="*/ 77 h 243"/>
                  <a:gd name="T48" fmla="*/ 94 w 108"/>
                  <a:gd name="T49" fmla="*/ 67 h 243"/>
                  <a:gd name="T50" fmla="*/ 89 w 108"/>
                  <a:gd name="T51" fmla="*/ 58 h 243"/>
                  <a:gd name="T52" fmla="*/ 83 w 108"/>
                  <a:gd name="T53" fmla="*/ 48 h 243"/>
                  <a:gd name="T54" fmla="*/ 77 w 108"/>
                  <a:gd name="T55" fmla="*/ 40 h 243"/>
                  <a:gd name="T56" fmla="*/ 69 w 108"/>
                  <a:gd name="T57" fmla="*/ 32 h 243"/>
                  <a:gd name="T58" fmla="*/ 61 w 108"/>
                  <a:gd name="T59" fmla="*/ 25 h 243"/>
                  <a:gd name="T60" fmla="*/ 51 w 108"/>
                  <a:gd name="T61" fmla="*/ 19 h 243"/>
                  <a:gd name="T62" fmla="*/ 42 w 108"/>
                  <a:gd name="T63" fmla="*/ 13 h 243"/>
                  <a:gd name="T64" fmla="*/ 33 w 108"/>
                  <a:gd name="T65" fmla="*/ 9 h 243"/>
                  <a:gd name="T66" fmla="*/ 22 w 108"/>
                  <a:gd name="T67" fmla="*/ 4 h 243"/>
                  <a:gd name="T68" fmla="*/ 11 w 108"/>
                  <a:gd name="T69" fmla="*/ 1 h 243"/>
                  <a:gd name="T70" fmla="*/ 0 w 108"/>
                  <a:gd name="T71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8" h="243">
                    <a:moveTo>
                      <a:pt x="0" y="0"/>
                    </a:moveTo>
                    <a:lnTo>
                      <a:pt x="0" y="243"/>
                    </a:lnTo>
                    <a:lnTo>
                      <a:pt x="0" y="243"/>
                    </a:lnTo>
                    <a:lnTo>
                      <a:pt x="11" y="242"/>
                    </a:lnTo>
                    <a:lnTo>
                      <a:pt x="22" y="239"/>
                    </a:lnTo>
                    <a:lnTo>
                      <a:pt x="33" y="234"/>
                    </a:lnTo>
                    <a:lnTo>
                      <a:pt x="42" y="230"/>
                    </a:lnTo>
                    <a:lnTo>
                      <a:pt x="51" y="224"/>
                    </a:lnTo>
                    <a:lnTo>
                      <a:pt x="61" y="218"/>
                    </a:lnTo>
                    <a:lnTo>
                      <a:pt x="69" y="210"/>
                    </a:lnTo>
                    <a:lnTo>
                      <a:pt x="77" y="203"/>
                    </a:lnTo>
                    <a:lnTo>
                      <a:pt x="83" y="195"/>
                    </a:lnTo>
                    <a:lnTo>
                      <a:pt x="89" y="185"/>
                    </a:lnTo>
                    <a:lnTo>
                      <a:pt x="94" y="176"/>
                    </a:lnTo>
                    <a:lnTo>
                      <a:pt x="100" y="165"/>
                    </a:lnTo>
                    <a:lnTo>
                      <a:pt x="103" y="155"/>
                    </a:lnTo>
                    <a:lnTo>
                      <a:pt x="106" y="145"/>
                    </a:lnTo>
                    <a:lnTo>
                      <a:pt x="107" y="133"/>
                    </a:lnTo>
                    <a:lnTo>
                      <a:pt x="108" y="122"/>
                    </a:lnTo>
                    <a:lnTo>
                      <a:pt x="108" y="122"/>
                    </a:lnTo>
                    <a:lnTo>
                      <a:pt x="107" y="110"/>
                    </a:lnTo>
                    <a:lnTo>
                      <a:pt x="106" y="99"/>
                    </a:lnTo>
                    <a:lnTo>
                      <a:pt x="103" y="88"/>
                    </a:lnTo>
                    <a:lnTo>
                      <a:pt x="100" y="77"/>
                    </a:lnTo>
                    <a:lnTo>
                      <a:pt x="94" y="67"/>
                    </a:lnTo>
                    <a:lnTo>
                      <a:pt x="89" y="58"/>
                    </a:lnTo>
                    <a:lnTo>
                      <a:pt x="83" y="48"/>
                    </a:lnTo>
                    <a:lnTo>
                      <a:pt x="77" y="40"/>
                    </a:lnTo>
                    <a:lnTo>
                      <a:pt x="69" y="32"/>
                    </a:lnTo>
                    <a:lnTo>
                      <a:pt x="61" y="25"/>
                    </a:lnTo>
                    <a:lnTo>
                      <a:pt x="51" y="19"/>
                    </a:lnTo>
                    <a:lnTo>
                      <a:pt x="42" y="13"/>
                    </a:lnTo>
                    <a:lnTo>
                      <a:pt x="33" y="9"/>
                    </a:lnTo>
                    <a:lnTo>
                      <a:pt x="22" y="4"/>
                    </a:lnTo>
                    <a:lnTo>
                      <a:pt x="1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ko-KR"/>
                </a:defPPr>
                <a:lvl1pPr marL="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60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20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40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800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60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20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80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3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8785" name="Freeform 11"/>
              <p:cNvSpPr/>
              <p:nvPr/>
            </p:nvSpPr>
            <p:spPr bwMode="auto">
              <a:xfrm>
                <a:off x="2209800" y="4935538"/>
                <a:ext cx="406400" cy="487363"/>
              </a:xfrm>
              <a:custGeom>
                <a:avLst/>
                <a:gdLst>
                  <a:gd name="T0" fmla="*/ 35 w 256"/>
                  <a:gd name="T1" fmla="*/ 0 h 307"/>
                  <a:gd name="T2" fmla="*/ 0 w 256"/>
                  <a:gd name="T3" fmla="*/ 0 h 307"/>
                  <a:gd name="T4" fmla="*/ 0 w 256"/>
                  <a:gd name="T5" fmla="*/ 307 h 307"/>
                  <a:gd name="T6" fmla="*/ 126 w 256"/>
                  <a:gd name="T7" fmla="*/ 307 h 307"/>
                  <a:gd name="T8" fmla="*/ 126 w 256"/>
                  <a:gd name="T9" fmla="*/ 215 h 307"/>
                  <a:gd name="T10" fmla="*/ 144 w 256"/>
                  <a:gd name="T11" fmla="*/ 215 h 307"/>
                  <a:gd name="T12" fmla="*/ 144 w 256"/>
                  <a:gd name="T13" fmla="*/ 307 h 307"/>
                  <a:gd name="T14" fmla="*/ 256 w 256"/>
                  <a:gd name="T15" fmla="*/ 307 h 307"/>
                  <a:gd name="T16" fmla="*/ 256 w 256"/>
                  <a:gd name="T17" fmla="*/ 134 h 307"/>
                  <a:gd name="T18" fmla="*/ 256 w 256"/>
                  <a:gd name="T19" fmla="*/ 134 h 307"/>
                  <a:gd name="T20" fmla="*/ 255 w 256"/>
                  <a:gd name="T21" fmla="*/ 128 h 307"/>
                  <a:gd name="T22" fmla="*/ 255 w 256"/>
                  <a:gd name="T23" fmla="*/ 128 h 307"/>
                  <a:gd name="T24" fmla="*/ 255 w 256"/>
                  <a:gd name="T25" fmla="*/ 123 h 307"/>
                  <a:gd name="T26" fmla="*/ 255 w 256"/>
                  <a:gd name="T27" fmla="*/ 123 h 307"/>
                  <a:gd name="T28" fmla="*/ 254 w 256"/>
                  <a:gd name="T29" fmla="*/ 121 h 307"/>
                  <a:gd name="T30" fmla="*/ 254 w 256"/>
                  <a:gd name="T31" fmla="*/ 121 h 307"/>
                  <a:gd name="T32" fmla="*/ 253 w 256"/>
                  <a:gd name="T33" fmla="*/ 113 h 307"/>
                  <a:gd name="T34" fmla="*/ 251 w 256"/>
                  <a:gd name="T35" fmla="*/ 104 h 307"/>
                  <a:gd name="T36" fmla="*/ 248 w 256"/>
                  <a:gd name="T37" fmla="*/ 97 h 307"/>
                  <a:gd name="T38" fmla="*/ 244 w 256"/>
                  <a:gd name="T39" fmla="*/ 90 h 307"/>
                  <a:gd name="T40" fmla="*/ 240 w 256"/>
                  <a:gd name="T41" fmla="*/ 82 h 307"/>
                  <a:gd name="T42" fmla="*/ 235 w 256"/>
                  <a:gd name="T43" fmla="*/ 76 h 307"/>
                  <a:gd name="T44" fmla="*/ 225 w 256"/>
                  <a:gd name="T45" fmla="*/ 63 h 307"/>
                  <a:gd name="T46" fmla="*/ 212 w 256"/>
                  <a:gd name="T47" fmla="*/ 53 h 307"/>
                  <a:gd name="T48" fmla="*/ 199 w 256"/>
                  <a:gd name="T49" fmla="*/ 44 h 307"/>
                  <a:gd name="T50" fmla="*/ 184 w 256"/>
                  <a:gd name="T51" fmla="*/ 35 h 307"/>
                  <a:gd name="T52" fmla="*/ 169 w 256"/>
                  <a:gd name="T53" fmla="*/ 28 h 307"/>
                  <a:gd name="T54" fmla="*/ 152 w 256"/>
                  <a:gd name="T55" fmla="*/ 22 h 307"/>
                  <a:gd name="T56" fmla="*/ 135 w 256"/>
                  <a:gd name="T57" fmla="*/ 16 h 307"/>
                  <a:gd name="T58" fmla="*/ 119 w 256"/>
                  <a:gd name="T59" fmla="*/ 12 h 307"/>
                  <a:gd name="T60" fmla="*/ 103 w 256"/>
                  <a:gd name="T61" fmla="*/ 8 h 307"/>
                  <a:gd name="T62" fmla="*/ 72 w 256"/>
                  <a:gd name="T63" fmla="*/ 4 h 307"/>
                  <a:gd name="T64" fmla="*/ 46 w 256"/>
                  <a:gd name="T65" fmla="*/ 1 h 307"/>
                  <a:gd name="T66" fmla="*/ 46 w 256"/>
                  <a:gd name="T67" fmla="*/ 1 h 307"/>
                  <a:gd name="T68" fmla="*/ 40 w 256"/>
                  <a:gd name="T69" fmla="*/ 0 h 307"/>
                  <a:gd name="T70" fmla="*/ 35 w 256"/>
                  <a:gd name="T71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6" h="307">
                    <a:moveTo>
                      <a:pt x="35" y="0"/>
                    </a:moveTo>
                    <a:lnTo>
                      <a:pt x="0" y="0"/>
                    </a:lnTo>
                    <a:lnTo>
                      <a:pt x="0" y="307"/>
                    </a:lnTo>
                    <a:lnTo>
                      <a:pt x="126" y="307"/>
                    </a:lnTo>
                    <a:lnTo>
                      <a:pt x="126" y="215"/>
                    </a:lnTo>
                    <a:lnTo>
                      <a:pt x="144" y="215"/>
                    </a:lnTo>
                    <a:lnTo>
                      <a:pt x="144" y="307"/>
                    </a:lnTo>
                    <a:lnTo>
                      <a:pt x="256" y="307"/>
                    </a:lnTo>
                    <a:lnTo>
                      <a:pt x="256" y="134"/>
                    </a:lnTo>
                    <a:lnTo>
                      <a:pt x="256" y="134"/>
                    </a:lnTo>
                    <a:lnTo>
                      <a:pt x="255" y="128"/>
                    </a:lnTo>
                    <a:lnTo>
                      <a:pt x="255" y="128"/>
                    </a:lnTo>
                    <a:lnTo>
                      <a:pt x="255" y="123"/>
                    </a:lnTo>
                    <a:lnTo>
                      <a:pt x="255" y="123"/>
                    </a:lnTo>
                    <a:lnTo>
                      <a:pt x="254" y="121"/>
                    </a:lnTo>
                    <a:lnTo>
                      <a:pt x="254" y="121"/>
                    </a:lnTo>
                    <a:lnTo>
                      <a:pt x="253" y="113"/>
                    </a:lnTo>
                    <a:lnTo>
                      <a:pt x="251" y="104"/>
                    </a:lnTo>
                    <a:lnTo>
                      <a:pt x="248" y="97"/>
                    </a:lnTo>
                    <a:lnTo>
                      <a:pt x="244" y="90"/>
                    </a:lnTo>
                    <a:lnTo>
                      <a:pt x="240" y="82"/>
                    </a:lnTo>
                    <a:lnTo>
                      <a:pt x="235" y="76"/>
                    </a:lnTo>
                    <a:lnTo>
                      <a:pt x="225" y="63"/>
                    </a:lnTo>
                    <a:lnTo>
                      <a:pt x="212" y="53"/>
                    </a:lnTo>
                    <a:lnTo>
                      <a:pt x="199" y="44"/>
                    </a:lnTo>
                    <a:lnTo>
                      <a:pt x="184" y="35"/>
                    </a:lnTo>
                    <a:lnTo>
                      <a:pt x="169" y="28"/>
                    </a:lnTo>
                    <a:lnTo>
                      <a:pt x="152" y="22"/>
                    </a:lnTo>
                    <a:lnTo>
                      <a:pt x="135" y="16"/>
                    </a:lnTo>
                    <a:lnTo>
                      <a:pt x="119" y="12"/>
                    </a:lnTo>
                    <a:lnTo>
                      <a:pt x="103" y="8"/>
                    </a:lnTo>
                    <a:lnTo>
                      <a:pt x="72" y="4"/>
                    </a:lnTo>
                    <a:lnTo>
                      <a:pt x="46" y="1"/>
                    </a:lnTo>
                    <a:lnTo>
                      <a:pt x="46" y="1"/>
                    </a:lnTo>
                    <a:lnTo>
                      <a:pt x="40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ko-KR"/>
                </a:defPPr>
                <a:lvl1pPr marL="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60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20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40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800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60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20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80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32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48786" name="Freeform 43"/>
            <p:cNvSpPr>
              <a:spLocks noEditPoints="1"/>
            </p:cNvSpPr>
            <p:nvPr/>
          </p:nvSpPr>
          <p:spPr bwMode="auto">
            <a:xfrm flipH="1">
              <a:off x="6725208" y="4429823"/>
              <a:ext cx="300017" cy="474529"/>
            </a:xfrm>
            <a:custGeom>
              <a:avLst/>
              <a:gdLst>
                <a:gd name="T0" fmla="*/ 134 w 251"/>
                <a:gd name="T1" fmla="*/ 142 h 397"/>
                <a:gd name="T2" fmla="*/ 124 w 251"/>
                <a:gd name="T3" fmla="*/ 141 h 397"/>
                <a:gd name="T4" fmla="*/ 116 w 251"/>
                <a:gd name="T5" fmla="*/ 135 h 397"/>
                <a:gd name="T6" fmla="*/ 113 w 251"/>
                <a:gd name="T7" fmla="*/ 131 h 397"/>
                <a:gd name="T8" fmla="*/ 109 w 251"/>
                <a:gd name="T9" fmla="*/ 121 h 397"/>
                <a:gd name="T10" fmla="*/ 109 w 251"/>
                <a:gd name="T11" fmla="*/ 112 h 397"/>
                <a:gd name="T12" fmla="*/ 113 w 251"/>
                <a:gd name="T13" fmla="*/ 102 h 397"/>
                <a:gd name="T14" fmla="*/ 116 w 251"/>
                <a:gd name="T15" fmla="*/ 98 h 397"/>
                <a:gd name="T16" fmla="*/ 124 w 251"/>
                <a:gd name="T17" fmla="*/ 92 h 397"/>
                <a:gd name="T18" fmla="*/ 134 w 251"/>
                <a:gd name="T19" fmla="*/ 91 h 397"/>
                <a:gd name="T20" fmla="*/ 139 w 251"/>
                <a:gd name="T21" fmla="*/ 91 h 397"/>
                <a:gd name="T22" fmla="*/ 148 w 251"/>
                <a:gd name="T23" fmla="*/ 95 h 397"/>
                <a:gd name="T24" fmla="*/ 153 w 251"/>
                <a:gd name="T25" fmla="*/ 98 h 397"/>
                <a:gd name="T26" fmla="*/ 159 w 251"/>
                <a:gd name="T27" fmla="*/ 107 h 397"/>
                <a:gd name="T28" fmla="*/ 160 w 251"/>
                <a:gd name="T29" fmla="*/ 117 h 397"/>
                <a:gd name="T30" fmla="*/ 159 w 251"/>
                <a:gd name="T31" fmla="*/ 127 h 397"/>
                <a:gd name="T32" fmla="*/ 153 w 251"/>
                <a:gd name="T33" fmla="*/ 135 h 397"/>
                <a:gd name="T34" fmla="*/ 148 w 251"/>
                <a:gd name="T35" fmla="*/ 138 h 397"/>
                <a:gd name="T36" fmla="*/ 139 w 251"/>
                <a:gd name="T37" fmla="*/ 142 h 397"/>
                <a:gd name="T38" fmla="*/ 105 w 251"/>
                <a:gd name="T39" fmla="*/ 0 h 397"/>
                <a:gd name="T40" fmla="*/ 91 w 251"/>
                <a:gd name="T41" fmla="*/ 1 h 397"/>
                <a:gd name="T42" fmla="*/ 64 w 251"/>
                <a:gd name="T43" fmla="*/ 6 h 397"/>
                <a:gd name="T44" fmla="*/ 38 w 251"/>
                <a:gd name="T45" fmla="*/ 17 h 397"/>
                <a:gd name="T46" fmla="*/ 13 w 251"/>
                <a:gd name="T47" fmla="*/ 33 h 397"/>
                <a:gd name="T48" fmla="*/ 2 w 251"/>
                <a:gd name="T49" fmla="*/ 43 h 397"/>
                <a:gd name="T50" fmla="*/ 0 w 251"/>
                <a:gd name="T51" fmla="*/ 397 h 397"/>
                <a:gd name="T52" fmla="*/ 17 w 251"/>
                <a:gd name="T53" fmla="*/ 322 h 397"/>
                <a:gd name="T54" fmla="*/ 56 w 251"/>
                <a:gd name="T55" fmla="*/ 282 h 397"/>
                <a:gd name="T56" fmla="*/ 80 w 251"/>
                <a:gd name="T57" fmla="*/ 289 h 397"/>
                <a:gd name="T58" fmla="*/ 106 w 251"/>
                <a:gd name="T59" fmla="*/ 291 h 397"/>
                <a:gd name="T60" fmla="*/ 119 w 251"/>
                <a:gd name="T61" fmla="*/ 291 h 397"/>
                <a:gd name="T62" fmla="*/ 146 w 251"/>
                <a:gd name="T63" fmla="*/ 285 h 397"/>
                <a:gd name="T64" fmla="*/ 172 w 251"/>
                <a:gd name="T65" fmla="*/ 275 h 397"/>
                <a:gd name="T66" fmla="*/ 197 w 251"/>
                <a:gd name="T67" fmla="*/ 259 h 397"/>
                <a:gd name="T68" fmla="*/ 208 w 251"/>
                <a:gd name="T69" fmla="*/ 249 h 397"/>
                <a:gd name="T70" fmla="*/ 227 w 251"/>
                <a:gd name="T71" fmla="*/ 226 h 397"/>
                <a:gd name="T72" fmla="*/ 239 w 251"/>
                <a:gd name="T73" fmla="*/ 201 h 397"/>
                <a:gd name="T74" fmla="*/ 248 w 251"/>
                <a:gd name="T75" fmla="*/ 174 h 397"/>
                <a:gd name="T76" fmla="*/ 251 w 251"/>
                <a:gd name="T77" fmla="*/ 146 h 397"/>
                <a:gd name="T78" fmla="*/ 248 w 251"/>
                <a:gd name="T79" fmla="*/ 118 h 397"/>
                <a:gd name="T80" fmla="*/ 239 w 251"/>
                <a:gd name="T81" fmla="*/ 91 h 397"/>
                <a:gd name="T82" fmla="*/ 227 w 251"/>
                <a:gd name="T83" fmla="*/ 66 h 397"/>
                <a:gd name="T84" fmla="*/ 208 w 251"/>
                <a:gd name="T85" fmla="*/ 43 h 397"/>
                <a:gd name="T86" fmla="*/ 197 w 251"/>
                <a:gd name="T87" fmla="*/ 33 h 397"/>
                <a:gd name="T88" fmla="*/ 172 w 251"/>
                <a:gd name="T89" fmla="*/ 17 h 397"/>
                <a:gd name="T90" fmla="*/ 146 w 251"/>
                <a:gd name="T91" fmla="*/ 6 h 397"/>
                <a:gd name="T92" fmla="*/ 119 w 251"/>
                <a:gd name="T93" fmla="*/ 1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1" h="397">
                  <a:moveTo>
                    <a:pt x="134" y="142"/>
                  </a:moveTo>
                  <a:lnTo>
                    <a:pt x="134" y="142"/>
                  </a:lnTo>
                  <a:lnTo>
                    <a:pt x="130" y="142"/>
                  </a:lnTo>
                  <a:lnTo>
                    <a:pt x="124" y="141"/>
                  </a:lnTo>
                  <a:lnTo>
                    <a:pt x="120" y="138"/>
                  </a:lnTo>
                  <a:lnTo>
                    <a:pt x="116" y="135"/>
                  </a:lnTo>
                  <a:lnTo>
                    <a:pt x="116" y="135"/>
                  </a:lnTo>
                  <a:lnTo>
                    <a:pt x="113" y="131"/>
                  </a:lnTo>
                  <a:lnTo>
                    <a:pt x="110" y="127"/>
                  </a:lnTo>
                  <a:lnTo>
                    <a:pt x="109" y="121"/>
                  </a:lnTo>
                  <a:lnTo>
                    <a:pt x="109" y="116"/>
                  </a:lnTo>
                  <a:lnTo>
                    <a:pt x="109" y="112"/>
                  </a:lnTo>
                  <a:lnTo>
                    <a:pt x="110" y="107"/>
                  </a:lnTo>
                  <a:lnTo>
                    <a:pt x="113" y="102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120" y="95"/>
                  </a:lnTo>
                  <a:lnTo>
                    <a:pt x="124" y="92"/>
                  </a:lnTo>
                  <a:lnTo>
                    <a:pt x="130" y="91"/>
                  </a:lnTo>
                  <a:lnTo>
                    <a:pt x="134" y="91"/>
                  </a:lnTo>
                  <a:lnTo>
                    <a:pt x="134" y="91"/>
                  </a:lnTo>
                  <a:lnTo>
                    <a:pt x="139" y="91"/>
                  </a:lnTo>
                  <a:lnTo>
                    <a:pt x="144" y="92"/>
                  </a:lnTo>
                  <a:lnTo>
                    <a:pt x="148" y="95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56" y="102"/>
                  </a:lnTo>
                  <a:lnTo>
                    <a:pt x="159" y="107"/>
                  </a:lnTo>
                  <a:lnTo>
                    <a:pt x="160" y="112"/>
                  </a:lnTo>
                  <a:lnTo>
                    <a:pt x="160" y="117"/>
                  </a:lnTo>
                  <a:lnTo>
                    <a:pt x="160" y="121"/>
                  </a:lnTo>
                  <a:lnTo>
                    <a:pt x="159" y="127"/>
                  </a:lnTo>
                  <a:lnTo>
                    <a:pt x="156" y="131"/>
                  </a:lnTo>
                  <a:lnTo>
                    <a:pt x="153" y="135"/>
                  </a:lnTo>
                  <a:lnTo>
                    <a:pt x="153" y="135"/>
                  </a:lnTo>
                  <a:lnTo>
                    <a:pt x="148" y="138"/>
                  </a:lnTo>
                  <a:lnTo>
                    <a:pt x="144" y="141"/>
                  </a:lnTo>
                  <a:lnTo>
                    <a:pt x="139" y="142"/>
                  </a:lnTo>
                  <a:lnTo>
                    <a:pt x="134" y="142"/>
                  </a:lnTo>
                  <a:close/>
                  <a:moveTo>
                    <a:pt x="105" y="0"/>
                  </a:moveTo>
                  <a:lnTo>
                    <a:pt x="105" y="0"/>
                  </a:lnTo>
                  <a:lnTo>
                    <a:pt x="91" y="1"/>
                  </a:lnTo>
                  <a:lnTo>
                    <a:pt x="77" y="3"/>
                  </a:lnTo>
                  <a:lnTo>
                    <a:pt x="64" y="6"/>
                  </a:lnTo>
                  <a:lnTo>
                    <a:pt x="50" y="12"/>
                  </a:lnTo>
                  <a:lnTo>
                    <a:pt x="38" y="17"/>
                  </a:lnTo>
                  <a:lnTo>
                    <a:pt x="25" y="24"/>
                  </a:lnTo>
                  <a:lnTo>
                    <a:pt x="13" y="3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0" y="46"/>
                  </a:lnTo>
                  <a:lnTo>
                    <a:pt x="0" y="397"/>
                  </a:lnTo>
                  <a:lnTo>
                    <a:pt x="45" y="351"/>
                  </a:lnTo>
                  <a:lnTo>
                    <a:pt x="17" y="322"/>
                  </a:lnTo>
                  <a:lnTo>
                    <a:pt x="56" y="282"/>
                  </a:lnTo>
                  <a:lnTo>
                    <a:pt x="56" y="282"/>
                  </a:lnTo>
                  <a:lnTo>
                    <a:pt x="68" y="286"/>
                  </a:lnTo>
                  <a:lnTo>
                    <a:pt x="80" y="289"/>
                  </a:lnTo>
                  <a:lnTo>
                    <a:pt x="93" y="291"/>
                  </a:lnTo>
                  <a:lnTo>
                    <a:pt x="106" y="291"/>
                  </a:lnTo>
                  <a:lnTo>
                    <a:pt x="106" y="291"/>
                  </a:lnTo>
                  <a:lnTo>
                    <a:pt x="119" y="291"/>
                  </a:lnTo>
                  <a:lnTo>
                    <a:pt x="133" y="289"/>
                  </a:lnTo>
                  <a:lnTo>
                    <a:pt x="146" y="285"/>
                  </a:lnTo>
                  <a:lnTo>
                    <a:pt x="160" y="280"/>
                  </a:lnTo>
                  <a:lnTo>
                    <a:pt x="172" y="275"/>
                  </a:lnTo>
                  <a:lnTo>
                    <a:pt x="185" y="268"/>
                  </a:lnTo>
                  <a:lnTo>
                    <a:pt x="197" y="259"/>
                  </a:lnTo>
                  <a:lnTo>
                    <a:pt x="208" y="249"/>
                  </a:lnTo>
                  <a:lnTo>
                    <a:pt x="208" y="249"/>
                  </a:lnTo>
                  <a:lnTo>
                    <a:pt x="217" y="237"/>
                  </a:lnTo>
                  <a:lnTo>
                    <a:pt x="227" y="226"/>
                  </a:lnTo>
                  <a:lnTo>
                    <a:pt x="234" y="213"/>
                  </a:lnTo>
                  <a:lnTo>
                    <a:pt x="239" y="201"/>
                  </a:lnTo>
                  <a:lnTo>
                    <a:pt x="245" y="187"/>
                  </a:lnTo>
                  <a:lnTo>
                    <a:pt x="248" y="174"/>
                  </a:lnTo>
                  <a:lnTo>
                    <a:pt x="250" y="160"/>
                  </a:lnTo>
                  <a:lnTo>
                    <a:pt x="251" y="146"/>
                  </a:lnTo>
                  <a:lnTo>
                    <a:pt x="250" y="132"/>
                  </a:lnTo>
                  <a:lnTo>
                    <a:pt x="248" y="118"/>
                  </a:lnTo>
                  <a:lnTo>
                    <a:pt x="245" y="105"/>
                  </a:lnTo>
                  <a:lnTo>
                    <a:pt x="239" y="91"/>
                  </a:lnTo>
                  <a:lnTo>
                    <a:pt x="234" y="78"/>
                  </a:lnTo>
                  <a:lnTo>
                    <a:pt x="227" y="66"/>
                  </a:lnTo>
                  <a:lnTo>
                    <a:pt x="217" y="54"/>
                  </a:lnTo>
                  <a:lnTo>
                    <a:pt x="208" y="43"/>
                  </a:lnTo>
                  <a:lnTo>
                    <a:pt x="208" y="43"/>
                  </a:lnTo>
                  <a:lnTo>
                    <a:pt x="197" y="33"/>
                  </a:lnTo>
                  <a:lnTo>
                    <a:pt x="185" y="24"/>
                  </a:lnTo>
                  <a:lnTo>
                    <a:pt x="172" y="17"/>
                  </a:lnTo>
                  <a:lnTo>
                    <a:pt x="160" y="12"/>
                  </a:lnTo>
                  <a:lnTo>
                    <a:pt x="146" y="6"/>
                  </a:lnTo>
                  <a:lnTo>
                    <a:pt x="133" y="3"/>
                  </a:lnTo>
                  <a:lnTo>
                    <a:pt x="119" y="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87" name="Freeform 40"/>
            <p:cNvSpPr/>
            <p:nvPr/>
          </p:nvSpPr>
          <p:spPr bwMode="auto">
            <a:xfrm flipH="1">
              <a:off x="7858340" y="2303160"/>
              <a:ext cx="194832" cy="665775"/>
            </a:xfrm>
            <a:custGeom>
              <a:avLst/>
              <a:gdLst>
                <a:gd name="T0" fmla="*/ 0 w 163"/>
                <a:gd name="T1" fmla="*/ 76 h 557"/>
                <a:gd name="T2" fmla="*/ 10 w 163"/>
                <a:gd name="T3" fmla="*/ 78 h 557"/>
                <a:gd name="T4" fmla="*/ 27 w 163"/>
                <a:gd name="T5" fmla="*/ 86 h 557"/>
                <a:gd name="T6" fmla="*/ 43 w 163"/>
                <a:gd name="T7" fmla="*/ 95 h 557"/>
                <a:gd name="T8" fmla="*/ 57 w 163"/>
                <a:gd name="T9" fmla="*/ 108 h 557"/>
                <a:gd name="T10" fmla="*/ 69 w 163"/>
                <a:gd name="T11" fmla="*/ 122 h 557"/>
                <a:gd name="T12" fmla="*/ 79 w 163"/>
                <a:gd name="T13" fmla="*/ 138 h 557"/>
                <a:gd name="T14" fmla="*/ 85 w 163"/>
                <a:gd name="T15" fmla="*/ 157 h 557"/>
                <a:gd name="T16" fmla="*/ 88 w 163"/>
                <a:gd name="T17" fmla="*/ 175 h 557"/>
                <a:gd name="T18" fmla="*/ 89 w 163"/>
                <a:gd name="T19" fmla="*/ 186 h 557"/>
                <a:gd name="T20" fmla="*/ 87 w 163"/>
                <a:gd name="T21" fmla="*/ 205 h 557"/>
                <a:gd name="T22" fmla="*/ 82 w 163"/>
                <a:gd name="T23" fmla="*/ 224 h 557"/>
                <a:gd name="T24" fmla="*/ 74 w 163"/>
                <a:gd name="T25" fmla="*/ 241 h 557"/>
                <a:gd name="T26" fmla="*/ 63 w 163"/>
                <a:gd name="T27" fmla="*/ 257 h 557"/>
                <a:gd name="T28" fmla="*/ 50 w 163"/>
                <a:gd name="T29" fmla="*/ 270 h 557"/>
                <a:gd name="T30" fmla="*/ 36 w 163"/>
                <a:gd name="T31" fmla="*/ 281 h 557"/>
                <a:gd name="T32" fmla="*/ 18 w 163"/>
                <a:gd name="T33" fmla="*/ 289 h 557"/>
                <a:gd name="T34" fmla="*/ 0 w 163"/>
                <a:gd name="T35" fmla="*/ 295 h 557"/>
                <a:gd name="T36" fmla="*/ 0 w 163"/>
                <a:gd name="T37" fmla="*/ 557 h 557"/>
                <a:gd name="T38" fmla="*/ 46 w 163"/>
                <a:gd name="T39" fmla="*/ 473 h 557"/>
                <a:gd name="T40" fmla="*/ 101 w 163"/>
                <a:gd name="T41" fmla="*/ 369 h 557"/>
                <a:gd name="T42" fmla="*/ 136 w 163"/>
                <a:gd name="T43" fmla="*/ 289 h 557"/>
                <a:gd name="T44" fmla="*/ 153 w 163"/>
                <a:gd name="T45" fmla="*/ 242 h 557"/>
                <a:gd name="T46" fmla="*/ 162 w 163"/>
                <a:gd name="T47" fmla="*/ 202 h 557"/>
                <a:gd name="T48" fmla="*/ 163 w 163"/>
                <a:gd name="T49" fmla="*/ 186 h 557"/>
                <a:gd name="T50" fmla="*/ 160 w 163"/>
                <a:gd name="T51" fmla="*/ 150 h 557"/>
                <a:gd name="T52" fmla="*/ 151 w 163"/>
                <a:gd name="T53" fmla="*/ 118 h 557"/>
                <a:gd name="T54" fmla="*/ 136 w 163"/>
                <a:gd name="T55" fmla="*/ 88 h 557"/>
                <a:gd name="T56" fmla="*/ 116 w 163"/>
                <a:gd name="T57" fmla="*/ 61 h 557"/>
                <a:gd name="T58" fmla="*/ 92 w 163"/>
                <a:gd name="T59" fmla="*/ 38 h 557"/>
                <a:gd name="T60" fmla="*/ 64 w 163"/>
                <a:gd name="T61" fmla="*/ 21 h 557"/>
                <a:gd name="T62" fmla="*/ 34 w 163"/>
                <a:gd name="T63" fmla="*/ 7 h 557"/>
                <a:gd name="T64" fmla="*/ 0 w 163"/>
                <a:gd name="T65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" h="557">
                  <a:moveTo>
                    <a:pt x="0" y="0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0" y="78"/>
                  </a:lnTo>
                  <a:lnTo>
                    <a:pt x="18" y="81"/>
                  </a:lnTo>
                  <a:lnTo>
                    <a:pt x="27" y="86"/>
                  </a:lnTo>
                  <a:lnTo>
                    <a:pt x="36" y="90"/>
                  </a:lnTo>
                  <a:lnTo>
                    <a:pt x="43" y="95"/>
                  </a:lnTo>
                  <a:lnTo>
                    <a:pt x="50" y="101"/>
                  </a:lnTo>
                  <a:lnTo>
                    <a:pt x="57" y="108"/>
                  </a:lnTo>
                  <a:lnTo>
                    <a:pt x="63" y="115"/>
                  </a:lnTo>
                  <a:lnTo>
                    <a:pt x="69" y="122"/>
                  </a:lnTo>
                  <a:lnTo>
                    <a:pt x="74" y="129"/>
                  </a:lnTo>
                  <a:lnTo>
                    <a:pt x="79" y="138"/>
                  </a:lnTo>
                  <a:lnTo>
                    <a:pt x="82" y="147"/>
                  </a:lnTo>
                  <a:lnTo>
                    <a:pt x="85" y="157"/>
                  </a:lnTo>
                  <a:lnTo>
                    <a:pt x="87" y="166"/>
                  </a:lnTo>
                  <a:lnTo>
                    <a:pt x="88" y="17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8" y="195"/>
                  </a:lnTo>
                  <a:lnTo>
                    <a:pt x="87" y="205"/>
                  </a:lnTo>
                  <a:lnTo>
                    <a:pt x="85" y="215"/>
                  </a:lnTo>
                  <a:lnTo>
                    <a:pt x="82" y="224"/>
                  </a:lnTo>
                  <a:lnTo>
                    <a:pt x="79" y="233"/>
                  </a:lnTo>
                  <a:lnTo>
                    <a:pt x="74" y="241"/>
                  </a:lnTo>
                  <a:lnTo>
                    <a:pt x="69" y="249"/>
                  </a:lnTo>
                  <a:lnTo>
                    <a:pt x="63" y="257"/>
                  </a:lnTo>
                  <a:lnTo>
                    <a:pt x="57" y="263"/>
                  </a:lnTo>
                  <a:lnTo>
                    <a:pt x="50" y="270"/>
                  </a:lnTo>
                  <a:lnTo>
                    <a:pt x="43" y="276"/>
                  </a:lnTo>
                  <a:lnTo>
                    <a:pt x="36" y="281"/>
                  </a:lnTo>
                  <a:lnTo>
                    <a:pt x="27" y="285"/>
                  </a:lnTo>
                  <a:lnTo>
                    <a:pt x="18" y="289"/>
                  </a:lnTo>
                  <a:lnTo>
                    <a:pt x="10" y="293"/>
                  </a:lnTo>
                  <a:lnTo>
                    <a:pt x="0" y="295"/>
                  </a:lnTo>
                  <a:lnTo>
                    <a:pt x="0" y="557"/>
                  </a:lnTo>
                  <a:lnTo>
                    <a:pt x="0" y="557"/>
                  </a:lnTo>
                  <a:lnTo>
                    <a:pt x="21" y="519"/>
                  </a:lnTo>
                  <a:lnTo>
                    <a:pt x="46" y="473"/>
                  </a:lnTo>
                  <a:lnTo>
                    <a:pt x="73" y="422"/>
                  </a:lnTo>
                  <a:lnTo>
                    <a:pt x="101" y="369"/>
                  </a:lnTo>
                  <a:lnTo>
                    <a:pt x="125" y="316"/>
                  </a:lnTo>
                  <a:lnTo>
                    <a:pt x="136" y="289"/>
                  </a:lnTo>
                  <a:lnTo>
                    <a:pt x="145" y="265"/>
                  </a:lnTo>
                  <a:lnTo>
                    <a:pt x="153" y="242"/>
                  </a:lnTo>
                  <a:lnTo>
                    <a:pt x="158" y="220"/>
                  </a:lnTo>
                  <a:lnTo>
                    <a:pt x="162" y="202"/>
                  </a:lnTo>
                  <a:lnTo>
                    <a:pt x="163" y="186"/>
                  </a:lnTo>
                  <a:lnTo>
                    <a:pt x="163" y="186"/>
                  </a:lnTo>
                  <a:lnTo>
                    <a:pt x="162" y="168"/>
                  </a:lnTo>
                  <a:lnTo>
                    <a:pt x="160" y="150"/>
                  </a:lnTo>
                  <a:lnTo>
                    <a:pt x="156" y="134"/>
                  </a:lnTo>
                  <a:lnTo>
                    <a:pt x="151" y="118"/>
                  </a:lnTo>
                  <a:lnTo>
                    <a:pt x="145" y="102"/>
                  </a:lnTo>
                  <a:lnTo>
                    <a:pt x="136" y="88"/>
                  </a:lnTo>
                  <a:lnTo>
                    <a:pt x="127" y="74"/>
                  </a:lnTo>
                  <a:lnTo>
                    <a:pt x="116" y="61"/>
                  </a:lnTo>
                  <a:lnTo>
                    <a:pt x="105" y="50"/>
                  </a:lnTo>
                  <a:lnTo>
                    <a:pt x="92" y="38"/>
                  </a:lnTo>
                  <a:lnTo>
                    <a:pt x="79" y="29"/>
                  </a:lnTo>
                  <a:lnTo>
                    <a:pt x="64" y="21"/>
                  </a:lnTo>
                  <a:lnTo>
                    <a:pt x="49" y="13"/>
                  </a:lnTo>
                  <a:lnTo>
                    <a:pt x="34" y="7"/>
                  </a:lnTo>
                  <a:lnTo>
                    <a:pt x="17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37" name="그룹 87"/>
          <p:cNvGrpSpPr/>
          <p:nvPr/>
        </p:nvGrpSpPr>
        <p:grpSpPr>
          <a:xfrm>
            <a:off x="1465177" y="1305717"/>
            <a:ext cx="1263131" cy="1281261"/>
            <a:chOff x="7668344" y="5495925"/>
            <a:chExt cx="1261419" cy="1279525"/>
          </a:xfrm>
        </p:grpSpPr>
        <p:sp>
          <p:nvSpPr>
            <p:cNvPr id="1048788" name="Freeform 13"/>
            <p:cNvSpPr/>
            <p:nvPr/>
          </p:nvSpPr>
          <p:spPr bwMode="auto">
            <a:xfrm>
              <a:off x="8315651" y="5495925"/>
              <a:ext cx="614112" cy="614112"/>
            </a:xfrm>
            <a:custGeom>
              <a:avLst/>
              <a:gdLst>
                <a:gd name="T0" fmla="*/ 0 w 407"/>
                <a:gd name="T1" fmla="*/ 0 h 407"/>
                <a:gd name="T2" fmla="*/ 0 w 407"/>
                <a:gd name="T3" fmla="*/ 407 h 407"/>
                <a:gd name="T4" fmla="*/ 407 w 407"/>
                <a:gd name="T5" fmla="*/ 407 h 407"/>
                <a:gd name="T6" fmla="*/ 0 w 407"/>
                <a:gd name="T7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7" h="407">
                  <a:moveTo>
                    <a:pt x="0" y="0"/>
                  </a:moveTo>
                  <a:lnTo>
                    <a:pt x="0" y="407"/>
                  </a:lnTo>
                  <a:lnTo>
                    <a:pt x="407" y="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89" name="Freeform 14"/>
            <p:cNvSpPr/>
            <p:nvPr/>
          </p:nvSpPr>
          <p:spPr bwMode="auto">
            <a:xfrm>
              <a:off x="8315651" y="5495925"/>
              <a:ext cx="614112" cy="614112"/>
            </a:xfrm>
            <a:custGeom>
              <a:avLst/>
              <a:gdLst>
                <a:gd name="T0" fmla="*/ 0 w 407"/>
                <a:gd name="T1" fmla="*/ 0 h 407"/>
                <a:gd name="T2" fmla="*/ 0 w 407"/>
                <a:gd name="T3" fmla="*/ 407 h 407"/>
                <a:gd name="T4" fmla="*/ 407 w 407"/>
                <a:gd name="T5" fmla="*/ 407 h 407"/>
                <a:gd name="T6" fmla="*/ 0 w 407"/>
                <a:gd name="T7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7" h="407">
                  <a:moveTo>
                    <a:pt x="0" y="0"/>
                  </a:moveTo>
                  <a:lnTo>
                    <a:pt x="0" y="407"/>
                  </a:lnTo>
                  <a:lnTo>
                    <a:pt x="407" y="40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90" name="Freeform 15"/>
            <p:cNvSpPr/>
            <p:nvPr/>
          </p:nvSpPr>
          <p:spPr bwMode="auto">
            <a:xfrm>
              <a:off x="7668344" y="5495925"/>
              <a:ext cx="612603" cy="614112"/>
            </a:xfrm>
            <a:custGeom>
              <a:avLst/>
              <a:gdLst>
                <a:gd name="T0" fmla="*/ 406 w 406"/>
                <a:gd name="T1" fmla="*/ 0 h 407"/>
                <a:gd name="T2" fmla="*/ 0 w 406"/>
                <a:gd name="T3" fmla="*/ 0 h 407"/>
                <a:gd name="T4" fmla="*/ 406 w 406"/>
                <a:gd name="T5" fmla="*/ 407 h 407"/>
                <a:gd name="T6" fmla="*/ 406 w 406"/>
                <a:gd name="T7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407">
                  <a:moveTo>
                    <a:pt x="406" y="0"/>
                  </a:moveTo>
                  <a:lnTo>
                    <a:pt x="0" y="0"/>
                  </a:lnTo>
                  <a:lnTo>
                    <a:pt x="406" y="407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91" name="Freeform 17"/>
            <p:cNvSpPr/>
            <p:nvPr/>
          </p:nvSpPr>
          <p:spPr bwMode="auto">
            <a:xfrm>
              <a:off x="8315651" y="5495925"/>
              <a:ext cx="614112" cy="614112"/>
            </a:xfrm>
            <a:custGeom>
              <a:avLst/>
              <a:gdLst>
                <a:gd name="T0" fmla="*/ 407 w 407"/>
                <a:gd name="T1" fmla="*/ 0 h 407"/>
                <a:gd name="T2" fmla="*/ 0 w 407"/>
                <a:gd name="T3" fmla="*/ 0 h 407"/>
                <a:gd name="T4" fmla="*/ 0 w 407"/>
                <a:gd name="T5" fmla="*/ 407 h 407"/>
                <a:gd name="T6" fmla="*/ 407 w 407"/>
                <a:gd name="T7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7" h="407">
                  <a:moveTo>
                    <a:pt x="407" y="0"/>
                  </a:moveTo>
                  <a:lnTo>
                    <a:pt x="0" y="0"/>
                  </a:lnTo>
                  <a:lnTo>
                    <a:pt x="0" y="407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1"/>
              <a:endParaRPr lang="ko-KR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48792" name="Freeform 18"/>
            <p:cNvSpPr/>
            <p:nvPr/>
          </p:nvSpPr>
          <p:spPr bwMode="auto">
            <a:xfrm>
              <a:off x="8315651" y="6161338"/>
              <a:ext cx="614112" cy="614112"/>
            </a:xfrm>
            <a:custGeom>
              <a:avLst/>
              <a:gdLst>
                <a:gd name="T0" fmla="*/ 407 w 407"/>
                <a:gd name="T1" fmla="*/ 0 h 407"/>
                <a:gd name="T2" fmla="*/ 0 w 407"/>
                <a:gd name="T3" fmla="*/ 0 h 407"/>
                <a:gd name="T4" fmla="*/ 0 w 407"/>
                <a:gd name="T5" fmla="*/ 407 h 407"/>
                <a:gd name="T6" fmla="*/ 0 w 407"/>
                <a:gd name="T7" fmla="*/ 0 h 407"/>
                <a:gd name="T8" fmla="*/ 203 w 407"/>
                <a:gd name="T9" fmla="*/ 204 h 407"/>
                <a:gd name="T10" fmla="*/ 407 w 407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7" h="407">
                  <a:moveTo>
                    <a:pt x="407" y="0"/>
                  </a:moveTo>
                  <a:lnTo>
                    <a:pt x="0" y="0"/>
                  </a:lnTo>
                  <a:lnTo>
                    <a:pt x="0" y="407"/>
                  </a:lnTo>
                  <a:lnTo>
                    <a:pt x="0" y="0"/>
                  </a:lnTo>
                  <a:lnTo>
                    <a:pt x="203" y="204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93" name="Freeform 19"/>
            <p:cNvSpPr/>
            <p:nvPr/>
          </p:nvSpPr>
          <p:spPr bwMode="auto">
            <a:xfrm>
              <a:off x="8315651" y="6161338"/>
              <a:ext cx="614112" cy="614112"/>
            </a:xfrm>
            <a:custGeom>
              <a:avLst/>
              <a:gdLst>
                <a:gd name="T0" fmla="*/ 407 w 407"/>
                <a:gd name="T1" fmla="*/ 0 h 407"/>
                <a:gd name="T2" fmla="*/ 0 w 407"/>
                <a:gd name="T3" fmla="*/ 0 h 407"/>
                <a:gd name="T4" fmla="*/ 0 w 407"/>
                <a:gd name="T5" fmla="*/ 407 h 407"/>
                <a:gd name="T6" fmla="*/ 0 w 407"/>
                <a:gd name="T7" fmla="*/ 0 h 407"/>
                <a:gd name="T8" fmla="*/ 203 w 407"/>
                <a:gd name="T9" fmla="*/ 204 h 407"/>
                <a:gd name="T10" fmla="*/ 407 w 407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7" h="407">
                  <a:moveTo>
                    <a:pt x="407" y="0"/>
                  </a:moveTo>
                  <a:lnTo>
                    <a:pt x="0" y="0"/>
                  </a:lnTo>
                  <a:lnTo>
                    <a:pt x="0" y="407"/>
                  </a:lnTo>
                  <a:lnTo>
                    <a:pt x="0" y="0"/>
                  </a:lnTo>
                  <a:lnTo>
                    <a:pt x="203" y="204"/>
                  </a:lnTo>
                  <a:lnTo>
                    <a:pt x="407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94" name="Freeform 20"/>
            <p:cNvSpPr/>
            <p:nvPr/>
          </p:nvSpPr>
          <p:spPr bwMode="auto">
            <a:xfrm>
              <a:off x="7668344" y="5495925"/>
              <a:ext cx="612603" cy="614112"/>
            </a:xfrm>
            <a:custGeom>
              <a:avLst/>
              <a:gdLst>
                <a:gd name="T0" fmla="*/ 0 w 406"/>
                <a:gd name="T1" fmla="*/ 407 h 407"/>
                <a:gd name="T2" fmla="*/ 406 w 406"/>
                <a:gd name="T3" fmla="*/ 407 h 407"/>
                <a:gd name="T4" fmla="*/ 406 w 406"/>
                <a:gd name="T5" fmla="*/ 0 h 407"/>
                <a:gd name="T6" fmla="*/ 0 w 406"/>
                <a:gd name="T7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407">
                  <a:moveTo>
                    <a:pt x="0" y="407"/>
                  </a:moveTo>
                  <a:lnTo>
                    <a:pt x="406" y="407"/>
                  </a:lnTo>
                  <a:lnTo>
                    <a:pt x="406" y="0"/>
                  </a:lnTo>
                  <a:lnTo>
                    <a:pt x="0" y="40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95" name="Freeform 23"/>
            <p:cNvSpPr/>
            <p:nvPr/>
          </p:nvSpPr>
          <p:spPr bwMode="auto">
            <a:xfrm>
              <a:off x="8280947" y="6161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96" name="Freeform 24"/>
            <p:cNvSpPr/>
            <p:nvPr/>
          </p:nvSpPr>
          <p:spPr bwMode="auto">
            <a:xfrm>
              <a:off x="7668344" y="6161338"/>
              <a:ext cx="612603" cy="614112"/>
            </a:xfrm>
            <a:custGeom>
              <a:avLst/>
              <a:gdLst>
                <a:gd name="T0" fmla="*/ 406 w 406"/>
                <a:gd name="T1" fmla="*/ 407 h 407"/>
                <a:gd name="T2" fmla="*/ 406 w 406"/>
                <a:gd name="T3" fmla="*/ 0 h 407"/>
                <a:gd name="T4" fmla="*/ 0 w 406"/>
                <a:gd name="T5" fmla="*/ 0 h 407"/>
                <a:gd name="T6" fmla="*/ 406 w 406"/>
                <a:gd name="T7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407">
                  <a:moveTo>
                    <a:pt x="406" y="407"/>
                  </a:moveTo>
                  <a:lnTo>
                    <a:pt x="406" y="0"/>
                  </a:lnTo>
                  <a:lnTo>
                    <a:pt x="0" y="0"/>
                  </a:lnTo>
                  <a:lnTo>
                    <a:pt x="406" y="407"/>
                  </a:lnTo>
                  <a:close/>
                </a:path>
              </a:pathLst>
            </a:custGeom>
            <a:solidFill>
              <a:srgbClr val="BDA8D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97" name="Freeform 25"/>
            <p:cNvSpPr/>
            <p:nvPr/>
          </p:nvSpPr>
          <p:spPr bwMode="auto">
            <a:xfrm>
              <a:off x="7668344" y="6161338"/>
              <a:ext cx="612603" cy="614112"/>
            </a:xfrm>
            <a:custGeom>
              <a:avLst/>
              <a:gdLst>
                <a:gd name="T0" fmla="*/ 406 w 406"/>
                <a:gd name="T1" fmla="*/ 407 h 407"/>
                <a:gd name="T2" fmla="*/ 406 w 406"/>
                <a:gd name="T3" fmla="*/ 0 h 407"/>
                <a:gd name="T4" fmla="*/ 0 w 406"/>
                <a:gd name="T5" fmla="*/ 0 h 407"/>
                <a:gd name="T6" fmla="*/ 406 w 406"/>
                <a:gd name="T7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407">
                  <a:moveTo>
                    <a:pt x="406" y="407"/>
                  </a:moveTo>
                  <a:lnTo>
                    <a:pt x="406" y="0"/>
                  </a:lnTo>
                  <a:lnTo>
                    <a:pt x="0" y="0"/>
                  </a:lnTo>
                  <a:lnTo>
                    <a:pt x="406" y="407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98" name="Freeform 26"/>
            <p:cNvSpPr/>
            <p:nvPr/>
          </p:nvSpPr>
          <p:spPr bwMode="auto">
            <a:xfrm>
              <a:off x="8315651" y="6161338"/>
              <a:ext cx="614112" cy="614112"/>
            </a:xfrm>
            <a:custGeom>
              <a:avLst/>
              <a:gdLst>
                <a:gd name="T0" fmla="*/ 0 w 407"/>
                <a:gd name="T1" fmla="*/ 0 h 407"/>
                <a:gd name="T2" fmla="*/ 0 w 407"/>
                <a:gd name="T3" fmla="*/ 407 h 407"/>
                <a:gd name="T4" fmla="*/ 407 w 407"/>
                <a:gd name="T5" fmla="*/ 407 h 407"/>
                <a:gd name="T6" fmla="*/ 0 w 407"/>
                <a:gd name="T7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7" h="407">
                  <a:moveTo>
                    <a:pt x="0" y="0"/>
                  </a:moveTo>
                  <a:lnTo>
                    <a:pt x="0" y="407"/>
                  </a:lnTo>
                  <a:lnTo>
                    <a:pt x="407" y="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99" name="Freeform 28"/>
            <p:cNvSpPr/>
            <p:nvPr/>
          </p:nvSpPr>
          <p:spPr bwMode="auto">
            <a:xfrm>
              <a:off x="8197959" y="6292610"/>
              <a:ext cx="82989" cy="203698"/>
            </a:xfrm>
            <a:custGeom>
              <a:avLst/>
              <a:gdLst>
                <a:gd name="T0" fmla="*/ 55 w 55"/>
                <a:gd name="T1" fmla="*/ 0 h 135"/>
                <a:gd name="T2" fmla="*/ 55 w 55"/>
                <a:gd name="T3" fmla="*/ 0 h 135"/>
                <a:gd name="T4" fmla="*/ 44 w 55"/>
                <a:gd name="T5" fmla="*/ 3 h 135"/>
                <a:gd name="T6" fmla="*/ 33 w 55"/>
                <a:gd name="T7" fmla="*/ 8 h 135"/>
                <a:gd name="T8" fmla="*/ 24 w 55"/>
                <a:gd name="T9" fmla="*/ 16 h 135"/>
                <a:gd name="T10" fmla="*/ 16 w 55"/>
                <a:gd name="T11" fmla="*/ 24 h 135"/>
                <a:gd name="T12" fmla="*/ 9 w 55"/>
                <a:gd name="T13" fmla="*/ 34 h 135"/>
                <a:gd name="T14" fmla="*/ 4 w 55"/>
                <a:gd name="T15" fmla="*/ 44 h 135"/>
                <a:gd name="T16" fmla="*/ 1 w 55"/>
                <a:gd name="T17" fmla="*/ 55 h 135"/>
                <a:gd name="T18" fmla="*/ 0 w 55"/>
                <a:gd name="T19" fmla="*/ 68 h 135"/>
                <a:gd name="T20" fmla="*/ 0 w 55"/>
                <a:gd name="T21" fmla="*/ 68 h 135"/>
                <a:gd name="T22" fmla="*/ 1 w 55"/>
                <a:gd name="T23" fmla="*/ 80 h 135"/>
                <a:gd name="T24" fmla="*/ 4 w 55"/>
                <a:gd name="T25" fmla="*/ 91 h 135"/>
                <a:gd name="T26" fmla="*/ 9 w 55"/>
                <a:gd name="T27" fmla="*/ 101 h 135"/>
                <a:gd name="T28" fmla="*/ 16 w 55"/>
                <a:gd name="T29" fmla="*/ 112 h 135"/>
                <a:gd name="T30" fmla="*/ 24 w 55"/>
                <a:gd name="T31" fmla="*/ 119 h 135"/>
                <a:gd name="T32" fmla="*/ 33 w 55"/>
                <a:gd name="T33" fmla="*/ 127 h 135"/>
                <a:gd name="T34" fmla="*/ 44 w 55"/>
                <a:gd name="T35" fmla="*/ 132 h 135"/>
                <a:gd name="T36" fmla="*/ 55 w 55"/>
                <a:gd name="T37" fmla="*/ 135 h 135"/>
                <a:gd name="T38" fmla="*/ 55 w 55"/>
                <a:gd name="T3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" h="135">
                  <a:moveTo>
                    <a:pt x="55" y="0"/>
                  </a:moveTo>
                  <a:lnTo>
                    <a:pt x="55" y="0"/>
                  </a:lnTo>
                  <a:lnTo>
                    <a:pt x="44" y="3"/>
                  </a:lnTo>
                  <a:lnTo>
                    <a:pt x="33" y="8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9" y="34"/>
                  </a:lnTo>
                  <a:lnTo>
                    <a:pt x="4" y="44"/>
                  </a:lnTo>
                  <a:lnTo>
                    <a:pt x="1" y="55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1" y="80"/>
                  </a:lnTo>
                  <a:lnTo>
                    <a:pt x="4" y="91"/>
                  </a:lnTo>
                  <a:lnTo>
                    <a:pt x="9" y="101"/>
                  </a:lnTo>
                  <a:lnTo>
                    <a:pt x="16" y="112"/>
                  </a:lnTo>
                  <a:lnTo>
                    <a:pt x="24" y="119"/>
                  </a:lnTo>
                  <a:lnTo>
                    <a:pt x="33" y="127"/>
                  </a:lnTo>
                  <a:lnTo>
                    <a:pt x="44" y="132"/>
                  </a:lnTo>
                  <a:lnTo>
                    <a:pt x="55" y="135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800" name="Freeform 30"/>
            <p:cNvSpPr/>
            <p:nvPr/>
          </p:nvSpPr>
          <p:spPr bwMode="auto">
            <a:xfrm>
              <a:off x="8083285" y="6512905"/>
              <a:ext cx="197663" cy="262544"/>
            </a:xfrm>
            <a:custGeom>
              <a:avLst/>
              <a:gdLst>
                <a:gd name="T0" fmla="*/ 114 w 131"/>
                <a:gd name="T1" fmla="*/ 0 h 174"/>
                <a:gd name="T2" fmla="*/ 114 w 131"/>
                <a:gd name="T3" fmla="*/ 0 h 174"/>
                <a:gd name="T4" fmla="*/ 102 w 131"/>
                <a:gd name="T5" fmla="*/ 0 h 174"/>
                <a:gd name="T6" fmla="*/ 88 w 131"/>
                <a:gd name="T7" fmla="*/ 1 h 174"/>
                <a:gd name="T8" fmla="*/ 73 w 131"/>
                <a:gd name="T9" fmla="*/ 4 h 174"/>
                <a:gd name="T10" fmla="*/ 56 w 131"/>
                <a:gd name="T11" fmla="*/ 8 h 174"/>
                <a:gd name="T12" fmla="*/ 39 w 131"/>
                <a:gd name="T13" fmla="*/ 13 h 174"/>
                <a:gd name="T14" fmla="*/ 32 w 131"/>
                <a:gd name="T15" fmla="*/ 16 h 174"/>
                <a:gd name="T16" fmla="*/ 25 w 131"/>
                <a:gd name="T17" fmla="*/ 20 h 174"/>
                <a:gd name="T18" fmla="*/ 17 w 131"/>
                <a:gd name="T19" fmla="*/ 24 h 174"/>
                <a:gd name="T20" fmla="*/ 11 w 131"/>
                <a:gd name="T21" fmla="*/ 31 h 174"/>
                <a:gd name="T22" fmla="*/ 5 w 131"/>
                <a:gd name="T23" fmla="*/ 36 h 174"/>
                <a:gd name="T24" fmla="*/ 0 w 131"/>
                <a:gd name="T25" fmla="*/ 43 h 174"/>
                <a:gd name="T26" fmla="*/ 131 w 131"/>
                <a:gd name="T27" fmla="*/ 174 h 174"/>
                <a:gd name="T28" fmla="*/ 131 w 131"/>
                <a:gd name="T29" fmla="*/ 0 h 174"/>
                <a:gd name="T30" fmla="*/ 126 w 131"/>
                <a:gd name="T31" fmla="*/ 0 h 174"/>
                <a:gd name="T32" fmla="*/ 126 w 131"/>
                <a:gd name="T33" fmla="*/ 0 h 174"/>
                <a:gd name="T34" fmla="*/ 114 w 131"/>
                <a:gd name="T3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1" h="174">
                  <a:moveTo>
                    <a:pt x="114" y="0"/>
                  </a:moveTo>
                  <a:lnTo>
                    <a:pt x="114" y="0"/>
                  </a:lnTo>
                  <a:lnTo>
                    <a:pt x="102" y="0"/>
                  </a:lnTo>
                  <a:lnTo>
                    <a:pt x="88" y="1"/>
                  </a:lnTo>
                  <a:lnTo>
                    <a:pt x="73" y="4"/>
                  </a:lnTo>
                  <a:lnTo>
                    <a:pt x="56" y="8"/>
                  </a:lnTo>
                  <a:lnTo>
                    <a:pt x="39" y="13"/>
                  </a:lnTo>
                  <a:lnTo>
                    <a:pt x="32" y="16"/>
                  </a:lnTo>
                  <a:lnTo>
                    <a:pt x="25" y="20"/>
                  </a:lnTo>
                  <a:lnTo>
                    <a:pt x="17" y="24"/>
                  </a:lnTo>
                  <a:lnTo>
                    <a:pt x="11" y="31"/>
                  </a:lnTo>
                  <a:lnTo>
                    <a:pt x="5" y="36"/>
                  </a:lnTo>
                  <a:lnTo>
                    <a:pt x="0" y="43"/>
                  </a:lnTo>
                  <a:lnTo>
                    <a:pt x="131" y="174"/>
                  </a:lnTo>
                  <a:lnTo>
                    <a:pt x="131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801" name="Freeform 31"/>
            <p:cNvSpPr/>
            <p:nvPr/>
          </p:nvSpPr>
          <p:spPr bwMode="auto">
            <a:xfrm>
              <a:off x="8083285" y="6512905"/>
              <a:ext cx="197663" cy="262544"/>
            </a:xfrm>
            <a:custGeom>
              <a:avLst/>
              <a:gdLst>
                <a:gd name="T0" fmla="*/ 114 w 131"/>
                <a:gd name="T1" fmla="*/ 0 h 174"/>
                <a:gd name="T2" fmla="*/ 114 w 131"/>
                <a:gd name="T3" fmla="*/ 0 h 174"/>
                <a:gd name="T4" fmla="*/ 102 w 131"/>
                <a:gd name="T5" fmla="*/ 0 h 174"/>
                <a:gd name="T6" fmla="*/ 88 w 131"/>
                <a:gd name="T7" fmla="*/ 1 h 174"/>
                <a:gd name="T8" fmla="*/ 73 w 131"/>
                <a:gd name="T9" fmla="*/ 4 h 174"/>
                <a:gd name="T10" fmla="*/ 56 w 131"/>
                <a:gd name="T11" fmla="*/ 8 h 174"/>
                <a:gd name="T12" fmla="*/ 39 w 131"/>
                <a:gd name="T13" fmla="*/ 13 h 174"/>
                <a:gd name="T14" fmla="*/ 32 w 131"/>
                <a:gd name="T15" fmla="*/ 16 h 174"/>
                <a:gd name="T16" fmla="*/ 25 w 131"/>
                <a:gd name="T17" fmla="*/ 20 h 174"/>
                <a:gd name="T18" fmla="*/ 17 w 131"/>
                <a:gd name="T19" fmla="*/ 24 h 174"/>
                <a:gd name="T20" fmla="*/ 11 w 131"/>
                <a:gd name="T21" fmla="*/ 31 h 174"/>
                <a:gd name="T22" fmla="*/ 5 w 131"/>
                <a:gd name="T23" fmla="*/ 36 h 174"/>
                <a:gd name="T24" fmla="*/ 0 w 131"/>
                <a:gd name="T25" fmla="*/ 43 h 174"/>
                <a:gd name="T26" fmla="*/ 131 w 131"/>
                <a:gd name="T27" fmla="*/ 174 h 174"/>
                <a:gd name="T28" fmla="*/ 131 w 131"/>
                <a:gd name="T29" fmla="*/ 0 h 174"/>
                <a:gd name="T30" fmla="*/ 126 w 131"/>
                <a:gd name="T31" fmla="*/ 0 h 174"/>
                <a:gd name="T32" fmla="*/ 126 w 131"/>
                <a:gd name="T33" fmla="*/ 0 h 174"/>
                <a:gd name="T34" fmla="*/ 114 w 131"/>
                <a:gd name="T3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1" h="174">
                  <a:moveTo>
                    <a:pt x="114" y="0"/>
                  </a:moveTo>
                  <a:lnTo>
                    <a:pt x="114" y="0"/>
                  </a:lnTo>
                  <a:lnTo>
                    <a:pt x="102" y="0"/>
                  </a:lnTo>
                  <a:lnTo>
                    <a:pt x="88" y="1"/>
                  </a:lnTo>
                  <a:lnTo>
                    <a:pt x="73" y="4"/>
                  </a:lnTo>
                  <a:lnTo>
                    <a:pt x="56" y="8"/>
                  </a:lnTo>
                  <a:lnTo>
                    <a:pt x="39" y="13"/>
                  </a:lnTo>
                  <a:lnTo>
                    <a:pt x="32" y="16"/>
                  </a:lnTo>
                  <a:lnTo>
                    <a:pt x="25" y="20"/>
                  </a:lnTo>
                  <a:lnTo>
                    <a:pt x="17" y="24"/>
                  </a:lnTo>
                  <a:lnTo>
                    <a:pt x="11" y="31"/>
                  </a:lnTo>
                  <a:lnTo>
                    <a:pt x="5" y="36"/>
                  </a:lnTo>
                  <a:lnTo>
                    <a:pt x="0" y="43"/>
                  </a:lnTo>
                  <a:lnTo>
                    <a:pt x="131" y="174"/>
                  </a:lnTo>
                  <a:lnTo>
                    <a:pt x="131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14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802" name="Freeform 32"/>
            <p:cNvSpPr/>
            <p:nvPr/>
          </p:nvSpPr>
          <p:spPr bwMode="auto">
            <a:xfrm>
              <a:off x="8315651" y="6291101"/>
              <a:ext cx="92042" cy="206716"/>
            </a:xfrm>
            <a:custGeom>
              <a:avLst/>
              <a:gdLst>
                <a:gd name="T0" fmla="*/ 0 w 61"/>
                <a:gd name="T1" fmla="*/ 0 h 137"/>
                <a:gd name="T2" fmla="*/ 0 w 61"/>
                <a:gd name="T3" fmla="*/ 137 h 137"/>
                <a:gd name="T4" fmla="*/ 0 w 61"/>
                <a:gd name="T5" fmla="*/ 137 h 137"/>
                <a:gd name="T6" fmla="*/ 12 w 61"/>
                <a:gd name="T7" fmla="*/ 135 h 137"/>
                <a:gd name="T8" fmla="*/ 23 w 61"/>
                <a:gd name="T9" fmla="*/ 130 h 137"/>
                <a:gd name="T10" fmla="*/ 34 w 61"/>
                <a:gd name="T11" fmla="*/ 122 h 137"/>
                <a:gd name="T12" fmla="*/ 43 w 61"/>
                <a:gd name="T13" fmla="*/ 114 h 137"/>
                <a:gd name="T14" fmla="*/ 50 w 61"/>
                <a:gd name="T15" fmla="*/ 105 h 137"/>
                <a:gd name="T16" fmla="*/ 56 w 61"/>
                <a:gd name="T17" fmla="*/ 93 h 137"/>
                <a:gd name="T18" fmla="*/ 59 w 61"/>
                <a:gd name="T19" fmla="*/ 82 h 137"/>
                <a:gd name="T20" fmla="*/ 61 w 61"/>
                <a:gd name="T21" fmla="*/ 69 h 137"/>
                <a:gd name="T22" fmla="*/ 61 w 61"/>
                <a:gd name="T23" fmla="*/ 69 h 137"/>
                <a:gd name="T24" fmla="*/ 59 w 61"/>
                <a:gd name="T25" fmla="*/ 55 h 137"/>
                <a:gd name="T26" fmla="*/ 56 w 61"/>
                <a:gd name="T27" fmla="*/ 44 h 137"/>
                <a:gd name="T28" fmla="*/ 50 w 61"/>
                <a:gd name="T29" fmla="*/ 32 h 137"/>
                <a:gd name="T30" fmla="*/ 43 w 61"/>
                <a:gd name="T31" fmla="*/ 23 h 137"/>
                <a:gd name="T32" fmla="*/ 34 w 61"/>
                <a:gd name="T33" fmla="*/ 15 h 137"/>
                <a:gd name="T34" fmla="*/ 23 w 61"/>
                <a:gd name="T35" fmla="*/ 7 h 137"/>
                <a:gd name="T36" fmla="*/ 12 w 61"/>
                <a:gd name="T37" fmla="*/ 3 h 137"/>
                <a:gd name="T38" fmla="*/ 0 w 61"/>
                <a:gd name="T3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137">
                  <a:moveTo>
                    <a:pt x="0" y="0"/>
                  </a:moveTo>
                  <a:lnTo>
                    <a:pt x="0" y="137"/>
                  </a:lnTo>
                  <a:lnTo>
                    <a:pt x="0" y="137"/>
                  </a:lnTo>
                  <a:lnTo>
                    <a:pt x="12" y="135"/>
                  </a:lnTo>
                  <a:lnTo>
                    <a:pt x="23" y="130"/>
                  </a:lnTo>
                  <a:lnTo>
                    <a:pt x="34" y="122"/>
                  </a:lnTo>
                  <a:lnTo>
                    <a:pt x="43" y="114"/>
                  </a:lnTo>
                  <a:lnTo>
                    <a:pt x="50" y="105"/>
                  </a:lnTo>
                  <a:lnTo>
                    <a:pt x="56" y="93"/>
                  </a:lnTo>
                  <a:lnTo>
                    <a:pt x="59" y="82"/>
                  </a:lnTo>
                  <a:lnTo>
                    <a:pt x="61" y="69"/>
                  </a:lnTo>
                  <a:lnTo>
                    <a:pt x="61" y="69"/>
                  </a:lnTo>
                  <a:lnTo>
                    <a:pt x="59" y="55"/>
                  </a:lnTo>
                  <a:lnTo>
                    <a:pt x="56" y="44"/>
                  </a:lnTo>
                  <a:lnTo>
                    <a:pt x="50" y="32"/>
                  </a:lnTo>
                  <a:lnTo>
                    <a:pt x="43" y="23"/>
                  </a:lnTo>
                  <a:lnTo>
                    <a:pt x="34" y="15"/>
                  </a:lnTo>
                  <a:lnTo>
                    <a:pt x="23" y="7"/>
                  </a:lnTo>
                  <a:lnTo>
                    <a:pt x="1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803" name="Freeform 34"/>
            <p:cNvSpPr/>
            <p:nvPr/>
          </p:nvSpPr>
          <p:spPr bwMode="auto">
            <a:xfrm>
              <a:off x="8315651" y="6512905"/>
              <a:ext cx="218787" cy="262544"/>
            </a:xfrm>
            <a:custGeom>
              <a:avLst/>
              <a:gdLst>
                <a:gd name="T0" fmla="*/ 19 w 145"/>
                <a:gd name="T1" fmla="*/ 0 h 174"/>
                <a:gd name="T2" fmla="*/ 0 w 145"/>
                <a:gd name="T3" fmla="*/ 0 h 174"/>
                <a:gd name="T4" fmla="*/ 0 w 145"/>
                <a:gd name="T5" fmla="*/ 174 h 174"/>
                <a:gd name="T6" fmla="*/ 70 w 145"/>
                <a:gd name="T7" fmla="*/ 174 h 174"/>
                <a:gd name="T8" fmla="*/ 70 w 145"/>
                <a:gd name="T9" fmla="*/ 123 h 174"/>
                <a:gd name="T10" fmla="*/ 81 w 145"/>
                <a:gd name="T11" fmla="*/ 123 h 174"/>
                <a:gd name="T12" fmla="*/ 81 w 145"/>
                <a:gd name="T13" fmla="*/ 174 h 174"/>
                <a:gd name="T14" fmla="*/ 145 w 145"/>
                <a:gd name="T15" fmla="*/ 174 h 174"/>
                <a:gd name="T16" fmla="*/ 145 w 145"/>
                <a:gd name="T17" fmla="*/ 77 h 174"/>
                <a:gd name="T18" fmla="*/ 145 w 145"/>
                <a:gd name="T19" fmla="*/ 77 h 174"/>
                <a:gd name="T20" fmla="*/ 144 w 145"/>
                <a:gd name="T21" fmla="*/ 74 h 174"/>
                <a:gd name="T22" fmla="*/ 144 w 145"/>
                <a:gd name="T23" fmla="*/ 74 h 174"/>
                <a:gd name="T24" fmla="*/ 144 w 145"/>
                <a:gd name="T25" fmla="*/ 70 h 174"/>
                <a:gd name="T26" fmla="*/ 144 w 145"/>
                <a:gd name="T27" fmla="*/ 70 h 174"/>
                <a:gd name="T28" fmla="*/ 144 w 145"/>
                <a:gd name="T29" fmla="*/ 69 h 174"/>
                <a:gd name="T30" fmla="*/ 144 w 145"/>
                <a:gd name="T31" fmla="*/ 69 h 174"/>
                <a:gd name="T32" fmla="*/ 141 w 145"/>
                <a:gd name="T33" fmla="*/ 60 h 174"/>
                <a:gd name="T34" fmla="*/ 137 w 145"/>
                <a:gd name="T35" fmla="*/ 52 h 174"/>
                <a:gd name="T36" fmla="*/ 133 w 145"/>
                <a:gd name="T37" fmla="*/ 44 h 174"/>
                <a:gd name="T38" fmla="*/ 127 w 145"/>
                <a:gd name="T39" fmla="*/ 37 h 174"/>
                <a:gd name="T40" fmla="*/ 119 w 145"/>
                <a:gd name="T41" fmla="*/ 31 h 174"/>
                <a:gd name="T42" fmla="*/ 112 w 145"/>
                <a:gd name="T43" fmla="*/ 26 h 174"/>
                <a:gd name="T44" fmla="*/ 104 w 145"/>
                <a:gd name="T45" fmla="*/ 21 h 174"/>
                <a:gd name="T46" fmla="*/ 94 w 145"/>
                <a:gd name="T47" fmla="*/ 17 h 174"/>
                <a:gd name="T48" fmla="*/ 77 w 145"/>
                <a:gd name="T49" fmla="*/ 11 h 174"/>
                <a:gd name="T50" fmla="*/ 58 w 145"/>
                <a:gd name="T51" fmla="*/ 6 h 174"/>
                <a:gd name="T52" fmla="*/ 41 w 145"/>
                <a:gd name="T53" fmla="*/ 4 h 174"/>
                <a:gd name="T54" fmla="*/ 26 w 145"/>
                <a:gd name="T55" fmla="*/ 1 h 174"/>
                <a:gd name="T56" fmla="*/ 26 w 145"/>
                <a:gd name="T57" fmla="*/ 1 h 174"/>
                <a:gd name="T58" fmla="*/ 19 w 145"/>
                <a:gd name="T5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5" h="174">
                  <a:moveTo>
                    <a:pt x="19" y="0"/>
                  </a:moveTo>
                  <a:lnTo>
                    <a:pt x="0" y="0"/>
                  </a:lnTo>
                  <a:lnTo>
                    <a:pt x="0" y="174"/>
                  </a:lnTo>
                  <a:lnTo>
                    <a:pt x="70" y="174"/>
                  </a:lnTo>
                  <a:lnTo>
                    <a:pt x="70" y="123"/>
                  </a:lnTo>
                  <a:lnTo>
                    <a:pt x="81" y="123"/>
                  </a:lnTo>
                  <a:lnTo>
                    <a:pt x="81" y="174"/>
                  </a:lnTo>
                  <a:lnTo>
                    <a:pt x="145" y="174"/>
                  </a:lnTo>
                  <a:lnTo>
                    <a:pt x="145" y="77"/>
                  </a:lnTo>
                  <a:lnTo>
                    <a:pt x="145" y="7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44" y="70"/>
                  </a:lnTo>
                  <a:lnTo>
                    <a:pt x="144" y="70"/>
                  </a:lnTo>
                  <a:lnTo>
                    <a:pt x="144" y="69"/>
                  </a:lnTo>
                  <a:lnTo>
                    <a:pt x="144" y="69"/>
                  </a:lnTo>
                  <a:lnTo>
                    <a:pt x="141" y="60"/>
                  </a:lnTo>
                  <a:lnTo>
                    <a:pt x="137" y="52"/>
                  </a:lnTo>
                  <a:lnTo>
                    <a:pt x="133" y="44"/>
                  </a:lnTo>
                  <a:lnTo>
                    <a:pt x="127" y="37"/>
                  </a:lnTo>
                  <a:lnTo>
                    <a:pt x="119" y="31"/>
                  </a:lnTo>
                  <a:lnTo>
                    <a:pt x="112" y="26"/>
                  </a:lnTo>
                  <a:lnTo>
                    <a:pt x="104" y="21"/>
                  </a:lnTo>
                  <a:lnTo>
                    <a:pt x="94" y="17"/>
                  </a:lnTo>
                  <a:lnTo>
                    <a:pt x="77" y="11"/>
                  </a:lnTo>
                  <a:lnTo>
                    <a:pt x="58" y="6"/>
                  </a:lnTo>
                  <a:lnTo>
                    <a:pt x="41" y="4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804" name="Freeform 35"/>
            <p:cNvSpPr/>
            <p:nvPr/>
          </p:nvSpPr>
          <p:spPr bwMode="auto">
            <a:xfrm>
              <a:off x="8315651" y="6512905"/>
              <a:ext cx="218787" cy="262544"/>
            </a:xfrm>
            <a:custGeom>
              <a:avLst/>
              <a:gdLst>
                <a:gd name="T0" fmla="*/ 19 w 145"/>
                <a:gd name="T1" fmla="*/ 0 h 174"/>
                <a:gd name="T2" fmla="*/ 0 w 145"/>
                <a:gd name="T3" fmla="*/ 0 h 174"/>
                <a:gd name="T4" fmla="*/ 0 w 145"/>
                <a:gd name="T5" fmla="*/ 174 h 174"/>
                <a:gd name="T6" fmla="*/ 70 w 145"/>
                <a:gd name="T7" fmla="*/ 174 h 174"/>
                <a:gd name="T8" fmla="*/ 70 w 145"/>
                <a:gd name="T9" fmla="*/ 123 h 174"/>
                <a:gd name="T10" fmla="*/ 81 w 145"/>
                <a:gd name="T11" fmla="*/ 123 h 174"/>
                <a:gd name="T12" fmla="*/ 81 w 145"/>
                <a:gd name="T13" fmla="*/ 174 h 174"/>
                <a:gd name="T14" fmla="*/ 145 w 145"/>
                <a:gd name="T15" fmla="*/ 174 h 174"/>
                <a:gd name="T16" fmla="*/ 145 w 145"/>
                <a:gd name="T17" fmla="*/ 77 h 174"/>
                <a:gd name="T18" fmla="*/ 145 w 145"/>
                <a:gd name="T19" fmla="*/ 77 h 174"/>
                <a:gd name="T20" fmla="*/ 144 w 145"/>
                <a:gd name="T21" fmla="*/ 74 h 174"/>
                <a:gd name="T22" fmla="*/ 144 w 145"/>
                <a:gd name="T23" fmla="*/ 74 h 174"/>
                <a:gd name="T24" fmla="*/ 144 w 145"/>
                <a:gd name="T25" fmla="*/ 70 h 174"/>
                <a:gd name="T26" fmla="*/ 144 w 145"/>
                <a:gd name="T27" fmla="*/ 70 h 174"/>
                <a:gd name="T28" fmla="*/ 144 w 145"/>
                <a:gd name="T29" fmla="*/ 69 h 174"/>
                <a:gd name="T30" fmla="*/ 144 w 145"/>
                <a:gd name="T31" fmla="*/ 69 h 174"/>
                <a:gd name="T32" fmla="*/ 141 w 145"/>
                <a:gd name="T33" fmla="*/ 60 h 174"/>
                <a:gd name="T34" fmla="*/ 137 w 145"/>
                <a:gd name="T35" fmla="*/ 52 h 174"/>
                <a:gd name="T36" fmla="*/ 133 w 145"/>
                <a:gd name="T37" fmla="*/ 44 h 174"/>
                <a:gd name="T38" fmla="*/ 127 w 145"/>
                <a:gd name="T39" fmla="*/ 37 h 174"/>
                <a:gd name="T40" fmla="*/ 119 w 145"/>
                <a:gd name="T41" fmla="*/ 31 h 174"/>
                <a:gd name="T42" fmla="*/ 112 w 145"/>
                <a:gd name="T43" fmla="*/ 26 h 174"/>
                <a:gd name="T44" fmla="*/ 104 w 145"/>
                <a:gd name="T45" fmla="*/ 21 h 174"/>
                <a:gd name="T46" fmla="*/ 94 w 145"/>
                <a:gd name="T47" fmla="*/ 17 h 174"/>
                <a:gd name="T48" fmla="*/ 77 w 145"/>
                <a:gd name="T49" fmla="*/ 11 h 174"/>
                <a:gd name="T50" fmla="*/ 58 w 145"/>
                <a:gd name="T51" fmla="*/ 6 h 174"/>
                <a:gd name="T52" fmla="*/ 41 w 145"/>
                <a:gd name="T53" fmla="*/ 4 h 174"/>
                <a:gd name="T54" fmla="*/ 26 w 145"/>
                <a:gd name="T55" fmla="*/ 1 h 174"/>
                <a:gd name="T56" fmla="*/ 26 w 145"/>
                <a:gd name="T57" fmla="*/ 1 h 174"/>
                <a:gd name="T58" fmla="*/ 19 w 145"/>
                <a:gd name="T5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5" h="174">
                  <a:moveTo>
                    <a:pt x="19" y="0"/>
                  </a:moveTo>
                  <a:lnTo>
                    <a:pt x="0" y="0"/>
                  </a:lnTo>
                  <a:lnTo>
                    <a:pt x="0" y="174"/>
                  </a:lnTo>
                  <a:lnTo>
                    <a:pt x="70" y="174"/>
                  </a:lnTo>
                  <a:lnTo>
                    <a:pt x="70" y="123"/>
                  </a:lnTo>
                  <a:lnTo>
                    <a:pt x="81" y="123"/>
                  </a:lnTo>
                  <a:lnTo>
                    <a:pt x="81" y="174"/>
                  </a:lnTo>
                  <a:lnTo>
                    <a:pt x="145" y="174"/>
                  </a:lnTo>
                  <a:lnTo>
                    <a:pt x="145" y="77"/>
                  </a:lnTo>
                  <a:lnTo>
                    <a:pt x="145" y="7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44" y="70"/>
                  </a:lnTo>
                  <a:lnTo>
                    <a:pt x="144" y="70"/>
                  </a:lnTo>
                  <a:lnTo>
                    <a:pt x="144" y="69"/>
                  </a:lnTo>
                  <a:lnTo>
                    <a:pt x="144" y="69"/>
                  </a:lnTo>
                  <a:lnTo>
                    <a:pt x="141" y="60"/>
                  </a:lnTo>
                  <a:lnTo>
                    <a:pt x="137" y="52"/>
                  </a:lnTo>
                  <a:lnTo>
                    <a:pt x="133" y="44"/>
                  </a:lnTo>
                  <a:lnTo>
                    <a:pt x="127" y="37"/>
                  </a:lnTo>
                  <a:lnTo>
                    <a:pt x="119" y="31"/>
                  </a:lnTo>
                  <a:lnTo>
                    <a:pt x="112" y="26"/>
                  </a:lnTo>
                  <a:lnTo>
                    <a:pt x="104" y="21"/>
                  </a:lnTo>
                  <a:lnTo>
                    <a:pt x="94" y="17"/>
                  </a:lnTo>
                  <a:lnTo>
                    <a:pt x="77" y="11"/>
                  </a:lnTo>
                  <a:lnTo>
                    <a:pt x="58" y="6"/>
                  </a:lnTo>
                  <a:lnTo>
                    <a:pt x="41" y="4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2097175" name="图片 8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3413" y="-96589"/>
            <a:ext cx="5118491" cy="115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46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2022/6/3</a:t>
            </a:fld>
            <a:endParaRPr lang="zh-CN" alt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4903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4903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927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9" name="图片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0564"/>
            <a:ext cx="12192000" cy="245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052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9264651" y="6578607"/>
            <a:ext cx="2844800" cy="365125"/>
          </a:xfrm>
        </p:spPr>
        <p:txBody>
          <a:bodyPr/>
          <a:lstStyle>
            <a:lvl1pPr>
              <a:defRPr sz="140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8F5B378E-E668-4098-8BFD-0F2A8560E9AC}" type="slidenum">
              <a:rPr lang="zh-CN" altLang="en-US">
                <a:solidFill>
                  <a:prstClr val="white"/>
                </a:solidFill>
              </a:rPr>
              <a:t>‹#›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71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740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8" name="图片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0564"/>
            <a:ext cx="12192000" cy="245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998" name="灯片编号占位符 5"/>
          <p:cNvSpPr txBox="1"/>
          <p:nvPr userDrawn="1"/>
        </p:nvSpPr>
        <p:spPr>
          <a:xfrm>
            <a:off x="9264651" y="6578607"/>
            <a:ext cx="2844800" cy="365125"/>
          </a:xfrm>
          <a:prstGeom prst="rect">
            <a:avLst/>
          </a:prstGeom>
        </p:spPr>
        <p:txBody>
          <a:bodyPr lIns="91411" tIns="45706" rIns="91411" bIns="45706" anchor="ctr"/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23BB5D-F355-46D7-9D6A-4825C53C712B}" type="slidenum">
              <a:rPr lang="zh-CN" altLang="en-US" sz="1400" smtClean="0">
                <a:solidFill>
                  <a:prstClr val="white"/>
                </a:solidFill>
              </a:rPr>
              <a:t>‹#›</a:t>
            </a:fld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1048999" name="内容占位符 2"/>
          <p:cNvSpPr>
            <a:spLocks noGrp="1"/>
          </p:cNvSpPr>
          <p:nvPr>
            <p:ph idx="1"/>
          </p:nvPr>
        </p:nvSpPr>
        <p:spPr>
          <a:xfrm>
            <a:off x="609603" y="1600206"/>
            <a:ext cx="10972800" cy="452596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n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000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01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02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DEEB-248E-42D9-813D-31C25B073B2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26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文本占位符 2"/>
          <p:cNvSpPr>
            <a:spLocks noGrp="1"/>
          </p:cNvSpPr>
          <p:nvPr>
            <p:ph type="body" idx="1"/>
          </p:nvPr>
        </p:nvSpPr>
        <p:spPr>
          <a:xfrm>
            <a:off x="669925" y="1123953"/>
            <a:ext cx="10850563" cy="5019675"/>
          </a:xfrm>
          <a:prstGeom prst="rect">
            <a:avLst/>
          </a:prstGeom>
        </p:spPr>
        <p:txBody>
          <a:bodyPr vert="horz" lIns="91411" tIns="45706" rIns="91411" bIns="45706" rtlCol="0">
            <a:normAutofit/>
          </a:bodyPr>
          <a:lstStyle/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048612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235705"/>
            <a:ext cx="1388536" cy="206381"/>
          </a:xfrm>
          <a:prstGeom prst="rect">
            <a:avLst/>
          </a:prstGeom>
        </p:spPr>
        <p:txBody>
          <a:bodyPr vert="horz" lIns="91411" tIns="45706" rIns="91411" bIns="45706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2022/6/3</a:t>
            </a:fld>
            <a:endParaRPr lang="zh-CN" alt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48613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34" y="6235705"/>
            <a:ext cx="4140201" cy="206381"/>
          </a:xfrm>
          <a:prstGeom prst="rect">
            <a:avLst/>
          </a:prstGeom>
        </p:spPr>
        <p:txBody>
          <a:bodyPr vert="horz" lIns="91411" tIns="45706" rIns="91411" bIns="45706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4861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35705"/>
            <a:ext cx="2909888" cy="206381"/>
          </a:xfrm>
          <a:prstGeom prst="rect">
            <a:avLst/>
          </a:prstGeom>
        </p:spPr>
        <p:txBody>
          <a:bodyPr vert="horz" lIns="91411" tIns="45706" rIns="91411" bIns="45706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3145730" name="直接连接符 11"/>
          <p:cNvCxnSpPr/>
          <p:nvPr/>
        </p:nvCxnSpPr>
        <p:spPr>
          <a:xfrm>
            <a:off x="681196" y="1016001"/>
            <a:ext cx="10801349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그룹 87"/>
          <p:cNvGrpSpPr/>
          <p:nvPr/>
        </p:nvGrpSpPr>
        <p:grpSpPr>
          <a:xfrm>
            <a:off x="11496681" y="640159"/>
            <a:ext cx="703876" cy="713980"/>
            <a:chOff x="7668344" y="5495925"/>
            <a:chExt cx="1261419" cy="1279525"/>
          </a:xfrm>
        </p:grpSpPr>
        <p:sp>
          <p:nvSpPr>
            <p:cNvPr id="1048615" name="Freeform 13"/>
            <p:cNvSpPr/>
            <p:nvPr/>
          </p:nvSpPr>
          <p:spPr bwMode="auto">
            <a:xfrm>
              <a:off x="8315651" y="5495925"/>
              <a:ext cx="614112" cy="614112"/>
            </a:xfrm>
            <a:custGeom>
              <a:avLst/>
              <a:gdLst>
                <a:gd name="T0" fmla="*/ 0 w 407"/>
                <a:gd name="T1" fmla="*/ 0 h 407"/>
                <a:gd name="T2" fmla="*/ 0 w 407"/>
                <a:gd name="T3" fmla="*/ 407 h 407"/>
                <a:gd name="T4" fmla="*/ 407 w 407"/>
                <a:gd name="T5" fmla="*/ 407 h 407"/>
                <a:gd name="T6" fmla="*/ 0 w 407"/>
                <a:gd name="T7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7" h="407">
                  <a:moveTo>
                    <a:pt x="0" y="0"/>
                  </a:moveTo>
                  <a:lnTo>
                    <a:pt x="0" y="407"/>
                  </a:lnTo>
                  <a:lnTo>
                    <a:pt x="407" y="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616" name="Freeform 14"/>
            <p:cNvSpPr/>
            <p:nvPr/>
          </p:nvSpPr>
          <p:spPr bwMode="auto">
            <a:xfrm>
              <a:off x="8315651" y="5495925"/>
              <a:ext cx="614112" cy="614112"/>
            </a:xfrm>
            <a:custGeom>
              <a:avLst/>
              <a:gdLst>
                <a:gd name="T0" fmla="*/ 0 w 407"/>
                <a:gd name="T1" fmla="*/ 0 h 407"/>
                <a:gd name="T2" fmla="*/ 0 w 407"/>
                <a:gd name="T3" fmla="*/ 407 h 407"/>
                <a:gd name="T4" fmla="*/ 407 w 407"/>
                <a:gd name="T5" fmla="*/ 407 h 407"/>
                <a:gd name="T6" fmla="*/ 0 w 407"/>
                <a:gd name="T7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7" h="407">
                  <a:moveTo>
                    <a:pt x="0" y="0"/>
                  </a:moveTo>
                  <a:lnTo>
                    <a:pt x="0" y="407"/>
                  </a:lnTo>
                  <a:lnTo>
                    <a:pt x="407" y="40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617" name="Freeform 15"/>
            <p:cNvSpPr/>
            <p:nvPr/>
          </p:nvSpPr>
          <p:spPr bwMode="auto">
            <a:xfrm>
              <a:off x="7668344" y="5495925"/>
              <a:ext cx="612603" cy="614112"/>
            </a:xfrm>
            <a:custGeom>
              <a:avLst/>
              <a:gdLst>
                <a:gd name="T0" fmla="*/ 406 w 406"/>
                <a:gd name="T1" fmla="*/ 0 h 407"/>
                <a:gd name="T2" fmla="*/ 0 w 406"/>
                <a:gd name="T3" fmla="*/ 0 h 407"/>
                <a:gd name="T4" fmla="*/ 406 w 406"/>
                <a:gd name="T5" fmla="*/ 407 h 407"/>
                <a:gd name="T6" fmla="*/ 406 w 406"/>
                <a:gd name="T7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407">
                  <a:moveTo>
                    <a:pt x="406" y="0"/>
                  </a:moveTo>
                  <a:lnTo>
                    <a:pt x="0" y="0"/>
                  </a:lnTo>
                  <a:lnTo>
                    <a:pt x="406" y="407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618" name="Freeform 17"/>
            <p:cNvSpPr/>
            <p:nvPr/>
          </p:nvSpPr>
          <p:spPr bwMode="auto">
            <a:xfrm>
              <a:off x="8315651" y="5495925"/>
              <a:ext cx="614112" cy="614112"/>
            </a:xfrm>
            <a:custGeom>
              <a:avLst/>
              <a:gdLst>
                <a:gd name="T0" fmla="*/ 407 w 407"/>
                <a:gd name="T1" fmla="*/ 0 h 407"/>
                <a:gd name="T2" fmla="*/ 0 w 407"/>
                <a:gd name="T3" fmla="*/ 0 h 407"/>
                <a:gd name="T4" fmla="*/ 0 w 407"/>
                <a:gd name="T5" fmla="*/ 407 h 407"/>
                <a:gd name="T6" fmla="*/ 407 w 407"/>
                <a:gd name="T7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7" h="407">
                  <a:moveTo>
                    <a:pt x="407" y="0"/>
                  </a:moveTo>
                  <a:lnTo>
                    <a:pt x="0" y="0"/>
                  </a:lnTo>
                  <a:lnTo>
                    <a:pt x="0" y="407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1"/>
              <a:endParaRPr lang="ko-KR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48619" name="Freeform 18"/>
            <p:cNvSpPr/>
            <p:nvPr/>
          </p:nvSpPr>
          <p:spPr bwMode="auto">
            <a:xfrm>
              <a:off x="8315651" y="6161338"/>
              <a:ext cx="614112" cy="614112"/>
            </a:xfrm>
            <a:custGeom>
              <a:avLst/>
              <a:gdLst>
                <a:gd name="T0" fmla="*/ 407 w 407"/>
                <a:gd name="T1" fmla="*/ 0 h 407"/>
                <a:gd name="T2" fmla="*/ 0 w 407"/>
                <a:gd name="T3" fmla="*/ 0 h 407"/>
                <a:gd name="T4" fmla="*/ 0 w 407"/>
                <a:gd name="T5" fmla="*/ 407 h 407"/>
                <a:gd name="T6" fmla="*/ 0 w 407"/>
                <a:gd name="T7" fmla="*/ 0 h 407"/>
                <a:gd name="T8" fmla="*/ 203 w 407"/>
                <a:gd name="T9" fmla="*/ 204 h 407"/>
                <a:gd name="T10" fmla="*/ 407 w 407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7" h="407">
                  <a:moveTo>
                    <a:pt x="407" y="0"/>
                  </a:moveTo>
                  <a:lnTo>
                    <a:pt x="0" y="0"/>
                  </a:lnTo>
                  <a:lnTo>
                    <a:pt x="0" y="407"/>
                  </a:lnTo>
                  <a:lnTo>
                    <a:pt x="0" y="0"/>
                  </a:lnTo>
                  <a:lnTo>
                    <a:pt x="203" y="204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620" name="Freeform 19"/>
            <p:cNvSpPr/>
            <p:nvPr/>
          </p:nvSpPr>
          <p:spPr bwMode="auto">
            <a:xfrm>
              <a:off x="8315651" y="6161338"/>
              <a:ext cx="614112" cy="614112"/>
            </a:xfrm>
            <a:custGeom>
              <a:avLst/>
              <a:gdLst>
                <a:gd name="T0" fmla="*/ 407 w 407"/>
                <a:gd name="T1" fmla="*/ 0 h 407"/>
                <a:gd name="T2" fmla="*/ 0 w 407"/>
                <a:gd name="T3" fmla="*/ 0 h 407"/>
                <a:gd name="T4" fmla="*/ 0 w 407"/>
                <a:gd name="T5" fmla="*/ 407 h 407"/>
                <a:gd name="T6" fmla="*/ 0 w 407"/>
                <a:gd name="T7" fmla="*/ 0 h 407"/>
                <a:gd name="T8" fmla="*/ 203 w 407"/>
                <a:gd name="T9" fmla="*/ 204 h 407"/>
                <a:gd name="T10" fmla="*/ 407 w 407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7" h="407">
                  <a:moveTo>
                    <a:pt x="407" y="0"/>
                  </a:moveTo>
                  <a:lnTo>
                    <a:pt x="0" y="0"/>
                  </a:lnTo>
                  <a:lnTo>
                    <a:pt x="0" y="407"/>
                  </a:lnTo>
                  <a:lnTo>
                    <a:pt x="0" y="0"/>
                  </a:lnTo>
                  <a:lnTo>
                    <a:pt x="203" y="204"/>
                  </a:lnTo>
                  <a:lnTo>
                    <a:pt x="407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621" name="Freeform 20"/>
            <p:cNvSpPr/>
            <p:nvPr/>
          </p:nvSpPr>
          <p:spPr bwMode="auto">
            <a:xfrm>
              <a:off x="7668344" y="5495925"/>
              <a:ext cx="612603" cy="614112"/>
            </a:xfrm>
            <a:custGeom>
              <a:avLst/>
              <a:gdLst>
                <a:gd name="T0" fmla="*/ 0 w 406"/>
                <a:gd name="T1" fmla="*/ 407 h 407"/>
                <a:gd name="T2" fmla="*/ 406 w 406"/>
                <a:gd name="T3" fmla="*/ 407 h 407"/>
                <a:gd name="T4" fmla="*/ 406 w 406"/>
                <a:gd name="T5" fmla="*/ 0 h 407"/>
                <a:gd name="T6" fmla="*/ 0 w 406"/>
                <a:gd name="T7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407">
                  <a:moveTo>
                    <a:pt x="0" y="407"/>
                  </a:moveTo>
                  <a:lnTo>
                    <a:pt x="406" y="407"/>
                  </a:lnTo>
                  <a:lnTo>
                    <a:pt x="406" y="0"/>
                  </a:lnTo>
                  <a:lnTo>
                    <a:pt x="0" y="40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622" name="Freeform 23"/>
            <p:cNvSpPr/>
            <p:nvPr/>
          </p:nvSpPr>
          <p:spPr bwMode="auto">
            <a:xfrm>
              <a:off x="8280947" y="6161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623" name="Freeform 24"/>
            <p:cNvSpPr/>
            <p:nvPr/>
          </p:nvSpPr>
          <p:spPr bwMode="auto">
            <a:xfrm>
              <a:off x="7668344" y="6161338"/>
              <a:ext cx="612603" cy="614112"/>
            </a:xfrm>
            <a:custGeom>
              <a:avLst/>
              <a:gdLst>
                <a:gd name="T0" fmla="*/ 406 w 406"/>
                <a:gd name="T1" fmla="*/ 407 h 407"/>
                <a:gd name="T2" fmla="*/ 406 w 406"/>
                <a:gd name="T3" fmla="*/ 0 h 407"/>
                <a:gd name="T4" fmla="*/ 0 w 406"/>
                <a:gd name="T5" fmla="*/ 0 h 407"/>
                <a:gd name="T6" fmla="*/ 406 w 406"/>
                <a:gd name="T7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407">
                  <a:moveTo>
                    <a:pt x="406" y="407"/>
                  </a:moveTo>
                  <a:lnTo>
                    <a:pt x="406" y="0"/>
                  </a:lnTo>
                  <a:lnTo>
                    <a:pt x="0" y="0"/>
                  </a:lnTo>
                  <a:lnTo>
                    <a:pt x="406" y="407"/>
                  </a:lnTo>
                  <a:close/>
                </a:path>
              </a:pathLst>
            </a:custGeom>
            <a:solidFill>
              <a:srgbClr val="BDA8D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624" name="Freeform 25"/>
            <p:cNvSpPr/>
            <p:nvPr/>
          </p:nvSpPr>
          <p:spPr bwMode="auto">
            <a:xfrm>
              <a:off x="7668344" y="6161338"/>
              <a:ext cx="612603" cy="614112"/>
            </a:xfrm>
            <a:custGeom>
              <a:avLst/>
              <a:gdLst>
                <a:gd name="T0" fmla="*/ 406 w 406"/>
                <a:gd name="T1" fmla="*/ 407 h 407"/>
                <a:gd name="T2" fmla="*/ 406 w 406"/>
                <a:gd name="T3" fmla="*/ 0 h 407"/>
                <a:gd name="T4" fmla="*/ 0 w 406"/>
                <a:gd name="T5" fmla="*/ 0 h 407"/>
                <a:gd name="T6" fmla="*/ 406 w 406"/>
                <a:gd name="T7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407">
                  <a:moveTo>
                    <a:pt x="406" y="407"/>
                  </a:moveTo>
                  <a:lnTo>
                    <a:pt x="406" y="0"/>
                  </a:lnTo>
                  <a:lnTo>
                    <a:pt x="0" y="0"/>
                  </a:lnTo>
                  <a:lnTo>
                    <a:pt x="406" y="407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625" name="Freeform 26"/>
            <p:cNvSpPr/>
            <p:nvPr/>
          </p:nvSpPr>
          <p:spPr bwMode="auto">
            <a:xfrm>
              <a:off x="8315651" y="6161338"/>
              <a:ext cx="614112" cy="614112"/>
            </a:xfrm>
            <a:custGeom>
              <a:avLst/>
              <a:gdLst>
                <a:gd name="T0" fmla="*/ 0 w 407"/>
                <a:gd name="T1" fmla="*/ 0 h 407"/>
                <a:gd name="T2" fmla="*/ 0 w 407"/>
                <a:gd name="T3" fmla="*/ 407 h 407"/>
                <a:gd name="T4" fmla="*/ 407 w 407"/>
                <a:gd name="T5" fmla="*/ 407 h 407"/>
                <a:gd name="T6" fmla="*/ 0 w 407"/>
                <a:gd name="T7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7" h="407">
                  <a:moveTo>
                    <a:pt x="0" y="0"/>
                  </a:moveTo>
                  <a:lnTo>
                    <a:pt x="0" y="407"/>
                  </a:lnTo>
                  <a:lnTo>
                    <a:pt x="407" y="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626" name="Freeform 31"/>
            <p:cNvSpPr/>
            <p:nvPr/>
          </p:nvSpPr>
          <p:spPr bwMode="auto">
            <a:xfrm>
              <a:off x="8083285" y="6512905"/>
              <a:ext cx="197663" cy="262544"/>
            </a:xfrm>
            <a:custGeom>
              <a:avLst/>
              <a:gdLst>
                <a:gd name="T0" fmla="*/ 114 w 131"/>
                <a:gd name="T1" fmla="*/ 0 h 174"/>
                <a:gd name="T2" fmla="*/ 114 w 131"/>
                <a:gd name="T3" fmla="*/ 0 h 174"/>
                <a:gd name="T4" fmla="*/ 102 w 131"/>
                <a:gd name="T5" fmla="*/ 0 h 174"/>
                <a:gd name="T6" fmla="*/ 88 w 131"/>
                <a:gd name="T7" fmla="*/ 1 h 174"/>
                <a:gd name="T8" fmla="*/ 73 w 131"/>
                <a:gd name="T9" fmla="*/ 4 h 174"/>
                <a:gd name="T10" fmla="*/ 56 w 131"/>
                <a:gd name="T11" fmla="*/ 8 h 174"/>
                <a:gd name="T12" fmla="*/ 39 w 131"/>
                <a:gd name="T13" fmla="*/ 13 h 174"/>
                <a:gd name="T14" fmla="*/ 32 w 131"/>
                <a:gd name="T15" fmla="*/ 16 h 174"/>
                <a:gd name="T16" fmla="*/ 25 w 131"/>
                <a:gd name="T17" fmla="*/ 20 h 174"/>
                <a:gd name="T18" fmla="*/ 17 w 131"/>
                <a:gd name="T19" fmla="*/ 24 h 174"/>
                <a:gd name="T20" fmla="*/ 11 w 131"/>
                <a:gd name="T21" fmla="*/ 31 h 174"/>
                <a:gd name="T22" fmla="*/ 5 w 131"/>
                <a:gd name="T23" fmla="*/ 36 h 174"/>
                <a:gd name="T24" fmla="*/ 0 w 131"/>
                <a:gd name="T25" fmla="*/ 43 h 174"/>
                <a:gd name="T26" fmla="*/ 131 w 131"/>
                <a:gd name="T27" fmla="*/ 174 h 174"/>
                <a:gd name="T28" fmla="*/ 131 w 131"/>
                <a:gd name="T29" fmla="*/ 0 h 174"/>
                <a:gd name="T30" fmla="*/ 126 w 131"/>
                <a:gd name="T31" fmla="*/ 0 h 174"/>
                <a:gd name="T32" fmla="*/ 126 w 131"/>
                <a:gd name="T33" fmla="*/ 0 h 174"/>
                <a:gd name="T34" fmla="*/ 114 w 131"/>
                <a:gd name="T3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1" h="174">
                  <a:moveTo>
                    <a:pt x="114" y="0"/>
                  </a:moveTo>
                  <a:lnTo>
                    <a:pt x="114" y="0"/>
                  </a:lnTo>
                  <a:lnTo>
                    <a:pt x="102" y="0"/>
                  </a:lnTo>
                  <a:lnTo>
                    <a:pt x="88" y="1"/>
                  </a:lnTo>
                  <a:lnTo>
                    <a:pt x="73" y="4"/>
                  </a:lnTo>
                  <a:lnTo>
                    <a:pt x="56" y="8"/>
                  </a:lnTo>
                  <a:lnTo>
                    <a:pt x="39" y="13"/>
                  </a:lnTo>
                  <a:lnTo>
                    <a:pt x="32" y="16"/>
                  </a:lnTo>
                  <a:lnTo>
                    <a:pt x="25" y="20"/>
                  </a:lnTo>
                  <a:lnTo>
                    <a:pt x="17" y="24"/>
                  </a:lnTo>
                  <a:lnTo>
                    <a:pt x="11" y="31"/>
                  </a:lnTo>
                  <a:lnTo>
                    <a:pt x="5" y="36"/>
                  </a:lnTo>
                  <a:lnTo>
                    <a:pt x="0" y="43"/>
                  </a:lnTo>
                  <a:lnTo>
                    <a:pt x="131" y="174"/>
                  </a:lnTo>
                  <a:lnTo>
                    <a:pt x="131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14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627" name="Freeform 35"/>
            <p:cNvSpPr/>
            <p:nvPr/>
          </p:nvSpPr>
          <p:spPr bwMode="auto">
            <a:xfrm>
              <a:off x="8315651" y="6512905"/>
              <a:ext cx="218787" cy="262544"/>
            </a:xfrm>
            <a:custGeom>
              <a:avLst/>
              <a:gdLst>
                <a:gd name="T0" fmla="*/ 19 w 145"/>
                <a:gd name="T1" fmla="*/ 0 h 174"/>
                <a:gd name="T2" fmla="*/ 0 w 145"/>
                <a:gd name="T3" fmla="*/ 0 h 174"/>
                <a:gd name="T4" fmla="*/ 0 w 145"/>
                <a:gd name="T5" fmla="*/ 174 h 174"/>
                <a:gd name="T6" fmla="*/ 70 w 145"/>
                <a:gd name="T7" fmla="*/ 174 h 174"/>
                <a:gd name="T8" fmla="*/ 70 w 145"/>
                <a:gd name="T9" fmla="*/ 123 h 174"/>
                <a:gd name="T10" fmla="*/ 81 w 145"/>
                <a:gd name="T11" fmla="*/ 123 h 174"/>
                <a:gd name="T12" fmla="*/ 81 w 145"/>
                <a:gd name="T13" fmla="*/ 174 h 174"/>
                <a:gd name="T14" fmla="*/ 145 w 145"/>
                <a:gd name="T15" fmla="*/ 174 h 174"/>
                <a:gd name="T16" fmla="*/ 145 w 145"/>
                <a:gd name="T17" fmla="*/ 77 h 174"/>
                <a:gd name="T18" fmla="*/ 145 w 145"/>
                <a:gd name="T19" fmla="*/ 77 h 174"/>
                <a:gd name="T20" fmla="*/ 144 w 145"/>
                <a:gd name="T21" fmla="*/ 74 h 174"/>
                <a:gd name="T22" fmla="*/ 144 w 145"/>
                <a:gd name="T23" fmla="*/ 74 h 174"/>
                <a:gd name="T24" fmla="*/ 144 w 145"/>
                <a:gd name="T25" fmla="*/ 70 h 174"/>
                <a:gd name="T26" fmla="*/ 144 w 145"/>
                <a:gd name="T27" fmla="*/ 70 h 174"/>
                <a:gd name="T28" fmla="*/ 144 w 145"/>
                <a:gd name="T29" fmla="*/ 69 h 174"/>
                <a:gd name="T30" fmla="*/ 144 w 145"/>
                <a:gd name="T31" fmla="*/ 69 h 174"/>
                <a:gd name="T32" fmla="*/ 141 w 145"/>
                <a:gd name="T33" fmla="*/ 60 h 174"/>
                <a:gd name="T34" fmla="*/ 137 w 145"/>
                <a:gd name="T35" fmla="*/ 52 h 174"/>
                <a:gd name="T36" fmla="*/ 133 w 145"/>
                <a:gd name="T37" fmla="*/ 44 h 174"/>
                <a:gd name="T38" fmla="*/ 127 w 145"/>
                <a:gd name="T39" fmla="*/ 37 h 174"/>
                <a:gd name="T40" fmla="*/ 119 w 145"/>
                <a:gd name="T41" fmla="*/ 31 h 174"/>
                <a:gd name="T42" fmla="*/ 112 w 145"/>
                <a:gd name="T43" fmla="*/ 26 h 174"/>
                <a:gd name="T44" fmla="*/ 104 w 145"/>
                <a:gd name="T45" fmla="*/ 21 h 174"/>
                <a:gd name="T46" fmla="*/ 94 w 145"/>
                <a:gd name="T47" fmla="*/ 17 h 174"/>
                <a:gd name="T48" fmla="*/ 77 w 145"/>
                <a:gd name="T49" fmla="*/ 11 h 174"/>
                <a:gd name="T50" fmla="*/ 58 w 145"/>
                <a:gd name="T51" fmla="*/ 6 h 174"/>
                <a:gd name="T52" fmla="*/ 41 w 145"/>
                <a:gd name="T53" fmla="*/ 4 h 174"/>
                <a:gd name="T54" fmla="*/ 26 w 145"/>
                <a:gd name="T55" fmla="*/ 1 h 174"/>
                <a:gd name="T56" fmla="*/ 26 w 145"/>
                <a:gd name="T57" fmla="*/ 1 h 174"/>
                <a:gd name="T58" fmla="*/ 19 w 145"/>
                <a:gd name="T5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5" h="174">
                  <a:moveTo>
                    <a:pt x="19" y="0"/>
                  </a:moveTo>
                  <a:lnTo>
                    <a:pt x="0" y="0"/>
                  </a:lnTo>
                  <a:lnTo>
                    <a:pt x="0" y="174"/>
                  </a:lnTo>
                  <a:lnTo>
                    <a:pt x="70" y="174"/>
                  </a:lnTo>
                  <a:lnTo>
                    <a:pt x="70" y="123"/>
                  </a:lnTo>
                  <a:lnTo>
                    <a:pt x="81" y="123"/>
                  </a:lnTo>
                  <a:lnTo>
                    <a:pt x="81" y="174"/>
                  </a:lnTo>
                  <a:lnTo>
                    <a:pt x="145" y="174"/>
                  </a:lnTo>
                  <a:lnTo>
                    <a:pt x="145" y="77"/>
                  </a:lnTo>
                  <a:lnTo>
                    <a:pt x="145" y="7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44" y="70"/>
                  </a:lnTo>
                  <a:lnTo>
                    <a:pt x="144" y="70"/>
                  </a:lnTo>
                  <a:lnTo>
                    <a:pt x="144" y="69"/>
                  </a:lnTo>
                  <a:lnTo>
                    <a:pt x="144" y="69"/>
                  </a:lnTo>
                  <a:lnTo>
                    <a:pt x="141" y="60"/>
                  </a:lnTo>
                  <a:lnTo>
                    <a:pt x="137" y="52"/>
                  </a:lnTo>
                  <a:lnTo>
                    <a:pt x="133" y="44"/>
                  </a:lnTo>
                  <a:lnTo>
                    <a:pt x="127" y="37"/>
                  </a:lnTo>
                  <a:lnTo>
                    <a:pt x="119" y="31"/>
                  </a:lnTo>
                  <a:lnTo>
                    <a:pt x="112" y="26"/>
                  </a:lnTo>
                  <a:lnTo>
                    <a:pt x="104" y="21"/>
                  </a:lnTo>
                  <a:lnTo>
                    <a:pt x="94" y="17"/>
                  </a:lnTo>
                  <a:lnTo>
                    <a:pt x="77" y="11"/>
                  </a:lnTo>
                  <a:lnTo>
                    <a:pt x="58" y="6"/>
                  </a:lnTo>
                  <a:lnTo>
                    <a:pt x="41" y="4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2097154" name="图片 6"/>
          <p:cNvPicPr>
            <a:picLocks noChangeAspect="1"/>
          </p:cNvPicPr>
          <p:nvPr userDrawn="1"/>
        </p:nvPicPr>
        <p:blipFill>
          <a:blip r:embed="rId29" cstate="print"/>
          <a:stretch>
            <a:fillRect/>
          </a:stretch>
        </p:blipFill>
        <p:spPr>
          <a:xfrm>
            <a:off x="212651" y="15386"/>
            <a:ext cx="4522381" cy="107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1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2FC78238-E82D-4F75-AC67-5139C32CA29E}"/>
              </a:ext>
            </a:extLst>
          </p:cNvPr>
          <p:cNvSpPr txBox="1"/>
          <p:nvPr/>
        </p:nvSpPr>
        <p:spPr>
          <a:xfrm>
            <a:off x="2033286" y="1835003"/>
            <a:ext cx="81254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组会汇报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2324790-FE48-891E-2244-20BD6580B48D}"/>
              </a:ext>
            </a:extLst>
          </p:cNvPr>
          <p:cNvSpPr txBox="1"/>
          <p:nvPr/>
        </p:nvSpPr>
        <p:spPr>
          <a:xfrm>
            <a:off x="7196877" y="2969507"/>
            <a:ext cx="1847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6.6   </a:t>
            </a:r>
            <a:r>
              <a:rPr lang="zh-CN" altLang="en-US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杨雷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96A8BD6-9788-2770-4AFC-513389BB32F3}"/>
              </a:ext>
            </a:extLst>
          </p:cNvPr>
          <p:cNvSpPr txBox="1"/>
          <p:nvPr/>
        </p:nvSpPr>
        <p:spPr>
          <a:xfrm>
            <a:off x="689100" y="1120256"/>
            <a:ext cx="1063965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形状因子表达式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B0494B8-24E6-1F0C-6705-71487A696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498" y="1521338"/>
            <a:ext cx="8647058" cy="11143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002C55B-D83A-180A-D0A0-5507C3FDB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497" y="2653221"/>
            <a:ext cx="8647058" cy="105978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D9667C7-FC48-1A54-8796-EDD8FECA791A}"/>
              </a:ext>
            </a:extLst>
          </p:cNvPr>
          <p:cNvSpPr txBox="1"/>
          <p:nvPr/>
        </p:nvSpPr>
        <p:spPr>
          <a:xfrm>
            <a:off x="689100" y="3552492"/>
            <a:ext cx="1063965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其中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52D1760-3EFA-38A2-20F3-D0F8AAFB4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497" y="3843845"/>
            <a:ext cx="8298716" cy="279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45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038B443D-F2CD-A48A-E7AB-2545B1F45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529" y="2963885"/>
            <a:ext cx="7395166" cy="7182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80DBFA5-3671-5CAA-0078-5F6C9DBFF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991" y="2579735"/>
            <a:ext cx="4409218" cy="43390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E1EBE1A-E64E-1F6D-5005-81A9F4544D04}"/>
              </a:ext>
            </a:extLst>
          </p:cNvPr>
          <p:cNvSpPr txBox="1"/>
          <p:nvPr/>
        </p:nvSpPr>
        <p:spPr>
          <a:xfrm>
            <a:off x="682880" y="2432331"/>
            <a:ext cx="1063965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标度</a:t>
            </a:r>
            <a:r>
              <a:rPr lang="en-US" altLang="zh-CN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</a:t>
            </a:r>
            <a:r>
              <a:rPr lang="zh-CN" altLang="en-US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的选择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777731A-6C53-D1E9-AB8B-AF5A50C6B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3531" y="1304922"/>
            <a:ext cx="3804933" cy="1268311"/>
          </a:xfrm>
          <a:prstGeom prst="rect">
            <a:avLst/>
          </a:prstGeom>
        </p:spPr>
      </p:pic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462DA42F-35EA-9128-B458-92A1F54553ED}"/>
              </a:ext>
            </a:extLst>
          </p:cNvPr>
          <p:cNvCxnSpPr/>
          <p:nvPr/>
        </p:nvCxnSpPr>
        <p:spPr>
          <a:xfrm>
            <a:off x="6445059" y="3227631"/>
            <a:ext cx="288792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E623CE75-076A-2AFF-1077-CA088DFD3C66}"/>
              </a:ext>
            </a:extLst>
          </p:cNvPr>
          <p:cNvCxnSpPr/>
          <p:nvPr/>
        </p:nvCxnSpPr>
        <p:spPr>
          <a:xfrm>
            <a:off x="2253531" y="3445081"/>
            <a:ext cx="125647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D7B786B2-590C-CE9E-F7A6-31EFF8D9E016}"/>
              </a:ext>
            </a:extLst>
          </p:cNvPr>
          <p:cNvSpPr txBox="1"/>
          <p:nvPr/>
        </p:nvSpPr>
        <p:spPr>
          <a:xfrm>
            <a:off x="689100" y="1120256"/>
            <a:ext cx="1063965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其中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EB27B491-E66B-D833-334E-43EB5EF0F0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9245" y="4176027"/>
            <a:ext cx="7728845" cy="1914075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5FEC2AE9-101D-1133-324F-421B109DC515}"/>
              </a:ext>
            </a:extLst>
          </p:cNvPr>
          <p:cNvSpPr txBox="1"/>
          <p:nvPr/>
        </p:nvSpPr>
        <p:spPr>
          <a:xfrm>
            <a:off x="682880" y="3691859"/>
            <a:ext cx="1063965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标度</a:t>
            </a:r>
            <a:r>
              <a:rPr lang="en-US" altLang="zh-CN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A,B,C,D</a:t>
            </a:r>
            <a:endParaRPr lang="zh-CN" altLang="en-US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405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6077EC6-7B4F-C1A8-AE75-EBD70DB37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757" y="1168982"/>
            <a:ext cx="7862486" cy="561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04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7CE435C-D9DB-D892-7625-00542BE85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147" y="3796309"/>
            <a:ext cx="8694389" cy="201978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56D9FF3-E913-9F94-084C-0C3B3568C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147" y="1541716"/>
            <a:ext cx="8627705" cy="233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93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0C0F827-6AB6-B273-EF85-D103B68D7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57" y="1544398"/>
            <a:ext cx="8926286" cy="4845124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4D31B1F8-382E-879D-49C6-C56FD46DB9C3}"/>
              </a:ext>
            </a:extLst>
          </p:cNvPr>
          <p:cNvCxnSpPr/>
          <p:nvPr/>
        </p:nvCxnSpPr>
        <p:spPr>
          <a:xfrm>
            <a:off x="1859902" y="5921829"/>
            <a:ext cx="362027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203BA23-4B72-BAB3-0D5C-F62897CA85D6}"/>
              </a:ext>
            </a:extLst>
          </p:cNvPr>
          <p:cNvCxnSpPr>
            <a:cxnSpLocks/>
          </p:cNvCxnSpPr>
          <p:nvPr/>
        </p:nvCxnSpPr>
        <p:spPr>
          <a:xfrm>
            <a:off x="2425959" y="5542379"/>
            <a:ext cx="320973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034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1629158-69B8-2FB0-74FD-B750BFF57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482" y="1221743"/>
            <a:ext cx="4795546" cy="54494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FE65FE9-F867-48CA-7640-FE6D424A5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307" y="1841726"/>
            <a:ext cx="4684186" cy="31711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102E876-A58A-D354-A729-6843A5CF88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09" y="2367130"/>
            <a:ext cx="5635885" cy="4847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127BBAB-F3DA-9901-696C-8728CA01FF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424" y="3998101"/>
            <a:ext cx="3159964" cy="39837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03AE2D0-2EFD-4354-F57A-2BA73208FE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430" y="3013288"/>
            <a:ext cx="6319317" cy="91111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7B8C19E-C60B-E9B8-AEF5-0DF774B81D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444" y="1147427"/>
            <a:ext cx="3957789" cy="116656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19014DB-BE55-1939-4F31-B5E30AD303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328" y="4425432"/>
            <a:ext cx="5409113" cy="19256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66C48F4-0203-8D6A-2850-7ACB54AE84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90307" y="2564693"/>
            <a:ext cx="4966724" cy="31335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11E114E-323C-181A-5124-A2664B03E9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62816" y="2221009"/>
            <a:ext cx="1289582" cy="32465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D26E8F8-4CFE-953F-8A65-BDC50435FD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89018" y="2896873"/>
            <a:ext cx="2358696" cy="175409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FB37C973-4796-5B3D-A357-68F032370D2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89018" y="4742089"/>
            <a:ext cx="2332494" cy="2006685"/>
          </a:xfrm>
          <a:prstGeom prst="rect">
            <a:avLst/>
          </a:prstGeom>
        </p:spPr>
      </p:pic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BDC42DC5-674B-1022-8C0A-1BB2D0737FBC}"/>
              </a:ext>
            </a:extLst>
          </p:cNvPr>
          <p:cNvCxnSpPr/>
          <p:nvPr/>
        </p:nvCxnSpPr>
        <p:spPr>
          <a:xfrm>
            <a:off x="6388359" y="4706947"/>
            <a:ext cx="350209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 26">
            <a:extLst>
              <a:ext uri="{FF2B5EF4-FFF2-40B4-BE49-F238E27FC236}">
                <a16:creationId xmlns:a16="http://schemas.microsoft.com/office/drawing/2014/main" id="{4E7419AE-2AD0-8D7E-CE82-059B8F64B75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9209" y="6379996"/>
            <a:ext cx="5193996" cy="417628"/>
          </a:xfrm>
          <a:prstGeom prst="rect">
            <a:avLst/>
          </a:prstGeom>
        </p:spPr>
      </p:pic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7E1C1406-6365-0D6F-6968-171A2D1995AE}"/>
              </a:ext>
            </a:extLst>
          </p:cNvPr>
          <p:cNvCxnSpPr>
            <a:cxnSpLocks/>
          </p:cNvCxnSpPr>
          <p:nvPr/>
        </p:nvCxnSpPr>
        <p:spPr>
          <a:xfrm>
            <a:off x="3203510" y="6570150"/>
            <a:ext cx="241969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0A6EC2E5-0897-0CC3-A15D-E363669382B1}"/>
              </a:ext>
            </a:extLst>
          </p:cNvPr>
          <p:cNvCxnSpPr/>
          <p:nvPr/>
        </p:nvCxnSpPr>
        <p:spPr>
          <a:xfrm>
            <a:off x="454089" y="6785184"/>
            <a:ext cx="758889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>
            <a:extLst>
              <a:ext uri="{FF2B5EF4-FFF2-40B4-BE49-F238E27FC236}">
                <a16:creationId xmlns:a16="http://schemas.microsoft.com/office/drawing/2014/main" id="{26B69A3B-57A7-F65A-004E-0D629C8E8D67}"/>
              </a:ext>
            </a:extLst>
          </p:cNvPr>
          <p:cNvSpPr/>
          <p:nvPr/>
        </p:nvSpPr>
        <p:spPr>
          <a:xfrm>
            <a:off x="6624732" y="2545659"/>
            <a:ext cx="4966724" cy="35118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4BE2011B-89B2-8653-FAFD-32633942C38B}"/>
              </a:ext>
            </a:extLst>
          </p:cNvPr>
          <p:cNvSpPr/>
          <p:nvPr/>
        </p:nvSpPr>
        <p:spPr>
          <a:xfrm>
            <a:off x="4798575" y="2313989"/>
            <a:ext cx="414126" cy="53789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4BEE7B3E-3FFB-9D87-5BDC-EE84E70BF156}"/>
              </a:ext>
            </a:extLst>
          </p:cNvPr>
          <p:cNvSpPr/>
          <p:nvPr/>
        </p:nvSpPr>
        <p:spPr>
          <a:xfrm>
            <a:off x="3299462" y="2336728"/>
            <a:ext cx="414126" cy="53789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080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04051F63-876E-B96F-9687-E32FBE77A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022" y="1061242"/>
            <a:ext cx="5320623" cy="334100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1A82794-BA3F-50E3-7768-BE792D190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90" y="2154459"/>
            <a:ext cx="1139457" cy="240879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40B35C8-087F-B3BA-4E95-5A2EAB2CA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690" y="2318357"/>
            <a:ext cx="5164331" cy="75091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26079B0-5BF7-D619-3A2E-32EB4BA10A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46" y="4964372"/>
            <a:ext cx="2709923" cy="49092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B70AB43-E23E-3DE6-CF96-9849ABBDDA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026" y="5439240"/>
            <a:ext cx="2643893" cy="61878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5F137A2-0493-3313-00BB-C24A4130EC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347" y="1190540"/>
            <a:ext cx="4661709" cy="87366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BB301BD-C0A8-88A0-BE3E-5F416E1A80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346" y="5809075"/>
            <a:ext cx="3186886" cy="87366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D9B28CC-B562-D66F-8F01-F997B59D04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65538" y="3959306"/>
            <a:ext cx="2011232" cy="67269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1173464-F0AC-604E-6F74-374A0824AC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5538" y="3219440"/>
            <a:ext cx="1503274" cy="686426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DCE6751F-5122-897B-D728-825F4A107EAA}"/>
              </a:ext>
            </a:extLst>
          </p:cNvPr>
          <p:cNvSpPr txBox="1"/>
          <p:nvPr/>
        </p:nvSpPr>
        <p:spPr>
          <a:xfrm>
            <a:off x="4802156" y="5729006"/>
            <a:ext cx="6472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可能的原因：</a:t>
            </a:r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程序逻辑有问题 </a:t>
            </a:r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横向分离</a:t>
            </a:r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的取值范围问题</a:t>
            </a:r>
            <a:endParaRPr lang="en-US" altLang="zh-CN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形状因子对</a:t>
            </a:r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x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端点区域敏感。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72F32580-1350-F29C-3315-ADBF33AECF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02156" y="4443317"/>
            <a:ext cx="5898471" cy="571540"/>
          </a:xfrm>
          <a:prstGeom prst="rect">
            <a:avLst/>
          </a:prstGeom>
        </p:spPr>
      </p:pic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15F42AD2-C385-1E11-8167-A267CEDFAB72}"/>
              </a:ext>
            </a:extLst>
          </p:cNvPr>
          <p:cNvCxnSpPr>
            <a:cxnSpLocks/>
          </p:cNvCxnSpPr>
          <p:nvPr/>
        </p:nvCxnSpPr>
        <p:spPr>
          <a:xfrm>
            <a:off x="8745894" y="4808371"/>
            <a:ext cx="1866122" cy="1292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C9FA27DC-9C1E-BC5A-C49D-7BA20D25BEF6}"/>
              </a:ext>
            </a:extLst>
          </p:cNvPr>
          <p:cNvSpPr/>
          <p:nvPr/>
        </p:nvSpPr>
        <p:spPr>
          <a:xfrm>
            <a:off x="696686" y="6245291"/>
            <a:ext cx="3023118" cy="2498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FF50D843-E0DA-BE9E-1F7C-7CD45047F87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02156" y="5066145"/>
            <a:ext cx="5173909" cy="57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24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D550920E-6C7D-D3BA-D15B-D539A7777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009" y="4121428"/>
            <a:ext cx="4693197" cy="19260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50EBBB8-9FCD-E0E1-1E1F-EDFF401F0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9" y="1318726"/>
            <a:ext cx="7253155" cy="258309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2691054-AC21-CB3E-93F1-5BD61912A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7807" y="1807838"/>
            <a:ext cx="5284399" cy="140229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94B327A-464A-46D8-5CEA-8404B77ADE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277" y="4326951"/>
            <a:ext cx="7253155" cy="1832500"/>
          </a:xfrm>
          <a:prstGeom prst="rect">
            <a:avLst/>
          </a:prstGeom>
        </p:spPr>
      </p:pic>
      <p:sp>
        <p:nvSpPr>
          <p:cNvPr id="16" name="等腰三角形 15">
            <a:extLst>
              <a:ext uri="{FF2B5EF4-FFF2-40B4-BE49-F238E27FC236}">
                <a16:creationId xmlns:a16="http://schemas.microsoft.com/office/drawing/2014/main" id="{6E09413E-A1F9-0504-B4C3-00570372C907}"/>
              </a:ext>
            </a:extLst>
          </p:cNvPr>
          <p:cNvSpPr/>
          <p:nvPr/>
        </p:nvSpPr>
        <p:spPr>
          <a:xfrm>
            <a:off x="1368310" y="1447253"/>
            <a:ext cx="302607" cy="263136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A935BA5C-4152-5BA1-DF00-E6ABF56EE821}"/>
              </a:ext>
            </a:extLst>
          </p:cNvPr>
          <p:cNvCxnSpPr/>
          <p:nvPr/>
        </p:nvCxnSpPr>
        <p:spPr>
          <a:xfrm flipV="1">
            <a:off x="4479902" y="2716891"/>
            <a:ext cx="0" cy="210509"/>
          </a:xfrm>
          <a:prstGeom prst="straightConnector1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42EEF291-3689-D879-58ED-B133A5F30264}"/>
              </a:ext>
            </a:extLst>
          </p:cNvPr>
          <p:cNvCxnSpPr/>
          <p:nvPr/>
        </p:nvCxnSpPr>
        <p:spPr>
          <a:xfrm flipV="1">
            <a:off x="895760" y="3560025"/>
            <a:ext cx="0" cy="210509"/>
          </a:xfrm>
          <a:prstGeom prst="straightConnector1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F33A211B-1EBC-C9C5-9976-400BE7DE0A25}"/>
              </a:ext>
            </a:extLst>
          </p:cNvPr>
          <p:cNvCxnSpPr/>
          <p:nvPr/>
        </p:nvCxnSpPr>
        <p:spPr>
          <a:xfrm flipH="1">
            <a:off x="11292860" y="2154764"/>
            <a:ext cx="401283" cy="348656"/>
          </a:xfrm>
          <a:prstGeom prst="straightConnector1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F96F1608-3312-3B92-1ACF-6C1D0F6FDF25}"/>
              </a:ext>
            </a:extLst>
          </p:cNvPr>
          <p:cNvCxnSpPr/>
          <p:nvPr/>
        </p:nvCxnSpPr>
        <p:spPr>
          <a:xfrm>
            <a:off x="2867608" y="5716555"/>
            <a:ext cx="459066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329095E9-0160-6A91-AA56-54CA9D3E119E}"/>
              </a:ext>
            </a:extLst>
          </p:cNvPr>
          <p:cNvCxnSpPr>
            <a:cxnSpLocks/>
          </p:cNvCxnSpPr>
          <p:nvPr/>
        </p:nvCxnSpPr>
        <p:spPr>
          <a:xfrm>
            <a:off x="360784" y="5943595"/>
            <a:ext cx="710682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61E73936-88D8-C409-0D60-61F986A58827}"/>
              </a:ext>
            </a:extLst>
          </p:cNvPr>
          <p:cNvCxnSpPr>
            <a:cxnSpLocks/>
          </p:cNvCxnSpPr>
          <p:nvPr/>
        </p:nvCxnSpPr>
        <p:spPr>
          <a:xfrm>
            <a:off x="391888" y="6187443"/>
            <a:ext cx="418633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>
            <a:extLst>
              <a:ext uri="{FF2B5EF4-FFF2-40B4-BE49-F238E27FC236}">
                <a16:creationId xmlns:a16="http://schemas.microsoft.com/office/drawing/2014/main" id="{9DBABE12-37C4-AFDF-5E9C-A7574D44C967}"/>
              </a:ext>
            </a:extLst>
          </p:cNvPr>
          <p:cNvSpPr/>
          <p:nvPr/>
        </p:nvSpPr>
        <p:spPr>
          <a:xfrm>
            <a:off x="9791874" y="5603035"/>
            <a:ext cx="335902" cy="227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418CD464-2506-9D71-FE9A-48E13C3AF7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5037" y="3266254"/>
            <a:ext cx="5236334" cy="48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89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66235F5-56CE-3E40-D60C-C217CF957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883" y="5956027"/>
            <a:ext cx="7262229" cy="283041"/>
          </a:xfrm>
          <a:prstGeom prst="rect">
            <a:avLst/>
          </a:prstGeom>
        </p:spPr>
      </p:pic>
      <p:sp>
        <p:nvSpPr>
          <p:cNvPr id="5" name="文本框 1">
            <a:extLst>
              <a:ext uri="{FF2B5EF4-FFF2-40B4-BE49-F238E27FC236}">
                <a16:creationId xmlns:a16="http://schemas.microsoft.com/office/drawing/2014/main" id="{94020552-090E-DEB2-6FCF-BCD8EBF7493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4687" y="1163346"/>
            <a:ext cx="10842625" cy="1288914"/>
          </a:xfrm>
          <a:prstGeom prst="rect">
            <a:avLst/>
          </a:prstGeom>
          <a:noFill/>
        </p:spPr>
        <p:txBody>
          <a:bodyPr wrap="square" lIns="91411" tIns="45706" rIns="91411" bIns="45706" rtlCol="0">
            <a:spAutoFit/>
          </a:bodyPr>
          <a:lstStyle/>
          <a:p>
            <a:pPr marL="0" indent="0" algn="ctr">
              <a:buNone/>
            </a:pPr>
            <a:r>
              <a:rPr lang="zh-CN" altLang="en-US" sz="2400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二</a:t>
            </a:r>
            <a:r>
              <a:rPr lang="en-US" altLang="zh-CN" sz="2400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.</a:t>
            </a:r>
            <a:r>
              <a:rPr lang="zh-CN" altLang="en-US" sz="2400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准两体衰变</a:t>
            </a:r>
            <a:endParaRPr lang="en-US" altLang="zh-CN" sz="2400" dirty="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  <a:p>
            <a:pPr marL="0" indent="0">
              <a:buNone/>
            </a:pPr>
            <a:r>
              <a:rPr lang="zh-CN" altLang="en-US" sz="1800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衰变道</a:t>
            </a:r>
            <a:endParaRPr lang="en-US" altLang="zh-CN" sz="1800" dirty="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  <a:p>
            <a:pPr marL="0" indent="0">
              <a:buNone/>
            </a:pPr>
            <a:endParaRPr lang="zh-CN" altLang="en-US" sz="2400" dirty="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680DFF5-363B-4BE4-2BBD-7091373EA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316" y="2668266"/>
            <a:ext cx="8015362" cy="307175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242157F-AA2A-418B-B946-CCB6EED30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4147" y="1589516"/>
            <a:ext cx="4443703" cy="763158"/>
          </a:xfrm>
          <a:prstGeom prst="rect">
            <a:avLst/>
          </a:prstGeom>
        </p:spPr>
      </p:pic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6B94FF78-1CAE-57BE-D077-D3AF2A154F73}"/>
              </a:ext>
            </a:extLst>
          </p:cNvPr>
          <p:cNvCxnSpPr/>
          <p:nvPr/>
        </p:nvCxnSpPr>
        <p:spPr>
          <a:xfrm>
            <a:off x="2401078" y="4198776"/>
            <a:ext cx="720323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23D00586-54F5-4A59-0F52-4ABA78A0CC1B}"/>
              </a:ext>
            </a:extLst>
          </p:cNvPr>
          <p:cNvCxnSpPr/>
          <p:nvPr/>
        </p:nvCxnSpPr>
        <p:spPr>
          <a:xfrm>
            <a:off x="2385528" y="4494244"/>
            <a:ext cx="720323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DA03DBF7-3110-7336-B0B3-772FA6D80F76}"/>
              </a:ext>
            </a:extLst>
          </p:cNvPr>
          <p:cNvCxnSpPr/>
          <p:nvPr/>
        </p:nvCxnSpPr>
        <p:spPr>
          <a:xfrm>
            <a:off x="2388645" y="5063420"/>
            <a:ext cx="720323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>
            <a:extLst>
              <a:ext uri="{FF2B5EF4-FFF2-40B4-BE49-F238E27FC236}">
                <a16:creationId xmlns:a16="http://schemas.microsoft.com/office/drawing/2014/main" id="{EE1ADC10-117C-1462-B145-12437E1C7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9522664" y="667388"/>
            <a:ext cx="408894" cy="364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17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15E021A-0F1B-3DC6-95D4-CB3939FDDF95}"/>
                  </a:ext>
                </a:extLst>
              </p:cNvPr>
              <p:cNvSpPr txBox="1"/>
              <p:nvPr/>
            </p:nvSpPr>
            <p:spPr>
              <a:xfrm>
                <a:off x="659363" y="1175662"/>
                <a:ext cx="10854613" cy="1093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对于准两体衰变</a:t>
                </a:r>
                <a:endParaRPr lang="en-US" altLang="zh-CN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r>
                        <m:rPr>
                          <m:nor/>
                        </m:rPr>
                        <a:rPr lang="en-US" altLang="zh-CN" sz="28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zh-CN" altLang="en-US" sz="280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ϕ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CN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zh-CN" sz="28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r>
                        <m:rPr>
                          <m:nor/>
                        </m:rPr>
                        <a:rPr lang="en-US" altLang="zh-CN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altLang="zh-CN" sz="28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altLang="zh-CN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zh-CN" altLang="en-US" sz="280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ϕ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zh-CN" altLang="en-US" sz="280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ππ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zh-CN" sz="28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altLang="zh-CN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zh-CN" altLang="en-US" sz="280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ϕ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zh-CN" altLang="en-US" sz="280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sub>
                      </m:sSub>
                    </m:oMath>
                  </m:oMathPara>
                </a14:m>
                <a:endParaRPr lang="en-US" altLang="zh-CN" sz="2800" dirty="0">
                  <a:solidFill>
                    <a:srgbClr val="FF0000"/>
                  </a:solidFill>
                </a:endParaRP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15E021A-0F1B-3DC6-95D4-CB3939FDD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63" y="1175662"/>
                <a:ext cx="10854613" cy="1093569"/>
              </a:xfrm>
              <a:prstGeom prst="rect">
                <a:avLst/>
              </a:prstGeom>
              <a:blipFill>
                <a:blip r:embed="rId2"/>
                <a:stretch>
                  <a:fillRect l="-449" t="-33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A2632090-39AA-DCA8-63C5-3BB16EAF4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809" y="2269231"/>
            <a:ext cx="7118382" cy="10080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60179E6-9F01-ECF8-C8ED-97A6366AE7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045" y="3429000"/>
            <a:ext cx="7423909" cy="316062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8A49BDCB-B604-D39B-E0BF-50F965C3576F}"/>
              </a:ext>
            </a:extLst>
          </p:cNvPr>
          <p:cNvSpPr/>
          <p:nvPr/>
        </p:nvSpPr>
        <p:spPr>
          <a:xfrm>
            <a:off x="2587690" y="2202024"/>
            <a:ext cx="5940490" cy="56605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8CCC031-BDD2-1B13-6ED6-B3EA97D1A6BD}"/>
              </a:ext>
            </a:extLst>
          </p:cNvPr>
          <p:cNvSpPr/>
          <p:nvPr/>
        </p:nvSpPr>
        <p:spPr>
          <a:xfrm>
            <a:off x="3701143" y="3443885"/>
            <a:ext cx="4385388" cy="122764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EFA74982-6C51-577C-5E77-EE0A2C1E804A}"/>
              </a:ext>
            </a:extLst>
          </p:cNvPr>
          <p:cNvCxnSpPr/>
          <p:nvPr/>
        </p:nvCxnSpPr>
        <p:spPr>
          <a:xfrm>
            <a:off x="8944947" y="6201747"/>
            <a:ext cx="863007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1DBDEEAF-24D6-6A95-83A2-43585762CBB4}"/>
              </a:ext>
            </a:extLst>
          </p:cNvPr>
          <p:cNvCxnSpPr>
            <a:cxnSpLocks/>
          </p:cNvCxnSpPr>
          <p:nvPr/>
        </p:nvCxnSpPr>
        <p:spPr>
          <a:xfrm>
            <a:off x="2384045" y="6391468"/>
            <a:ext cx="7423909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7710C91E-0976-F472-6168-685582830EAB}"/>
              </a:ext>
            </a:extLst>
          </p:cNvPr>
          <p:cNvCxnSpPr>
            <a:cxnSpLocks/>
          </p:cNvCxnSpPr>
          <p:nvPr/>
        </p:nvCxnSpPr>
        <p:spPr>
          <a:xfrm>
            <a:off x="2384045" y="6589620"/>
            <a:ext cx="1416624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22ED0AE5-873B-66F5-D0A3-33C846EC8D8E}"/>
              </a:ext>
            </a:extLst>
          </p:cNvPr>
          <p:cNvSpPr txBox="1"/>
          <p:nvPr/>
        </p:nvSpPr>
        <p:spPr>
          <a:xfrm>
            <a:off x="734010" y="1735500"/>
            <a:ext cx="1953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</a:t>
            </a:r>
            <a:r>
              <a:rPr lang="zh-CN" altLang="en-US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波两介子波函数</a:t>
            </a:r>
          </a:p>
        </p:txBody>
      </p:sp>
    </p:spTree>
    <p:extLst>
      <p:ext uri="{BB962C8B-B14F-4D97-AF65-F5344CB8AC3E}">
        <p14:creationId xmlns:p14="http://schemas.microsoft.com/office/powerpoint/2010/main" val="615173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1">
                <a:extLst>
                  <a:ext uri="{FF2B5EF4-FFF2-40B4-BE49-F238E27FC236}">
                    <a16:creationId xmlns:a16="http://schemas.microsoft.com/office/drawing/2014/main" id="{94020552-090E-DEB2-6FCF-BCD8EBF7493C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674687" y="1163346"/>
                <a:ext cx="10842625" cy="1288914"/>
              </a:xfrm>
              <a:prstGeom prst="rect">
                <a:avLst/>
              </a:prstGeom>
              <a:noFill/>
            </p:spPr>
            <p:txBody>
              <a:bodyPr wrap="square" lIns="91411" tIns="45706" rIns="91411" bIns="45706" rtlCol="0">
                <a:sp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2400" i="0" smtClean="0">
                        <a:solidFill>
                          <a:srgbClr val="0070C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j-cs"/>
                      </a:rPr>
                      <m:t>一</m:t>
                    </m:r>
                    <m:r>
                      <m:rPr>
                        <m:nor/>
                      </m:rPr>
                      <a:rPr lang="en-US" altLang="zh-CN" sz="2400" b="0" i="0" smtClean="0">
                        <a:solidFill>
                          <a:srgbClr val="0070C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j-cs"/>
                      </a:rPr>
                      <m:t>.</m:t>
                    </m:r>
                    <m:sSub>
                      <m:sSubPr>
                        <m:ctrlPr>
                          <a:rPr lang="en-US" altLang="zh-CN" sz="240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+mj-cs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zh-CN" altLang="en-US" sz="2400" b="0" i="0" smtClean="0">
                            <a:solidFill>
                              <a:srgbClr val="0070C0"/>
                            </a:solidFill>
                            <a:latin typeface="宋体" panose="02010600030101010101" pitchFamily="2" charset="-122"/>
                            <a:ea typeface="宋体" panose="02010600030101010101" pitchFamily="2" charset="-122"/>
                            <a:cs typeface="+mj-cs"/>
                          </a:rPr>
                          <m:t>Λ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sz="2400" b="0" i="0" smtClean="0">
                            <a:solidFill>
                              <a:srgbClr val="0070C0"/>
                            </a:solidFill>
                            <a:latin typeface="宋体" panose="02010600030101010101" pitchFamily="2" charset="-122"/>
                            <a:ea typeface="宋体" panose="02010600030101010101" pitchFamily="2" charset="-122"/>
                            <a:cs typeface="+mj-cs"/>
                          </a:rPr>
                          <m:t>b</m:t>
                        </m:r>
                      </m:sub>
                    </m:sSub>
                    <m:r>
                      <m:rPr>
                        <m:nor/>
                      </m:rPr>
                      <a:rPr lang="en-US" altLang="zh-CN" sz="2400" b="0" i="0" smtClean="0">
                        <a:solidFill>
                          <a:srgbClr val="0070C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j-cs"/>
                      </a:rPr>
                      <m:t>→</m:t>
                    </m:r>
                    <m:r>
                      <m:rPr>
                        <m:nor/>
                      </m:rPr>
                      <a:rPr lang="en-US" altLang="zh-CN" sz="2400" b="0" i="0" smtClean="0">
                        <a:solidFill>
                          <a:srgbClr val="0070C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j-cs"/>
                      </a:rPr>
                      <m:t>p</m:t>
                    </m:r>
                    <m:r>
                      <a:rPr lang="zh-CN" alt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+mj-cs"/>
                      </a:rPr>
                      <m:t>形状因子</m:t>
                    </m:r>
                  </m:oMath>
                </a14:m>
                <a:r>
                  <a:rPr lang="zh-CN" altLang="en-US" sz="2400" dirty="0">
                    <a:solidFill>
                      <a:srgbClr val="0070C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+mj-cs"/>
                  </a:rPr>
                  <a:t>的计算</a:t>
                </a:r>
                <a:endParaRPr lang="en-US" altLang="zh-CN" sz="2400" dirty="0">
                  <a:solidFill>
                    <a:srgbClr val="0070C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+mj-cs"/>
                </a:endParaRPr>
              </a:p>
              <a:p>
                <a:pPr marL="0" indent="0">
                  <a:buNone/>
                </a:pPr>
                <a:r>
                  <a:rPr lang="zh-CN" altLang="en-US" sz="1800" dirty="0">
                    <a:solidFill>
                      <a:srgbClr val="0070C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+mj-cs"/>
                  </a:rPr>
                  <a:t>形状因子的定义：</a:t>
                </a:r>
                <a:endParaRPr lang="en-US" altLang="zh-CN" sz="1800" dirty="0">
                  <a:solidFill>
                    <a:srgbClr val="0070C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+mj-cs"/>
                </a:endParaRPr>
              </a:p>
              <a:p>
                <a:pPr marL="0" indent="0">
                  <a:buNone/>
                </a:pPr>
                <a:endParaRPr lang="zh-CN" altLang="en-US" sz="2400" dirty="0">
                  <a:solidFill>
                    <a:srgbClr val="00B0F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+mj-cs"/>
                </a:endParaRPr>
              </a:p>
            </p:txBody>
          </p:sp>
        </mc:Choice>
        <mc:Fallback>
          <p:sp>
            <p:nvSpPr>
              <p:cNvPr id="5" name="文本框 1">
                <a:extLst>
                  <a:ext uri="{FF2B5EF4-FFF2-40B4-BE49-F238E27FC236}">
                    <a16:creationId xmlns:a16="http://schemas.microsoft.com/office/drawing/2014/main" id="{94020552-090E-DEB2-6FCF-BCD8EBF7493C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4687" y="1163346"/>
                <a:ext cx="10842625" cy="1288914"/>
              </a:xfrm>
              <a:prstGeom prst="rect">
                <a:avLst/>
              </a:prstGeom>
              <a:blipFill>
                <a:blip r:embed="rId2"/>
                <a:stretch>
                  <a:fillRect l="-506" t="-75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2D175A79-8A48-0A71-BE04-039449A5C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328" y="1972866"/>
            <a:ext cx="10198585" cy="212345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73DFC75-1D86-9263-E756-553A244B4A55}"/>
              </a:ext>
            </a:extLst>
          </p:cNvPr>
          <p:cNvSpPr txBox="1"/>
          <p:nvPr/>
        </p:nvSpPr>
        <p:spPr>
          <a:xfrm>
            <a:off x="674687" y="4167674"/>
            <a:ext cx="10639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波函数的形式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C7FA5A6-E32F-E13D-AB4F-046677054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284" y="4608355"/>
            <a:ext cx="10204629" cy="167778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B7AFF22-60C2-A384-01C9-0DC8D092E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089" y="1144562"/>
            <a:ext cx="8882768" cy="2407783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03F73590-81AA-D722-41E8-EE89FD14ED3B}"/>
              </a:ext>
            </a:extLst>
          </p:cNvPr>
          <p:cNvCxnSpPr>
            <a:cxnSpLocks/>
          </p:cNvCxnSpPr>
          <p:nvPr/>
        </p:nvCxnSpPr>
        <p:spPr>
          <a:xfrm>
            <a:off x="2027853" y="2911728"/>
            <a:ext cx="881000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6FF661D2-188F-9C8E-42A9-4D8066B93D45}"/>
              </a:ext>
            </a:extLst>
          </p:cNvPr>
          <p:cNvCxnSpPr>
            <a:cxnSpLocks/>
          </p:cNvCxnSpPr>
          <p:nvPr/>
        </p:nvCxnSpPr>
        <p:spPr>
          <a:xfrm>
            <a:off x="2006087" y="3133268"/>
            <a:ext cx="759840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2968D961-7178-6879-3E8B-CD51DC0BF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921" y="3657032"/>
            <a:ext cx="7506157" cy="2805580"/>
          </a:xfrm>
          <a:prstGeom prst="rect">
            <a:avLst/>
          </a:prstGeom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FAF3B282-B059-1FB2-1800-9375D0C1BA5C}"/>
              </a:ext>
            </a:extLst>
          </p:cNvPr>
          <p:cNvCxnSpPr>
            <a:cxnSpLocks/>
          </p:cNvCxnSpPr>
          <p:nvPr/>
        </p:nvCxnSpPr>
        <p:spPr>
          <a:xfrm>
            <a:off x="3589176" y="5037564"/>
            <a:ext cx="494522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095B88E2-35D3-47F4-EEDF-BAA95AE36C89}"/>
              </a:ext>
            </a:extLst>
          </p:cNvPr>
          <p:cNvCxnSpPr>
            <a:cxnSpLocks/>
          </p:cNvCxnSpPr>
          <p:nvPr/>
        </p:nvCxnSpPr>
        <p:spPr>
          <a:xfrm>
            <a:off x="3586068" y="5993817"/>
            <a:ext cx="494522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D39DB5C4-65B3-6F78-64E9-39A92D104B34}"/>
              </a:ext>
            </a:extLst>
          </p:cNvPr>
          <p:cNvCxnSpPr>
            <a:cxnSpLocks/>
          </p:cNvCxnSpPr>
          <p:nvPr/>
        </p:nvCxnSpPr>
        <p:spPr>
          <a:xfrm>
            <a:off x="3589176" y="5355162"/>
            <a:ext cx="494522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400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93F917F-3724-8695-3CA7-875EEB172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322" y="1107233"/>
            <a:ext cx="8647356" cy="2029230"/>
          </a:xfrm>
          <a:prstGeom prst="rect">
            <a:avLst/>
          </a:prstGeom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81A1DAF5-D2A3-36FF-13BA-753B7F6D5151}"/>
              </a:ext>
            </a:extLst>
          </p:cNvPr>
          <p:cNvCxnSpPr>
            <a:cxnSpLocks/>
          </p:cNvCxnSpPr>
          <p:nvPr/>
        </p:nvCxnSpPr>
        <p:spPr>
          <a:xfrm>
            <a:off x="3016894" y="1309395"/>
            <a:ext cx="194698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70CAA990-157E-808F-38BF-46B8BC6E5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449" y="3177562"/>
            <a:ext cx="7651101" cy="3643118"/>
          </a:xfrm>
          <a:prstGeom prst="rect">
            <a:avLst/>
          </a:prstGeom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BA6050FB-3330-F9C4-AAAB-5C63297BC9E0}"/>
              </a:ext>
            </a:extLst>
          </p:cNvPr>
          <p:cNvCxnSpPr>
            <a:cxnSpLocks/>
          </p:cNvCxnSpPr>
          <p:nvPr/>
        </p:nvCxnSpPr>
        <p:spPr>
          <a:xfrm>
            <a:off x="2270449" y="3545625"/>
            <a:ext cx="97038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560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16A5E3B-35C3-CF43-A6F7-096FD2992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204" y="1400947"/>
            <a:ext cx="9019592" cy="442001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0BF09E34-77C7-61A6-4F72-785803804F9C}"/>
              </a:ext>
            </a:extLst>
          </p:cNvPr>
          <p:cNvSpPr/>
          <p:nvPr/>
        </p:nvSpPr>
        <p:spPr>
          <a:xfrm>
            <a:off x="1586204" y="1324947"/>
            <a:ext cx="2880049" cy="56605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4153C92B-34DB-8A4F-5DCE-3CA2F5BD32E3}"/>
              </a:ext>
            </a:extLst>
          </p:cNvPr>
          <p:cNvSpPr/>
          <p:nvPr/>
        </p:nvSpPr>
        <p:spPr>
          <a:xfrm>
            <a:off x="7539136" y="1298311"/>
            <a:ext cx="1076129" cy="56605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1F90268-4F25-60C2-93E7-8A0DB25A0579}"/>
                  </a:ext>
                </a:extLst>
              </p:cNvPr>
              <p:cNvSpPr txBox="1"/>
              <p:nvPr/>
            </p:nvSpPr>
            <p:spPr>
              <a:xfrm>
                <a:off x="2432185" y="2290336"/>
                <a:ext cx="1904859" cy="1966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rgbClr val="00B0F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参数取值范围</a:t>
                </a:r>
                <a:endParaRPr lang="en-US" altLang="zh-CN" sz="2000" dirty="0">
                  <a:solidFill>
                    <a:srgbClr val="00B0F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ω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=0.01-0.05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𝑐</m:t>
                        </m:r>
                      </m:e>
                      <m:sub>
                        <m:r>
                          <a:rPr lang="zh-CN" alt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𝜌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1450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=0.2-0.6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𝑎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=-1—1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𝑎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=-1—1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𝑎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=-1—1</a:t>
                </a:r>
                <a:endParaRPr lang="zh-CN" altLang="en-US" sz="2000" dirty="0">
                  <a:solidFill>
                    <a:srgbClr val="00B0F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1F90268-4F25-60C2-93E7-8A0DB25A0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185" y="2290336"/>
                <a:ext cx="1904859" cy="1966308"/>
              </a:xfrm>
              <a:prstGeom prst="rect">
                <a:avLst/>
              </a:prstGeom>
              <a:blipFill>
                <a:blip r:embed="rId3"/>
                <a:stretch>
                  <a:fillRect l="-3526" t="-1863" r="-1603" b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8912A87-1A29-965C-CCB4-C90114FC7224}"/>
                  </a:ext>
                </a:extLst>
              </p:cNvPr>
              <p:cNvSpPr txBox="1"/>
              <p:nvPr/>
            </p:nvSpPr>
            <p:spPr>
              <a:xfrm>
                <a:off x="6346372" y="2555423"/>
                <a:ext cx="262967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FF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r>
                      <a:rPr lang="zh-CN" altLang="en-US" i="1" smtClean="0">
                        <a:solidFill>
                          <a:srgbClr val="FF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𝓇</m:t>
                    </m:r>
                    <m:d>
                      <m:dPr>
                        <m:ctrlPr>
                          <a:rPr lang="en-US" altLang="zh-CN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rgbClr val="FF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 smtClean="0">
                                <a:solidFill>
                                  <a:srgbClr val="FF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770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>
                    <a:solidFill>
                      <a:srgbClr val="FF3399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solidFill>
                          <a:srgbClr val="FF3399"/>
                        </a:solidFill>
                        <a:latin typeface="Cambria Math" panose="02040503050406030204" pitchFamily="18" charset="0"/>
                      </a:rPr>
                      <m:t>8.436</m:t>
                    </m:r>
                    <m:r>
                      <a:rPr lang="en-US" altLang="zh-CN" b="0" i="1" dirty="0" smtClean="0">
                        <a:solidFill>
                          <a:srgbClr val="FF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b="0" i="1" dirty="0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dirty="0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8912A87-1A29-965C-CCB4-C90114FC7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372" y="2555423"/>
                <a:ext cx="2629677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3C5795A-9C86-4AF7-6185-12DEB5E1303D}"/>
                  </a:ext>
                </a:extLst>
              </p:cNvPr>
              <p:cNvSpPr txBox="1"/>
              <p:nvPr/>
            </p:nvSpPr>
            <p:spPr>
              <a:xfrm>
                <a:off x="6346371" y="3181465"/>
                <a:ext cx="262967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FF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r>
                      <a:rPr lang="zh-CN" altLang="en-US" i="1" smtClean="0">
                        <a:solidFill>
                          <a:srgbClr val="FF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𝓇</m:t>
                    </m:r>
                    <m:d>
                      <m:dPr>
                        <m:ctrlPr>
                          <a:rPr lang="en-US" altLang="zh-CN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altLang="zh-CN" dirty="0">
                    <a:solidFill>
                      <a:srgbClr val="FF3399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rgbClr val="FF3399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altLang="zh-CN" b="0" i="1" dirty="0" smtClean="0">
                        <a:solidFill>
                          <a:srgbClr val="FF3399"/>
                        </a:solidFill>
                        <a:latin typeface="Cambria Math" panose="02040503050406030204" pitchFamily="18" charset="0"/>
                      </a:rPr>
                      <m:t>.6</m:t>
                    </m:r>
                    <m:r>
                      <a:rPr lang="en-US" altLang="zh-CN" b="0" i="1" dirty="0" smtClean="0">
                        <a:solidFill>
                          <a:srgbClr val="FF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b="0" i="1" dirty="0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dirty="0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−8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3C5795A-9C86-4AF7-6185-12DEB5E13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371" y="3181465"/>
                <a:ext cx="2629677" cy="369332"/>
              </a:xfrm>
              <a:prstGeom prst="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90EA797-2684-4FA0-3E1C-8AC88A3E0FE1}"/>
                  </a:ext>
                </a:extLst>
              </p:cNvPr>
              <p:cNvSpPr txBox="1"/>
              <p:nvPr/>
            </p:nvSpPr>
            <p:spPr>
              <a:xfrm>
                <a:off x="6346371" y="3807508"/>
                <a:ext cx="276652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FF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r>
                      <a:rPr lang="zh-CN" altLang="en-US" i="1" smtClean="0">
                        <a:solidFill>
                          <a:srgbClr val="FF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𝓇</m:t>
                    </m:r>
                    <m:d>
                      <m:dPr>
                        <m:ctrlPr>
                          <a:rPr lang="en-US" altLang="zh-CN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rgbClr val="FF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 smtClean="0">
                                <a:solidFill>
                                  <a:srgbClr val="FF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1450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>
                    <a:solidFill>
                      <a:srgbClr val="FF3399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rgbClr val="FF3399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altLang="zh-CN" b="0" i="1" dirty="0" smtClean="0">
                        <a:solidFill>
                          <a:srgbClr val="FF3399"/>
                        </a:solidFill>
                        <a:latin typeface="Cambria Math" panose="02040503050406030204" pitchFamily="18" charset="0"/>
                      </a:rPr>
                      <m:t>.904</m:t>
                    </m:r>
                    <m:r>
                      <a:rPr lang="en-US" altLang="zh-CN" b="0" i="1" dirty="0" smtClean="0">
                        <a:solidFill>
                          <a:srgbClr val="FF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b="0" i="1" dirty="0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dirty="0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−7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90EA797-2684-4FA0-3E1C-8AC88A3E0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371" y="3807508"/>
                <a:ext cx="2766527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9916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15C30950-E028-1D58-B659-3A90FB709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80" y="3840218"/>
            <a:ext cx="3017782" cy="3017782"/>
          </a:xfrm>
          <a:prstGeom prst="rect">
            <a:avLst/>
          </a:prstGeom>
        </p:spPr>
      </p:pic>
      <p:sp>
        <p:nvSpPr>
          <p:cNvPr id="17" name="标题 16">
            <a:extLst>
              <a:ext uri="{FF2B5EF4-FFF2-40B4-BE49-F238E27FC236}">
                <a16:creationId xmlns:a16="http://schemas.microsoft.com/office/drawing/2014/main" id="{CF5C9EE8-4B0D-635C-2611-188FBA2C2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7788" y="2843624"/>
            <a:ext cx="5415916" cy="939359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0" dirty="0">
                <a:solidFill>
                  <a:srgbClr val="FF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谢谢大家！</a:t>
            </a:r>
            <a:br>
              <a:rPr lang="en-US" altLang="zh-CN" b="0" dirty="0">
                <a:solidFill>
                  <a:srgbClr val="FF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br>
            <a:endParaRPr lang="zh-CN" altLang="en-US" b="0" dirty="0">
              <a:solidFill>
                <a:srgbClr val="FF0066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5806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83A54CA5-9500-04E3-7C21-B29BA62D3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13583"/>
            <a:ext cx="5883956" cy="259817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D4C402-C563-7DCE-4691-F42E6C19F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878" y="1041815"/>
            <a:ext cx="7936448" cy="211283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359C89C-0B42-8128-5499-BD292DE65A75}"/>
              </a:ext>
            </a:extLst>
          </p:cNvPr>
          <p:cNvSpPr txBox="1"/>
          <p:nvPr/>
        </p:nvSpPr>
        <p:spPr>
          <a:xfrm>
            <a:off x="17282" y="3135989"/>
            <a:ext cx="1063965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LCDA</a:t>
            </a:r>
            <a:r>
              <a:rPr lang="zh-CN" altLang="en-US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模型选择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AC16E4D-42DC-8D96-E056-72E61DC44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1246" y="3862873"/>
            <a:ext cx="6520754" cy="2448884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20E9C53E-8678-267F-E9A9-18776457044B}"/>
              </a:ext>
            </a:extLst>
          </p:cNvPr>
          <p:cNvCxnSpPr>
            <a:cxnSpLocks/>
          </p:cNvCxnSpPr>
          <p:nvPr/>
        </p:nvCxnSpPr>
        <p:spPr>
          <a:xfrm>
            <a:off x="217714" y="4024602"/>
            <a:ext cx="138093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917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6AF62604-1FA0-9877-CF87-6051B62B0932}"/>
              </a:ext>
            </a:extLst>
          </p:cNvPr>
          <p:cNvSpPr txBox="1"/>
          <p:nvPr/>
        </p:nvSpPr>
        <p:spPr>
          <a:xfrm>
            <a:off x="689100" y="1120256"/>
            <a:ext cx="1063965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质子波函数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5D67A99-027A-3458-3580-3D90459EA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844" y="1572842"/>
            <a:ext cx="7856312" cy="491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215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9328AB3-DCD0-E63C-8FBB-172728101180}"/>
              </a:ext>
            </a:extLst>
          </p:cNvPr>
          <p:cNvSpPr txBox="1"/>
          <p:nvPr/>
        </p:nvSpPr>
        <p:spPr>
          <a:xfrm>
            <a:off x="689100" y="1120256"/>
            <a:ext cx="1063965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质子</a:t>
            </a:r>
            <a:r>
              <a:rPr lang="en-US" altLang="zh-CN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LCDA</a:t>
            </a:r>
            <a:endParaRPr lang="zh-CN" altLang="en-US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7A3C761-8F6C-0646-C591-B1844FC5C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384" y="1754645"/>
            <a:ext cx="3410873" cy="92972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E757970-6B4C-CC7D-6CAE-9796743B4FB6}"/>
              </a:ext>
            </a:extLst>
          </p:cNvPr>
          <p:cNvSpPr txBox="1"/>
          <p:nvPr/>
        </p:nvSpPr>
        <p:spPr>
          <a:xfrm>
            <a:off x="1958247" y="1386923"/>
            <a:ext cx="996642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twist3</a:t>
            </a:r>
            <a:endParaRPr lang="zh-CN" altLang="en-US" sz="1600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0D67B7E-291F-580D-812A-19DF2FD9E335}"/>
              </a:ext>
            </a:extLst>
          </p:cNvPr>
          <p:cNvSpPr txBox="1"/>
          <p:nvPr/>
        </p:nvSpPr>
        <p:spPr>
          <a:xfrm>
            <a:off x="8188529" y="1386923"/>
            <a:ext cx="996642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twist4</a:t>
            </a:r>
            <a:endParaRPr lang="zh-CN" altLang="en-US" sz="1600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28F04C6-72A9-5E0F-8302-1F31EB553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54645"/>
            <a:ext cx="5399498" cy="264318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83813C2E-A953-5A9C-991E-4C4A504D077F}"/>
              </a:ext>
            </a:extLst>
          </p:cNvPr>
          <p:cNvSpPr txBox="1"/>
          <p:nvPr/>
        </p:nvSpPr>
        <p:spPr>
          <a:xfrm>
            <a:off x="1958247" y="2684375"/>
            <a:ext cx="996642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twist5</a:t>
            </a:r>
            <a:endParaRPr lang="zh-CN" altLang="en-US" sz="1600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B47BF8A-9F28-680E-125E-F611F1EF9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100" y="3052096"/>
            <a:ext cx="5292382" cy="2984316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3FA971E1-6F0E-4FA1-3FE0-AC164E4614D1}"/>
              </a:ext>
            </a:extLst>
          </p:cNvPr>
          <p:cNvSpPr txBox="1"/>
          <p:nvPr/>
        </p:nvSpPr>
        <p:spPr>
          <a:xfrm>
            <a:off x="8188529" y="4451994"/>
            <a:ext cx="996642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twist6</a:t>
            </a:r>
            <a:endParaRPr lang="zh-CN" altLang="en-US" sz="1600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BBAA5015-5D27-82BE-392D-7FAC9604BA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9453" y="4951330"/>
            <a:ext cx="3203266" cy="108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06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6CAF404-42DE-325E-CE05-25157A655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278" y="3978309"/>
            <a:ext cx="8377154" cy="189100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5C810E9-9DEB-5B59-667D-D89D426A9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066" y="5819505"/>
            <a:ext cx="2520631" cy="92939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F064348-9EC0-D10C-B2CB-B2F9C3479E14}"/>
              </a:ext>
            </a:extLst>
          </p:cNvPr>
          <p:cNvSpPr txBox="1"/>
          <p:nvPr/>
        </p:nvSpPr>
        <p:spPr>
          <a:xfrm>
            <a:off x="689100" y="1120256"/>
            <a:ext cx="1063965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质子</a:t>
            </a:r>
            <a:r>
              <a:rPr lang="en-US" altLang="zh-CN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LCDA</a:t>
            </a:r>
            <a:r>
              <a:rPr lang="zh-CN" altLang="en-US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输入参数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6C6F155-E24C-3FE4-E29B-C9AE405394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278" y="1464711"/>
            <a:ext cx="8377155" cy="230885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C1A9716-16F8-0BAF-7920-4ED66A6D1FD7}"/>
              </a:ext>
            </a:extLst>
          </p:cNvPr>
          <p:cNvSpPr txBox="1"/>
          <p:nvPr/>
        </p:nvSpPr>
        <p:spPr>
          <a:xfrm>
            <a:off x="689100" y="3645628"/>
            <a:ext cx="1063965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形状因子表达式</a:t>
            </a:r>
          </a:p>
        </p:txBody>
      </p:sp>
    </p:spTree>
    <p:extLst>
      <p:ext uri="{BB962C8B-B14F-4D97-AF65-F5344CB8AC3E}">
        <p14:creationId xmlns:p14="http://schemas.microsoft.com/office/powerpoint/2010/main" val="3959732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1D30E79-DCF3-F38C-E489-1A61A6C72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634" y="3623981"/>
            <a:ext cx="4114217" cy="214795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C79004C-F391-19F4-442C-745F21F65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866" y="1325132"/>
            <a:ext cx="8384119" cy="232962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8AF0B8C-6FE1-5F9B-43C2-2E0400953B02}"/>
                  </a:ext>
                </a:extLst>
              </p:cNvPr>
              <p:cNvSpPr txBox="1"/>
              <p:nvPr/>
            </p:nvSpPr>
            <p:spPr>
              <a:xfrm>
                <a:off x="689100" y="1120256"/>
                <a:ext cx="10639652" cy="369332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zh-CN" alt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𝜔</m:t>
                    </m:r>
                  </m:oMath>
                </a14:m>
                <a:r>
                  <a:rPr lang="zh-CN" altLang="en-US" dirty="0">
                    <a:solidFill>
                      <a:srgbClr val="0070C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的选取</a:t>
                </a:r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8AF0B8C-6FE1-5F9B-43C2-2E0400953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00" y="1120256"/>
                <a:ext cx="10639652" cy="369332"/>
              </a:xfrm>
              <a:prstGeom prst="rect">
                <a:avLst/>
              </a:prstGeom>
              <a:blipFill>
                <a:blip r:embed="rId4"/>
                <a:stretch>
                  <a:fillRect t="-13333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1B18CA7B-4C2A-5952-8A4A-8DDB68707E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4654" y="4807899"/>
            <a:ext cx="5454097" cy="5702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335C44E-FA5B-4A4E-A680-FE07548ED5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100" y="5819925"/>
            <a:ext cx="5162546" cy="765163"/>
          </a:xfrm>
          <a:prstGeom prst="rect">
            <a:avLst/>
          </a:prstGeom>
        </p:spPr>
      </p:pic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6E892271-6D3E-470A-7C9B-28F00B35E6D4}"/>
              </a:ext>
            </a:extLst>
          </p:cNvPr>
          <p:cNvCxnSpPr/>
          <p:nvPr/>
        </p:nvCxnSpPr>
        <p:spPr>
          <a:xfrm>
            <a:off x="4854872" y="5999517"/>
            <a:ext cx="920978" cy="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2AEFDCDA-78B2-B529-4A18-652C211CCBEC}"/>
              </a:ext>
            </a:extLst>
          </p:cNvPr>
          <p:cNvCxnSpPr>
            <a:cxnSpLocks/>
          </p:cNvCxnSpPr>
          <p:nvPr/>
        </p:nvCxnSpPr>
        <p:spPr>
          <a:xfrm>
            <a:off x="689100" y="6189351"/>
            <a:ext cx="200147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95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F02B9AC-4615-96D9-AC2C-406582162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765" y="5737744"/>
            <a:ext cx="7717042" cy="100327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B1DBD91-3C3F-5C37-9EDC-0AFEDAD4CEF4}"/>
              </a:ext>
            </a:extLst>
          </p:cNvPr>
          <p:cNvSpPr txBox="1"/>
          <p:nvPr/>
        </p:nvSpPr>
        <p:spPr>
          <a:xfrm>
            <a:off x="689100" y="1120256"/>
            <a:ext cx="1063965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最低阶费曼图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19B2428-B034-D284-BC63-F15880FAB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937" y="1489588"/>
            <a:ext cx="8394698" cy="4190552"/>
          </a:xfrm>
          <a:prstGeom prst="rect">
            <a:avLst/>
          </a:prstGeom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5777E41C-5CFE-84A5-AFE8-8BCE48D5F4FA}"/>
              </a:ext>
            </a:extLst>
          </p:cNvPr>
          <p:cNvCxnSpPr>
            <a:cxnSpLocks/>
          </p:cNvCxnSpPr>
          <p:nvPr/>
        </p:nvCxnSpPr>
        <p:spPr>
          <a:xfrm>
            <a:off x="7573190" y="6117706"/>
            <a:ext cx="2472769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B2FAC0E4-57FC-6CE1-4489-A5FB8BA702AE}"/>
              </a:ext>
            </a:extLst>
          </p:cNvPr>
          <p:cNvCxnSpPr/>
          <p:nvPr/>
        </p:nvCxnSpPr>
        <p:spPr>
          <a:xfrm>
            <a:off x="3635672" y="6105266"/>
            <a:ext cx="920978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344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70A77D2-15B1-3F09-13A6-0EB7C2D92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934" y="1057980"/>
            <a:ext cx="8882787" cy="575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90090"/>
      </p:ext>
    </p:extLst>
  </p:cSld>
  <p:clrMapOvr>
    <a:masterClrMapping/>
  </p:clrMapOvr>
</p:sld>
</file>

<file path=ppt/theme/theme1.xml><?xml version="1.0" encoding="utf-8"?>
<a:theme xmlns:a="http://schemas.openxmlformats.org/drawingml/2006/main" name="2_主题5">
  <a:themeElements>
    <a:clrScheme name="协鑫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548BB7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548BB7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4230</TotalTime>
  <Words>156</Words>
  <Application>Microsoft Office PowerPoint</Application>
  <PresentationFormat>宽屏</PresentationFormat>
  <Paragraphs>38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黑体</vt:lpstr>
      <vt:lpstr>宋体</vt:lpstr>
      <vt:lpstr>微软雅黑</vt:lpstr>
      <vt:lpstr>Arial</vt:lpstr>
      <vt:lpstr>Cambria Math</vt:lpstr>
      <vt:lpstr>Wingdings</vt:lpstr>
      <vt:lpstr>2_主题5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谢谢大家！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杨 雷</cp:lastModifiedBy>
  <cp:revision>196</cp:revision>
  <dcterms:created xsi:type="dcterms:W3CDTF">2021-05-20T01:18:26Z</dcterms:created>
  <dcterms:modified xsi:type="dcterms:W3CDTF">2022-06-06T07:05:50Z</dcterms:modified>
</cp:coreProperties>
</file>