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3"/>
    <p:sldId id="427" r:id="rId4"/>
    <p:sldId id="426" r:id="rId5"/>
    <p:sldId id="445" r:id="rId6"/>
    <p:sldId id="428" r:id="rId7"/>
    <p:sldId id="429" r:id="rId8"/>
    <p:sldId id="430" r:id="rId9"/>
    <p:sldId id="431" r:id="rId10"/>
    <p:sldId id="432" r:id="rId11"/>
    <p:sldId id="433" r:id="rId12"/>
    <p:sldId id="434" r:id="rId13"/>
    <p:sldId id="435" r:id="rId14"/>
    <p:sldId id="436" r:id="rId15"/>
    <p:sldId id="437" r:id="rId16"/>
    <p:sldId id="438" r:id="rId17"/>
    <p:sldId id="439" r:id="rId18"/>
    <p:sldId id="440" r:id="rId19"/>
    <p:sldId id="441" r:id="rId20"/>
    <p:sldId id="442" r:id="rId21"/>
    <p:sldId id="443" r:id="rId22"/>
    <p:sldId id="444" r:id="rId23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 my" initials="Lm" lastIdx="1" clrIdx="0"/>
  <p:cmAuthor id="2" name="Dell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gs" Target="tags/tag1.xml"/><Relationship Id="rId28" Type="http://schemas.openxmlformats.org/officeDocument/2006/relationships/commentAuthors" Target="commentAuthors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220506组会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220506组会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92847" cy="5969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480907" y="1118235"/>
            <a:ext cx="11284373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2" name="文本框 1"/>
          <p:cNvSpPr txBox="1"/>
          <p:nvPr userDrawn="1"/>
        </p:nvSpPr>
        <p:spPr>
          <a:xfrm>
            <a:off x="3581400" y="0"/>
            <a:ext cx="385762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sz="32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径迹探测器性能检查</a:t>
            </a:r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220506组会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92847" cy="5969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480907" y="1118235"/>
            <a:ext cx="11284373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2" name="文本框 1"/>
          <p:cNvSpPr txBox="1"/>
          <p:nvPr userDrawn="1"/>
        </p:nvSpPr>
        <p:spPr>
          <a:xfrm>
            <a:off x="3581400" y="0"/>
            <a:ext cx="344932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sz="32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径迹重建</a:t>
            </a:r>
            <a:r>
              <a:rPr lang="zh-CN" altLang="zh-CN" sz="32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代码检查</a:t>
            </a:r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220506组会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220506组会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220506组会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220506组会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220506组会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220506组会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220506组会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220506组会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</a:t>
            </a:r>
            <a:r>
              <a:rPr lang="zh-CN" altLang="zh-CN"/>
              <a:t>漂移室</a:t>
            </a:r>
            <a:r>
              <a:rPr lang="zh-CN" altLang="zh-CN"/>
              <a:t>组会</a:t>
            </a: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92847" cy="5969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454660" y="1118235"/>
            <a:ext cx="11284373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220506组会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220506组会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92847" cy="5969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480907" y="1118235"/>
            <a:ext cx="11284373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2" name="文本框 1"/>
          <p:cNvSpPr txBox="1"/>
          <p:nvPr userDrawn="1"/>
        </p:nvSpPr>
        <p:spPr>
          <a:xfrm>
            <a:off x="4882727" y="13335"/>
            <a:ext cx="181991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sz="32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CEPC模拟</a:t>
            </a:r>
            <a:endParaRPr lang="zh-CN" altLang="zh-CN" sz="3200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220506组会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92847" cy="5969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480907" y="1118235"/>
            <a:ext cx="11284373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2" name="文本框 1"/>
          <p:cNvSpPr txBox="1"/>
          <p:nvPr userDrawn="1"/>
        </p:nvSpPr>
        <p:spPr>
          <a:xfrm>
            <a:off x="4893733" y="0"/>
            <a:ext cx="140779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sz="32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多径迹</a:t>
            </a:r>
            <a:endParaRPr lang="zh-CN" altLang="zh-CN" sz="3200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/>
              <a:t>220506组会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b="1"/>
              <a:t>工作进展</a:t>
            </a:r>
            <a:endParaRPr lang="zh-CN" altLang="en-US" b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667000" y="4264343"/>
            <a:ext cx="6858000" cy="1655762"/>
          </a:xfrm>
        </p:spPr>
        <p:txBody>
          <a:bodyPr/>
          <a:p>
            <a:fld id="{BB962C8B-B14F-4D97-AF65-F5344CB8AC3E}" type="datetime1">
              <a:rPr lang="zh-CN" altLang="en-US"/>
            </a:fld>
            <a:endParaRPr lang="zh-CN" altLang="en-US"/>
          </a:p>
          <a:p>
            <a:r>
              <a:rPr lang="zh-CN" altLang="en-US"/>
              <a:t>刘梦瑶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4" name="图片 3" descr="doca_0.015_0.0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32710" y="748030"/>
            <a:ext cx="7137400" cy="577342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0835" y="1640205"/>
            <a:ext cx="22567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0070C0"/>
                </a:solidFill>
              </a:rPr>
              <a:t>—— driftTime</a:t>
            </a:r>
            <a:endParaRPr lang="en-US" altLang="zh-CN">
              <a:solidFill>
                <a:srgbClr val="0070C0"/>
              </a:solidFill>
            </a:endParaRPr>
          </a:p>
          <a:p>
            <a:r>
              <a:rPr lang="en-US" altLang="zh-CN">
                <a:solidFill>
                  <a:srgbClr val="FF0000"/>
                </a:solidFill>
              </a:rPr>
              <a:t>—— PreTime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0205" y="982980"/>
            <a:ext cx="15455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训练集：</a:t>
            </a:r>
            <a:endParaRPr lang="zh-CN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4" name="图片 3" descr="entra_0.015_0.020_doca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38450" y="707390"/>
            <a:ext cx="7365365" cy="59594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0835" y="1640205"/>
            <a:ext cx="22567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0070C0"/>
                </a:solidFill>
              </a:rPr>
              <a:t>—— driftTime</a:t>
            </a:r>
            <a:endParaRPr lang="en-US" altLang="zh-CN">
              <a:solidFill>
                <a:srgbClr val="0070C0"/>
              </a:solidFill>
            </a:endParaRPr>
          </a:p>
          <a:p>
            <a:r>
              <a:rPr lang="en-US" altLang="zh-CN">
                <a:solidFill>
                  <a:srgbClr val="FF0000"/>
                </a:solidFill>
              </a:rPr>
              <a:t>—— PreTime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0205" y="982980"/>
            <a:ext cx="15455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测试集：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4" name="图片 3" descr="testentra_0.015_0.020_doca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60980" y="615315"/>
            <a:ext cx="7363647" cy="59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0835" y="1640205"/>
            <a:ext cx="22567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0070C0"/>
                </a:solidFill>
              </a:rPr>
              <a:t>—— driftTime</a:t>
            </a:r>
            <a:endParaRPr lang="en-US" altLang="zh-CN">
              <a:solidFill>
                <a:srgbClr val="0070C0"/>
              </a:solidFill>
            </a:endParaRPr>
          </a:p>
          <a:p>
            <a:r>
              <a:rPr lang="en-US" altLang="zh-CN">
                <a:solidFill>
                  <a:srgbClr val="FF0000"/>
                </a:solidFill>
              </a:rPr>
              <a:t>—— PreTime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0205" y="982980"/>
            <a:ext cx="15455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测试集：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47140" y="743585"/>
            <a:ext cx="4384040" cy="29444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0610" y="907415"/>
            <a:ext cx="4112260" cy="261683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880" y="3720465"/>
            <a:ext cx="4119245" cy="270002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rcRect t="1252"/>
          <a:stretch>
            <a:fillRect/>
          </a:stretch>
        </p:blipFill>
        <p:spPr>
          <a:xfrm>
            <a:off x="6150610" y="3716655"/>
            <a:ext cx="4116070" cy="270383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983230" y="62865"/>
            <a:ext cx="49657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800">
                <a:solidFill>
                  <a:schemeClr val="bg1"/>
                </a:solidFill>
              </a:rPr>
              <a:t>bhabha vs rhopi</a:t>
            </a:r>
            <a:endParaRPr lang="en-US" altLang="zh-CN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2I0MDM4ZDM1YmUzZDY0MDA3ODNjZGRhNDY0MmU5ZmYifQ=="/>
  <p:tag name="KSO_WPP_MARK_KEY" val="2e1ed1b2-caf3-4758-baad-72dbe92b228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WPS 演示</Application>
  <PresentationFormat>宽屏</PresentationFormat>
  <Paragraphs>106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Arial</vt:lpstr>
      <vt:lpstr>宋体</vt:lpstr>
      <vt:lpstr>Wingdings</vt:lpstr>
      <vt:lpstr>黑体</vt:lpstr>
      <vt:lpstr>微软雅黑</vt:lpstr>
      <vt:lpstr>Calibri</vt:lpstr>
      <vt:lpstr>Arial Unicode MS</vt:lpstr>
      <vt:lpstr>Office 主题</vt:lpstr>
      <vt:lpstr>工作进展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刘梦瑶</cp:lastModifiedBy>
  <cp:revision>440</cp:revision>
  <dcterms:created xsi:type="dcterms:W3CDTF">2022-04-18T14:26:00Z</dcterms:created>
  <dcterms:modified xsi:type="dcterms:W3CDTF">2022-07-08T02:26:34Z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ADDF96835C3945E381408025C1206E99</vt:lpwstr>
  </property>
  <property fmtid="{D5CDD505-2E9C-101B-9397-08002B2CF9AE}" pid="3" name="KSOProductBuildVer">
    <vt:lpwstr>2052-11.1.0.11830</vt:lpwstr>
  </property>
</Properties>
</file>