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71D61B9-0984-C0AA-3F3E-0BB7B4D66E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065A753D-172F-C2DB-EBBA-67290259CA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01A3CC91-3035-5649-F48E-EB4F6CD481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F279E-16FC-4ADD-8538-4A3F79558060}" type="datetimeFigureOut">
              <a:rPr lang="zh-CN" altLang="en-US" smtClean="0"/>
              <a:t>2022/7/18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C26A908-C7B9-73C7-B6D9-82A54689DC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B14E6F0B-CD7A-8D31-1720-692B9BEA00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FB8C1-D9F2-49C6-8098-52DA47417A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32302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D870804-2CF1-395D-1F92-83556D44C4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9F34F3D4-8A6D-5EB2-C892-F09290FAF7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A289144-3854-D8A0-97EB-C6DF042322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F279E-16FC-4ADD-8538-4A3F79558060}" type="datetimeFigureOut">
              <a:rPr lang="zh-CN" altLang="en-US" smtClean="0"/>
              <a:t>2022/7/18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A58B959-163D-EB36-0664-9687AB03E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16EBA76-E58A-5F51-86B1-C1142372F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FB8C1-D9F2-49C6-8098-52DA47417A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9520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92E8D8B4-1474-BC4C-83EC-3316E1CFD8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B60F918F-4012-CB3E-F22D-951F06F0BB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C556276-75BE-1658-B13E-19E49B35F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F279E-16FC-4ADD-8538-4A3F79558060}" type="datetimeFigureOut">
              <a:rPr lang="zh-CN" altLang="en-US" smtClean="0"/>
              <a:t>2022/7/18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E8A2919-DAB8-B2C0-BF07-CE29F7F3F5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CB9619C-078A-FADD-B20C-861BCACF44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FB8C1-D9F2-49C6-8098-52DA47417A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38171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BAA3BB2-6779-2BCE-4967-29A867B7B3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6E25491-F47A-4AFA-ED1E-8B70D57FC8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5D2071D-F306-217A-4B1E-14C16132F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F279E-16FC-4ADD-8538-4A3F79558060}" type="datetimeFigureOut">
              <a:rPr lang="zh-CN" altLang="en-US" smtClean="0"/>
              <a:t>2022/7/18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F0E3E8F-1043-BC4F-0043-B65C664A1C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E86653D-0B7E-CD0B-9458-FF15D21080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FB8C1-D9F2-49C6-8098-52DA47417A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32456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F46C0E8-B328-7873-2D6E-9B9D1F2E46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F0DCD1D-A16E-93AD-A065-E3A795D897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0318C5A-C6D2-77A6-C505-59A403B798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F279E-16FC-4ADD-8538-4A3F79558060}" type="datetimeFigureOut">
              <a:rPr lang="zh-CN" altLang="en-US" smtClean="0"/>
              <a:t>2022/7/18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CB45417-A428-4BC9-BF8D-5A63D6CF52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452F111-7F35-E952-B2D4-CF3E863F7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FB8C1-D9F2-49C6-8098-52DA47417A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66879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8C73C40-8070-FAB5-3A5E-CE600CC694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B340D51-E356-137B-C498-3329F62879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72F68C2D-60D4-2912-2C70-A9970403C2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FA64CD35-6DC7-A45E-C7BB-9C251E18B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F279E-16FC-4ADD-8538-4A3F79558060}" type="datetimeFigureOut">
              <a:rPr lang="zh-CN" altLang="en-US" smtClean="0"/>
              <a:t>2022/7/18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A5E20B85-A6A2-4E4C-8028-D3EF3B109A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CDADC182-9D7D-6452-C61B-1B78B44862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FB8C1-D9F2-49C6-8098-52DA47417A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09234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622DEF4-2753-F202-E5A0-C8C1D515B4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9CFB9E54-D4F5-0065-5C10-6EF94AA6EB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550D0D25-2B2C-212A-182B-AB19D9BED2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9C16E515-EBE8-A86A-F79D-13DC93137D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21D5503C-81AD-1A59-9967-181593A21F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2802759B-6B33-EF5F-E67E-51C5159699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F279E-16FC-4ADD-8538-4A3F79558060}" type="datetimeFigureOut">
              <a:rPr lang="zh-CN" altLang="en-US" smtClean="0"/>
              <a:t>2022/7/18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3E1E4C47-A3A8-E3F9-0A95-03D23472D1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3A8EA651-7393-D46C-77D1-64C77314F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FB8C1-D9F2-49C6-8098-52DA47417A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21184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C1D7EF1-DD88-E54E-36CB-0E231B6A54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8C0E02E3-A171-72E7-0980-80F427FC73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F279E-16FC-4ADD-8538-4A3F79558060}" type="datetimeFigureOut">
              <a:rPr lang="zh-CN" altLang="en-US" smtClean="0"/>
              <a:t>2022/7/18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D7A5D6C3-1768-59E8-CF90-5DA7ECFAAC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CA853D19-4CD3-2D37-FBC6-987E025B6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FB8C1-D9F2-49C6-8098-52DA47417A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10095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6D0F9835-ADD7-FC02-BD9F-55A5A610F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F279E-16FC-4ADD-8538-4A3F79558060}" type="datetimeFigureOut">
              <a:rPr lang="zh-CN" altLang="en-US" smtClean="0"/>
              <a:t>2022/7/18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C496A836-6BB7-5411-4151-499150537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6F51279-1A49-BFB8-7433-5A52679CBB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FB8C1-D9F2-49C6-8098-52DA47417A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78560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BD7D678-AE22-7A3F-87EC-A69A3C76F3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A8E1C17-75B3-558A-EE52-3C8CA97F12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4078C17D-1151-3572-8CC1-3EEBE5336F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E9D44678-E1C1-C47B-A612-00ADA9099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F279E-16FC-4ADD-8538-4A3F79558060}" type="datetimeFigureOut">
              <a:rPr lang="zh-CN" altLang="en-US" smtClean="0"/>
              <a:t>2022/7/18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6AF6254-08DA-CD1C-9AA3-55365A3EC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E137C9A8-9DC3-76EC-7FC8-A5F1A19E6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FB8C1-D9F2-49C6-8098-52DA47417A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70595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9A488D5-F93D-4025-C5A7-50AC318452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BCEEE8A3-AF4E-DEE5-E920-D0FAFEBD0F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F2A2D73F-471C-8B4B-E73C-65CC253B29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B6801ED1-766A-D571-8EC5-DE2FA02D9F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FF279E-16FC-4ADD-8538-4A3F79558060}" type="datetimeFigureOut">
              <a:rPr lang="zh-CN" altLang="en-US" smtClean="0"/>
              <a:t>2022/7/18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7987B7EC-9CB3-47A8-5931-DF61C6792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87603338-0942-1774-0E71-82645D1FE0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FB8C1-D9F2-49C6-8098-52DA47417A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88414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298FD9E8-5D1A-6D21-E5FF-797922F78C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DABCC402-F2D1-F017-A98C-B875EB41D6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A06AC7D-B1A1-7DFE-7C31-4695C25011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FF279E-16FC-4ADD-8538-4A3F79558060}" type="datetimeFigureOut">
              <a:rPr lang="zh-CN" altLang="en-US" smtClean="0"/>
              <a:t>2022/7/18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58AE8AA-993F-2508-888A-C3C0D60F2B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FE1AA65-42F7-76E8-3F91-17005076FD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FB8C1-D9F2-49C6-8098-52DA47417A9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82660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798577D-104D-9862-89FA-EF862F67E71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7.11-7.18</a:t>
            </a:r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F90B966D-EC6E-1FDA-1499-C60C5B5A446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1631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5D1B56B-981B-7BAC-ECC9-D58A9F843B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3450996" cy="5724590"/>
          </a:xfrm>
        </p:spPr>
        <p:txBody>
          <a:bodyPr>
            <a:normAutofit/>
          </a:bodyPr>
          <a:lstStyle/>
          <a:p>
            <a:r>
              <a:rPr lang="zh-CN" altLang="en-US" sz="2800" dirty="0"/>
              <a:t>完成并熟悉提交作业之前的编译步骤，配置</a:t>
            </a:r>
            <a:r>
              <a:rPr lang="en-US" altLang="zh-CN" sz="2800" dirty="0"/>
              <a:t>.</a:t>
            </a:r>
            <a:r>
              <a:rPr lang="en-US" altLang="zh-CN" sz="2800" dirty="0" err="1"/>
              <a:t>bashrc</a:t>
            </a:r>
            <a:r>
              <a:rPr lang="zh-CN" altLang="en-US" sz="2800" dirty="0"/>
              <a:t>和</a:t>
            </a:r>
            <a:r>
              <a:rPr lang="en-US" altLang="zh-CN" sz="2800" dirty="0"/>
              <a:t>.</a:t>
            </a:r>
            <a:r>
              <a:rPr lang="en-US" altLang="zh-CN" sz="2800" dirty="0" err="1"/>
              <a:t>bash_profile</a:t>
            </a:r>
            <a:r>
              <a:rPr lang="zh-CN" altLang="en-US" sz="2800" dirty="0"/>
              <a:t>文件，现在登陆后即可自动配置环境，直接进行编译。</a:t>
            </a:r>
            <a:br>
              <a:rPr lang="en-US" altLang="zh-CN" sz="2800" dirty="0"/>
            </a:br>
            <a:endParaRPr lang="zh-CN" altLang="en-US" sz="2800" dirty="0"/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53D70C9A-5BF3-5136-17E2-09977177099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736717" y="245097"/>
            <a:ext cx="7455283" cy="2438525"/>
          </a:xfr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8C850ED4-D97B-1E10-B822-FDD832F784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36716" y="3227420"/>
            <a:ext cx="7455283" cy="3035456"/>
          </a:xfrm>
          <a:prstGeom prst="rect">
            <a:avLst/>
          </a:prstGeom>
        </p:spPr>
      </p:pic>
      <p:sp>
        <p:nvSpPr>
          <p:cNvPr id="8" name="文本框 7">
            <a:extLst>
              <a:ext uri="{FF2B5EF4-FFF2-40B4-BE49-F238E27FC236}">
                <a16:creationId xmlns:a16="http://schemas.microsoft.com/office/drawing/2014/main" id="{BA8B2B61-4187-57A0-86E1-3D96D339AE49}"/>
              </a:ext>
            </a:extLst>
          </p:cNvPr>
          <p:cNvSpPr txBox="1"/>
          <p:nvPr/>
        </p:nvSpPr>
        <p:spPr>
          <a:xfrm>
            <a:off x="7645137" y="2770855"/>
            <a:ext cx="20267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.</a:t>
            </a:r>
            <a:r>
              <a:rPr lang="en-US" altLang="zh-CN" dirty="0" err="1"/>
              <a:t>bashrc</a:t>
            </a:r>
            <a:endParaRPr lang="zh-CN" altLang="en-US" dirty="0"/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71FF4836-ADF5-52B6-6A7A-C4B59048F4AE}"/>
              </a:ext>
            </a:extLst>
          </p:cNvPr>
          <p:cNvSpPr txBox="1"/>
          <p:nvPr/>
        </p:nvSpPr>
        <p:spPr>
          <a:xfrm>
            <a:off x="7807751" y="6262876"/>
            <a:ext cx="60944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dirty="0"/>
              <a:t>.</a:t>
            </a:r>
            <a:r>
              <a:rPr lang="en-US" altLang="zh-CN" dirty="0" err="1"/>
              <a:t>bash_profile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835984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9929E42-2879-5737-81DD-8F7BE9B16D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Cmake</a:t>
            </a:r>
            <a:r>
              <a:rPr lang="zh-CN" altLang="en-US" dirty="0"/>
              <a:t>成功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F9AF420-C528-4306-2D16-5E292C18D2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6A4ECA04-2BDF-1D5A-263E-87FCF48B63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631789"/>
            <a:ext cx="11983066" cy="3460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60058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A437A19-A19F-095E-EB51-027C0F8C51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Make</a:t>
            </a:r>
            <a:r>
              <a:rPr lang="zh-CN" altLang="en-US" dirty="0"/>
              <a:t>成功</a:t>
            </a:r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BF91088F-4A26-3430-3C66-9F0C5B63891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74462" y="2782031"/>
            <a:ext cx="10243076" cy="2438525"/>
          </a:xfrm>
        </p:spPr>
      </p:pic>
    </p:spTree>
    <p:extLst>
      <p:ext uri="{BB962C8B-B14F-4D97-AF65-F5344CB8AC3E}">
        <p14:creationId xmlns:p14="http://schemas.microsoft.com/office/powerpoint/2010/main" val="1538468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B63ED23-BD00-F0E4-0F2C-7B76D66793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下周还要补足的问题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025D3B3-228E-EAA0-F8AB-F17EA16FC2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CN" sz="2800" dirty="0"/>
          </a:p>
          <a:p>
            <a:r>
              <a:rPr lang="zh-CN" altLang="en-US" sz="2800" dirty="0"/>
              <a:t>提交作业未完成，是账号的问题。</a:t>
            </a:r>
            <a:endParaRPr lang="en-US" altLang="zh-CN" sz="2800" dirty="0"/>
          </a:p>
          <a:p>
            <a:r>
              <a:rPr lang="zh-CN" altLang="en-US" dirty="0"/>
              <a:t>这周还看了</a:t>
            </a:r>
            <a:r>
              <a:rPr lang="en-US" altLang="zh-CN" dirty="0"/>
              <a:t>Note</a:t>
            </a:r>
            <a:r>
              <a:rPr lang="zh-CN" altLang="en-US" dirty="0"/>
              <a:t>里的</a:t>
            </a:r>
            <a:r>
              <a:rPr lang="en-US" altLang="zh-CN" dirty="0"/>
              <a:t>preselection</a:t>
            </a:r>
            <a:r>
              <a:rPr lang="zh-CN" altLang="en-US" dirty="0"/>
              <a:t>部分还有</a:t>
            </a:r>
            <a:r>
              <a:rPr lang="en-US" altLang="zh-CN" dirty="0" err="1"/>
              <a:t>DiTauMET</a:t>
            </a:r>
            <a:r>
              <a:rPr lang="zh-CN" altLang="en-US" dirty="0"/>
              <a:t>程序，还没看懂</a:t>
            </a:r>
          </a:p>
        </p:txBody>
      </p:sp>
    </p:spTree>
    <p:extLst>
      <p:ext uri="{BB962C8B-B14F-4D97-AF65-F5344CB8AC3E}">
        <p14:creationId xmlns:p14="http://schemas.microsoft.com/office/powerpoint/2010/main" val="41027428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78</Words>
  <Application>Microsoft Office PowerPoint</Application>
  <PresentationFormat>宽屏</PresentationFormat>
  <Paragraphs>10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9" baseType="lpstr">
      <vt:lpstr>等线</vt:lpstr>
      <vt:lpstr>等线 Light</vt:lpstr>
      <vt:lpstr>Arial</vt:lpstr>
      <vt:lpstr>Office 主题​​</vt:lpstr>
      <vt:lpstr>7.11-7.18</vt:lpstr>
      <vt:lpstr>完成并熟悉提交作业之前的编译步骤，配置.bashrc和.bash_profile文件，现在登陆后即可自动配置环境，直接进行编译。 </vt:lpstr>
      <vt:lpstr>Cmake成功</vt:lpstr>
      <vt:lpstr>Make成功</vt:lpstr>
      <vt:lpstr>下周还要补足的问题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陆 天骐</dc:creator>
  <cp:lastModifiedBy>陆 天骐</cp:lastModifiedBy>
  <cp:revision>2</cp:revision>
  <dcterms:created xsi:type="dcterms:W3CDTF">2022-07-12T14:43:08Z</dcterms:created>
  <dcterms:modified xsi:type="dcterms:W3CDTF">2022-07-18T01:43:23Z</dcterms:modified>
</cp:coreProperties>
</file>