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6"/>
    <p:restoredTop sz="94719"/>
  </p:normalViewPr>
  <p:slideViewPr>
    <p:cSldViewPr snapToGrid="0" snapToObjects="1">
      <p:cViewPr varScale="1">
        <p:scale>
          <a:sx n="145" d="100"/>
          <a:sy n="145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97277-4781-354A-ADF6-47FD010EDE47}" type="datetimeFigureOut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FB9F4-18AE-D240-95E0-DF37BB753F7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923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404-18B4-D748-9DEE-D7B53BC0F982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8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6307C-66C3-9942-A7D5-7F5F4D8F9300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697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110FB-DA29-2B43-9694-F5440E7D8296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678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5413-5DE0-494F-B2E9-61A156C8BC13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5035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F1CB9-1DEA-7649-9042-DF585278041F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55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BEBB-8B78-E344-92E8-2180C3FA1AF1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8360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87EC-D49D-144A-83A0-5BF8C6E23675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686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622B2-EE4F-A740-A38D-0E8092DB7F51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01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DB9E-DA63-9043-BA43-969A737F57FE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067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78DF063-98F7-A242-96F4-303A436DF3A8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362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3F02-6F9C-AC46-9DBF-7982FA519FBD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144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EFF8FDD-302A-334D-8C7F-7B0CC2EEA3EE}" type="datetime1">
              <a:rPr kumimoji="1" lang="zh-CN" altLang="en-US" smtClean="0"/>
              <a:t>2022/7/14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8D76AFE-FA9A-7D47-AA89-1C8D8101C302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51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25E5D-BD62-ED4A-8B68-6DDAFC6FDB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/>
              <a:t>Taichu3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endParaRPr kumimoji="1"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4EBED-DCD5-D140-8A97-6CD750EBF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zh-CN" u="sng" dirty="0"/>
              <a:t>Wei</a:t>
            </a:r>
            <a:r>
              <a:rPr kumimoji="1" lang="zh-CN" altLang="en-US" u="sng" dirty="0"/>
              <a:t> </a:t>
            </a:r>
            <a:r>
              <a:rPr kumimoji="1" lang="en-US" altLang="zh-CN" u="sng" dirty="0"/>
              <a:t>Wang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Tianya</a:t>
            </a:r>
            <a:r>
              <a:rPr kumimoji="1" lang="zh-CN" altLang="en-US" dirty="0"/>
              <a:t> </a:t>
            </a:r>
            <a:r>
              <a:rPr kumimoji="1" lang="en-US" altLang="zh-CN" dirty="0"/>
              <a:t>Wu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6752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25D03-F165-CE4C-B77E-DDE09F00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TC3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13A3D1-6F16-A446-8361-B16885EB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788" y="2238522"/>
            <a:ext cx="4248443" cy="4023360"/>
          </a:xfrm>
        </p:spPr>
        <p:txBody>
          <a:bodyPr/>
          <a:lstStyle/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Non-conductive glue</a:t>
            </a:r>
          </a:p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Manual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dispensing</a:t>
            </a:r>
          </a:p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Leave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~8h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dry</a:t>
            </a:r>
          </a:p>
          <a:p>
            <a:pPr>
              <a:buSzPct val="50000"/>
              <a:buFont typeface="Wingdings" pitchFamily="2" charset="2"/>
              <a:buChar char="n"/>
            </a:pPr>
            <a:r>
              <a:rPr kumimoji="1" lang="en" altLang="zh-CN" dirty="0"/>
              <a:t>Can be fine-tuned </a:t>
            </a:r>
            <a:r>
              <a:rPr kumimoji="1" lang="en-US" altLang="zh-CN" dirty="0"/>
              <a:t>within</a:t>
            </a:r>
            <a:r>
              <a:rPr kumimoji="1" lang="zh-CN" altLang="en-US" dirty="0"/>
              <a:t> </a:t>
            </a:r>
            <a:r>
              <a:rPr kumimoji="1" lang="en-US" altLang="zh-CN" dirty="0"/>
              <a:t>~1h</a:t>
            </a:r>
          </a:p>
          <a:p>
            <a:pPr>
              <a:buSzPct val="50000"/>
              <a:buFont typeface="Wingdings" pitchFamily="2" charset="2"/>
              <a:buChar char="n"/>
            </a:pPr>
            <a:r>
              <a:rPr kumimoji="1" lang="en" altLang="zh-CN" dirty="0"/>
              <a:t>After the glue dries, it sticks very firmly and cannot be removed</a:t>
            </a:r>
          </a:p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chips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company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DE8A198-D4D0-F444-A023-5F246B77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10" y="1854773"/>
            <a:ext cx="5493470" cy="4118315"/>
          </a:xfrm>
          <a:prstGeom prst="rect">
            <a:avLst/>
          </a:prstGeom>
        </p:spPr>
      </p:pic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557CF02-9AB0-2340-A6F1-DE591EAC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1006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02FDE0-8FA7-404C-A0BD-02D41BC48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F64A12C-C04A-2F42-AC4E-5372725A2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6603"/>
            <a:ext cx="5054112" cy="3790585"/>
          </a:xfrm>
          <a:prstGeom prst="rect">
            <a:avLst/>
          </a:prstGeo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6447E14-719F-3940-9851-07BBA0C86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06661" y="286603"/>
            <a:ext cx="5054114" cy="3790585"/>
          </a:xfr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07723ECA-0EDC-2646-BB41-8DD3C94B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FC617859-E792-8843-996B-3C07000C2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61" y="43637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C102382A-1693-6C4D-9D42-768815992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61" y="45161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218058A0-72C6-CD40-8305-B5F3822ED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4870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4E63527C-AE69-4948-AB2F-01C78BECC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161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DEA4D7E0-99AD-4042-9F5C-91C5592A8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59" y="4194908"/>
            <a:ext cx="4620356" cy="2108200"/>
          </a:xfrm>
          <a:prstGeom prst="rect">
            <a:avLst/>
          </a:prstGeom>
        </p:spPr>
      </p:pic>
      <p:sp>
        <p:nvSpPr>
          <p:cNvPr id="31" name="Rectangle 14">
            <a:extLst>
              <a:ext uri="{FF2B5EF4-FFF2-40B4-BE49-F238E27FC236}">
                <a16:creationId xmlns:a16="http://schemas.microsoft.com/office/drawing/2014/main" id="{34A9BB6D-20C8-D64B-9AA7-72AE4C00C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A51F1E43-8353-864D-840B-908616B3C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789" y="4188116"/>
            <a:ext cx="4132384" cy="2112728"/>
          </a:xfrm>
          <a:prstGeom prst="rect">
            <a:avLst/>
          </a:prstGeom>
        </p:spPr>
      </p:pic>
      <p:sp>
        <p:nvSpPr>
          <p:cNvPr id="36" name="灯片编号占位符 35">
            <a:extLst>
              <a:ext uri="{FF2B5EF4-FFF2-40B4-BE49-F238E27FC236}">
                <a16:creationId xmlns:a16="http://schemas.microsoft.com/office/drawing/2014/main" id="{D5E3ED42-3B9C-8D41-91B0-3673124E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6680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3329111-6F3B-D943-8034-0265CEA96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395" y="-1016890"/>
            <a:ext cx="6406824" cy="4805118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94B33157-C600-AF4D-A646-CFC251920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119" y="43082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DB40DDF-6994-8840-9A46-F9A653565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3D095A7-7D3F-CA4B-A1E3-8341AB5D0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723" y="4090849"/>
            <a:ext cx="8559312" cy="1931882"/>
          </a:xfrm>
          <a:prstGeom prst="rect">
            <a:avLst/>
          </a:prstGeom>
        </p:spPr>
      </p:pic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EE774177-E267-3246-AA6C-6B27510B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276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A0D6B72-545D-E441-B832-A66FE83B2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852"/>
          <a:stretch/>
        </p:blipFill>
        <p:spPr>
          <a:xfrm>
            <a:off x="6538548" y="713933"/>
            <a:ext cx="5054113" cy="38228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40DFD85-726F-9341-BDFD-47B1A9918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852"/>
          <a:stretch/>
        </p:blipFill>
        <p:spPr>
          <a:xfrm>
            <a:off x="599341" y="713933"/>
            <a:ext cx="5054112" cy="382289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9DFA0A2-A07C-3744-9D59-2E5E6BEB8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383" y="3633769"/>
            <a:ext cx="182691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4386EE4-B8A9-5C45-A7D9-8589C916E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62" y="4536830"/>
            <a:ext cx="5647592" cy="8684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A45179D-0BC1-CE4C-91AB-C62982108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403" y="4536830"/>
            <a:ext cx="6096000" cy="886502"/>
          </a:xfrm>
          <a:prstGeom prst="rect">
            <a:avLst/>
          </a:prstGeom>
        </p:spPr>
      </p:pic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1A157F7D-3F2B-1D46-8C9B-A7E62ECC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890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D19DB6-4034-C54B-A296-4D0338DE2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Al-wire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106</a:t>
            </a:r>
            <a:endParaRPr kumimoji="1"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A531C1F-AA5C-C640-A81E-E4B7C3ACB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9430" y="1781321"/>
            <a:ext cx="3990570" cy="2992928"/>
          </a:xfrm>
        </p:spPr>
      </p:pic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2CB9E8A8-94F1-0B49-8F53-4B4936210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1781321"/>
            <a:ext cx="3482927" cy="2612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DB03E2-6603-B942-A1E1-2558654CD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" y="4445434"/>
            <a:ext cx="3693942" cy="1888570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5FBAEDFA-4EBA-4047-8A41-89956354AD9C}"/>
              </a:ext>
            </a:extLst>
          </p:cNvPr>
          <p:cNvSpPr/>
          <p:nvPr/>
        </p:nvSpPr>
        <p:spPr>
          <a:xfrm>
            <a:off x="1635369" y="3701561"/>
            <a:ext cx="448408" cy="41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BE2342E-93C9-1D45-9FED-D1998616D1E0}"/>
              </a:ext>
            </a:extLst>
          </p:cNvPr>
          <p:cNvSpPr/>
          <p:nvPr/>
        </p:nvSpPr>
        <p:spPr>
          <a:xfrm>
            <a:off x="2158511" y="5040923"/>
            <a:ext cx="448408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右箭头 9">
            <a:extLst>
              <a:ext uri="{FF2B5EF4-FFF2-40B4-BE49-F238E27FC236}">
                <a16:creationId xmlns:a16="http://schemas.microsoft.com/office/drawing/2014/main" id="{04C81947-3AC2-7C4F-82BF-E4B08C09FF74}"/>
              </a:ext>
            </a:extLst>
          </p:cNvPr>
          <p:cNvSpPr/>
          <p:nvPr/>
        </p:nvSpPr>
        <p:spPr>
          <a:xfrm rot="21351873">
            <a:off x="2379258" y="3633065"/>
            <a:ext cx="5574324" cy="10537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734A54A2-06AA-0A48-837F-985BA36BC747}"/>
              </a:ext>
            </a:extLst>
          </p:cNvPr>
          <p:cNvSpPr txBox="1">
            <a:spLocks/>
          </p:cNvSpPr>
          <p:nvPr/>
        </p:nvSpPr>
        <p:spPr>
          <a:xfrm>
            <a:off x="5337518" y="4853405"/>
            <a:ext cx="5415474" cy="1411121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Designed</a:t>
            </a:r>
            <a:r>
              <a:rPr kumimoji="1" lang="zh-CN" altLang="en-US" dirty="0"/>
              <a:t> </a:t>
            </a:r>
            <a:r>
              <a:rPr kumimoji="1" lang="en-US" altLang="zh-CN" dirty="0"/>
              <a:t>1~3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pad</a:t>
            </a:r>
            <a:r>
              <a:rPr kumimoji="1" lang="zh-CN" altLang="en-US" dirty="0"/>
              <a:t> </a:t>
            </a:r>
            <a:r>
              <a:rPr kumimoji="1" lang="en-US" altLang="zh-CN" dirty="0"/>
              <a:t>(some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bigger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smaller)</a:t>
            </a:r>
          </a:p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small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pad</a:t>
            </a:r>
          </a:p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2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already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pad</a:t>
            </a:r>
          </a:p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Tough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task,</a:t>
            </a:r>
            <a:r>
              <a:rPr kumimoji="1" lang="zh-CN" altLang="en-US" dirty="0"/>
              <a:t> </a:t>
            </a:r>
            <a:r>
              <a:rPr kumimoji="1" lang="en-US" altLang="zh-CN" dirty="0"/>
              <a:t>might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Au-wires(company)?</a:t>
            </a: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59B9A731-D4CA-3246-992B-372B974D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8150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E50F7-981F-C942-BEB7-F5864772C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TC3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</a:t>
            </a:r>
            <a:r>
              <a:rPr kumimoji="1" lang="zh-CN" altLang="en-US" dirty="0"/>
              <a:t> </a:t>
            </a:r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980B296F-8390-144C-8438-66923D1CB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636" b="28089"/>
          <a:stretch/>
        </p:blipFill>
        <p:spPr>
          <a:xfrm>
            <a:off x="1846385" y="1764060"/>
            <a:ext cx="8119310" cy="2635288"/>
          </a:xfr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F4736E24-D23A-5048-AE8E-E1EA09F6A94B}"/>
              </a:ext>
            </a:extLst>
          </p:cNvPr>
          <p:cNvSpPr txBox="1">
            <a:spLocks/>
          </p:cNvSpPr>
          <p:nvPr/>
        </p:nvSpPr>
        <p:spPr>
          <a:xfrm>
            <a:off x="851095" y="4672532"/>
            <a:ext cx="4248443" cy="127195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Manual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dispensing</a:t>
            </a:r>
          </a:p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TC3</a:t>
            </a:r>
            <a:r>
              <a:rPr kumimoji="1" lang="zh-CN" altLang="en-US" dirty="0"/>
              <a:t> </a:t>
            </a:r>
            <a:r>
              <a:rPr kumimoji="1" lang="en-US" altLang="zh-CN" dirty="0"/>
              <a:t>slightly</a:t>
            </a:r>
            <a:r>
              <a:rPr kumimoji="1" lang="zh-CN" altLang="en-US" dirty="0"/>
              <a:t> </a:t>
            </a:r>
            <a:r>
              <a:rPr kumimoji="1" lang="en-US" altLang="zh-CN" dirty="0"/>
              <a:t>wider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reserved</a:t>
            </a:r>
            <a:r>
              <a:rPr kumimoji="1" lang="zh-CN" altLang="en-US" dirty="0"/>
              <a:t> </a:t>
            </a:r>
            <a:r>
              <a:rPr kumimoji="1" lang="en-US" altLang="zh-CN" dirty="0"/>
              <a:t>location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(white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box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flex)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619509D-89B1-234C-B490-17498579C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71" r="45154" b="21644"/>
          <a:stretch/>
        </p:blipFill>
        <p:spPr>
          <a:xfrm>
            <a:off x="5651370" y="4394372"/>
            <a:ext cx="2340838" cy="1865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9AC0352-023B-514A-9A07-F7DF8A0B6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68" t="18333" r="30994" b="32820"/>
          <a:stretch/>
        </p:blipFill>
        <p:spPr>
          <a:xfrm>
            <a:off x="8625271" y="4375643"/>
            <a:ext cx="2115474" cy="1865730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05EC3096-C1AE-2F44-8ADF-BDD8467F5342}"/>
              </a:ext>
            </a:extLst>
          </p:cNvPr>
          <p:cNvSpPr/>
          <p:nvPr/>
        </p:nvSpPr>
        <p:spPr>
          <a:xfrm>
            <a:off x="3982914" y="3402184"/>
            <a:ext cx="316523" cy="31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49DB74B-E5A7-054A-BEF7-418BDE41DE9F}"/>
              </a:ext>
            </a:extLst>
          </p:cNvPr>
          <p:cNvSpPr/>
          <p:nvPr/>
        </p:nvSpPr>
        <p:spPr>
          <a:xfrm>
            <a:off x="5742187" y="2463628"/>
            <a:ext cx="327706" cy="3018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2B0C382C-0F5F-7F47-96E5-38FF2231FD08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4211515" y="3719145"/>
            <a:ext cx="1694525" cy="6802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0A3938F7-ADC3-3B40-963C-DEBE055974BA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6021902" y="2721289"/>
            <a:ext cx="2726444" cy="16276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左大括号 22">
            <a:extLst>
              <a:ext uri="{FF2B5EF4-FFF2-40B4-BE49-F238E27FC236}">
                <a16:creationId xmlns:a16="http://schemas.microsoft.com/office/drawing/2014/main" id="{24D10E8B-11F4-A641-97EE-0B86DFAA2E97}"/>
              </a:ext>
            </a:extLst>
          </p:cNvPr>
          <p:cNvSpPr/>
          <p:nvPr/>
        </p:nvSpPr>
        <p:spPr>
          <a:xfrm>
            <a:off x="6418384" y="5160179"/>
            <a:ext cx="114301" cy="30773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8316F0FC-E294-684F-BE30-54C4633A9620}"/>
              </a:ext>
            </a:extLst>
          </p:cNvPr>
          <p:cNvCxnSpPr>
            <a:cxnSpLocks/>
          </p:cNvCxnSpPr>
          <p:nvPr/>
        </p:nvCxnSpPr>
        <p:spPr>
          <a:xfrm flipH="1">
            <a:off x="9080938" y="4809392"/>
            <a:ext cx="1153308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灯片编号占位符 31">
            <a:extLst>
              <a:ext uri="{FF2B5EF4-FFF2-40B4-BE49-F238E27FC236}">
                <a16:creationId xmlns:a16="http://schemas.microsoft.com/office/drawing/2014/main" id="{E0CD0473-5EEB-9D47-A0D1-CFB9550C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446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32DE1EE-D034-C14F-890D-0941E93F0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2196" y="3429000"/>
            <a:ext cx="3867608" cy="2900706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5CD6D2-971E-1741-8BF4-600D62A88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392" y="3429000"/>
            <a:ext cx="3867608" cy="29007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4EFAB61-E5C7-E343-8C9E-7FF482C2BE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32"/>
          <a:stretch/>
        </p:blipFill>
        <p:spPr>
          <a:xfrm>
            <a:off x="0" y="3670691"/>
            <a:ext cx="3867609" cy="2659016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EB9DCE79-511E-5141-B0ED-C8142B8208FE}"/>
              </a:ext>
            </a:extLst>
          </p:cNvPr>
          <p:cNvSpPr txBox="1">
            <a:spLocks/>
          </p:cNvSpPr>
          <p:nvPr/>
        </p:nvSpPr>
        <p:spPr>
          <a:xfrm>
            <a:off x="960138" y="1903307"/>
            <a:ext cx="6121535" cy="15256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Designed</a:t>
            </a:r>
            <a:r>
              <a:rPr kumimoji="1" lang="zh-CN" altLang="en-US" dirty="0"/>
              <a:t> </a:t>
            </a:r>
            <a:r>
              <a:rPr kumimoji="1" lang="en-US" altLang="zh-CN" dirty="0"/>
              <a:t>100um</a:t>
            </a:r>
            <a:r>
              <a:rPr kumimoji="1" lang="zh-CN" altLang="en-US" dirty="0"/>
              <a:t> </a:t>
            </a:r>
            <a:r>
              <a:rPr kumimoji="1" lang="en-US" altLang="zh-CN" dirty="0"/>
              <a:t>gap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chips,</a:t>
            </a:r>
            <a:r>
              <a:rPr kumimoji="1" lang="zh-CN" altLang="en-US" dirty="0"/>
              <a:t> </a:t>
            </a:r>
            <a:r>
              <a:rPr kumimoji="1" lang="en-US" altLang="zh-CN" dirty="0"/>
              <a:t>hard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adjust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manually,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should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gantry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(with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marks)</a:t>
            </a:r>
          </a:p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easy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break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flex,</a:t>
            </a:r>
            <a:r>
              <a:rPr kumimoji="1" lang="zh-CN" altLang="en-US" dirty="0"/>
              <a:t> </a:t>
            </a:r>
            <a:r>
              <a:rPr kumimoji="1" lang="en-US" altLang="zh-CN" dirty="0"/>
              <a:t>need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fix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before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gluing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21DBE4F7-4BED-494D-87F8-55AFC913D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kumimoji="1" lang="en-US" altLang="zh-CN" dirty="0"/>
              <a:t>TC3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</a:t>
            </a:r>
            <a:r>
              <a:rPr kumimoji="1" lang="zh-CN" altLang="en-US" dirty="0"/>
              <a:t> 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F9129AA-E0CE-9B4D-8140-CD2B73829A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07" t="48077" r="34843" b="25333"/>
          <a:stretch/>
        </p:blipFill>
        <p:spPr>
          <a:xfrm>
            <a:off x="9900458" y="971873"/>
            <a:ext cx="2198077" cy="2386814"/>
          </a:xfrm>
          <a:prstGeom prst="rect">
            <a:avLst/>
          </a:prstGeom>
        </p:spPr>
      </p:pic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ABB20211-9394-5C4B-A9D1-65EB4EE9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7FB4A8B-06C6-8246-BF9E-0993276E1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449" y="1240221"/>
            <a:ext cx="2698167" cy="20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2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73C14E-A372-6140-B5ED-BE1B03CA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</a:t>
            </a:r>
            <a:endParaRPr kumimoji="1"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C1208563-B94E-2F4D-A8BF-EC026BBB9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64" b="20252"/>
          <a:stretch/>
        </p:blipFill>
        <p:spPr>
          <a:xfrm rot="10800000">
            <a:off x="6611851" y="1737890"/>
            <a:ext cx="4182271" cy="2254792"/>
          </a:xfr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E36E129-A78B-6740-AB61-9C5D16B51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991"/>
          <a:stretch/>
        </p:blipFill>
        <p:spPr>
          <a:xfrm rot="10800000">
            <a:off x="800962" y="1737360"/>
            <a:ext cx="4950372" cy="20423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8DA6000-4497-0249-8088-06EF7F3A6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73"/>
          <a:stretch/>
        </p:blipFill>
        <p:spPr>
          <a:xfrm rot="10800000">
            <a:off x="797458" y="3910378"/>
            <a:ext cx="4953876" cy="2501463"/>
          </a:xfrm>
          <a:prstGeom prst="rect">
            <a:avLst/>
          </a:prstGeom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149685F7-994B-264E-8927-539F4325FEF5}"/>
              </a:ext>
            </a:extLst>
          </p:cNvPr>
          <p:cNvSpPr txBox="1">
            <a:spLocks/>
          </p:cNvSpPr>
          <p:nvPr/>
        </p:nvSpPr>
        <p:spPr>
          <a:xfrm>
            <a:off x="6440668" y="4559117"/>
            <a:ext cx="5415474" cy="11164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Small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pad</a:t>
            </a:r>
            <a:r>
              <a:rPr kumimoji="1" lang="zh-CN" altLang="en-US" dirty="0"/>
              <a:t> </a:t>
            </a:r>
            <a:r>
              <a:rPr kumimoji="1" lang="en-US" altLang="zh-CN" dirty="0"/>
              <a:t>capable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</a:p>
          <a:p>
            <a:pPr>
              <a:buSzPct val="50000"/>
              <a:buFont typeface="Wingdings" pitchFamily="2" charset="2"/>
              <a:buChar char="n"/>
            </a:pPr>
            <a:r>
              <a:rPr kumimoji="1" lang="en-US" altLang="zh-CN" dirty="0"/>
              <a:t>Larger</a:t>
            </a:r>
            <a:r>
              <a:rPr kumimoji="1" lang="zh-CN" altLang="en-US" dirty="0"/>
              <a:t> </a:t>
            </a:r>
            <a:r>
              <a:rPr kumimoji="1" lang="en-US" altLang="zh-CN" dirty="0"/>
              <a:t>pad</a:t>
            </a:r>
            <a:r>
              <a:rPr kumimoji="1" lang="zh-CN" altLang="en-US" dirty="0"/>
              <a:t> </a:t>
            </a:r>
            <a:r>
              <a:rPr kumimoji="1" lang="en-US" altLang="zh-CN" dirty="0"/>
              <a:t>capable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2~3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wires</a:t>
            </a:r>
          </a:p>
        </p:txBody>
      </p:sp>
      <p:sp>
        <p:nvSpPr>
          <p:cNvPr id="22" name="灯片编号占位符 21">
            <a:extLst>
              <a:ext uri="{FF2B5EF4-FFF2-40B4-BE49-F238E27FC236}">
                <a16:creationId xmlns:a16="http://schemas.microsoft.com/office/drawing/2014/main" id="{3F7F8E89-BC74-6A4A-9ECE-8B0DC19B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76AFE-FA9A-7D47-AA89-1C8D8101C302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3678871"/>
      </p:ext>
    </p:extLst>
  </p:cSld>
  <p:clrMapOvr>
    <a:masterClrMapping/>
  </p:clrMapOvr>
</p:sld>
</file>

<file path=ppt/theme/theme1.xml><?xml version="1.0" encoding="utf-8"?>
<a:theme xmlns:a="http://schemas.openxmlformats.org/drawingml/2006/main" name="主题1">
  <a:themeElements>
    <a:clrScheme name="回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3567DACA-D287-534A-B618-AEE7C43F9B56}" vid="{D7E32BBF-658B-BB47-815F-F0C457198F9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181</TotalTime>
  <Words>184</Words>
  <Application>Microsoft Macintosh PowerPoint</Application>
  <PresentationFormat>宽屏</PresentationFormat>
  <Paragraphs>31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4" baseType="lpstr">
      <vt:lpstr>等线</vt:lpstr>
      <vt:lpstr>Calibri</vt:lpstr>
      <vt:lpstr>Calibri Light</vt:lpstr>
      <vt:lpstr>Wingdings</vt:lpstr>
      <vt:lpstr>主题1</vt:lpstr>
      <vt:lpstr>Taichu3 gluing &amp;  wire bonding test</vt:lpstr>
      <vt:lpstr>TC3 gluing on PCB</vt:lpstr>
      <vt:lpstr>PowerPoint 演示文稿</vt:lpstr>
      <vt:lpstr>PowerPoint 演示文稿</vt:lpstr>
      <vt:lpstr>PowerPoint 演示文稿</vt:lpstr>
      <vt:lpstr>Test wire bonding with Al-wire in 106</vt:lpstr>
      <vt:lpstr>TC3 gluing to flex </vt:lpstr>
      <vt:lpstr>TC3 gluing to flex </vt:lpstr>
      <vt:lpstr>Test wire bonding with flex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Taichu3 glue &amp;  wire bonding test</dc:title>
  <dc:creator>Microsoft Office User</dc:creator>
  <cp:lastModifiedBy>Microsoft Office User</cp:lastModifiedBy>
  <cp:revision>18</cp:revision>
  <dcterms:created xsi:type="dcterms:W3CDTF">2022-07-14T03:20:18Z</dcterms:created>
  <dcterms:modified xsi:type="dcterms:W3CDTF">2022-07-14T06:21:54Z</dcterms:modified>
</cp:coreProperties>
</file>