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61" r:id="rId5"/>
    <p:sldId id="262" r:id="rId6"/>
    <p:sldId id="263" r:id="rId7"/>
    <p:sldId id="258" r:id="rId8"/>
    <p:sldId id="260" r:id="rId10"/>
    <p:sldId id="259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73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6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7.xml"/><Relationship Id="rId7" Type="http://schemas.openxmlformats.org/officeDocument/2006/relationships/tags" Target="../tags/tag70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7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72.xml"/><Relationship Id="rId2" Type="http://schemas.openxmlformats.org/officeDocument/2006/relationships/image" Target="../media/image39.png"/><Relationship Id="rId1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工作记录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fld id="{BB962C8B-B14F-4D97-AF65-F5344CB8AC3E}" type="datetime1">
              <a:rPr lang="zh-CN" altLang="en-US"/>
            </a:fld>
            <a:endParaRPr lang="zh-CN" altLang="en-US"/>
          </a:p>
          <a:p>
            <a:r>
              <a:rPr lang="zh-CN" altLang="en-US"/>
              <a:t>刘梦瑶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pip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55345" y="65405"/>
            <a:ext cx="4852670" cy="3309620"/>
          </a:xfrm>
          <a:prstGeom prst="rect">
            <a:avLst/>
          </a:prstGeom>
        </p:spPr>
      </p:pic>
      <p:pic>
        <p:nvPicPr>
          <p:cNvPr id="5" name="图片 4" descr="rhop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475" y="1620520"/>
            <a:ext cx="5116830" cy="3489960"/>
          </a:xfrm>
          <a:prstGeom prst="rect">
            <a:avLst/>
          </a:prstGeom>
        </p:spPr>
      </p:pic>
      <p:pic>
        <p:nvPicPr>
          <p:cNvPr id="6" name="图片 5" descr="bhabh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595" y="3375025"/>
            <a:ext cx="4916170" cy="33528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282055" y="216535"/>
            <a:ext cx="46183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空间分辨：加了</a:t>
            </a:r>
            <a:r>
              <a:rPr lang="en-US" altLang="zh-CN" sz="2800"/>
              <a:t>weight</a:t>
            </a:r>
            <a:endParaRPr lang="en-US" altLang="zh-CN" sz="2800"/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8645" y="300990"/>
            <a:ext cx="3167380" cy="21888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48615"/>
            <a:ext cx="3248025" cy="20942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rcRect t="842"/>
          <a:stretch>
            <a:fillRect/>
          </a:stretch>
        </p:blipFill>
        <p:spPr>
          <a:xfrm>
            <a:off x="4277360" y="2442845"/>
            <a:ext cx="2935605" cy="209423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180" y="2402205"/>
            <a:ext cx="2864485" cy="213487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7360" y="4537075"/>
            <a:ext cx="3016885" cy="221996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180" y="4548505"/>
            <a:ext cx="2950845" cy="220853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8950" y="800100"/>
            <a:ext cx="3440430" cy="254698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0080" y="3631565"/>
            <a:ext cx="3450590" cy="249110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44165" y="3498215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bhabha</a:t>
            </a:r>
            <a:endParaRPr lang="en-US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603115" y="339979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bhabha</a:t>
            </a:r>
            <a:endParaRPr lang="en-US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945130" y="575437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pipi</a:t>
            </a:r>
            <a:endParaRPr lang="en-US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603115" y="538607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pipi</a:t>
            </a:r>
            <a:endParaRPr lang="en-US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9217660" y="259842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rhopi</a:t>
            </a:r>
            <a:endParaRPr lang="en-US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9481820" y="546862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rhopi</a:t>
            </a:r>
            <a:endParaRPr lang="en-US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643495" y="143510"/>
            <a:ext cx="4001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/>
              <a:t>模拟时的输入：</a:t>
            </a:r>
            <a:r>
              <a:rPr lang="en-US" altLang="zh-CN"/>
              <a:t>layerID=10</a:t>
            </a:r>
            <a:endParaRPr lang="zh-CN" altLang="en-US"/>
          </a:p>
        </p:txBody>
      </p:sp>
    </p:spTree>
    <p:custDataLst>
      <p:tags r:id="rId9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28770" y="33655"/>
            <a:ext cx="3273346" cy="21888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33655"/>
            <a:ext cx="3171297" cy="21888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80" y="2170430"/>
            <a:ext cx="3063875" cy="23082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6720" y="2222500"/>
            <a:ext cx="3057525" cy="22034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2920" y="4425950"/>
            <a:ext cx="3229610" cy="23761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710" y="4409440"/>
            <a:ext cx="3218180" cy="240855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6100" y="726440"/>
            <a:ext cx="3515995" cy="25590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6100" y="3441065"/>
            <a:ext cx="3540760" cy="259905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017520" y="328549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bhabha</a:t>
            </a:r>
            <a:endParaRPr lang="en-US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655185" y="3140075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bhabha</a:t>
            </a:r>
            <a:endParaRPr lang="en-US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229610" y="575437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pipi</a:t>
            </a:r>
            <a:endParaRPr lang="en-US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603115" y="538607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pipi</a:t>
            </a:r>
            <a:endParaRPr lang="en-US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9321800" y="180213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rhopi</a:t>
            </a:r>
            <a:endParaRPr lang="en-US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9481820" y="546862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rhopi</a:t>
            </a:r>
            <a:endParaRPr lang="en-US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643495" y="143510"/>
            <a:ext cx="4001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/>
              <a:t>模拟时的输入：</a:t>
            </a:r>
            <a:r>
              <a:rPr lang="en-US" altLang="zh-CN"/>
              <a:t>layerID=30</a:t>
            </a:r>
            <a:endParaRPr lang="zh-CN" altLang="en-US"/>
          </a:p>
        </p:txBody>
      </p:sp>
    </p:spTree>
    <p:custDataLst>
      <p:tags r:id="rId9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1955" y="143510"/>
            <a:ext cx="3199765" cy="23653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050" y="275590"/>
            <a:ext cx="3184525" cy="21672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5910" y="2571750"/>
            <a:ext cx="3094990" cy="20885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" y="2508885"/>
            <a:ext cx="3175635" cy="21253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085" y="4747260"/>
            <a:ext cx="3044825" cy="20351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5910" y="4665980"/>
            <a:ext cx="3134995" cy="219773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494905" y="117475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bhabha</a:t>
            </a:r>
            <a:endParaRPr lang="en-US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643495" y="338709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pipi</a:t>
            </a:r>
            <a:endParaRPr lang="en-US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7494905" y="5708650"/>
            <a:ext cx="10071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en-US"/>
              <a:t>rhopi</a:t>
            </a:r>
            <a:endParaRPr lang="en-US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7643495" y="143510"/>
            <a:ext cx="4001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/>
              <a:t>重建后的</a:t>
            </a:r>
            <a:r>
              <a:rPr lang="en-US" altLang="zh-CN"/>
              <a:t>track</a:t>
            </a:r>
            <a:r>
              <a:rPr lang="zh-CN" altLang="en-US"/>
              <a:t>的动量和</a:t>
            </a:r>
            <a:r>
              <a:rPr lang="en-US" altLang="zh-CN"/>
              <a:t>costheta</a:t>
            </a:r>
            <a:endParaRPr lang="en-US" altLang="zh-CN"/>
          </a:p>
        </p:txBody>
      </p:sp>
    </p:spTree>
    <p:custDataLst>
      <p:tags r:id="rId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3315970" y="3532505"/>
            <a:ext cx="459740" cy="7988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46100" y="2559685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268.265um</a:t>
            </a:r>
            <a:endParaRPr lang="en-US" altLang="zh-CN" sz="1200"/>
          </a:p>
          <a:p>
            <a:r>
              <a:rPr lang="en-US" altLang="zh-CN" sz="1200"/>
              <a:t>MC sigma: </a:t>
            </a:r>
            <a:r>
              <a:rPr lang="en-US" altLang="zh-CN" sz="1200">
                <a:sym typeface="+mn-ea"/>
              </a:rPr>
              <a:t>162.332</a:t>
            </a:r>
            <a:r>
              <a:rPr lang="en-US" altLang="zh-CN" sz="1200"/>
              <a:t>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(268.265-</a:t>
            </a:r>
            <a:r>
              <a:rPr lang="en-US" altLang="zh-CN" sz="1200">
                <a:sym typeface="+mn-ea"/>
              </a:rPr>
              <a:t>162.332)/162.332 =65.257004% </a:t>
            </a:r>
            <a:endParaRPr lang="en-US" altLang="zh-CN" sz="1200"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rcRect t="577"/>
          <a:stretch>
            <a:fillRect/>
          </a:stretch>
        </p:blipFill>
        <p:spPr>
          <a:xfrm>
            <a:off x="335280" y="3532505"/>
            <a:ext cx="3201670" cy="2299970"/>
          </a:xfrm>
          <a:prstGeom prst="rect">
            <a:avLst/>
          </a:prstGeom>
        </p:spPr>
      </p:pic>
      <p:pic>
        <p:nvPicPr>
          <p:cNvPr id="10" name="图片 9" descr="bhabha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" y="0"/>
            <a:ext cx="3753485" cy="2559685"/>
          </a:xfrm>
          <a:prstGeom prst="rect">
            <a:avLst/>
          </a:prstGeom>
        </p:spPr>
      </p:pic>
      <p:pic>
        <p:nvPicPr>
          <p:cNvPr id="11" name="图片 10" descr="rhopi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7335" y="0"/>
            <a:ext cx="3753363" cy="2559600"/>
          </a:xfrm>
          <a:prstGeom prst="rect">
            <a:avLst/>
          </a:prstGeom>
        </p:spPr>
      </p:pic>
      <p:pic>
        <p:nvPicPr>
          <p:cNvPr id="12" name="图片 11" descr="pipi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9695" y="0"/>
            <a:ext cx="3753363" cy="25596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232910" y="2559685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281.080um</a:t>
            </a:r>
            <a:endParaRPr lang="en-US" altLang="zh-CN" sz="1200"/>
          </a:p>
          <a:p>
            <a:r>
              <a:rPr lang="en-US" altLang="zh-CN" sz="1200"/>
              <a:t>MC sigma: 209.262um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281.080-209.262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209.262</a:t>
            </a:r>
            <a:r>
              <a:rPr lang="en-US" altLang="zh-CN" sz="1200">
                <a:sym typeface="+mn-ea"/>
              </a:rPr>
              <a:t> =34.319657% </a:t>
            </a:r>
            <a:endParaRPr lang="en-US" altLang="zh-CN" sz="1200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148955" y="2559685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205.623um</a:t>
            </a:r>
            <a:endParaRPr lang="en-US" altLang="zh-CN" sz="1200"/>
          </a:p>
          <a:p>
            <a:r>
              <a:rPr lang="en-US" altLang="zh-CN" sz="1200"/>
              <a:t>MC sigma: 166.119um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205.623</a:t>
            </a:r>
            <a:r>
              <a:rPr lang="en-US" altLang="zh-CN" sz="1200">
                <a:sym typeface="+mn-ea"/>
              </a:rPr>
              <a:t>-</a:t>
            </a:r>
            <a:r>
              <a:rPr lang="en-US" altLang="zh-CN" sz="1200">
                <a:sym typeface="+mn-ea"/>
              </a:rPr>
              <a:t>166.119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166.119</a:t>
            </a:r>
            <a:r>
              <a:rPr lang="en-US" altLang="zh-CN" sz="1200">
                <a:sym typeface="+mn-ea"/>
              </a:rPr>
              <a:t> =23.780543% </a:t>
            </a:r>
            <a:endParaRPr lang="en-US" altLang="zh-CN" sz="1200"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9425" y="5832475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258.341um</a:t>
            </a:r>
            <a:endParaRPr lang="en-US" altLang="zh-CN" sz="1200"/>
          </a:p>
          <a:p>
            <a:r>
              <a:rPr lang="en-US" altLang="zh-CN" sz="1200"/>
              <a:t>MC sigma: 153.227um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258.341</a:t>
            </a:r>
            <a:r>
              <a:rPr lang="en-US" altLang="zh-CN" sz="1200"/>
              <a:t>-</a:t>
            </a:r>
            <a:r>
              <a:rPr lang="en-US" altLang="zh-CN" sz="1200">
                <a:sym typeface="+mn-ea"/>
              </a:rPr>
              <a:t>153.227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153.227</a:t>
            </a:r>
            <a:r>
              <a:rPr lang="en-US" altLang="zh-CN" sz="1200">
                <a:sym typeface="+mn-ea"/>
              </a:rPr>
              <a:t> =68.6% </a:t>
            </a:r>
            <a:endParaRPr lang="en-US" altLang="zh-CN" sz="1200">
              <a:sym typeface="+mn-ea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8955" y="3389630"/>
            <a:ext cx="3144520" cy="236347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8411210" y="5832475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179.417um</a:t>
            </a:r>
            <a:endParaRPr lang="en-US" altLang="zh-CN" sz="1200"/>
          </a:p>
          <a:p>
            <a:r>
              <a:rPr lang="en-US" altLang="zh-CN" sz="1200"/>
              <a:t>MC sigma: 154.367um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179.417</a:t>
            </a:r>
            <a:r>
              <a:rPr lang="en-US" altLang="zh-CN" sz="1200">
                <a:sym typeface="+mn-ea"/>
              </a:rPr>
              <a:t>-</a:t>
            </a:r>
            <a:r>
              <a:rPr lang="en-US" altLang="zh-CN" sz="1200">
                <a:sym typeface="+mn-ea"/>
              </a:rPr>
              <a:t>154.367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154.367</a:t>
            </a:r>
            <a:r>
              <a:rPr lang="en-US" altLang="zh-CN" sz="1200">
                <a:sym typeface="+mn-ea"/>
              </a:rPr>
              <a:t> =16.227% </a:t>
            </a:r>
            <a:endParaRPr lang="en-US" altLang="zh-CN" sz="1200">
              <a:sym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2910" y="3495675"/>
            <a:ext cx="3270885" cy="237299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4445635" y="5868670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259.675um</a:t>
            </a:r>
            <a:endParaRPr lang="en-US" altLang="zh-CN" sz="1200"/>
          </a:p>
          <a:p>
            <a:r>
              <a:rPr lang="en-US" altLang="zh-CN" sz="1200"/>
              <a:t>MC sigma: 153.060um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259.675</a:t>
            </a:r>
            <a:r>
              <a:rPr lang="en-US" altLang="zh-CN" sz="1200"/>
              <a:t>-</a:t>
            </a:r>
            <a:r>
              <a:rPr lang="en-US" altLang="zh-CN" sz="1200">
                <a:sym typeface="+mn-ea"/>
              </a:rPr>
              <a:t>153.060)/</a:t>
            </a:r>
            <a:r>
              <a:rPr lang="en-US" altLang="zh-CN" sz="1200">
                <a:sym typeface="+mn-ea"/>
              </a:rPr>
              <a:t>153.060 =69.655% </a:t>
            </a:r>
            <a:endParaRPr lang="en-US" altLang="zh-CN" sz="1200"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7830" y="209550"/>
            <a:ext cx="3132460" cy="23004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46100" y="2559685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293.217um</a:t>
            </a:r>
            <a:endParaRPr lang="en-US" altLang="zh-CN" sz="1200"/>
          </a:p>
          <a:p>
            <a:r>
              <a:rPr lang="en-US" altLang="zh-CN" sz="1200"/>
              <a:t>MC sigma: 133.790um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293.217</a:t>
            </a:r>
            <a:r>
              <a:rPr lang="en-US" altLang="zh-CN" sz="1200"/>
              <a:t>-</a:t>
            </a:r>
            <a:r>
              <a:rPr lang="en-US" altLang="zh-CN" sz="1200">
                <a:sym typeface="+mn-ea"/>
              </a:rPr>
              <a:t>133.790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133.790</a:t>
            </a:r>
            <a:r>
              <a:rPr lang="en-US" altLang="zh-CN" sz="1200">
                <a:sym typeface="+mn-ea"/>
              </a:rPr>
              <a:t> =119.162% </a:t>
            </a:r>
            <a:endParaRPr lang="en-US" altLang="zh-CN" sz="1200"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3439160"/>
            <a:ext cx="3339465" cy="24257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24180" y="5864860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325.412um</a:t>
            </a:r>
            <a:endParaRPr lang="en-US" altLang="zh-CN" sz="1200"/>
          </a:p>
          <a:p>
            <a:r>
              <a:rPr lang="en-US" altLang="zh-CN" sz="1200"/>
              <a:t>MC sigma: 157.132um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325.412</a:t>
            </a:r>
            <a:r>
              <a:rPr lang="en-US" altLang="zh-CN" sz="1200"/>
              <a:t>-</a:t>
            </a:r>
            <a:r>
              <a:rPr lang="en-US" altLang="zh-CN" sz="1200">
                <a:sym typeface="+mn-ea"/>
              </a:rPr>
              <a:t>157.132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157.132</a:t>
            </a:r>
            <a:r>
              <a:rPr lang="en-US" altLang="zh-CN" sz="1200">
                <a:sym typeface="+mn-ea"/>
              </a:rPr>
              <a:t>=107.0946% </a:t>
            </a:r>
            <a:endParaRPr lang="en-US" altLang="zh-CN" sz="1200"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185" y="3463925"/>
            <a:ext cx="3671570" cy="242633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368165" y="5890260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275.058um</a:t>
            </a:r>
            <a:endParaRPr lang="en-US" altLang="zh-CN" sz="1200"/>
          </a:p>
          <a:p>
            <a:r>
              <a:rPr lang="en-US" altLang="zh-CN" sz="1200"/>
              <a:t>MC sigma: 201.959um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275.058</a:t>
            </a:r>
            <a:r>
              <a:rPr lang="en-US" altLang="zh-CN" sz="1200"/>
              <a:t>-</a:t>
            </a:r>
            <a:r>
              <a:rPr lang="en-US" altLang="zh-CN" sz="1200">
                <a:sym typeface="+mn-ea"/>
              </a:rPr>
              <a:t>201.959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201.959</a:t>
            </a:r>
            <a:r>
              <a:rPr lang="en-US" altLang="zh-CN" sz="1200">
                <a:sym typeface="+mn-ea"/>
              </a:rPr>
              <a:t>=36.195% </a:t>
            </a:r>
            <a:endParaRPr lang="en-US" altLang="zh-CN" sz="1200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rcRect t="574"/>
          <a:stretch>
            <a:fillRect/>
          </a:stretch>
        </p:blipFill>
        <p:spPr>
          <a:xfrm>
            <a:off x="4147185" y="149860"/>
            <a:ext cx="3237865" cy="240982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277995" y="2597150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268.206um</a:t>
            </a:r>
            <a:endParaRPr lang="en-US" altLang="zh-CN" sz="1200"/>
          </a:p>
          <a:p>
            <a:r>
              <a:rPr lang="en-US" altLang="zh-CN" sz="1200"/>
              <a:t>MC sigma: 151.549um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268.206</a:t>
            </a:r>
            <a:r>
              <a:rPr lang="en-US" altLang="zh-CN" sz="1200"/>
              <a:t>-</a:t>
            </a:r>
            <a:r>
              <a:rPr lang="en-US" altLang="zh-CN" sz="1200">
                <a:sym typeface="+mn-ea"/>
              </a:rPr>
              <a:t>151.549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151.549</a:t>
            </a:r>
            <a:r>
              <a:rPr lang="en-US" altLang="zh-CN" sz="1200">
                <a:sym typeface="+mn-ea"/>
              </a:rPr>
              <a:t>=76.9764% </a:t>
            </a:r>
            <a:endParaRPr lang="en-US" altLang="zh-CN" sz="1200">
              <a:sym typeface="+mn-ea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1950" y="149860"/>
            <a:ext cx="3054350" cy="230314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009890" y="2597150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192.767um</a:t>
            </a:r>
            <a:endParaRPr lang="en-US" altLang="zh-CN" sz="1200"/>
          </a:p>
          <a:p>
            <a:r>
              <a:rPr lang="en-US" altLang="zh-CN" sz="1200"/>
              <a:t>MC sigma: 152.181um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192.767</a:t>
            </a:r>
            <a:r>
              <a:rPr lang="en-US" altLang="zh-CN" sz="1200"/>
              <a:t>-</a:t>
            </a:r>
            <a:r>
              <a:rPr lang="en-US" altLang="zh-CN" sz="1200">
                <a:sym typeface="+mn-ea"/>
              </a:rPr>
              <a:t>152.181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152.181</a:t>
            </a:r>
            <a:r>
              <a:rPr lang="en-US" altLang="zh-CN" sz="1200">
                <a:sym typeface="+mn-ea"/>
              </a:rPr>
              <a:t>=26.6695% </a:t>
            </a:r>
            <a:endParaRPr lang="en-US" altLang="zh-CN" sz="1200"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rcRect t="952"/>
          <a:stretch>
            <a:fillRect/>
          </a:stretch>
        </p:blipFill>
        <p:spPr>
          <a:xfrm>
            <a:off x="8009890" y="3427095"/>
            <a:ext cx="3216910" cy="235458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8188960" y="5864860"/>
            <a:ext cx="3229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DNN sigma: 222.797um</a:t>
            </a:r>
            <a:endParaRPr lang="en-US" altLang="zh-CN" sz="1200"/>
          </a:p>
          <a:p>
            <a:r>
              <a:rPr lang="en-US" altLang="zh-CN" sz="1200"/>
              <a:t>MC sigma: 165.639um</a:t>
            </a:r>
            <a:endParaRPr lang="en-US" altLang="zh-CN" sz="1200"/>
          </a:p>
          <a:p>
            <a:endParaRPr lang="en-US" altLang="zh-CN" sz="1200"/>
          </a:p>
          <a:p>
            <a:r>
              <a:rPr lang="en-US" altLang="zh-CN" sz="1200"/>
              <a:t>(</a:t>
            </a:r>
            <a:r>
              <a:rPr lang="en-US" altLang="zh-CN" sz="1200">
                <a:sym typeface="+mn-ea"/>
              </a:rPr>
              <a:t>222.797</a:t>
            </a:r>
            <a:r>
              <a:rPr lang="en-US" altLang="zh-CN" sz="1200"/>
              <a:t>-</a:t>
            </a:r>
            <a:r>
              <a:rPr lang="en-US" altLang="zh-CN" sz="1200">
                <a:sym typeface="+mn-ea"/>
              </a:rPr>
              <a:t>165.639</a:t>
            </a:r>
            <a:r>
              <a:rPr lang="en-US" altLang="zh-CN" sz="1200">
                <a:sym typeface="+mn-ea"/>
              </a:rPr>
              <a:t>)/</a:t>
            </a:r>
            <a:r>
              <a:rPr lang="en-US" altLang="zh-CN" sz="1200">
                <a:sym typeface="+mn-ea"/>
              </a:rPr>
              <a:t>165.639</a:t>
            </a:r>
            <a:r>
              <a:rPr lang="en-US" altLang="zh-CN" sz="1200">
                <a:sym typeface="+mn-ea"/>
              </a:rPr>
              <a:t>=34.5075% </a:t>
            </a:r>
            <a:endParaRPr lang="en-US" altLang="zh-CN" sz="1200"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b="346"/>
          <a:stretch>
            <a:fillRect/>
          </a:stretch>
        </p:blipFill>
        <p:spPr>
          <a:xfrm>
            <a:off x="2093595" y="0"/>
            <a:ext cx="3455670" cy="23787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425" y="55245"/>
            <a:ext cx="3435985" cy="232029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PP_MARK_KEY" val="eadd152d-c00e-42c2-b6d5-90b237769d0e"/>
  <p:tag name="COMMONDATA" val="eyJoZGlkIjoiM2I0MDM4ZDM1YmUzZDY0MDA3ODNjZGRhNDY0MmU5ZmY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WPS 演示</Application>
  <PresentationFormat>宽屏</PresentationFormat>
  <Paragraphs>103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工作记录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刘梦瑶</cp:lastModifiedBy>
  <cp:revision>211</cp:revision>
  <dcterms:created xsi:type="dcterms:W3CDTF">2019-06-19T02:08:00Z</dcterms:created>
  <dcterms:modified xsi:type="dcterms:W3CDTF">2022-07-14T02:26:56Z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C7E4052265474DC78BC2D91EDEFEAC13</vt:lpwstr>
  </property>
</Properties>
</file>