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9" r:id="rId4"/>
    <p:sldId id="260" r:id="rId5"/>
    <p:sldId id="262" r:id="rId6"/>
    <p:sldId id="263" r:id="rId7"/>
    <p:sldId id="264" r:id="rId8"/>
    <p:sldId id="265" r:id="rId9"/>
    <p:sldId id="268" r:id="rId10"/>
    <p:sldId id="267" r:id="rId11"/>
    <p:sldId id="261" r:id="rId12"/>
    <p:sldId id="25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7D5E3-213E-4AF4-897E-42E99D92FDCC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A502-38D5-4FE4-B5E5-E9EBED7D5D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57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F5BD86-A968-C786-C4C2-76DABF5CB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7AB0D86-4420-222B-EF8D-73C5CEAF4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FEDF58-8253-8D14-30FE-ED354C3A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144B2B-1599-03CD-68E6-64FCB630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CE31C6-7CCB-FF1F-D4CF-A7F43B3E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298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43CA4-41A0-0EE5-475B-4FBC0C9A4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BADF32-D9E7-D230-A6F1-BBCBE61CE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43F038-0D7F-5EED-4490-19AA0F85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A88B62-8C4D-9260-A5E7-64410B86C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76A948-893A-E0DB-6AC2-4B929E0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758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68ECB48-6D24-35DE-4F3B-2FC9539BBE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407D589-A303-1093-800E-D83F4C4C1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2F3B9D-B634-7628-9D7C-94809269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8CB90E5-349B-E79D-7FEF-40A195B21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8C4C231-1058-F733-16B2-075AD23E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515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026652-D294-2766-5586-639602929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2A741B-4779-48DC-5DEC-C7D414CF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E46DB7-E7E2-3323-694A-1348B11A9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9ADECC-0998-22FD-F4F1-6D525DEC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74D079-4441-2661-33DC-F0FBA8F4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39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9E2853-FF75-3F4A-E700-AA5283A66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C15751-B7AD-48EF-585D-8D1EA7A12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97BCB2-85F5-2732-E915-CBA8955F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FEA7F8-072E-E344-5E63-210362EF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3ADCD0-9DC0-DF76-9C76-12ED4ECC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573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0DFBAA-A9C1-044A-4445-33657A18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2D1264-782E-D98F-5F17-A775246831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1B574A-5CC8-FDB1-C994-0198E773F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0D6E3B6-7C46-59AA-B00E-7AB98339E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127BCD3-8DA5-DC9B-0CC4-F541B2AB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9310DD-0600-9528-387A-4534C3D4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159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8D0A7-8692-EE00-7DE0-951F8D5C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C440C1-9346-9792-6F63-EE07C6986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BAA028A-5554-685A-8FB9-3608E6E65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E71B9EB-09E8-7AE5-9602-A965C6B49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413B717-754F-0E2A-71F2-29024805D1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D2E3023-D71F-5A00-1F73-5C2088CC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BA62519-C38F-02D9-056D-42703050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2436067-B356-6C68-F160-71AEA0DE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36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E6B1AC-9DBE-5A52-44A2-99CBA018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F983B73-525F-C591-AEE2-E61FDFA4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4B61DBC-7993-249E-C021-334C2DC8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797CCB4-A4BC-BF09-1A00-FD3D70060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11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C72EA78-12A6-C557-8E3F-136608C79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3B36813-4495-CACF-5C75-817D71E7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ADC631-A7D2-E5CB-4489-57D743146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994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02326B-EB52-B320-94E8-58FAFD49C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57C5F8-0307-372B-45A3-D3BE1480B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37B64DE-0DF0-BB0A-81D8-4B4AB7B9F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4317F7-0199-E56C-0112-F7C00D2B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A5E014-9864-8783-C738-2E93A02E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7A4FA8-A1C9-BB78-9A2F-CE3F19FC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68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F1F842-91B1-DDB4-4DD2-F906386B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891D4A9-D28F-A52E-EA6F-D246188C1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F4403E4-231C-E53C-A16B-2C091FAD0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EE08AA-537D-8D2F-1B8B-5BC25A2B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38501B-D2DD-8186-8A7E-40B9E2E81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B8AD26-3E69-F4BF-F111-DFF160954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65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DBFE229-3063-F0FD-357F-24EBA709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542DB0D-69BC-A07A-970A-43FEF0785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3A9BF0-524E-30F2-8414-8BA7ED691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98CA5-55F9-42B6-BFAD-1EF7C3DA1B9A}" type="datetimeFigureOut">
              <a:rPr lang="zh-CN" altLang="en-US" smtClean="0"/>
              <a:t>2022/7/25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FF6767-5B60-E666-26A1-764552E5E0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290F4C-7B8C-563D-7F50-61E6E73A4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75B3-5FF7-4ECF-875D-2C9C5FA9EF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87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F5B599-84A1-AF5E-32F3-C22343045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7.25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E76105-299C-E098-8027-C17BCF1D77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4AF9171-8631-D3D6-D8D7-F43EAFC99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180" y="3429000"/>
            <a:ext cx="2500132" cy="2127849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9D781A00-D9F5-EB94-5FA0-0126D2AB33B1}"/>
              </a:ext>
            </a:extLst>
          </p:cNvPr>
          <p:cNvSpPr txBox="1"/>
          <p:nvPr/>
        </p:nvSpPr>
        <p:spPr>
          <a:xfrm>
            <a:off x="3580726" y="6080962"/>
            <a:ext cx="60973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每⼀个 𝜏̃ 粒⼦都衰变为⼀个 标准模型 𝜏 粒⼦以及最⼩超对称粒⼦（</a:t>
            </a:r>
            <a:r>
              <a:rPr lang="en-US" altLang="zh-CN" dirty="0"/>
              <a:t>LSP</a:t>
            </a:r>
            <a:r>
              <a:rPr lang="zh-CN" altLang="en-US" dirty="0"/>
              <a:t>）。 </a:t>
            </a:r>
          </a:p>
        </p:txBody>
      </p:sp>
    </p:spTree>
    <p:extLst>
      <p:ext uri="{BB962C8B-B14F-4D97-AF65-F5344CB8AC3E}">
        <p14:creationId xmlns:p14="http://schemas.microsoft.com/office/powerpoint/2010/main" val="2893914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BE7378-6ECD-48C3-361C-9E66135AB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06C12B4-1E88-E5D7-CC41-376C6CB47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3362" y="2921001"/>
            <a:ext cx="6881384" cy="2352452"/>
          </a:xfrm>
        </p:spPr>
      </p:pic>
    </p:spTree>
    <p:extLst>
      <p:ext uri="{BB962C8B-B14F-4D97-AF65-F5344CB8AC3E}">
        <p14:creationId xmlns:p14="http://schemas.microsoft.com/office/powerpoint/2010/main" val="1129259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0026E2-B23C-75C2-2FF0-483855CAD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2DE52C-109F-364F-533B-791059DC1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TH1F</a:t>
            </a:r>
          </a:p>
          <a:p>
            <a:r>
              <a:rPr lang="en-US" altLang="zh-CN" dirty="0" err="1"/>
              <a:t>TTree</a:t>
            </a:r>
            <a:r>
              <a:rPr lang="en-US" altLang="zh-CN" dirty="0"/>
              <a:t>    Staus_Nominal;1 </a:t>
            </a:r>
            <a:r>
              <a:rPr lang="en-US" altLang="zh-CN" dirty="0" err="1"/>
              <a:t>SmallTree</a:t>
            </a:r>
            <a:r>
              <a:rPr lang="en-US" altLang="zh-CN" dirty="0"/>
              <a:t> for fast 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904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D2898-93A0-C49F-0614-49D3253B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581CD5-5794-56E1-B89D-A74EE5BC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把本地的环境变量中的地址改为这个中的</a:t>
            </a:r>
            <a:r>
              <a:rPr lang="en-US" altLang="zh-CN" dirty="0"/>
              <a:t> vim /</a:t>
            </a:r>
            <a:r>
              <a:rPr lang="en-US" altLang="zh-CN" dirty="0" err="1"/>
              <a:t>etc</a:t>
            </a:r>
            <a:r>
              <a:rPr lang="en-US" altLang="zh-CN" dirty="0"/>
              <a:t>/</a:t>
            </a:r>
            <a:r>
              <a:rPr lang="en-US" altLang="zh-CN" dirty="0" err="1"/>
              <a:t>resolv.conf</a:t>
            </a:r>
            <a:endParaRPr lang="en-US" altLang="zh-CN" dirty="0"/>
          </a:p>
          <a:p>
            <a:r>
              <a:rPr lang="en-US" altLang="zh-CN" dirty="0"/>
              <a:t>172.24.80.1</a:t>
            </a:r>
          </a:p>
          <a:p>
            <a:r>
              <a:rPr lang="en-US" altLang="zh-CN" dirty="0"/>
              <a:t>Vim</a:t>
            </a:r>
            <a:r>
              <a:rPr lang="zh-CN" altLang="en-US" dirty="0"/>
              <a:t>去注释</a:t>
            </a:r>
            <a:r>
              <a:rPr lang="en-US" altLang="zh-CN" dirty="0"/>
              <a:t>:</a:t>
            </a:r>
            <a:r>
              <a:rPr lang="en-US" altLang="zh-CN" dirty="0" err="1"/>
              <a:t>beginnum,endnums</a:t>
            </a:r>
            <a:r>
              <a:rPr lang="en-US" altLang="zh-CN" dirty="0"/>
              <a:t>/^#//g</a:t>
            </a:r>
          </a:p>
          <a:p>
            <a:r>
              <a:rPr lang="en-US" altLang="zh-CN" dirty="0"/>
              <a:t>Vim</a:t>
            </a:r>
            <a:r>
              <a:rPr lang="zh-CN" altLang="en-US" dirty="0"/>
              <a:t>加注释</a:t>
            </a:r>
            <a:r>
              <a:rPr lang="en-US" altLang="zh-CN" dirty="0"/>
              <a:t>:</a:t>
            </a:r>
            <a:r>
              <a:rPr lang="en-US" altLang="zh-CN" dirty="0" err="1"/>
              <a:t>beginnum,endnums</a:t>
            </a:r>
            <a:r>
              <a:rPr lang="en-US" altLang="zh-CN" dirty="0"/>
              <a:t>/^/#/g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270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C6B299-4D8A-F720-907B-6624082E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B297744-B6E5-42FB-7479-BC9EC4A3E0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9982" y="4437609"/>
            <a:ext cx="6976567" cy="612806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6018778-D5F6-BD7B-EB6B-7228CC631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8830" y="5154482"/>
            <a:ext cx="5557682" cy="49254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0EC310E-98A2-2449-D00B-9F28A31C0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274" y="1921391"/>
            <a:ext cx="2898774" cy="157595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ED55DE2-2885-7AF9-F025-48F6467F6E30}"/>
              </a:ext>
            </a:extLst>
          </p:cNvPr>
          <p:cNvSpPr txBox="1"/>
          <p:nvPr/>
        </p:nvSpPr>
        <p:spPr>
          <a:xfrm>
            <a:off x="824595" y="2164866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编译⽣成可执⾏⽂件：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087CEAF-E811-2203-A109-41F740D132AC}"/>
              </a:ext>
            </a:extLst>
          </p:cNvPr>
          <p:cNvSpPr txBox="1"/>
          <p:nvPr/>
        </p:nvSpPr>
        <p:spPr>
          <a:xfrm>
            <a:off x="838200" y="474826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信号点选择：</a:t>
            </a:r>
          </a:p>
        </p:txBody>
      </p:sp>
    </p:spTree>
    <p:extLst>
      <p:ext uri="{BB962C8B-B14F-4D97-AF65-F5344CB8AC3E}">
        <p14:creationId xmlns:p14="http://schemas.microsoft.com/office/powerpoint/2010/main" val="195854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A4FFB0-412C-7FEC-2FC5-D6867CA6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300,150e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34EC160E-4B06-3DC2-F79F-561A32E7AA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2000" y="1401589"/>
            <a:ext cx="7200000" cy="5456411"/>
          </a:xfr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83A05236-9BD5-0903-D493-5EAEC17ED64A}"/>
              </a:ext>
            </a:extLst>
          </p:cNvPr>
          <p:cNvSpPr txBox="1"/>
          <p:nvPr/>
        </p:nvSpPr>
        <p:spPr>
          <a:xfrm>
            <a:off x="4720287" y="247046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事例数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E2978DE-84F9-22BC-CECF-A801C632C8AF}"/>
                  </a:ext>
                </a:extLst>
              </p:cNvPr>
              <p:cNvSpPr txBox="1"/>
              <p:nvPr/>
            </p:nvSpPr>
            <p:spPr>
              <a:xfrm>
                <a:off x="10795576" y="6492875"/>
                <a:ext cx="12645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CN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DE2978DE-84F9-22BC-CECF-A801C632C8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576" y="6492875"/>
                <a:ext cx="1264513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85F4A56A-3AE4-3579-D0C3-1DCED56E5789}"/>
              </a:ext>
            </a:extLst>
          </p:cNvPr>
          <p:cNvSpPr txBox="1"/>
          <p:nvPr/>
        </p:nvSpPr>
        <p:spPr>
          <a:xfrm>
            <a:off x="650450" y="5740924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问题：为什么事例数是非整数？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628B227-7227-6891-DFEF-FB7C0034E8B3}"/>
              </a:ext>
            </a:extLst>
          </p:cNvPr>
          <p:cNvSpPr txBox="1"/>
          <p:nvPr/>
        </p:nvSpPr>
        <p:spPr>
          <a:xfrm>
            <a:off x="838200" y="2403986"/>
            <a:ext cx="32285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对于信号点，</a:t>
            </a:r>
            <a:r>
              <a:rPr lang="en-US" altLang="zh-CN" dirty="0"/>
              <a:t>entries=180</a:t>
            </a:r>
            <a:r>
              <a:rPr lang="zh-CN" altLang="en-US" dirty="0"/>
              <a:t>，但图上的纵坐标值的和远小于</a:t>
            </a:r>
            <a:r>
              <a:rPr lang="en-US" altLang="zh-CN" dirty="0"/>
              <a:t>180</a:t>
            </a:r>
          </a:p>
          <a:p>
            <a:r>
              <a:rPr lang="zh-CN" altLang="en-US" dirty="0"/>
              <a:t>是因为经过了选择？</a:t>
            </a:r>
          </a:p>
        </p:txBody>
      </p:sp>
    </p:spTree>
    <p:extLst>
      <p:ext uri="{BB962C8B-B14F-4D97-AF65-F5344CB8AC3E}">
        <p14:creationId xmlns:p14="http://schemas.microsoft.com/office/powerpoint/2010/main" val="322056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DA9F2D-87E2-C470-18AE-13A5CED4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300,150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097694-5AB2-A48E-2FD5-5D2076148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BD8F05D-C4EC-E2D8-EFF8-56EDAD59E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000" y="1401589"/>
            <a:ext cx="7200000" cy="545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147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C806AE-17BC-667F-56DA-02D969BC5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1000,0e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322AECC-3246-810B-4EB6-C228DEEA89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2000" y="1401589"/>
            <a:ext cx="7200000" cy="5456411"/>
          </a:xfrm>
        </p:spPr>
      </p:pic>
    </p:spTree>
    <p:extLst>
      <p:ext uri="{BB962C8B-B14F-4D97-AF65-F5344CB8AC3E}">
        <p14:creationId xmlns:p14="http://schemas.microsoft.com/office/powerpoint/2010/main" val="83183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4CE6D0-EF7F-4477-29B5-849C3F08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1000,0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9AD7A4B-884E-1725-47FC-83A26BBB5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2000" y="1474605"/>
            <a:ext cx="7200000" cy="5456412"/>
          </a:xfrm>
        </p:spPr>
      </p:pic>
    </p:spTree>
    <p:extLst>
      <p:ext uri="{BB962C8B-B14F-4D97-AF65-F5344CB8AC3E}">
        <p14:creationId xmlns:p14="http://schemas.microsoft.com/office/powerpoint/2010/main" val="284468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D85082-1B04-3967-712E-879B60F9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700,400e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6DF9F7-DA7F-43BD-206B-086AF7BA6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7ADD6CF-6313-02F9-C142-B70C686D3D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000" y="1485289"/>
            <a:ext cx="7200000" cy="545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40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01F634-39E1-0025-25CB-3B63E957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700,400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BDDDCED-C975-7558-169A-0CAE08624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2000" y="1401589"/>
            <a:ext cx="7200000" cy="5456411"/>
          </a:xfrm>
        </p:spPr>
      </p:pic>
    </p:spTree>
    <p:extLst>
      <p:ext uri="{BB962C8B-B14F-4D97-AF65-F5344CB8AC3E}">
        <p14:creationId xmlns:p14="http://schemas.microsoft.com/office/powerpoint/2010/main" val="2227131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3850B0-6963-DBAE-FB7A-E8B22249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C246E133-FBFA-5C05-9B61-A1B9D83D7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285" y="2077077"/>
            <a:ext cx="4953429" cy="384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133</Words>
  <Application>Microsoft Office PowerPoint</Application>
  <PresentationFormat>宽屏</PresentationFormat>
  <Paragraphs>21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7.25</vt:lpstr>
      <vt:lpstr>PowerPoint 演示文稿</vt:lpstr>
      <vt:lpstr>300,150e</vt:lpstr>
      <vt:lpstr>300,150</vt:lpstr>
      <vt:lpstr>1000,0e</vt:lpstr>
      <vt:lpstr>1000,0</vt:lpstr>
      <vt:lpstr>700,400e</vt:lpstr>
      <vt:lpstr>700,400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 天骐</dc:creator>
  <cp:lastModifiedBy>陆 天骐</cp:lastModifiedBy>
  <cp:revision>5</cp:revision>
  <dcterms:created xsi:type="dcterms:W3CDTF">2022-07-22T13:47:37Z</dcterms:created>
  <dcterms:modified xsi:type="dcterms:W3CDTF">2022-07-25T01:53:02Z</dcterms:modified>
</cp:coreProperties>
</file>