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1E95FD-60A5-11E2-5AEE-D3A2F9D55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4A162F5-0B36-D72E-E15D-5CC0CA9FC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E2C324-239C-1A5C-31F9-6B9F58ECC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762C01-9D73-4449-F6E3-4DD4AB1F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0DBBD6-860F-95EC-17BC-C9A152B29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022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C2DFCA-BC4B-D49C-E79A-57F7F0149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D954590-2474-3CF8-4AF1-42E60C415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43368-8BD4-498B-FB1C-1D0949C23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BA517D-8020-E20F-95ED-A2B6BBBA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453FE9-418A-331D-6471-38CAB532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55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514A31C-C5C3-CD80-9BD8-6CE1798DF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64C5071-D324-D70C-9831-69AD8CCB9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F91B32-86E5-4843-7D99-F7F2A3413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32A5CF-A61D-1D13-50BC-CA7B25539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AB8B44-D50E-CD50-B683-CF8F11E43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999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9A8538-82D6-9C41-BBB2-CCC4D1EB3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90A87B-14B9-54AB-DF48-4F63C9FF8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285B43-D032-3248-0A35-1B0BAF854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ED33CB-0695-C1F1-C649-8327C31C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DCCB78-82ED-FE55-E978-A18E3D7B7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436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7EBBF1-7083-9BD1-F261-041855535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4223C3D-DDCF-ED6E-D254-F202A278D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1263B0-70FE-C7A8-9601-DD48EDFBE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D87325-F729-B044-8E51-DA8953F08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46B6C1-CCD6-0E78-6D98-2C05FA0A8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13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4E6474-E7D9-8131-3FEF-257F056A8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6DA372-073A-B8CF-6577-C9D0EC435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4F8114D-1909-48BB-0BA2-BA7B758EE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597E70A-6DA4-B46B-4EC4-20CF7493F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C4ACCC0-86F4-6669-A724-A8CE50A6B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C0F91D-1D8A-E2D4-8B7D-499FCE5F8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86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69F928-DF48-3681-09A1-6F6C7C84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40DD2F-E374-3590-D055-1A0632F4F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A08BB6C-8CA0-9E57-1B11-57496F366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A3043FC-6A0E-0619-199B-BB4B0B8A8F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D8F90BF-2BBB-77A9-1EAA-5067C0E55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5DA3FFA-8FBF-3E30-3715-4BB2B48A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D16044E-19A7-C710-3D4E-39BD4DC88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C685C23-4DE7-D274-7661-ADB4B7615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499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CF7395-3EED-1901-EC59-1DE3B38A7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2A3DEC8-1295-647E-6BE0-255B484D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53E2A5B-3F6D-D0F0-F319-B7C8C68F6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8EE7CBB-9060-E50B-78B2-030B8617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738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3E6DFE8-059C-4C7F-2F3E-1498FF4D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E7FED28-EFC1-CB59-54E6-93A51B9BA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A5949C-E76D-4192-8F81-4E397501B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1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71A5CA-E7F0-A4D2-38F9-0FA9BC95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B70005-996B-B989-5FE5-F48E96212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6CBABBC-E35C-2870-9FC0-F27FA65DF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D43B512-C839-24D3-B935-499D9BA34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CF3AF7B-826F-1D9B-BF1B-3B52BC6A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27DE9B2-17FA-E1EF-1A5F-71CA7ED2F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02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D7A822-7E23-DC9B-69E2-542C72A61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F23F0B7-A88B-DFD5-30A2-CAFE68B49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5F8289D-D390-7584-C1AE-03D7F6243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72F4D1-2E07-C538-F474-CEF7FFEE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EE2D4AA-39BF-1561-1243-39784746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52E58F4-37F7-E614-B9AC-9CA6DB9AB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618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97306BD-0FA3-9B94-D72A-769CE22A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57F63F5-2B40-20FF-6F23-08144AA64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DEAF89-3911-E9F3-A44F-33BE54FF38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77CA2-6E4E-4AC7-8F24-D80C3F3BB277}" type="datetimeFigureOut">
              <a:rPr lang="zh-CN" altLang="en-US" smtClean="0"/>
              <a:t>2022/7/28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B674FC-ECB6-BA9A-ABC3-52B4530EF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842B1E-87C2-6DD9-2811-710F8B45B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4114C-043E-4F79-BF2B-70C4595A85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02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F88983-BBB1-60BE-DE4D-ED643BFC80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6000" dirty="0"/>
              <a:t>CEPC Vertex Detector R&amp;D </a:t>
            </a:r>
            <a:br>
              <a:rPr lang="en-US" altLang="zh-CN" sz="6000" dirty="0"/>
            </a:br>
            <a:r>
              <a:rPr lang="en-US" altLang="zh-CN" sz="6000" dirty="0"/>
              <a:t>DAQ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91A8490-9D7D-539B-5C77-374F513063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6830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89109D-1DD2-5981-C1F5-283FF065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Chip layout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96B28F6-611A-814F-CF24-DE09CEF811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014" y="2324360"/>
            <a:ext cx="6375400" cy="3060700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90D2ACB-61A6-7011-9C99-6BA716121863}"/>
              </a:ext>
            </a:extLst>
          </p:cNvPr>
          <p:cNvSpPr txBox="1"/>
          <p:nvPr/>
        </p:nvSpPr>
        <p:spPr>
          <a:xfrm>
            <a:off x="1242467" y="1575694"/>
            <a:ext cx="2372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Each chip : 1024 * 512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3E4242E-5720-A8A4-B558-CDCCC2E0DD6D}"/>
              </a:ext>
            </a:extLst>
          </p:cNvPr>
          <p:cNvSpPr txBox="1"/>
          <p:nvPr/>
        </p:nvSpPr>
        <p:spPr>
          <a:xfrm>
            <a:off x="10211963" y="335427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ladder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1DA8434C-8621-6C19-A7F6-F440FFEA30B2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9032414" y="3092208"/>
            <a:ext cx="1179549" cy="446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1397EE2D-26EE-9445-8FB9-5A3D9E9C497D}"/>
              </a:ext>
            </a:extLst>
          </p:cNvPr>
          <p:cNvSpPr txBox="1"/>
          <p:nvPr/>
        </p:nvSpPr>
        <p:spPr>
          <a:xfrm>
            <a:off x="838200" y="3538937"/>
            <a:ext cx="130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Which?</a:t>
            </a:r>
            <a:endParaRPr lang="zh-CN" altLang="en-US" sz="2800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C9D3FA3C-A689-C7F9-94F8-B53EEF2FD93F}"/>
              </a:ext>
            </a:extLst>
          </p:cNvPr>
          <p:cNvCxnSpPr>
            <a:endCxn id="7" idx="1"/>
          </p:cNvCxnSpPr>
          <p:nvPr/>
        </p:nvCxnSpPr>
        <p:spPr>
          <a:xfrm flipV="1">
            <a:off x="9032414" y="3538937"/>
            <a:ext cx="1179549" cy="1200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ED6FD381-4944-AB2A-E49A-942A338501F5}"/>
              </a:ext>
            </a:extLst>
          </p:cNvPr>
          <p:cNvSpPr txBox="1"/>
          <p:nvPr/>
        </p:nvSpPr>
        <p:spPr>
          <a:xfrm>
            <a:off x="5612118" y="3595003"/>
            <a:ext cx="465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or</a:t>
            </a:r>
            <a:endParaRPr lang="zh-CN" altLang="en-US" sz="2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C0CC95B6-4006-29AB-6DD1-E4261DDB5633}"/>
              </a:ext>
            </a:extLst>
          </p:cNvPr>
          <p:cNvSpPr txBox="1"/>
          <p:nvPr/>
        </p:nvSpPr>
        <p:spPr>
          <a:xfrm>
            <a:off x="9534986" y="473952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accent6">
                    <a:lumMod val="60000"/>
                    <a:lumOff val="40000"/>
                  </a:schemeClr>
                </a:solidFill>
                <a:sym typeface="Wingdings 2" panose="05020102010507070707" pitchFamily="18" charset="2"/>
              </a:rPr>
              <a:t></a:t>
            </a:r>
            <a:endParaRPr lang="zh-CN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57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>
            <a:extLst>
              <a:ext uri="{FF2B5EF4-FFF2-40B4-BE49-F238E27FC236}">
                <a16:creationId xmlns:a16="http://schemas.microsoft.com/office/drawing/2014/main" id="{BC83A2F0-F656-2FEC-7970-A97AD5589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4950"/>
            <a:ext cx="10871200" cy="535305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DBF8EE4A-3DFD-3775-3179-59C895591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Chip id </a:t>
            </a:r>
            <a:endParaRPr lang="zh-CN" altLang="en-US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F2B366C-7F61-CA12-86E6-0C1C3AB42DA5}"/>
              </a:ext>
            </a:extLst>
          </p:cNvPr>
          <p:cNvCxnSpPr>
            <a:cxnSpLocks/>
          </p:cNvCxnSpPr>
          <p:nvPr/>
        </p:nvCxnSpPr>
        <p:spPr>
          <a:xfrm flipH="1">
            <a:off x="6096000" y="2603597"/>
            <a:ext cx="67475" cy="34106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103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3D9250-250C-3BCD-3C39-D5F1C68A3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Configuration process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FDB8EA-A6E3-303C-4952-5EFA8BB05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zh-CN" dirty="0"/>
              <a:t>The configuration information is sent to the electronics board through UDP</a:t>
            </a:r>
          </a:p>
          <a:p>
            <a:pPr marL="514350" indent="-514350">
              <a:buAutoNum type="arabicPeriod"/>
            </a:pPr>
            <a:r>
              <a:rPr lang="en-US" altLang="zh-CN" dirty="0"/>
              <a:t>After completing the configuration, electronics sends the "configuration completion" message to DAQ?</a:t>
            </a:r>
          </a:p>
          <a:p>
            <a:r>
              <a:rPr lang="en-US" altLang="zh-CN" sz="2000" dirty="0">
                <a:solidFill>
                  <a:schemeClr val="accent1">
                    <a:lumMod val="75000"/>
                  </a:schemeClr>
                </a:solidFill>
              </a:rPr>
              <a:t>Polling flag bit </a:t>
            </a:r>
            <a:r>
              <a:rPr lang="zh-CN" altLang="en-US" sz="2000" dirty="0">
                <a:solidFill>
                  <a:schemeClr val="accent1">
                    <a:lumMod val="75000"/>
                  </a:schemeClr>
                </a:solidFill>
              </a:rPr>
              <a:t>（</a:t>
            </a:r>
            <a:r>
              <a:rPr lang="en-US" altLang="zh-CN" sz="2000" dirty="0">
                <a:solidFill>
                  <a:schemeClr val="accent1">
                    <a:lumMod val="75000"/>
                  </a:schemeClr>
                </a:solidFill>
              </a:rPr>
              <a:t>Empty function module</a:t>
            </a:r>
            <a:r>
              <a:rPr lang="zh-CN" altLang="en-US" sz="2000" dirty="0">
                <a:solidFill>
                  <a:schemeClr val="accent1">
                    <a:lumMod val="75000"/>
                  </a:schemeClr>
                </a:solidFill>
              </a:rPr>
              <a:t>，</a:t>
            </a:r>
            <a:r>
              <a:rPr lang="en-US" altLang="zh-CN" sz="2000" dirty="0">
                <a:solidFill>
                  <a:schemeClr val="accent1">
                    <a:lumMod val="75000"/>
                  </a:schemeClr>
                </a:solidFill>
              </a:rPr>
              <a:t>complete later)</a:t>
            </a:r>
          </a:p>
          <a:p>
            <a:r>
              <a:rPr lang="en-US" altLang="zh-CN" sz="2000" dirty="0">
                <a:solidFill>
                  <a:schemeClr val="accent1">
                    <a:lumMod val="75000"/>
                  </a:schemeClr>
                </a:solidFill>
              </a:rPr>
              <a:t>Wait long enough </a:t>
            </a:r>
            <a:r>
              <a:rPr lang="en-US" altLang="zh-CN" sz="2000">
                <a:solidFill>
                  <a:schemeClr val="accent1">
                    <a:lumMod val="75000"/>
                  </a:schemeClr>
                </a:solidFill>
              </a:rPr>
              <a:t>(several minutes ?)</a:t>
            </a:r>
            <a:endParaRPr lang="en-US" altLang="zh-CN" sz="2000" dirty="0"/>
          </a:p>
          <a:p>
            <a:pPr marL="0" indent="0">
              <a:buNone/>
            </a:pPr>
            <a:r>
              <a:rPr lang="en-US" altLang="zh-CN" dirty="0"/>
              <a:t>3.DAQ</a:t>
            </a:r>
            <a:r>
              <a:rPr lang="zh-CN" altLang="en-US" dirty="0"/>
              <a:t> </a:t>
            </a:r>
            <a:r>
              <a:rPr lang="en-US" altLang="zh-CN" dirty="0"/>
              <a:t>sends</a:t>
            </a:r>
            <a:r>
              <a:rPr lang="zh-CN" altLang="en-US" dirty="0"/>
              <a:t> </a:t>
            </a:r>
            <a:r>
              <a:rPr lang="en-US" altLang="zh-CN" dirty="0"/>
              <a:t>“start” command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Run</a:t>
            </a:r>
            <a:r>
              <a:rPr lang="zh-CN" altLang="en-US" dirty="0"/>
              <a:t> </a:t>
            </a:r>
            <a:r>
              <a:rPr lang="en-US" altLang="zh-CN" dirty="0"/>
              <a:t>Control board</a:t>
            </a:r>
          </a:p>
          <a:p>
            <a:pPr marL="0" indent="0">
              <a:buNone/>
            </a:pPr>
            <a:r>
              <a:rPr lang="en-US" altLang="zh-CN" dirty="0"/>
              <a:t>4.When it is necessary to end data retrieval, DAQ sends the “stop” command to Run Control board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6256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104</Words>
  <Application>Microsoft Office PowerPoint</Application>
  <PresentationFormat>宽屏</PresentationFormat>
  <Paragraphs>15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Times New Roman</vt:lpstr>
      <vt:lpstr>Office 主题​​</vt:lpstr>
      <vt:lpstr>CEPC Vertex Detector R&amp;D  DAQ</vt:lpstr>
      <vt:lpstr>Chip layout</vt:lpstr>
      <vt:lpstr>Chip id </vt:lpstr>
      <vt:lpstr>Configuration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Vertex Detector R&amp;D  DAQ Progress</dc:title>
  <dc:creator>周 佳</dc:creator>
  <cp:lastModifiedBy>周 佳</cp:lastModifiedBy>
  <cp:revision>3</cp:revision>
  <dcterms:created xsi:type="dcterms:W3CDTF">2022-07-28T02:38:09Z</dcterms:created>
  <dcterms:modified xsi:type="dcterms:W3CDTF">2022-07-28T07:08:20Z</dcterms:modified>
</cp:coreProperties>
</file>