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63" r:id="rId2"/>
    <p:sldId id="266" r:id="rId3"/>
    <p:sldId id="264" r:id="rId4"/>
    <p:sldId id="269" r:id="rId5"/>
  </p:sldIdLst>
  <p:sldSz cx="9144000" cy="6858000" type="screen4x3"/>
  <p:notesSz cx="7099300" cy="10234613"/>
  <p:custDataLst>
    <p:tags r:id="rId8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bg1"/>
        </a:solidFill>
        <a:latin typeface="Times New Roman" panose="02020603050405020304" pitchFamily="18" charset="0"/>
        <a:ea typeface="华文中宋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bg1"/>
        </a:solidFill>
        <a:latin typeface="Times New Roman" panose="02020603050405020304" pitchFamily="18" charset="0"/>
        <a:ea typeface="华文中宋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bg1"/>
        </a:solidFill>
        <a:latin typeface="Times New Roman" panose="02020603050405020304" pitchFamily="18" charset="0"/>
        <a:ea typeface="华文中宋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bg1"/>
        </a:solidFill>
        <a:latin typeface="Times New Roman" panose="02020603050405020304" pitchFamily="18" charset="0"/>
        <a:ea typeface="华文中宋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bg1"/>
        </a:solidFill>
        <a:latin typeface="Times New Roman" panose="02020603050405020304" pitchFamily="18" charset="0"/>
        <a:ea typeface="华文中宋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bg1"/>
        </a:solidFill>
        <a:latin typeface="Times New Roman" panose="02020603050405020304" pitchFamily="18" charset="0"/>
        <a:ea typeface="华文中宋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bg1"/>
        </a:solidFill>
        <a:latin typeface="Times New Roman" panose="02020603050405020304" pitchFamily="18" charset="0"/>
        <a:ea typeface="华文中宋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bg1"/>
        </a:solidFill>
        <a:latin typeface="Times New Roman" panose="02020603050405020304" pitchFamily="18" charset="0"/>
        <a:ea typeface="华文中宋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bg1"/>
        </a:solidFill>
        <a:latin typeface="Times New Roman" panose="02020603050405020304" pitchFamily="18" charset="0"/>
        <a:ea typeface="华文中宋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A01"/>
    <a:srgbClr val="FF0066"/>
    <a:srgbClr val="B5E5FF"/>
    <a:srgbClr val="3333FF"/>
    <a:srgbClr val="000000"/>
    <a:srgbClr val="D7FFFF"/>
    <a:srgbClr val="333333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4"/>
    <p:restoredTop sz="94242"/>
  </p:normalViewPr>
  <p:slideViewPr>
    <p:cSldViewPr showGuides="1">
      <p:cViewPr varScale="1">
        <p:scale>
          <a:sx n="111" d="100"/>
          <a:sy n="111" d="100"/>
        </p:scale>
        <p:origin x="1488" y="192"/>
      </p:cViewPr>
      <p:guideLst>
        <p:guide orient="horz" pos="3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t" anchorCtr="0" compatLnSpc="1"/>
          <a:lstStyle>
            <a:lvl1pPr algn="l" eaLnBrk="0" hangingPunct="0">
              <a:defRPr sz="1300" b="0">
                <a:solidFill>
                  <a:schemeClr val="tx1"/>
                </a:solidFill>
                <a:effectLst/>
                <a:latin typeface="Tahoma" panose="020B060403050404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t" anchorCtr="0" compatLnSpc="1"/>
          <a:lstStyle>
            <a:lvl1pPr algn="r" eaLnBrk="0" hangingPunct="0">
              <a:defRPr sz="1300" b="0">
                <a:solidFill>
                  <a:schemeClr val="tx1"/>
                </a:solidFill>
                <a:effectLst/>
                <a:latin typeface="Tahoma" panose="020B060403050404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4538FC9-085D-453D-A0AA-E1594CC74751}" type="datetimeFigureOut">
              <a: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2022/7/28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b" anchorCtr="0" compatLnSpc="1"/>
          <a:lstStyle>
            <a:lvl1pPr algn="l" eaLnBrk="0" hangingPunct="0">
              <a:defRPr sz="1300" b="0">
                <a:solidFill>
                  <a:schemeClr val="tx1"/>
                </a:solidFill>
                <a:effectLst/>
                <a:latin typeface="Tahoma" panose="020B060403050404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9048" tIns="49524" rIns="99048" bIns="49524" numCol="1" anchor="b" anchorCtr="0" compatLnSpc="1"/>
          <a:lstStyle>
            <a:lvl1pPr algn="r">
              <a:defRPr sz="1300" b="0" smtClean="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7B8ACF1-AE65-4CC3-BABB-D07A8F71D5C9}" type="slidenum">
              <a: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hangingPunct="1">
              <a:defRPr sz="1300" b="0">
                <a:solidFill>
                  <a:schemeClr val="tx1"/>
                </a:solidFill>
                <a:effectLst/>
                <a:latin typeface="Tahoma" panose="020B0604030504040204" pitchFamily="34" charset="0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hangingPunct="1">
              <a:defRPr sz="1300" b="0">
                <a:solidFill>
                  <a:schemeClr val="tx1"/>
                </a:solidFill>
                <a:effectLst/>
                <a:latin typeface="Tahoma" panose="020B0604030504040204" pitchFamily="34" charset="0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2B64162-28B9-4181-BED0-2325640CA20D}" type="datetimeFigureOut">
              <a: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2022/7/28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hangingPunct="1">
              <a:defRPr sz="1300" b="0">
                <a:solidFill>
                  <a:schemeClr val="tx1"/>
                </a:solidFill>
                <a:effectLst/>
                <a:latin typeface="Tahoma" panose="020B0604030504040204" pitchFamily="34" charset="0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/>
          <a:lstStyle>
            <a:lvl1pPr algn="r" eaLnBrk="1" hangingPunct="1">
              <a:defRPr sz="1300" b="0" smtClean="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32D61CF-0669-4848-A273-4BE450EB6C82}" type="slidenum">
              <a: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7" descr="高能所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1979712" y="4581525"/>
            <a:ext cx="4968552" cy="792163"/>
          </a:xfr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314AAB9-3E12-40CD-AB7C-D4264C8C86EF}" type="datetime1">
              <a:rPr lang="zh-CN" altLang="en-US" smtClean="0"/>
              <a:t>2022/7/28</a:t>
            </a:fld>
            <a:endParaRPr lang="en-US" altLang="zh-CN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  <p:pic>
        <p:nvPicPr>
          <p:cNvPr id="7" name="Picture 5" descr="C:\Users\donglinlang\Desktop\logo_main2011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570" y="161088"/>
            <a:ext cx="4828460" cy="10223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" descr="C:\Users\Administrator\Desktop\11112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566194"/>
            <a:ext cx="1152127" cy="67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istrator\Desktop\123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87" y="6264275"/>
            <a:ext cx="2970213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904EBD8-01B1-475F-A519-3E7BEB44C203}" type="datetime1">
              <a:rPr kumimoji="0" lang="zh-C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itchFamily="2" charset="-122"/>
                <a:cs typeface="+mn-cs"/>
              </a:rPr>
              <a:t>2022/7/28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0657310-F90D-4B67-8E69-92FC47345E94}" type="datetime1">
              <a:rPr kumimoji="0" lang="zh-C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itchFamily="2" charset="-122"/>
                <a:cs typeface="+mn-cs"/>
              </a:rPr>
              <a:t>2022/7/28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64355A6-75DB-4378-A8DC-923FFF88AFA7}" type="datetime1">
              <a:rPr kumimoji="0" lang="zh-C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itchFamily="2" charset="-122"/>
                <a:cs typeface="+mn-cs"/>
              </a:rPr>
              <a:t>2022/7/28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E6C231-CEB0-4D67-A1A2-8898C738B22C}" type="datetime1">
              <a:rPr kumimoji="0" lang="zh-C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itchFamily="2" charset="-122"/>
                <a:cs typeface="+mn-cs"/>
              </a:rPr>
              <a:t>2022/7/28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62987C5-734A-4815-BADD-5197123379F7}" type="datetime1">
              <a:rPr kumimoji="0" lang="zh-C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itchFamily="2" charset="-122"/>
                <a:cs typeface="+mn-cs"/>
              </a:rPr>
              <a:t>2022/7/28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CA36FC8-0951-4837-97DD-633DC943280F}" type="datetime1">
              <a:rPr kumimoji="0" lang="zh-C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itchFamily="2" charset="-122"/>
                <a:cs typeface="+mn-cs"/>
              </a:rPr>
              <a:t>2022/7/28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CA5BF12-0251-45EC-B511-64E98CF20A9E}" type="datetime1">
              <a:rPr kumimoji="0" lang="zh-C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itchFamily="2" charset="-122"/>
                <a:cs typeface="+mn-cs"/>
              </a:rPr>
              <a:t>2022/7/28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091724B-60DD-43E5-A7D1-381C724E17B8}" type="datetime1">
              <a:rPr kumimoji="0" lang="zh-C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itchFamily="2" charset="-122"/>
                <a:cs typeface="+mn-cs"/>
              </a:rPr>
              <a:t>2022/7/28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561560-DFC8-45F4-ABB9-D0F7D44E606E}" type="datetime1">
              <a:rPr kumimoji="0" lang="zh-C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itchFamily="2" charset="-122"/>
                <a:cs typeface="+mn-cs"/>
              </a:rPr>
              <a:t>2022/7/28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anose="05000000000000000000" pitchFamily="2" charset="2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D0B5BD0-C4C3-4376-9D84-C471926D4320}" type="datetime1">
              <a:rPr kumimoji="0" lang="zh-C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itchFamily="2" charset="-122"/>
                <a:cs typeface="+mn-cs"/>
              </a:rPr>
              <a:t>2022/7/28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53975"/>
            <a:ext cx="7138988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endParaRPr lang="zh-CN" altLang="en-US" dirty="0"/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0" hangingPunct="0">
              <a:defRPr sz="1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976D247-D441-445C-9246-81701C44ACCF}" type="datetime1">
              <a:rPr kumimoji="0" lang="zh-C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itchFamily="2" charset="-122"/>
                <a:cs typeface="+mn-cs"/>
              </a:rPr>
              <a:t>2022/7/28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0" hangingPunct="0">
              <a:defRPr sz="1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1031" name="矩形 9"/>
          <p:cNvSpPr>
            <a:spLocks noChangeArrowheads="1"/>
          </p:cNvSpPr>
          <p:nvPr/>
        </p:nvSpPr>
        <p:spPr bwMode="auto">
          <a:xfrm>
            <a:off x="0" y="6669088"/>
            <a:ext cx="9144000" cy="188913"/>
          </a:xfrm>
          <a:prstGeom prst="rect">
            <a:avLst/>
          </a:prstGeom>
          <a:solidFill>
            <a:srgbClr val="C3C3EB"/>
          </a:solidFill>
          <a:ln>
            <a:noFill/>
          </a:ln>
        </p:spPr>
        <p:txBody>
          <a:bodyPr>
            <a:spAutoFit/>
          </a:bodyPr>
          <a:lstStyle>
            <a:lvl1pPr marL="1905" algn="ctr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1pPr>
            <a:lvl2pPr marL="742950" indent="-285750" algn="ctr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2pPr>
            <a:lvl3pPr marL="1143000" indent="-228600" algn="ctr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3pPr>
            <a:lvl4pPr marL="1600200" indent="-228600" algn="ctr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4pPr>
            <a:lvl5pPr marL="2057400" indent="-228600" algn="ctr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9pPr>
          </a:lstStyle>
          <a:p>
            <a:pPr marL="1905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  <p:pic>
        <p:nvPicPr>
          <p:cNvPr id="8" name="Picture 8" descr="logo_main201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1" y="119754"/>
            <a:ext cx="1304386" cy="91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11112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730" y="5887544"/>
            <a:ext cx="1213770" cy="71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ln w="19050">
            <a:solidFill>
              <a:schemeClr val="tx2">
                <a:tint val="1000"/>
              </a:schemeClr>
            </a:solidFill>
            <a:prstDash val="solid"/>
          </a:ln>
          <a:solidFill>
            <a:schemeClr val="accent2"/>
          </a:solidFill>
          <a:effectLst>
            <a:outerShdw blurRad="50000" dist="50800" dir="7500000" algn="tl">
              <a:srgbClr val="000000">
                <a:shade val="5000"/>
                <a:alpha val="35000"/>
              </a:srgbClr>
            </a:outerShdw>
          </a:effectLst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0000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0000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0000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0000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B0F0"/>
        </a:buClr>
        <a:buSzPct val="90000"/>
        <a:buFont typeface="Wingdings" panose="05000000000000000000" pitchFamily="2" charset="2"/>
        <a:buChar char="n"/>
        <a:defRPr sz="2800">
          <a:solidFill>
            <a:srgbClr val="003399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SzPct val="75000"/>
        <a:buFont typeface="Wingdings" panose="05000000000000000000" pitchFamily="2" charset="2"/>
        <a:buChar char="l"/>
        <a:defRPr sz="2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99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99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03350" y="53975"/>
            <a:ext cx="7561138" cy="1143000"/>
          </a:xfrm>
        </p:spPr>
        <p:txBody>
          <a:bodyPr/>
          <a:lstStyle/>
          <a:p>
            <a:r>
              <a:rPr lang="en-US" altLang="zh-CN" dirty="0"/>
              <a:t>Status of flex board</a:t>
            </a:r>
            <a:endParaRPr lang="zh-CN" altLang="en-US" dirty="0"/>
          </a:p>
        </p:txBody>
      </p:sp>
      <p:sp>
        <p:nvSpPr>
          <p:cNvPr id="9" name="页脚占位符 12"/>
          <p:cNvSpPr>
            <a:spLocks noGrp="1"/>
          </p:cNvSpPr>
          <p:nvPr>
            <p:ph type="ftr" sz="quarter" idx="3"/>
          </p:nvPr>
        </p:nvSpPr>
        <p:spPr>
          <a:xfrm>
            <a:off x="3124200" y="6386683"/>
            <a:ext cx="2895600" cy="476250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itchFamily="2" charset="-122"/>
                <a:cs typeface="+mn-cs"/>
              </a:rPr>
              <a:t>4</a:t>
            </a:r>
          </a:p>
        </p:txBody>
      </p:sp>
      <p:sp>
        <p:nvSpPr>
          <p:cNvPr id="8" name="矩形 7"/>
          <p:cNvSpPr/>
          <p:nvPr/>
        </p:nvSpPr>
        <p:spPr>
          <a:xfrm>
            <a:off x="178877" y="980267"/>
            <a:ext cx="8640960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cs"/>
              </a:rPr>
              <a:t>A flex wire bonding support was designed, a small optimization will be done to match the wire bonding machine.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05" y="1844675"/>
            <a:ext cx="2983230" cy="3978275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V="1">
            <a:off x="1228090" y="2780665"/>
            <a:ext cx="2623820" cy="876935"/>
          </a:xfrm>
          <a:prstGeom prst="straightConnector1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3" name="矩形 12"/>
          <p:cNvSpPr/>
          <p:nvPr/>
        </p:nvSpPr>
        <p:spPr>
          <a:xfrm>
            <a:off x="3780155" y="1988820"/>
            <a:ext cx="5038725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cs"/>
              </a:rPr>
              <a:t>The TaichuPix3 at the edge is difficult to reach while wire bonding</a:t>
            </a:r>
          </a:p>
        </p:txBody>
      </p:sp>
      <p:cxnSp>
        <p:nvCxnSpPr>
          <p:cNvPr id="14" name="直接箭头连接符 13"/>
          <p:cNvCxnSpPr/>
          <p:nvPr/>
        </p:nvCxnSpPr>
        <p:spPr>
          <a:xfrm flipV="1">
            <a:off x="1979930" y="2907665"/>
            <a:ext cx="1998980" cy="1961515"/>
          </a:xfrm>
          <a:prstGeom prst="straightConnector1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5" name="直接箭头连接符 14"/>
          <p:cNvCxnSpPr/>
          <p:nvPr/>
        </p:nvCxnSpPr>
        <p:spPr>
          <a:xfrm flipV="1">
            <a:off x="2411730" y="3213100"/>
            <a:ext cx="1800860" cy="1817370"/>
          </a:xfrm>
          <a:prstGeom prst="straightConnector1">
            <a:avLst/>
          </a:prstGeom>
          <a:solidFill>
            <a:srgbClr val="FF0000"/>
          </a:solidFill>
          <a:ln w="25400" cap="flat" cmpd="sng" algn="ctr">
            <a:solidFill>
              <a:srgbClr val="3333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6" name="矩形 15"/>
          <p:cNvSpPr/>
          <p:nvPr/>
        </p:nvSpPr>
        <p:spPr>
          <a:xfrm>
            <a:off x="4067810" y="2923540"/>
            <a:ext cx="5038725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cs"/>
              </a:rPr>
              <a:t>The flex support height should be halved to match the wire machine.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810" y="3992880"/>
            <a:ext cx="2264410" cy="169926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51910" y="3568700"/>
            <a:ext cx="2927350" cy="21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6207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03350" y="53975"/>
            <a:ext cx="7561138" cy="1143000"/>
          </a:xfrm>
        </p:spPr>
        <p:txBody>
          <a:bodyPr/>
          <a:lstStyle/>
          <a:p>
            <a:r>
              <a:rPr lang="en-US" altLang="zh-CN" dirty="0"/>
              <a:t>Status of flex board</a:t>
            </a:r>
            <a:endParaRPr lang="zh-CN" altLang="en-US" dirty="0"/>
          </a:p>
        </p:txBody>
      </p:sp>
      <p:sp>
        <p:nvSpPr>
          <p:cNvPr id="9" name="页脚占位符 12"/>
          <p:cNvSpPr>
            <a:spLocks noGrp="1"/>
          </p:cNvSpPr>
          <p:nvPr>
            <p:ph type="ftr" sz="quarter" idx="3"/>
          </p:nvPr>
        </p:nvSpPr>
        <p:spPr>
          <a:xfrm>
            <a:off x="3124200" y="6386683"/>
            <a:ext cx="2895600" cy="476250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itchFamily="2" charset="-122"/>
                <a:cs typeface="+mn-cs"/>
              </a:rPr>
              <a:t>4</a:t>
            </a:r>
          </a:p>
        </p:txBody>
      </p:sp>
      <p:sp>
        <p:nvSpPr>
          <p:cNvPr id="8" name="矩形 7"/>
          <p:cNvSpPr/>
          <p:nvPr/>
        </p:nvSpPr>
        <p:spPr>
          <a:xfrm>
            <a:off x="178877" y="980267"/>
            <a:ext cx="8640960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cs"/>
              </a:rPr>
              <a:t>Preliminary Flex boards were produced, some optimizations can be done to improve the wire bonding yield at IHEP. </a:t>
            </a:r>
          </a:p>
        </p:txBody>
      </p:sp>
      <p:sp>
        <p:nvSpPr>
          <p:cNvPr id="12" name="矩形 11"/>
          <p:cNvSpPr/>
          <p:nvPr/>
        </p:nvSpPr>
        <p:spPr>
          <a:xfrm>
            <a:off x="5148246" y="1625705"/>
            <a:ext cx="3826402" cy="313817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cs"/>
              </a:rPr>
              <a:t>Challenges: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cs"/>
              </a:rPr>
              <a:t>227 pads on TCX3 connect to 114 pins on PCB, the rule is complicated to check wires one by one.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cs"/>
              </a:rPr>
              <a:t>The GND bus on flex was faded, no wire contacts.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800" b="0" dirty="0">
                <a:solidFill>
                  <a:prstClr val="black"/>
                </a:solidFill>
                <a:latin typeface="Arial" panose="020B0604020202020204"/>
                <a:ea typeface="等线" panose="02010600030101010101" pitchFamily="2" charset="-122"/>
              </a:rPr>
              <a:t>For some pins on PCB maps to 3 wires, the dimension of pins is limited.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zh-CN" sz="18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39115" y="1909445"/>
            <a:ext cx="3343910" cy="1892300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>
            <a:off x="971550" y="2348865"/>
            <a:ext cx="4320540" cy="791845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5" name="直接箭头连接符 4"/>
          <p:cNvCxnSpPr/>
          <p:nvPr/>
        </p:nvCxnSpPr>
        <p:spPr>
          <a:xfrm>
            <a:off x="1979295" y="2780665"/>
            <a:ext cx="3312795" cy="936625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rgbClr val="3333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05" y="3744595"/>
            <a:ext cx="3888105" cy="29159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03350" y="53975"/>
            <a:ext cx="7561138" cy="1143000"/>
          </a:xfrm>
        </p:spPr>
        <p:txBody>
          <a:bodyPr/>
          <a:lstStyle/>
          <a:p>
            <a:r>
              <a:rPr lang="en-US" altLang="zh-CN" dirty="0"/>
              <a:t>Suggestions on  Flex board</a:t>
            </a:r>
            <a:endParaRPr lang="zh-CN" altLang="en-US" dirty="0"/>
          </a:p>
        </p:txBody>
      </p:sp>
      <p:sp>
        <p:nvSpPr>
          <p:cNvPr id="9" name="页脚占位符 12"/>
          <p:cNvSpPr>
            <a:spLocks noGrp="1"/>
          </p:cNvSpPr>
          <p:nvPr>
            <p:ph type="ftr" sz="quarter" idx="3"/>
          </p:nvPr>
        </p:nvSpPr>
        <p:spPr>
          <a:xfrm>
            <a:off x="3124200" y="6386683"/>
            <a:ext cx="2895600" cy="476250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itchFamily="2" charset="-122"/>
                <a:cs typeface="+mn-cs"/>
              </a:rPr>
              <a:t>5</a:t>
            </a:r>
          </a:p>
        </p:txBody>
      </p:sp>
      <p:sp>
        <p:nvSpPr>
          <p:cNvPr id="14" name="矩形 13"/>
          <p:cNvSpPr/>
          <p:nvPr/>
        </p:nvSpPr>
        <p:spPr>
          <a:xfrm>
            <a:off x="323850" y="1484630"/>
            <a:ext cx="5055235" cy="1476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800" b="0" dirty="0">
                <a:solidFill>
                  <a:prstClr val="black"/>
                </a:solidFill>
                <a:latin typeface="Arial" panose="020B0604020202020204"/>
                <a:ea typeface="等线" panose="02010600030101010101" pitchFamily="2" charset="-122"/>
              </a:rPr>
              <a:t>For wire bonding at IHEP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cs"/>
                <a:sym typeface="Wingdings" panose="05000000000000000000" pitchFamily="2" charset="2"/>
              </a:rPr>
              <a:t>Expecting a map that pads on TCX3 match pins on flex(one by one), keep the same design but increasing the pins density on flex board.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b="70329"/>
          <a:stretch>
            <a:fillRect/>
          </a:stretch>
        </p:blipFill>
        <p:spPr>
          <a:xfrm>
            <a:off x="323850" y="3213100"/>
            <a:ext cx="3305175" cy="226377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403350" y="4077335"/>
            <a:ext cx="1080135" cy="1007745"/>
          </a:xfrm>
          <a:prstGeom prst="ellipse">
            <a:avLst/>
          </a:prstGeom>
          <a:noFill/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190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华文中宋" pitchFamily="2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2411730" y="4364990"/>
            <a:ext cx="1296035" cy="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6" name="矩形 5"/>
          <p:cNvSpPr/>
          <p:nvPr/>
        </p:nvSpPr>
        <p:spPr>
          <a:xfrm>
            <a:off x="3420110" y="3716655"/>
            <a:ext cx="2749550" cy="1198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cs"/>
              </a:rPr>
              <a:t>In this way, it is easier for engineer to verify the position of each pin.</a:t>
            </a:r>
          </a:p>
        </p:txBody>
      </p:sp>
      <p:sp>
        <p:nvSpPr>
          <p:cNvPr id="8" name="矩形 7"/>
          <p:cNvSpPr/>
          <p:nvPr/>
        </p:nvSpPr>
        <p:spPr>
          <a:xfrm>
            <a:off x="5507990" y="3213100"/>
            <a:ext cx="3640455" cy="3683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cs"/>
              </a:rPr>
              <a:t>An example of two rows pins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732270" y="2708910"/>
            <a:ext cx="520065" cy="213995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zh-CN" altLang="en-US" sz="800" dirty="0">
              <a:solidFill>
                <a:schemeClr val="tx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6403E2F-5B1D-6955-645B-AAF0E8088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990" y="802396"/>
            <a:ext cx="3506479" cy="241070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03350" y="53975"/>
            <a:ext cx="7561138" cy="1143000"/>
          </a:xfrm>
        </p:spPr>
        <p:txBody>
          <a:bodyPr/>
          <a:lstStyle/>
          <a:p>
            <a:r>
              <a:rPr lang="en-US" altLang="zh-CN" dirty="0"/>
              <a:t>Some potential issues</a:t>
            </a:r>
          </a:p>
        </p:txBody>
      </p:sp>
      <p:sp>
        <p:nvSpPr>
          <p:cNvPr id="9" name="页脚占位符 12"/>
          <p:cNvSpPr>
            <a:spLocks noGrp="1"/>
          </p:cNvSpPr>
          <p:nvPr>
            <p:ph type="ftr" sz="quarter" idx="3"/>
          </p:nvPr>
        </p:nvSpPr>
        <p:spPr>
          <a:xfrm>
            <a:off x="3124200" y="6386683"/>
            <a:ext cx="2895600" cy="476250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itchFamily="2" charset="-122"/>
                <a:cs typeface="+mn-cs"/>
              </a:rPr>
              <a:t>5</a:t>
            </a:r>
          </a:p>
        </p:txBody>
      </p:sp>
      <p:sp>
        <p:nvSpPr>
          <p:cNvPr id="14" name="矩形 13"/>
          <p:cNvSpPr/>
          <p:nvPr/>
        </p:nvSpPr>
        <p:spPr>
          <a:xfrm>
            <a:off x="467995" y="1340485"/>
            <a:ext cx="6696710" cy="17532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cs"/>
              </a:rPr>
              <a:t>How to assemble the ladder from flex support?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cs"/>
              </a:rPr>
              <a:t>Flex can be fixed on the support tightly after vacuuming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cs"/>
              </a:rPr>
              <a:t>when the vacuum is finished, the flex will arch up in the middle region.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等线" panose="02010600030101010101" pitchFamily="2" charset="-122"/>
                <a:cs typeface="+mn-cs"/>
              </a:rPr>
              <a:t>The wires still connect on the board, more experiments need to be done to ensure the wire bonding.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0" y="3789045"/>
            <a:ext cx="2626360" cy="19697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3860800"/>
            <a:ext cx="2547620" cy="1910715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TQ2MGQ2NTQ1NTMzMWExOTg2MzM5Y2EzYmVkOTkyZmM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30,&quot;width&quot;:8535}"/>
</p:tagLst>
</file>

<file path=ppt/theme/theme1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spAutoFit/>
      </a:bodyPr>
      <a:lstStyle>
        <a:defPPr marL="1905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华文中宋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spAutoFit/>
      </a:bodyPr>
      <a:lstStyle>
        <a:defPPr marL="1905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华文中宋" pitchFamily="2" charset="-122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tx1"/>
            </a:solidFill>
          </a:defRPr>
        </a:defPPr>
      </a:lstStyle>
    </a:tx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251</Words>
  <Application>Microsoft Macintosh PowerPoint</Application>
  <PresentationFormat>全屏显示(4:3)</PresentationFormat>
  <Paragraphs>24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1" baseType="lpstr">
      <vt:lpstr>微软雅黑</vt:lpstr>
      <vt:lpstr>Arial</vt:lpstr>
      <vt:lpstr>Calibri</vt:lpstr>
      <vt:lpstr>Tahoma</vt:lpstr>
      <vt:lpstr>Times New Roman</vt:lpstr>
      <vt:lpstr>Wingdings</vt:lpstr>
      <vt:lpstr>自定义设计方案</vt:lpstr>
      <vt:lpstr>Status of flex board</vt:lpstr>
      <vt:lpstr>Status of flex board</vt:lpstr>
      <vt:lpstr>Suggestions on  Flex board</vt:lpstr>
      <vt:lpstr>Some potential issues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MC SYSTEM</dc:creator>
  <cp:lastModifiedBy>zhijun liang</cp:lastModifiedBy>
  <cp:revision>1483</cp:revision>
  <cp:lastPrinted>2020-08-28T06:03:00Z</cp:lastPrinted>
  <dcterms:created xsi:type="dcterms:W3CDTF">2010-03-12T08:32:00Z</dcterms:created>
  <dcterms:modified xsi:type="dcterms:W3CDTF">2022-07-28T05:51:05Z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TC100690452052</vt:lpwstr>
  </property>
  <property fmtid="{D5CDD505-2E9C-101B-9397-08002B2CF9AE}" pid="3" name="ICV">
    <vt:lpwstr>BB9184C05B2D427CADDD961EE2F7E0E1</vt:lpwstr>
  </property>
  <property fmtid="{D5CDD505-2E9C-101B-9397-08002B2CF9AE}" pid="4" name="KSOProductBuildVer">
    <vt:lpwstr>2052-11.1.0.11875</vt:lpwstr>
  </property>
</Properties>
</file>