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5" r:id="rId12"/>
    <p:sldId id="446" r:id="rId13"/>
    <p:sldId id="447" r:id="rId14"/>
    <p:sldId id="448" r:id="rId15"/>
    <p:sldId id="449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366" r:id="rId31"/>
    <p:sldId id="293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em" initials="A" lastIdx="7" clrIdx="0">
    <p:extLst>
      <p:ext uri="{19B8F6BF-5375-455C-9EA6-DF929625EA0E}">
        <p15:presenceInfo xmlns:p15="http://schemas.microsoft.com/office/powerpoint/2012/main" userId="Ale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2" autoAdjust="0"/>
    <p:restoredTop sz="95953" autoAdjust="0"/>
  </p:normalViewPr>
  <p:slideViewPr>
    <p:cSldViewPr snapToGrid="0">
      <p:cViewPr varScale="1">
        <p:scale>
          <a:sx n="87" d="100"/>
          <a:sy n="87" d="100"/>
        </p:scale>
        <p:origin x="11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Sheet1!$B$1:$B$748</c:f>
              <c:numCache>
                <c:formatCode>0.00E+00</c:formatCode>
                <c:ptCount val="74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  <c:pt idx="164">
                  <c:v>167</c:v>
                </c:pt>
                <c:pt idx="165">
                  <c:v>168</c:v>
                </c:pt>
                <c:pt idx="166">
                  <c:v>169</c:v>
                </c:pt>
                <c:pt idx="167">
                  <c:v>170</c:v>
                </c:pt>
                <c:pt idx="168">
                  <c:v>171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187</c:v>
                </c:pt>
                <c:pt idx="185">
                  <c:v>188</c:v>
                </c:pt>
                <c:pt idx="186">
                  <c:v>189</c:v>
                </c:pt>
                <c:pt idx="187">
                  <c:v>190</c:v>
                </c:pt>
                <c:pt idx="188">
                  <c:v>191</c:v>
                </c:pt>
                <c:pt idx="189">
                  <c:v>192</c:v>
                </c:pt>
                <c:pt idx="190">
                  <c:v>193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214</c:v>
                </c:pt>
                <c:pt idx="212">
                  <c:v>215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240</c:v>
                </c:pt>
                <c:pt idx="238">
                  <c:v>241</c:v>
                </c:pt>
                <c:pt idx="239">
                  <c:v>242</c:v>
                </c:pt>
                <c:pt idx="240">
                  <c:v>243</c:v>
                </c:pt>
                <c:pt idx="241">
                  <c:v>244</c:v>
                </c:pt>
                <c:pt idx="242">
                  <c:v>245</c:v>
                </c:pt>
                <c:pt idx="243">
                  <c:v>246</c:v>
                </c:pt>
                <c:pt idx="244">
                  <c:v>247</c:v>
                </c:pt>
                <c:pt idx="245">
                  <c:v>248</c:v>
                </c:pt>
                <c:pt idx="246">
                  <c:v>249</c:v>
                </c:pt>
                <c:pt idx="247">
                  <c:v>250</c:v>
                </c:pt>
                <c:pt idx="248">
                  <c:v>251</c:v>
                </c:pt>
                <c:pt idx="249">
                  <c:v>252</c:v>
                </c:pt>
                <c:pt idx="250">
                  <c:v>253</c:v>
                </c:pt>
                <c:pt idx="251">
                  <c:v>254</c:v>
                </c:pt>
                <c:pt idx="252">
                  <c:v>255</c:v>
                </c:pt>
                <c:pt idx="253">
                  <c:v>256</c:v>
                </c:pt>
                <c:pt idx="254">
                  <c:v>257</c:v>
                </c:pt>
                <c:pt idx="255">
                  <c:v>258</c:v>
                </c:pt>
                <c:pt idx="256">
                  <c:v>259</c:v>
                </c:pt>
                <c:pt idx="257">
                  <c:v>260</c:v>
                </c:pt>
                <c:pt idx="258">
                  <c:v>261</c:v>
                </c:pt>
                <c:pt idx="259">
                  <c:v>262</c:v>
                </c:pt>
                <c:pt idx="260">
                  <c:v>263</c:v>
                </c:pt>
                <c:pt idx="261">
                  <c:v>264</c:v>
                </c:pt>
                <c:pt idx="262">
                  <c:v>265</c:v>
                </c:pt>
                <c:pt idx="263">
                  <c:v>266</c:v>
                </c:pt>
                <c:pt idx="264">
                  <c:v>267</c:v>
                </c:pt>
                <c:pt idx="265">
                  <c:v>268</c:v>
                </c:pt>
                <c:pt idx="266">
                  <c:v>269</c:v>
                </c:pt>
                <c:pt idx="267">
                  <c:v>270</c:v>
                </c:pt>
                <c:pt idx="268">
                  <c:v>271</c:v>
                </c:pt>
                <c:pt idx="269">
                  <c:v>272</c:v>
                </c:pt>
                <c:pt idx="270">
                  <c:v>273</c:v>
                </c:pt>
                <c:pt idx="271">
                  <c:v>274</c:v>
                </c:pt>
                <c:pt idx="272">
                  <c:v>275</c:v>
                </c:pt>
                <c:pt idx="273">
                  <c:v>276</c:v>
                </c:pt>
                <c:pt idx="274">
                  <c:v>277</c:v>
                </c:pt>
                <c:pt idx="275">
                  <c:v>278</c:v>
                </c:pt>
                <c:pt idx="276">
                  <c:v>279</c:v>
                </c:pt>
                <c:pt idx="277">
                  <c:v>280</c:v>
                </c:pt>
                <c:pt idx="278">
                  <c:v>281</c:v>
                </c:pt>
                <c:pt idx="279">
                  <c:v>282</c:v>
                </c:pt>
                <c:pt idx="280">
                  <c:v>283</c:v>
                </c:pt>
                <c:pt idx="281">
                  <c:v>284</c:v>
                </c:pt>
                <c:pt idx="282">
                  <c:v>285</c:v>
                </c:pt>
                <c:pt idx="283">
                  <c:v>286</c:v>
                </c:pt>
                <c:pt idx="284">
                  <c:v>287</c:v>
                </c:pt>
                <c:pt idx="285">
                  <c:v>288</c:v>
                </c:pt>
                <c:pt idx="286">
                  <c:v>289</c:v>
                </c:pt>
                <c:pt idx="287">
                  <c:v>290</c:v>
                </c:pt>
                <c:pt idx="288">
                  <c:v>291</c:v>
                </c:pt>
                <c:pt idx="289">
                  <c:v>292</c:v>
                </c:pt>
                <c:pt idx="290">
                  <c:v>293</c:v>
                </c:pt>
                <c:pt idx="291">
                  <c:v>294</c:v>
                </c:pt>
                <c:pt idx="292">
                  <c:v>295</c:v>
                </c:pt>
                <c:pt idx="293">
                  <c:v>296</c:v>
                </c:pt>
                <c:pt idx="294">
                  <c:v>297</c:v>
                </c:pt>
                <c:pt idx="295">
                  <c:v>298</c:v>
                </c:pt>
                <c:pt idx="296">
                  <c:v>299</c:v>
                </c:pt>
                <c:pt idx="297">
                  <c:v>300</c:v>
                </c:pt>
                <c:pt idx="298">
                  <c:v>301</c:v>
                </c:pt>
                <c:pt idx="299">
                  <c:v>302</c:v>
                </c:pt>
                <c:pt idx="300">
                  <c:v>303</c:v>
                </c:pt>
                <c:pt idx="301">
                  <c:v>304</c:v>
                </c:pt>
                <c:pt idx="302">
                  <c:v>305</c:v>
                </c:pt>
                <c:pt idx="303">
                  <c:v>306</c:v>
                </c:pt>
                <c:pt idx="304">
                  <c:v>307</c:v>
                </c:pt>
                <c:pt idx="305">
                  <c:v>308</c:v>
                </c:pt>
                <c:pt idx="306">
                  <c:v>309</c:v>
                </c:pt>
                <c:pt idx="307">
                  <c:v>310</c:v>
                </c:pt>
                <c:pt idx="308">
                  <c:v>311</c:v>
                </c:pt>
                <c:pt idx="309">
                  <c:v>312</c:v>
                </c:pt>
                <c:pt idx="310">
                  <c:v>313</c:v>
                </c:pt>
                <c:pt idx="311">
                  <c:v>314</c:v>
                </c:pt>
                <c:pt idx="312">
                  <c:v>315</c:v>
                </c:pt>
                <c:pt idx="313">
                  <c:v>316</c:v>
                </c:pt>
                <c:pt idx="314">
                  <c:v>317</c:v>
                </c:pt>
                <c:pt idx="315">
                  <c:v>318</c:v>
                </c:pt>
                <c:pt idx="316">
                  <c:v>319</c:v>
                </c:pt>
                <c:pt idx="317">
                  <c:v>320</c:v>
                </c:pt>
                <c:pt idx="318">
                  <c:v>321</c:v>
                </c:pt>
                <c:pt idx="319">
                  <c:v>322</c:v>
                </c:pt>
                <c:pt idx="320">
                  <c:v>323</c:v>
                </c:pt>
                <c:pt idx="321">
                  <c:v>324</c:v>
                </c:pt>
                <c:pt idx="322">
                  <c:v>325</c:v>
                </c:pt>
                <c:pt idx="323">
                  <c:v>326</c:v>
                </c:pt>
                <c:pt idx="324">
                  <c:v>327</c:v>
                </c:pt>
                <c:pt idx="325">
                  <c:v>328</c:v>
                </c:pt>
                <c:pt idx="326">
                  <c:v>329</c:v>
                </c:pt>
                <c:pt idx="327">
                  <c:v>330</c:v>
                </c:pt>
                <c:pt idx="328">
                  <c:v>331</c:v>
                </c:pt>
                <c:pt idx="329">
                  <c:v>332</c:v>
                </c:pt>
                <c:pt idx="330">
                  <c:v>333</c:v>
                </c:pt>
                <c:pt idx="331">
                  <c:v>334</c:v>
                </c:pt>
                <c:pt idx="332">
                  <c:v>335</c:v>
                </c:pt>
                <c:pt idx="333">
                  <c:v>336</c:v>
                </c:pt>
                <c:pt idx="334">
                  <c:v>337</c:v>
                </c:pt>
                <c:pt idx="335">
                  <c:v>338</c:v>
                </c:pt>
                <c:pt idx="336">
                  <c:v>339</c:v>
                </c:pt>
                <c:pt idx="337">
                  <c:v>340</c:v>
                </c:pt>
                <c:pt idx="338">
                  <c:v>341</c:v>
                </c:pt>
                <c:pt idx="339">
                  <c:v>342</c:v>
                </c:pt>
                <c:pt idx="340">
                  <c:v>343</c:v>
                </c:pt>
                <c:pt idx="341">
                  <c:v>344</c:v>
                </c:pt>
                <c:pt idx="342">
                  <c:v>345</c:v>
                </c:pt>
                <c:pt idx="343">
                  <c:v>346</c:v>
                </c:pt>
                <c:pt idx="344">
                  <c:v>347</c:v>
                </c:pt>
                <c:pt idx="345">
                  <c:v>348</c:v>
                </c:pt>
                <c:pt idx="346">
                  <c:v>349</c:v>
                </c:pt>
                <c:pt idx="347">
                  <c:v>350</c:v>
                </c:pt>
                <c:pt idx="348">
                  <c:v>351</c:v>
                </c:pt>
                <c:pt idx="349">
                  <c:v>352</c:v>
                </c:pt>
                <c:pt idx="350">
                  <c:v>353</c:v>
                </c:pt>
                <c:pt idx="351">
                  <c:v>354</c:v>
                </c:pt>
                <c:pt idx="352">
                  <c:v>355</c:v>
                </c:pt>
                <c:pt idx="353">
                  <c:v>356</c:v>
                </c:pt>
                <c:pt idx="354">
                  <c:v>357</c:v>
                </c:pt>
                <c:pt idx="355">
                  <c:v>358</c:v>
                </c:pt>
                <c:pt idx="356">
                  <c:v>359</c:v>
                </c:pt>
                <c:pt idx="357">
                  <c:v>360</c:v>
                </c:pt>
                <c:pt idx="358">
                  <c:v>361</c:v>
                </c:pt>
                <c:pt idx="359">
                  <c:v>362</c:v>
                </c:pt>
                <c:pt idx="360">
                  <c:v>363</c:v>
                </c:pt>
                <c:pt idx="361">
                  <c:v>364</c:v>
                </c:pt>
                <c:pt idx="362">
                  <c:v>365</c:v>
                </c:pt>
                <c:pt idx="363">
                  <c:v>366</c:v>
                </c:pt>
                <c:pt idx="364">
                  <c:v>367</c:v>
                </c:pt>
                <c:pt idx="365">
                  <c:v>368</c:v>
                </c:pt>
                <c:pt idx="366">
                  <c:v>369</c:v>
                </c:pt>
                <c:pt idx="367">
                  <c:v>370</c:v>
                </c:pt>
                <c:pt idx="368">
                  <c:v>371</c:v>
                </c:pt>
                <c:pt idx="369">
                  <c:v>372</c:v>
                </c:pt>
                <c:pt idx="370">
                  <c:v>373</c:v>
                </c:pt>
                <c:pt idx="371">
                  <c:v>374</c:v>
                </c:pt>
                <c:pt idx="372">
                  <c:v>375</c:v>
                </c:pt>
                <c:pt idx="373">
                  <c:v>376</c:v>
                </c:pt>
                <c:pt idx="374">
                  <c:v>377</c:v>
                </c:pt>
                <c:pt idx="375">
                  <c:v>378</c:v>
                </c:pt>
                <c:pt idx="376">
                  <c:v>379</c:v>
                </c:pt>
                <c:pt idx="377">
                  <c:v>380</c:v>
                </c:pt>
                <c:pt idx="378">
                  <c:v>381</c:v>
                </c:pt>
                <c:pt idx="379">
                  <c:v>382</c:v>
                </c:pt>
                <c:pt idx="380">
                  <c:v>383</c:v>
                </c:pt>
                <c:pt idx="381">
                  <c:v>384</c:v>
                </c:pt>
                <c:pt idx="382">
                  <c:v>385</c:v>
                </c:pt>
                <c:pt idx="383">
                  <c:v>386</c:v>
                </c:pt>
                <c:pt idx="384">
                  <c:v>387</c:v>
                </c:pt>
                <c:pt idx="385">
                  <c:v>388</c:v>
                </c:pt>
                <c:pt idx="386">
                  <c:v>389</c:v>
                </c:pt>
                <c:pt idx="387">
                  <c:v>390</c:v>
                </c:pt>
                <c:pt idx="388">
                  <c:v>391</c:v>
                </c:pt>
                <c:pt idx="389">
                  <c:v>392</c:v>
                </c:pt>
                <c:pt idx="390">
                  <c:v>393</c:v>
                </c:pt>
                <c:pt idx="391">
                  <c:v>394</c:v>
                </c:pt>
                <c:pt idx="392">
                  <c:v>395</c:v>
                </c:pt>
                <c:pt idx="393">
                  <c:v>396</c:v>
                </c:pt>
                <c:pt idx="394">
                  <c:v>397</c:v>
                </c:pt>
                <c:pt idx="395">
                  <c:v>398</c:v>
                </c:pt>
                <c:pt idx="396">
                  <c:v>399</c:v>
                </c:pt>
                <c:pt idx="397">
                  <c:v>400</c:v>
                </c:pt>
                <c:pt idx="398">
                  <c:v>401</c:v>
                </c:pt>
                <c:pt idx="399">
                  <c:v>402</c:v>
                </c:pt>
                <c:pt idx="400">
                  <c:v>403</c:v>
                </c:pt>
                <c:pt idx="401">
                  <c:v>404</c:v>
                </c:pt>
                <c:pt idx="402">
                  <c:v>405</c:v>
                </c:pt>
                <c:pt idx="403">
                  <c:v>406</c:v>
                </c:pt>
                <c:pt idx="404">
                  <c:v>407</c:v>
                </c:pt>
                <c:pt idx="405">
                  <c:v>408</c:v>
                </c:pt>
                <c:pt idx="406">
                  <c:v>409</c:v>
                </c:pt>
                <c:pt idx="407">
                  <c:v>410</c:v>
                </c:pt>
                <c:pt idx="408">
                  <c:v>411</c:v>
                </c:pt>
                <c:pt idx="409">
                  <c:v>412</c:v>
                </c:pt>
                <c:pt idx="410">
                  <c:v>413</c:v>
                </c:pt>
                <c:pt idx="411">
                  <c:v>414</c:v>
                </c:pt>
                <c:pt idx="412">
                  <c:v>415</c:v>
                </c:pt>
                <c:pt idx="413">
                  <c:v>416</c:v>
                </c:pt>
                <c:pt idx="414">
                  <c:v>417</c:v>
                </c:pt>
                <c:pt idx="415">
                  <c:v>418</c:v>
                </c:pt>
                <c:pt idx="416">
                  <c:v>419</c:v>
                </c:pt>
                <c:pt idx="417">
                  <c:v>420</c:v>
                </c:pt>
                <c:pt idx="418">
                  <c:v>421</c:v>
                </c:pt>
                <c:pt idx="419">
                  <c:v>422</c:v>
                </c:pt>
                <c:pt idx="420">
                  <c:v>423</c:v>
                </c:pt>
                <c:pt idx="421">
                  <c:v>424</c:v>
                </c:pt>
                <c:pt idx="422">
                  <c:v>425</c:v>
                </c:pt>
                <c:pt idx="423">
                  <c:v>426</c:v>
                </c:pt>
                <c:pt idx="424">
                  <c:v>427</c:v>
                </c:pt>
                <c:pt idx="425">
                  <c:v>428</c:v>
                </c:pt>
                <c:pt idx="426">
                  <c:v>429</c:v>
                </c:pt>
                <c:pt idx="427">
                  <c:v>430</c:v>
                </c:pt>
                <c:pt idx="428">
                  <c:v>431</c:v>
                </c:pt>
                <c:pt idx="429">
                  <c:v>432</c:v>
                </c:pt>
                <c:pt idx="430">
                  <c:v>433</c:v>
                </c:pt>
                <c:pt idx="431">
                  <c:v>434</c:v>
                </c:pt>
                <c:pt idx="432">
                  <c:v>435</c:v>
                </c:pt>
                <c:pt idx="433">
                  <c:v>436</c:v>
                </c:pt>
                <c:pt idx="434">
                  <c:v>437</c:v>
                </c:pt>
                <c:pt idx="435">
                  <c:v>438</c:v>
                </c:pt>
                <c:pt idx="436">
                  <c:v>439</c:v>
                </c:pt>
                <c:pt idx="437">
                  <c:v>440</c:v>
                </c:pt>
                <c:pt idx="438">
                  <c:v>441</c:v>
                </c:pt>
                <c:pt idx="439">
                  <c:v>442</c:v>
                </c:pt>
                <c:pt idx="440">
                  <c:v>443</c:v>
                </c:pt>
                <c:pt idx="441">
                  <c:v>444</c:v>
                </c:pt>
                <c:pt idx="442">
                  <c:v>445</c:v>
                </c:pt>
                <c:pt idx="443">
                  <c:v>446</c:v>
                </c:pt>
                <c:pt idx="444">
                  <c:v>447</c:v>
                </c:pt>
                <c:pt idx="445">
                  <c:v>448</c:v>
                </c:pt>
                <c:pt idx="446">
                  <c:v>449</c:v>
                </c:pt>
                <c:pt idx="447">
                  <c:v>450</c:v>
                </c:pt>
                <c:pt idx="448">
                  <c:v>451</c:v>
                </c:pt>
                <c:pt idx="449">
                  <c:v>452</c:v>
                </c:pt>
                <c:pt idx="450">
                  <c:v>453</c:v>
                </c:pt>
                <c:pt idx="451">
                  <c:v>454</c:v>
                </c:pt>
                <c:pt idx="452">
                  <c:v>455</c:v>
                </c:pt>
                <c:pt idx="453">
                  <c:v>456</c:v>
                </c:pt>
                <c:pt idx="454">
                  <c:v>457</c:v>
                </c:pt>
                <c:pt idx="455">
                  <c:v>458</c:v>
                </c:pt>
                <c:pt idx="456">
                  <c:v>459</c:v>
                </c:pt>
                <c:pt idx="457">
                  <c:v>460</c:v>
                </c:pt>
                <c:pt idx="458">
                  <c:v>461</c:v>
                </c:pt>
                <c:pt idx="459">
                  <c:v>462</c:v>
                </c:pt>
                <c:pt idx="460">
                  <c:v>463</c:v>
                </c:pt>
                <c:pt idx="461">
                  <c:v>464</c:v>
                </c:pt>
                <c:pt idx="462">
                  <c:v>465</c:v>
                </c:pt>
                <c:pt idx="463">
                  <c:v>466</c:v>
                </c:pt>
                <c:pt idx="464">
                  <c:v>467</c:v>
                </c:pt>
                <c:pt idx="465">
                  <c:v>468</c:v>
                </c:pt>
                <c:pt idx="466">
                  <c:v>469</c:v>
                </c:pt>
                <c:pt idx="467">
                  <c:v>470</c:v>
                </c:pt>
                <c:pt idx="468">
                  <c:v>471</c:v>
                </c:pt>
                <c:pt idx="469">
                  <c:v>472</c:v>
                </c:pt>
                <c:pt idx="470">
                  <c:v>473</c:v>
                </c:pt>
                <c:pt idx="471">
                  <c:v>474</c:v>
                </c:pt>
                <c:pt idx="472">
                  <c:v>475</c:v>
                </c:pt>
                <c:pt idx="473">
                  <c:v>476</c:v>
                </c:pt>
                <c:pt idx="474">
                  <c:v>477</c:v>
                </c:pt>
                <c:pt idx="475">
                  <c:v>478</c:v>
                </c:pt>
                <c:pt idx="476">
                  <c:v>479</c:v>
                </c:pt>
                <c:pt idx="477">
                  <c:v>480</c:v>
                </c:pt>
                <c:pt idx="478">
                  <c:v>481</c:v>
                </c:pt>
                <c:pt idx="479">
                  <c:v>482</c:v>
                </c:pt>
                <c:pt idx="480">
                  <c:v>483</c:v>
                </c:pt>
                <c:pt idx="481">
                  <c:v>484</c:v>
                </c:pt>
                <c:pt idx="482">
                  <c:v>485</c:v>
                </c:pt>
                <c:pt idx="483">
                  <c:v>486</c:v>
                </c:pt>
                <c:pt idx="484">
                  <c:v>487</c:v>
                </c:pt>
                <c:pt idx="485">
                  <c:v>488</c:v>
                </c:pt>
                <c:pt idx="486">
                  <c:v>489</c:v>
                </c:pt>
                <c:pt idx="487">
                  <c:v>490</c:v>
                </c:pt>
                <c:pt idx="488">
                  <c:v>491</c:v>
                </c:pt>
                <c:pt idx="489">
                  <c:v>492</c:v>
                </c:pt>
                <c:pt idx="490">
                  <c:v>493</c:v>
                </c:pt>
                <c:pt idx="491">
                  <c:v>494</c:v>
                </c:pt>
                <c:pt idx="492">
                  <c:v>495</c:v>
                </c:pt>
                <c:pt idx="493">
                  <c:v>496</c:v>
                </c:pt>
                <c:pt idx="494">
                  <c:v>497</c:v>
                </c:pt>
                <c:pt idx="495">
                  <c:v>498</c:v>
                </c:pt>
                <c:pt idx="496">
                  <c:v>499</c:v>
                </c:pt>
                <c:pt idx="497">
                  <c:v>500</c:v>
                </c:pt>
                <c:pt idx="498">
                  <c:v>501</c:v>
                </c:pt>
                <c:pt idx="499">
                  <c:v>502</c:v>
                </c:pt>
                <c:pt idx="500">
                  <c:v>503</c:v>
                </c:pt>
                <c:pt idx="501">
                  <c:v>504</c:v>
                </c:pt>
                <c:pt idx="502">
                  <c:v>505</c:v>
                </c:pt>
                <c:pt idx="503">
                  <c:v>506</c:v>
                </c:pt>
                <c:pt idx="504">
                  <c:v>507</c:v>
                </c:pt>
                <c:pt idx="505">
                  <c:v>508</c:v>
                </c:pt>
                <c:pt idx="506">
                  <c:v>509</c:v>
                </c:pt>
                <c:pt idx="507">
                  <c:v>510</c:v>
                </c:pt>
                <c:pt idx="508">
                  <c:v>511</c:v>
                </c:pt>
                <c:pt idx="509">
                  <c:v>512</c:v>
                </c:pt>
                <c:pt idx="510">
                  <c:v>513</c:v>
                </c:pt>
                <c:pt idx="511">
                  <c:v>514</c:v>
                </c:pt>
                <c:pt idx="512">
                  <c:v>515</c:v>
                </c:pt>
                <c:pt idx="513">
                  <c:v>516</c:v>
                </c:pt>
                <c:pt idx="514">
                  <c:v>517</c:v>
                </c:pt>
                <c:pt idx="515">
                  <c:v>518</c:v>
                </c:pt>
                <c:pt idx="516">
                  <c:v>519</c:v>
                </c:pt>
                <c:pt idx="517">
                  <c:v>520</c:v>
                </c:pt>
                <c:pt idx="518">
                  <c:v>521</c:v>
                </c:pt>
                <c:pt idx="519">
                  <c:v>522</c:v>
                </c:pt>
                <c:pt idx="520">
                  <c:v>523</c:v>
                </c:pt>
                <c:pt idx="521">
                  <c:v>524</c:v>
                </c:pt>
                <c:pt idx="522">
                  <c:v>525</c:v>
                </c:pt>
                <c:pt idx="523">
                  <c:v>526</c:v>
                </c:pt>
                <c:pt idx="524">
                  <c:v>527</c:v>
                </c:pt>
                <c:pt idx="525">
                  <c:v>528</c:v>
                </c:pt>
                <c:pt idx="526">
                  <c:v>529</c:v>
                </c:pt>
                <c:pt idx="527">
                  <c:v>530</c:v>
                </c:pt>
                <c:pt idx="528">
                  <c:v>531</c:v>
                </c:pt>
                <c:pt idx="529">
                  <c:v>532</c:v>
                </c:pt>
                <c:pt idx="530">
                  <c:v>533</c:v>
                </c:pt>
                <c:pt idx="531">
                  <c:v>534</c:v>
                </c:pt>
                <c:pt idx="532">
                  <c:v>535</c:v>
                </c:pt>
                <c:pt idx="533">
                  <c:v>536</c:v>
                </c:pt>
                <c:pt idx="534">
                  <c:v>537</c:v>
                </c:pt>
                <c:pt idx="535">
                  <c:v>538</c:v>
                </c:pt>
                <c:pt idx="536">
                  <c:v>539</c:v>
                </c:pt>
                <c:pt idx="537">
                  <c:v>540</c:v>
                </c:pt>
                <c:pt idx="538">
                  <c:v>541</c:v>
                </c:pt>
                <c:pt idx="539">
                  <c:v>542</c:v>
                </c:pt>
                <c:pt idx="540">
                  <c:v>543</c:v>
                </c:pt>
                <c:pt idx="541">
                  <c:v>544</c:v>
                </c:pt>
                <c:pt idx="542">
                  <c:v>545</c:v>
                </c:pt>
                <c:pt idx="543">
                  <c:v>546</c:v>
                </c:pt>
                <c:pt idx="544">
                  <c:v>547</c:v>
                </c:pt>
                <c:pt idx="545">
                  <c:v>548</c:v>
                </c:pt>
                <c:pt idx="546">
                  <c:v>549</c:v>
                </c:pt>
                <c:pt idx="547">
                  <c:v>550</c:v>
                </c:pt>
                <c:pt idx="548">
                  <c:v>551</c:v>
                </c:pt>
                <c:pt idx="549">
                  <c:v>552</c:v>
                </c:pt>
                <c:pt idx="550">
                  <c:v>553</c:v>
                </c:pt>
                <c:pt idx="551">
                  <c:v>554</c:v>
                </c:pt>
                <c:pt idx="552">
                  <c:v>555</c:v>
                </c:pt>
                <c:pt idx="553">
                  <c:v>556</c:v>
                </c:pt>
                <c:pt idx="554">
                  <c:v>557</c:v>
                </c:pt>
                <c:pt idx="555">
                  <c:v>558</c:v>
                </c:pt>
                <c:pt idx="556">
                  <c:v>559</c:v>
                </c:pt>
                <c:pt idx="557">
                  <c:v>560</c:v>
                </c:pt>
                <c:pt idx="558">
                  <c:v>561</c:v>
                </c:pt>
                <c:pt idx="559">
                  <c:v>562</c:v>
                </c:pt>
                <c:pt idx="560">
                  <c:v>563</c:v>
                </c:pt>
                <c:pt idx="561">
                  <c:v>564</c:v>
                </c:pt>
                <c:pt idx="562">
                  <c:v>565</c:v>
                </c:pt>
                <c:pt idx="563">
                  <c:v>566</c:v>
                </c:pt>
                <c:pt idx="564">
                  <c:v>567</c:v>
                </c:pt>
                <c:pt idx="565">
                  <c:v>568</c:v>
                </c:pt>
                <c:pt idx="566">
                  <c:v>569</c:v>
                </c:pt>
                <c:pt idx="567">
                  <c:v>570</c:v>
                </c:pt>
                <c:pt idx="568">
                  <c:v>571</c:v>
                </c:pt>
                <c:pt idx="569">
                  <c:v>572</c:v>
                </c:pt>
                <c:pt idx="570">
                  <c:v>573</c:v>
                </c:pt>
                <c:pt idx="571">
                  <c:v>574</c:v>
                </c:pt>
                <c:pt idx="572">
                  <c:v>575</c:v>
                </c:pt>
                <c:pt idx="573">
                  <c:v>576</c:v>
                </c:pt>
                <c:pt idx="574">
                  <c:v>577</c:v>
                </c:pt>
                <c:pt idx="575">
                  <c:v>578</c:v>
                </c:pt>
                <c:pt idx="576">
                  <c:v>579</c:v>
                </c:pt>
                <c:pt idx="577">
                  <c:v>580</c:v>
                </c:pt>
                <c:pt idx="578">
                  <c:v>581</c:v>
                </c:pt>
                <c:pt idx="579">
                  <c:v>582</c:v>
                </c:pt>
                <c:pt idx="580">
                  <c:v>583</c:v>
                </c:pt>
                <c:pt idx="581">
                  <c:v>584</c:v>
                </c:pt>
                <c:pt idx="582">
                  <c:v>585</c:v>
                </c:pt>
                <c:pt idx="583">
                  <c:v>586</c:v>
                </c:pt>
                <c:pt idx="584">
                  <c:v>587</c:v>
                </c:pt>
                <c:pt idx="585">
                  <c:v>588</c:v>
                </c:pt>
                <c:pt idx="586">
                  <c:v>589</c:v>
                </c:pt>
                <c:pt idx="587">
                  <c:v>590</c:v>
                </c:pt>
                <c:pt idx="588">
                  <c:v>591</c:v>
                </c:pt>
                <c:pt idx="589">
                  <c:v>592</c:v>
                </c:pt>
                <c:pt idx="590">
                  <c:v>593</c:v>
                </c:pt>
                <c:pt idx="591">
                  <c:v>594</c:v>
                </c:pt>
                <c:pt idx="592">
                  <c:v>595</c:v>
                </c:pt>
                <c:pt idx="593">
                  <c:v>596</c:v>
                </c:pt>
                <c:pt idx="594">
                  <c:v>597</c:v>
                </c:pt>
                <c:pt idx="595">
                  <c:v>598</c:v>
                </c:pt>
                <c:pt idx="596">
                  <c:v>599</c:v>
                </c:pt>
                <c:pt idx="597">
                  <c:v>600</c:v>
                </c:pt>
                <c:pt idx="598">
                  <c:v>601</c:v>
                </c:pt>
                <c:pt idx="599">
                  <c:v>602</c:v>
                </c:pt>
                <c:pt idx="600">
                  <c:v>603</c:v>
                </c:pt>
                <c:pt idx="601">
                  <c:v>604</c:v>
                </c:pt>
                <c:pt idx="602">
                  <c:v>605</c:v>
                </c:pt>
                <c:pt idx="603">
                  <c:v>606</c:v>
                </c:pt>
                <c:pt idx="604">
                  <c:v>607</c:v>
                </c:pt>
                <c:pt idx="605">
                  <c:v>608</c:v>
                </c:pt>
                <c:pt idx="606">
                  <c:v>609</c:v>
                </c:pt>
                <c:pt idx="607">
                  <c:v>610</c:v>
                </c:pt>
                <c:pt idx="608">
                  <c:v>611</c:v>
                </c:pt>
                <c:pt idx="609">
                  <c:v>612</c:v>
                </c:pt>
                <c:pt idx="610">
                  <c:v>613</c:v>
                </c:pt>
                <c:pt idx="611">
                  <c:v>614</c:v>
                </c:pt>
                <c:pt idx="612">
                  <c:v>615</c:v>
                </c:pt>
                <c:pt idx="613">
                  <c:v>616</c:v>
                </c:pt>
                <c:pt idx="614">
                  <c:v>617</c:v>
                </c:pt>
                <c:pt idx="615">
                  <c:v>618</c:v>
                </c:pt>
                <c:pt idx="616">
                  <c:v>619</c:v>
                </c:pt>
                <c:pt idx="617">
                  <c:v>620</c:v>
                </c:pt>
                <c:pt idx="618">
                  <c:v>621</c:v>
                </c:pt>
                <c:pt idx="619">
                  <c:v>622</c:v>
                </c:pt>
                <c:pt idx="620">
                  <c:v>623</c:v>
                </c:pt>
                <c:pt idx="621">
                  <c:v>624</c:v>
                </c:pt>
                <c:pt idx="622">
                  <c:v>625</c:v>
                </c:pt>
                <c:pt idx="623">
                  <c:v>626</c:v>
                </c:pt>
                <c:pt idx="624">
                  <c:v>627</c:v>
                </c:pt>
                <c:pt idx="625">
                  <c:v>628</c:v>
                </c:pt>
                <c:pt idx="626">
                  <c:v>629</c:v>
                </c:pt>
                <c:pt idx="627">
                  <c:v>630</c:v>
                </c:pt>
                <c:pt idx="628">
                  <c:v>631</c:v>
                </c:pt>
                <c:pt idx="629">
                  <c:v>632</c:v>
                </c:pt>
                <c:pt idx="630">
                  <c:v>633</c:v>
                </c:pt>
                <c:pt idx="631">
                  <c:v>634</c:v>
                </c:pt>
                <c:pt idx="632">
                  <c:v>635</c:v>
                </c:pt>
                <c:pt idx="633">
                  <c:v>636</c:v>
                </c:pt>
                <c:pt idx="634">
                  <c:v>637</c:v>
                </c:pt>
                <c:pt idx="635">
                  <c:v>638</c:v>
                </c:pt>
                <c:pt idx="636">
                  <c:v>639</c:v>
                </c:pt>
                <c:pt idx="637">
                  <c:v>640</c:v>
                </c:pt>
                <c:pt idx="638">
                  <c:v>641</c:v>
                </c:pt>
                <c:pt idx="639">
                  <c:v>642</c:v>
                </c:pt>
                <c:pt idx="640">
                  <c:v>643</c:v>
                </c:pt>
                <c:pt idx="641">
                  <c:v>644</c:v>
                </c:pt>
                <c:pt idx="642">
                  <c:v>645</c:v>
                </c:pt>
                <c:pt idx="643">
                  <c:v>646</c:v>
                </c:pt>
                <c:pt idx="644">
                  <c:v>647</c:v>
                </c:pt>
                <c:pt idx="645">
                  <c:v>648</c:v>
                </c:pt>
                <c:pt idx="646">
                  <c:v>649</c:v>
                </c:pt>
                <c:pt idx="647">
                  <c:v>650</c:v>
                </c:pt>
                <c:pt idx="648">
                  <c:v>651</c:v>
                </c:pt>
                <c:pt idx="649">
                  <c:v>652</c:v>
                </c:pt>
                <c:pt idx="650">
                  <c:v>653</c:v>
                </c:pt>
                <c:pt idx="651">
                  <c:v>654</c:v>
                </c:pt>
                <c:pt idx="652">
                  <c:v>655</c:v>
                </c:pt>
                <c:pt idx="653">
                  <c:v>656</c:v>
                </c:pt>
                <c:pt idx="654">
                  <c:v>657</c:v>
                </c:pt>
                <c:pt idx="655">
                  <c:v>658</c:v>
                </c:pt>
                <c:pt idx="656">
                  <c:v>659</c:v>
                </c:pt>
                <c:pt idx="657">
                  <c:v>660</c:v>
                </c:pt>
                <c:pt idx="658">
                  <c:v>661</c:v>
                </c:pt>
                <c:pt idx="659">
                  <c:v>662</c:v>
                </c:pt>
                <c:pt idx="660">
                  <c:v>663</c:v>
                </c:pt>
                <c:pt idx="661">
                  <c:v>664</c:v>
                </c:pt>
                <c:pt idx="662">
                  <c:v>665</c:v>
                </c:pt>
                <c:pt idx="663">
                  <c:v>666</c:v>
                </c:pt>
                <c:pt idx="664">
                  <c:v>667</c:v>
                </c:pt>
                <c:pt idx="665">
                  <c:v>668</c:v>
                </c:pt>
                <c:pt idx="666">
                  <c:v>669</c:v>
                </c:pt>
                <c:pt idx="667">
                  <c:v>670</c:v>
                </c:pt>
                <c:pt idx="668">
                  <c:v>671</c:v>
                </c:pt>
                <c:pt idx="669">
                  <c:v>672</c:v>
                </c:pt>
                <c:pt idx="670">
                  <c:v>673</c:v>
                </c:pt>
                <c:pt idx="671">
                  <c:v>674</c:v>
                </c:pt>
                <c:pt idx="672">
                  <c:v>675</c:v>
                </c:pt>
                <c:pt idx="673">
                  <c:v>676</c:v>
                </c:pt>
                <c:pt idx="674">
                  <c:v>677</c:v>
                </c:pt>
                <c:pt idx="675">
                  <c:v>678</c:v>
                </c:pt>
                <c:pt idx="676">
                  <c:v>679</c:v>
                </c:pt>
                <c:pt idx="677">
                  <c:v>680</c:v>
                </c:pt>
                <c:pt idx="678">
                  <c:v>681</c:v>
                </c:pt>
                <c:pt idx="679">
                  <c:v>682</c:v>
                </c:pt>
                <c:pt idx="680">
                  <c:v>683</c:v>
                </c:pt>
                <c:pt idx="681">
                  <c:v>684</c:v>
                </c:pt>
                <c:pt idx="682">
                  <c:v>685</c:v>
                </c:pt>
                <c:pt idx="683">
                  <c:v>686</c:v>
                </c:pt>
                <c:pt idx="684">
                  <c:v>687</c:v>
                </c:pt>
                <c:pt idx="685">
                  <c:v>688</c:v>
                </c:pt>
                <c:pt idx="686">
                  <c:v>689</c:v>
                </c:pt>
                <c:pt idx="687">
                  <c:v>690</c:v>
                </c:pt>
                <c:pt idx="688">
                  <c:v>691</c:v>
                </c:pt>
                <c:pt idx="689">
                  <c:v>692</c:v>
                </c:pt>
                <c:pt idx="690">
                  <c:v>693</c:v>
                </c:pt>
                <c:pt idx="691">
                  <c:v>694</c:v>
                </c:pt>
                <c:pt idx="692">
                  <c:v>695</c:v>
                </c:pt>
                <c:pt idx="693">
                  <c:v>696</c:v>
                </c:pt>
                <c:pt idx="694">
                  <c:v>697</c:v>
                </c:pt>
                <c:pt idx="695">
                  <c:v>698</c:v>
                </c:pt>
                <c:pt idx="696">
                  <c:v>699</c:v>
                </c:pt>
                <c:pt idx="697">
                  <c:v>700</c:v>
                </c:pt>
                <c:pt idx="698">
                  <c:v>701</c:v>
                </c:pt>
                <c:pt idx="699">
                  <c:v>702</c:v>
                </c:pt>
                <c:pt idx="700">
                  <c:v>703</c:v>
                </c:pt>
                <c:pt idx="701">
                  <c:v>704</c:v>
                </c:pt>
                <c:pt idx="702">
                  <c:v>705</c:v>
                </c:pt>
                <c:pt idx="703">
                  <c:v>706</c:v>
                </c:pt>
                <c:pt idx="704">
                  <c:v>707</c:v>
                </c:pt>
                <c:pt idx="705">
                  <c:v>708</c:v>
                </c:pt>
                <c:pt idx="706">
                  <c:v>709</c:v>
                </c:pt>
                <c:pt idx="707">
                  <c:v>710</c:v>
                </c:pt>
                <c:pt idx="708">
                  <c:v>711</c:v>
                </c:pt>
                <c:pt idx="709">
                  <c:v>712</c:v>
                </c:pt>
                <c:pt idx="710">
                  <c:v>713</c:v>
                </c:pt>
                <c:pt idx="711">
                  <c:v>714</c:v>
                </c:pt>
                <c:pt idx="712">
                  <c:v>715</c:v>
                </c:pt>
                <c:pt idx="713">
                  <c:v>716</c:v>
                </c:pt>
                <c:pt idx="714">
                  <c:v>717</c:v>
                </c:pt>
                <c:pt idx="715">
                  <c:v>718</c:v>
                </c:pt>
                <c:pt idx="716">
                  <c:v>719</c:v>
                </c:pt>
                <c:pt idx="717">
                  <c:v>720</c:v>
                </c:pt>
                <c:pt idx="718">
                  <c:v>721</c:v>
                </c:pt>
                <c:pt idx="719">
                  <c:v>722</c:v>
                </c:pt>
                <c:pt idx="720">
                  <c:v>723</c:v>
                </c:pt>
                <c:pt idx="721">
                  <c:v>724</c:v>
                </c:pt>
                <c:pt idx="722">
                  <c:v>725</c:v>
                </c:pt>
                <c:pt idx="723">
                  <c:v>726</c:v>
                </c:pt>
                <c:pt idx="724">
                  <c:v>727</c:v>
                </c:pt>
                <c:pt idx="725">
                  <c:v>728</c:v>
                </c:pt>
                <c:pt idx="726">
                  <c:v>729</c:v>
                </c:pt>
                <c:pt idx="727">
                  <c:v>730</c:v>
                </c:pt>
                <c:pt idx="728">
                  <c:v>731</c:v>
                </c:pt>
                <c:pt idx="729">
                  <c:v>732</c:v>
                </c:pt>
                <c:pt idx="730">
                  <c:v>733</c:v>
                </c:pt>
                <c:pt idx="731">
                  <c:v>734</c:v>
                </c:pt>
                <c:pt idx="732">
                  <c:v>735</c:v>
                </c:pt>
                <c:pt idx="733">
                  <c:v>736</c:v>
                </c:pt>
                <c:pt idx="734">
                  <c:v>737</c:v>
                </c:pt>
                <c:pt idx="735">
                  <c:v>738</c:v>
                </c:pt>
                <c:pt idx="736">
                  <c:v>739</c:v>
                </c:pt>
                <c:pt idx="737">
                  <c:v>740</c:v>
                </c:pt>
                <c:pt idx="738">
                  <c:v>741</c:v>
                </c:pt>
                <c:pt idx="739">
                  <c:v>742</c:v>
                </c:pt>
                <c:pt idx="740">
                  <c:v>743</c:v>
                </c:pt>
                <c:pt idx="741">
                  <c:v>744</c:v>
                </c:pt>
                <c:pt idx="742">
                  <c:v>745</c:v>
                </c:pt>
                <c:pt idx="743">
                  <c:v>746</c:v>
                </c:pt>
                <c:pt idx="744">
                  <c:v>747</c:v>
                </c:pt>
                <c:pt idx="745">
                  <c:v>748</c:v>
                </c:pt>
                <c:pt idx="746">
                  <c:v>749</c:v>
                </c:pt>
                <c:pt idx="747">
                  <c:v>750</c:v>
                </c:pt>
              </c:numCache>
            </c:numRef>
          </c:xVal>
          <c:yVal>
            <c:numRef>
              <c:f>Sheet1!$D$1:$D$748</c:f>
              <c:numCache>
                <c:formatCode>0.00E+00</c:formatCode>
                <c:ptCount val="748"/>
                <c:pt idx="0">
                  <c:v>5.4390000000000001</c:v>
                </c:pt>
                <c:pt idx="1">
                  <c:v>12.06</c:v>
                </c:pt>
                <c:pt idx="2">
                  <c:v>16.12</c:v>
                </c:pt>
                <c:pt idx="3">
                  <c:v>19.309999999999999</c:v>
                </c:pt>
                <c:pt idx="4">
                  <c:v>22.51</c:v>
                </c:pt>
                <c:pt idx="5">
                  <c:v>24.82</c:v>
                </c:pt>
                <c:pt idx="6">
                  <c:v>27.12</c:v>
                </c:pt>
                <c:pt idx="7">
                  <c:v>28.49</c:v>
                </c:pt>
                <c:pt idx="8">
                  <c:v>30.8</c:v>
                </c:pt>
                <c:pt idx="9">
                  <c:v>32.15</c:v>
                </c:pt>
                <c:pt idx="10">
                  <c:v>33.49</c:v>
                </c:pt>
                <c:pt idx="11">
                  <c:v>34.83</c:v>
                </c:pt>
                <c:pt idx="12">
                  <c:v>36.159999999999997</c:v>
                </c:pt>
                <c:pt idx="13">
                  <c:v>37.49</c:v>
                </c:pt>
                <c:pt idx="14">
                  <c:v>37.74</c:v>
                </c:pt>
                <c:pt idx="15">
                  <c:v>36.92</c:v>
                </c:pt>
                <c:pt idx="16">
                  <c:v>36.08</c:v>
                </c:pt>
                <c:pt idx="17">
                  <c:v>35.26</c:v>
                </c:pt>
                <c:pt idx="18">
                  <c:v>34.44</c:v>
                </c:pt>
                <c:pt idx="19">
                  <c:v>33.64</c:v>
                </c:pt>
                <c:pt idx="20">
                  <c:v>32.869999999999997</c:v>
                </c:pt>
                <c:pt idx="21">
                  <c:v>32.119999999999997</c:v>
                </c:pt>
                <c:pt idx="22">
                  <c:v>31.39</c:v>
                </c:pt>
                <c:pt idx="23">
                  <c:v>30.69</c:v>
                </c:pt>
                <c:pt idx="24">
                  <c:v>30.02</c:v>
                </c:pt>
                <c:pt idx="25">
                  <c:v>29.37</c:v>
                </c:pt>
                <c:pt idx="26">
                  <c:v>28.75</c:v>
                </c:pt>
                <c:pt idx="27">
                  <c:v>28.14</c:v>
                </c:pt>
                <c:pt idx="28">
                  <c:v>27.56</c:v>
                </c:pt>
                <c:pt idx="29">
                  <c:v>26.99</c:v>
                </c:pt>
                <c:pt idx="30">
                  <c:v>26.45</c:v>
                </c:pt>
                <c:pt idx="31">
                  <c:v>25.92</c:v>
                </c:pt>
                <c:pt idx="32">
                  <c:v>25.41</c:v>
                </c:pt>
                <c:pt idx="33">
                  <c:v>24.91</c:v>
                </c:pt>
                <c:pt idx="34">
                  <c:v>24.43</c:v>
                </c:pt>
                <c:pt idx="35">
                  <c:v>23.97</c:v>
                </c:pt>
                <c:pt idx="36">
                  <c:v>23.51</c:v>
                </c:pt>
                <c:pt idx="37">
                  <c:v>23.07</c:v>
                </c:pt>
                <c:pt idx="38">
                  <c:v>22.65</c:v>
                </c:pt>
                <c:pt idx="39">
                  <c:v>22.23</c:v>
                </c:pt>
                <c:pt idx="40">
                  <c:v>21.83</c:v>
                </c:pt>
                <c:pt idx="41">
                  <c:v>21.43</c:v>
                </c:pt>
                <c:pt idx="42">
                  <c:v>21.05</c:v>
                </c:pt>
                <c:pt idx="43">
                  <c:v>20.68</c:v>
                </c:pt>
                <c:pt idx="44">
                  <c:v>20.32</c:v>
                </c:pt>
                <c:pt idx="45">
                  <c:v>19.96</c:v>
                </c:pt>
                <c:pt idx="46">
                  <c:v>19.62</c:v>
                </c:pt>
                <c:pt idx="47">
                  <c:v>19.29</c:v>
                </c:pt>
                <c:pt idx="48">
                  <c:v>18.97</c:v>
                </c:pt>
                <c:pt idx="49">
                  <c:v>18.649999999999999</c:v>
                </c:pt>
                <c:pt idx="50">
                  <c:v>18.350000000000001</c:v>
                </c:pt>
                <c:pt idx="51">
                  <c:v>18.05</c:v>
                </c:pt>
                <c:pt idx="52">
                  <c:v>17.77</c:v>
                </c:pt>
                <c:pt idx="53">
                  <c:v>17.489999999999998</c:v>
                </c:pt>
                <c:pt idx="54">
                  <c:v>17.22</c:v>
                </c:pt>
                <c:pt idx="55">
                  <c:v>16.96</c:v>
                </c:pt>
                <c:pt idx="56">
                  <c:v>16.72</c:v>
                </c:pt>
                <c:pt idx="57">
                  <c:v>16.48</c:v>
                </c:pt>
                <c:pt idx="58">
                  <c:v>16.25</c:v>
                </c:pt>
                <c:pt idx="59">
                  <c:v>16.03</c:v>
                </c:pt>
                <c:pt idx="60">
                  <c:v>15.82</c:v>
                </c:pt>
                <c:pt idx="61">
                  <c:v>15.62</c:v>
                </c:pt>
                <c:pt idx="62">
                  <c:v>15.42</c:v>
                </c:pt>
                <c:pt idx="63">
                  <c:v>15.24</c:v>
                </c:pt>
                <c:pt idx="64">
                  <c:v>15.06</c:v>
                </c:pt>
                <c:pt idx="65">
                  <c:v>14.89</c:v>
                </c:pt>
                <c:pt idx="66">
                  <c:v>14.72</c:v>
                </c:pt>
                <c:pt idx="67">
                  <c:v>14.56</c:v>
                </c:pt>
                <c:pt idx="68">
                  <c:v>14.41</c:v>
                </c:pt>
                <c:pt idx="69">
                  <c:v>14.26</c:v>
                </c:pt>
                <c:pt idx="70">
                  <c:v>14.12</c:v>
                </c:pt>
                <c:pt idx="71">
                  <c:v>13.98</c:v>
                </c:pt>
                <c:pt idx="72">
                  <c:v>13.84</c:v>
                </c:pt>
                <c:pt idx="73">
                  <c:v>13.71</c:v>
                </c:pt>
                <c:pt idx="74">
                  <c:v>13.58</c:v>
                </c:pt>
                <c:pt idx="75">
                  <c:v>13.46</c:v>
                </c:pt>
                <c:pt idx="76">
                  <c:v>13.34</c:v>
                </c:pt>
                <c:pt idx="77">
                  <c:v>13.22</c:v>
                </c:pt>
                <c:pt idx="78">
                  <c:v>13.1</c:v>
                </c:pt>
                <c:pt idx="79">
                  <c:v>12.99</c:v>
                </c:pt>
                <c:pt idx="80">
                  <c:v>12.88</c:v>
                </c:pt>
                <c:pt idx="81">
                  <c:v>12.77</c:v>
                </c:pt>
                <c:pt idx="82">
                  <c:v>12.66</c:v>
                </c:pt>
                <c:pt idx="83">
                  <c:v>12.56</c:v>
                </c:pt>
                <c:pt idx="84">
                  <c:v>12.46</c:v>
                </c:pt>
                <c:pt idx="85">
                  <c:v>12.36</c:v>
                </c:pt>
                <c:pt idx="86">
                  <c:v>12.26</c:v>
                </c:pt>
                <c:pt idx="87">
                  <c:v>12.17</c:v>
                </c:pt>
                <c:pt idx="88">
                  <c:v>12.08</c:v>
                </c:pt>
                <c:pt idx="89">
                  <c:v>11.99</c:v>
                </c:pt>
                <c:pt idx="90">
                  <c:v>11.9</c:v>
                </c:pt>
                <c:pt idx="91">
                  <c:v>11.81</c:v>
                </c:pt>
                <c:pt idx="92">
                  <c:v>11.72</c:v>
                </c:pt>
                <c:pt idx="93">
                  <c:v>11.63</c:v>
                </c:pt>
                <c:pt idx="94">
                  <c:v>11.55</c:v>
                </c:pt>
                <c:pt idx="95">
                  <c:v>11.46</c:v>
                </c:pt>
                <c:pt idx="96">
                  <c:v>11.38</c:v>
                </c:pt>
                <c:pt idx="97">
                  <c:v>11.3</c:v>
                </c:pt>
                <c:pt idx="98">
                  <c:v>11.22</c:v>
                </c:pt>
                <c:pt idx="99">
                  <c:v>11.14</c:v>
                </c:pt>
                <c:pt idx="100">
                  <c:v>11.06</c:v>
                </c:pt>
                <c:pt idx="101">
                  <c:v>10.98</c:v>
                </c:pt>
                <c:pt idx="102">
                  <c:v>10.9</c:v>
                </c:pt>
                <c:pt idx="103">
                  <c:v>10.83</c:v>
                </c:pt>
                <c:pt idx="104">
                  <c:v>10.75</c:v>
                </c:pt>
                <c:pt idx="105">
                  <c:v>10.68</c:v>
                </c:pt>
                <c:pt idx="106">
                  <c:v>10.6</c:v>
                </c:pt>
                <c:pt idx="107">
                  <c:v>10.53</c:v>
                </c:pt>
                <c:pt idx="108">
                  <c:v>10.46</c:v>
                </c:pt>
                <c:pt idx="109">
                  <c:v>10.39</c:v>
                </c:pt>
                <c:pt idx="110">
                  <c:v>10.32</c:v>
                </c:pt>
                <c:pt idx="111">
                  <c:v>10.25</c:v>
                </c:pt>
                <c:pt idx="112">
                  <c:v>10.18</c:v>
                </c:pt>
                <c:pt idx="113">
                  <c:v>10.11</c:v>
                </c:pt>
                <c:pt idx="114">
                  <c:v>10.039999999999999</c:v>
                </c:pt>
                <c:pt idx="115">
                  <c:v>9.9749999999999996</c:v>
                </c:pt>
                <c:pt idx="116">
                  <c:v>9.9079999999999995</c:v>
                </c:pt>
                <c:pt idx="117">
                  <c:v>9.8420000000000005</c:v>
                </c:pt>
                <c:pt idx="118">
                  <c:v>9.7769999999999992</c:v>
                </c:pt>
                <c:pt idx="119">
                  <c:v>9.7119999999999997</c:v>
                </c:pt>
                <c:pt idx="120">
                  <c:v>9.6470000000000002</c:v>
                </c:pt>
                <c:pt idx="121">
                  <c:v>9.5839999999999996</c:v>
                </c:pt>
                <c:pt idx="122">
                  <c:v>9.52</c:v>
                </c:pt>
                <c:pt idx="123">
                  <c:v>9.4570000000000007</c:v>
                </c:pt>
                <c:pt idx="124">
                  <c:v>9.3949999999999996</c:v>
                </c:pt>
                <c:pt idx="125">
                  <c:v>9.3330000000000002</c:v>
                </c:pt>
                <c:pt idx="126">
                  <c:v>9.2720000000000002</c:v>
                </c:pt>
                <c:pt idx="127">
                  <c:v>9.2110000000000003</c:v>
                </c:pt>
                <c:pt idx="128">
                  <c:v>9.1509999999999998</c:v>
                </c:pt>
                <c:pt idx="129">
                  <c:v>9.09</c:v>
                </c:pt>
                <c:pt idx="130">
                  <c:v>9.0310000000000006</c:v>
                </c:pt>
                <c:pt idx="131">
                  <c:v>8.9710000000000001</c:v>
                </c:pt>
                <c:pt idx="132">
                  <c:v>8.9120000000000008</c:v>
                </c:pt>
                <c:pt idx="133">
                  <c:v>8.8529999999999998</c:v>
                </c:pt>
                <c:pt idx="134">
                  <c:v>8.7940000000000005</c:v>
                </c:pt>
                <c:pt idx="135">
                  <c:v>8.7360000000000007</c:v>
                </c:pt>
                <c:pt idx="136">
                  <c:v>8.6780000000000008</c:v>
                </c:pt>
                <c:pt idx="137">
                  <c:v>8.6199999999999992</c:v>
                </c:pt>
                <c:pt idx="138">
                  <c:v>8.5619999999999994</c:v>
                </c:pt>
                <c:pt idx="139">
                  <c:v>8.5050000000000008</c:v>
                </c:pt>
                <c:pt idx="140">
                  <c:v>8.4480000000000004</c:v>
                </c:pt>
                <c:pt idx="141">
                  <c:v>8.3919999999999995</c:v>
                </c:pt>
                <c:pt idx="142">
                  <c:v>8.3350000000000009</c:v>
                </c:pt>
                <c:pt idx="143">
                  <c:v>8.2789999999999999</c:v>
                </c:pt>
                <c:pt idx="144">
                  <c:v>8.2230000000000008</c:v>
                </c:pt>
                <c:pt idx="145">
                  <c:v>8.1679999999999993</c:v>
                </c:pt>
                <c:pt idx="146">
                  <c:v>8.1120000000000001</c:v>
                </c:pt>
                <c:pt idx="147">
                  <c:v>8.0609999999999999</c:v>
                </c:pt>
                <c:pt idx="148">
                  <c:v>8.0139999999999993</c:v>
                </c:pt>
                <c:pt idx="149">
                  <c:v>7.9669999999999996</c:v>
                </c:pt>
                <c:pt idx="150">
                  <c:v>7.92</c:v>
                </c:pt>
                <c:pt idx="151">
                  <c:v>7.875</c:v>
                </c:pt>
                <c:pt idx="152">
                  <c:v>7.8289999999999997</c:v>
                </c:pt>
                <c:pt idx="153">
                  <c:v>7.7839999999999998</c:v>
                </c:pt>
                <c:pt idx="154">
                  <c:v>7.74</c:v>
                </c:pt>
                <c:pt idx="155">
                  <c:v>7.6959999999999997</c:v>
                </c:pt>
                <c:pt idx="156">
                  <c:v>7.6529999999999996</c:v>
                </c:pt>
                <c:pt idx="157">
                  <c:v>7.61</c:v>
                </c:pt>
                <c:pt idx="158">
                  <c:v>7.5670000000000002</c:v>
                </c:pt>
                <c:pt idx="159">
                  <c:v>7.5259999999999998</c:v>
                </c:pt>
                <c:pt idx="160">
                  <c:v>7.4850000000000003</c:v>
                </c:pt>
                <c:pt idx="161">
                  <c:v>7.444</c:v>
                </c:pt>
                <c:pt idx="162">
                  <c:v>7.4039999999999999</c:v>
                </c:pt>
                <c:pt idx="163">
                  <c:v>7.3650000000000002</c:v>
                </c:pt>
                <c:pt idx="164">
                  <c:v>7.3259999999999996</c:v>
                </c:pt>
                <c:pt idx="165">
                  <c:v>7.2880000000000003</c:v>
                </c:pt>
                <c:pt idx="166">
                  <c:v>7.2510000000000003</c:v>
                </c:pt>
                <c:pt idx="167">
                  <c:v>7.2140000000000004</c:v>
                </c:pt>
                <c:pt idx="168">
                  <c:v>7.1779999999999999</c:v>
                </c:pt>
                <c:pt idx="169">
                  <c:v>7.1429999999999998</c:v>
                </c:pt>
                <c:pt idx="170">
                  <c:v>7.1079999999999997</c:v>
                </c:pt>
                <c:pt idx="171">
                  <c:v>7.0739999999999998</c:v>
                </c:pt>
                <c:pt idx="172">
                  <c:v>7.04</c:v>
                </c:pt>
                <c:pt idx="173">
                  <c:v>7.0069999999999997</c:v>
                </c:pt>
                <c:pt idx="174">
                  <c:v>6.9749999999999996</c:v>
                </c:pt>
                <c:pt idx="175">
                  <c:v>6.9429999999999996</c:v>
                </c:pt>
                <c:pt idx="176">
                  <c:v>6.9130000000000003</c:v>
                </c:pt>
                <c:pt idx="177">
                  <c:v>6.8819999999999997</c:v>
                </c:pt>
                <c:pt idx="178">
                  <c:v>6.8529999999999998</c:v>
                </c:pt>
                <c:pt idx="179">
                  <c:v>6.8239999999999998</c:v>
                </c:pt>
                <c:pt idx="180">
                  <c:v>6.7960000000000003</c:v>
                </c:pt>
                <c:pt idx="181">
                  <c:v>6.7690000000000001</c:v>
                </c:pt>
                <c:pt idx="182">
                  <c:v>6.742</c:v>
                </c:pt>
                <c:pt idx="183">
                  <c:v>6.7160000000000002</c:v>
                </c:pt>
                <c:pt idx="184">
                  <c:v>6.6909999999999998</c:v>
                </c:pt>
                <c:pt idx="185">
                  <c:v>6.6669999999999998</c:v>
                </c:pt>
                <c:pt idx="186">
                  <c:v>6.6440000000000001</c:v>
                </c:pt>
                <c:pt idx="187">
                  <c:v>6.6210000000000004</c:v>
                </c:pt>
                <c:pt idx="188">
                  <c:v>6.5990000000000002</c:v>
                </c:pt>
                <c:pt idx="189">
                  <c:v>6.577</c:v>
                </c:pt>
                <c:pt idx="190">
                  <c:v>6.5570000000000004</c:v>
                </c:pt>
                <c:pt idx="191">
                  <c:v>6.5369999999999999</c:v>
                </c:pt>
                <c:pt idx="192">
                  <c:v>6.5179999999999998</c:v>
                </c:pt>
                <c:pt idx="193">
                  <c:v>6.5</c:v>
                </c:pt>
                <c:pt idx="194">
                  <c:v>6.4820000000000002</c:v>
                </c:pt>
                <c:pt idx="195">
                  <c:v>6.4649999999999999</c:v>
                </c:pt>
                <c:pt idx="196">
                  <c:v>6.4489999999999998</c:v>
                </c:pt>
                <c:pt idx="197">
                  <c:v>6.4329999999999998</c:v>
                </c:pt>
                <c:pt idx="198">
                  <c:v>6.4180000000000001</c:v>
                </c:pt>
                <c:pt idx="199">
                  <c:v>6.4039999999999999</c:v>
                </c:pt>
                <c:pt idx="200">
                  <c:v>6.39</c:v>
                </c:pt>
                <c:pt idx="201">
                  <c:v>6.3769999999999998</c:v>
                </c:pt>
                <c:pt idx="202">
                  <c:v>6.3639999999999999</c:v>
                </c:pt>
                <c:pt idx="203">
                  <c:v>6.3520000000000003</c:v>
                </c:pt>
                <c:pt idx="204">
                  <c:v>6.34</c:v>
                </c:pt>
                <c:pt idx="205">
                  <c:v>6.3289999999999997</c:v>
                </c:pt>
                <c:pt idx="206">
                  <c:v>6.3170000000000002</c:v>
                </c:pt>
                <c:pt idx="207">
                  <c:v>6.3070000000000004</c:v>
                </c:pt>
                <c:pt idx="208">
                  <c:v>6.2960000000000003</c:v>
                </c:pt>
                <c:pt idx="209">
                  <c:v>6.2859999999999996</c:v>
                </c:pt>
                <c:pt idx="210">
                  <c:v>6.2750000000000004</c:v>
                </c:pt>
                <c:pt idx="211">
                  <c:v>6.2649999999999997</c:v>
                </c:pt>
                <c:pt idx="212">
                  <c:v>6.2549999999999999</c:v>
                </c:pt>
                <c:pt idx="213">
                  <c:v>6.2450000000000001</c:v>
                </c:pt>
                <c:pt idx="214">
                  <c:v>6.2350000000000003</c:v>
                </c:pt>
                <c:pt idx="215">
                  <c:v>6.2240000000000002</c:v>
                </c:pt>
                <c:pt idx="216">
                  <c:v>6.2140000000000004</c:v>
                </c:pt>
                <c:pt idx="217">
                  <c:v>6.2039999999999997</c:v>
                </c:pt>
                <c:pt idx="218">
                  <c:v>6.1929999999999996</c:v>
                </c:pt>
                <c:pt idx="219">
                  <c:v>6.1820000000000004</c:v>
                </c:pt>
                <c:pt idx="220">
                  <c:v>6.17</c:v>
                </c:pt>
                <c:pt idx="221">
                  <c:v>6.1589999999999998</c:v>
                </c:pt>
                <c:pt idx="222">
                  <c:v>6.1470000000000002</c:v>
                </c:pt>
                <c:pt idx="223">
                  <c:v>6.1340000000000003</c:v>
                </c:pt>
                <c:pt idx="224">
                  <c:v>6.1219999999999999</c:v>
                </c:pt>
                <c:pt idx="225">
                  <c:v>6.1079999999999997</c:v>
                </c:pt>
                <c:pt idx="226">
                  <c:v>6.0949999999999998</c:v>
                </c:pt>
                <c:pt idx="227">
                  <c:v>6.0810000000000004</c:v>
                </c:pt>
                <c:pt idx="228">
                  <c:v>6.0659999999999998</c:v>
                </c:pt>
                <c:pt idx="229">
                  <c:v>6.0540000000000003</c:v>
                </c:pt>
                <c:pt idx="230">
                  <c:v>6.0439999999999996</c:v>
                </c:pt>
                <c:pt idx="231">
                  <c:v>6.0339999999999998</c:v>
                </c:pt>
                <c:pt idx="232">
                  <c:v>6.0220000000000002</c:v>
                </c:pt>
                <c:pt idx="233">
                  <c:v>6.0090000000000003</c:v>
                </c:pt>
                <c:pt idx="234">
                  <c:v>5.9950000000000001</c:v>
                </c:pt>
                <c:pt idx="235">
                  <c:v>5.98</c:v>
                </c:pt>
                <c:pt idx="236">
                  <c:v>5.9640000000000004</c:v>
                </c:pt>
                <c:pt idx="237">
                  <c:v>5.9470000000000001</c:v>
                </c:pt>
                <c:pt idx="238">
                  <c:v>5.9279999999999999</c:v>
                </c:pt>
                <c:pt idx="239">
                  <c:v>5.9080000000000004</c:v>
                </c:pt>
                <c:pt idx="240">
                  <c:v>5.8879999999999999</c:v>
                </c:pt>
                <c:pt idx="241">
                  <c:v>5.8659999999999997</c:v>
                </c:pt>
                <c:pt idx="242">
                  <c:v>5.843</c:v>
                </c:pt>
                <c:pt idx="243">
                  <c:v>5.82</c:v>
                </c:pt>
                <c:pt idx="244">
                  <c:v>5.7949999999999999</c:v>
                </c:pt>
                <c:pt idx="245">
                  <c:v>5.77</c:v>
                </c:pt>
                <c:pt idx="246">
                  <c:v>5.7450000000000001</c:v>
                </c:pt>
                <c:pt idx="247">
                  <c:v>5.72</c:v>
                </c:pt>
                <c:pt idx="248">
                  <c:v>5.702</c:v>
                </c:pt>
                <c:pt idx="249">
                  <c:v>5.6829999999999998</c:v>
                </c:pt>
                <c:pt idx="250">
                  <c:v>5.665</c:v>
                </c:pt>
                <c:pt idx="251">
                  <c:v>5.6479999999999997</c:v>
                </c:pt>
                <c:pt idx="252">
                  <c:v>5.6310000000000002</c:v>
                </c:pt>
                <c:pt idx="253">
                  <c:v>5.6150000000000002</c:v>
                </c:pt>
                <c:pt idx="254">
                  <c:v>5.6</c:v>
                </c:pt>
                <c:pt idx="255">
                  <c:v>5.5860000000000003</c:v>
                </c:pt>
                <c:pt idx="256">
                  <c:v>5.5720000000000001</c:v>
                </c:pt>
                <c:pt idx="257">
                  <c:v>5.56</c:v>
                </c:pt>
                <c:pt idx="258">
                  <c:v>5.5490000000000004</c:v>
                </c:pt>
                <c:pt idx="259">
                  <c:v>5.5389999999999997</c:v>
                </c:pt>
                <c:pt idx="260">
                  <c:v>5.53</c:v>
                </c:pt>
                <c:pt idx="261">
                  <c:v>5.5220000000000002</c:v>
                </c:pt>
                <c:pt idx="262">
                  <c:v>5.5149999999999997</c:v>
                </c:pt>
                <c:pt idx="263">
                  <c:v>5.5090000000000003</c:v>
                </c:pt>
                <c:pt idx="264">
                  <c:v>5.5039999999999996</c:v>
                </c:pt>
                <c:pt idx="265">
                  <c:v>5.5010000000000003</c:v>
                </c:pt>
                <c:pt idx="266">
                  <c:v>5.4980000000000002</c:v>
                </c:pt>
                <c:pt idx="267">
                  <c:v>5.4969999999999999</c:v>
                </c:pt>
                <c:pt idx="268">
                  <c:v>5.4960000000000004</c:v>
                </c:pt>
                <c:pt idx="269">
                  <c:v>5.4960000000000004</c:v>
                </c:pt>
                <c:pt idx="270">
                  <c:v>5.4969999999999999</c:v>
                </c:pt>
                <c:pt idx="271">
                  <c:v>5.4989999999999997</c:v>
                </c:pt>
                <c:pt idx="272">
                  <c:v>5.5019999999999998</c:v>
                </c:pt>
                <c:pt idx="273">
                  <c:v>5.5049999999999999</c:v>
                </c:pt>
                <c:pt idx="274">
                  <c:v>5.5090000000000003</c:v>
                </c:pt>
                <c:pt idx="275">
                  <c:v>5.5129999999999999</c:v>
                </c:pt>
                <c:pt idx="276">
                  <c:v>5.5179999999999998</c:v>
                </c:pt>
                <c:pt idx="277">
                  <c:v>5.5220000000000002</c:v>
                </c:pt>
                <c:pt idx="278">
                  <c:v>5.5270000000000001</c:v>
                </c:pt>
                <c:pt idx="279">
                  <c:v>5.5330000000000004</c:v>
                </c:pt>
                <c:pt idx="280">
                  <c:v>5.5380000000000003</c:v>
                </c:pt>
                <c:pt idx="281">
                  <c:v>5.5430000000000001</c:v>
                </c:pt>
                <c:pt idx="282">
                  <c:v>5.5469999999999997</c:v>
                </c:pt>
                <c:pt idx="283">
                  <c:v>5.5519999999999996</c:v>
                </c:pt>
                <c:pt idx="284">
                  <c:v>5.556</c:v>
                </c:pt>
                <c:pt idx="285">
                  <c:v>5.56</c:v>
                </c:pt>
                <c:pt idx="286">
                  <c:v>5.5629999999999997</c:v>
                </c:pt>
                <c:pt idx="287">
                  <c:v>5.5659999999999998</c:v>
                </c:pt>
                <c:pt idx="288">
                  <c:v>5.5679999999999996</c:v>
                </c:pt>
                <c:pt idx="289">
                  <c:v>5.57</c:v>
                </c:pt>
                <c:pt idx="290">
                  <c:v>5.5709999999999997</c:v>
                </c:pt>
                <c:pt idx="291">
                  <c:v>5.5709999999999997</c:v>
                </c:pt>
                <c:pt idx="292">
                  <c:v>5.57</c:v>
                </c:pt>
                <c:pt idx="293">
                  <c:v>5.5679999999999996</c:v>
                </c:pt>
                <c:pt idx="294">
                  <c:v>5.5659999999999998</c:v>
                </c:pt>
                <c:pt idx="295">
                  <c:v>5.5620000000000003</c:v>
                </c:pt>
                <c:pt idx="296">
                  <c:v>5.5579999999999998</c:v>
                </c:pt>
                <c:pt idx="297">
                  <c:v>5.5519999999999996</c:v>
                </c:pt>
                <c:pt idx="298">
                  <c:v>5.5460000000000003</c:v>
                </c:pt>
                <c:pt idx="299">
                  <c:v>5.5389999999999997</c:v>
                </c:pt>
                <c:pt idx="300">
                  <c:v>5.5309999999999997</c:v>
                </c:pt>
                <c:pt idx="301">
                  <c:v>5.5209999999999999</c:v>
                </c:pt>
                <c:pt idx="302">
                  <c:v>5.5110000000000001</c:v>
                </c:pt>
                <c:pt idx="303">
                  <c:v>5.5010000000000003</c:v>
                </c:pt>
                <c:pt idx="304">
                  <c:v>5.4889999999999999</c:v>
                </c:pt>
                <c:pt idx="305">
                  <c:v>5.4770000000000003</c:v>
                </c:pt>
                <c:pt idx="306">
                  <c:v>5.4640000000000004</c:v>
                </c:pt>
                <c:pt idx="307">
                  <c:v>5.4509999999999996</c:v>
                </c:pt>
                <c:pt idx="308">
                  <c:v>5.4420000000000002</c:v>
                </c:pt>
                <c:pt idx="309">
                  <c:v>5.4329999999999998</c:v>
                </c:pt>
                <c:pt idx="310">
                  <c:v>5.423</c:v>
                </c:pt>
                <c:pt idx="311">
                  <c:v>5.4119999999999999</c:v>
                </c:pt>
                <c:pt idx="312">
                  <c:v>5.4</c:v>
                </c:pt>
                <c:pt idx="313">
                  <c:v>5.3869999999999996</c:v>
                </c:pt>
                <c:pt idx="314">
                  <c:v>5.3719999999999999</c:v>
                </c:pt>
                <c:pt idx="315">
                  <c:v>5.3559999999999999</c:v>
                </c:pt>
                <c:pt idx="316">
                  <c:v>5.34</c:v>
                </c:pt>
                <c:pt idx="317">
                  <c:v>5.3220000000000001</c:v>
                </c:pt>
                <c:pt idx="318">
                  <c:v>5.3040000000000003</c:v>
                </c:pt>
                <c:pt idx="319">
                  <c:v>5.2850000000000001</c:v>
                </c:pt>
                <c:pt idx="320">
                  <c:v>5.2649999999999997</c:v>
                </c:pt>
                <c:pt idx="321">
                  <c:v>5.2450000000000001</c:v>
                </c:pt>
                <c:pt idx="322">
                  <c:v>5.2309999999999999</c:v>
                </c:pt>
                <c:pt idx="323">
                  <c:v>5.218</c:v>
                </c:pt>
                <c:pt idx="324">
                  <c:v>5.2069999999999999</c:v>
                </c:pt>
                <c:pt idx="325">
                  <c:v>5.1959999999999997</c:v>
                </c:pt>
                <c:pt idx="326">
                  <c:v>5.1870000000000003</c:v>
                </c:pt>
                <c:pt idx="327">
                  <c:v>5.1779999999999999</c:v>
                </c:pt>
                <c:pt idx="328">
                  <c:v>5.1710000000000003</c:v>
                </c:pt>
                <c:pt idx="329">
                  <c:v>5.165</c:v>
                </c:pt>
                <c:pt idx="330">
                  <c:v>5.1589999999999998</c:v>
                </c:pt>
                <c:pt idx="331">
                  <c:v>5.1550000000000002</c:v>
                </c:pt>
                <c:pt idx="332">
                  <c:v>5.1529999999999996</c:v>
                </c:pt>
                <c:pt idx="333">
                  <c:v>5.1509999999999998</c:v>
                </c:pt>
                <c:pt idx="334">
                  <c:v>5.1509999999999998</c:v>
                </c:pt>
                <c:pt idx="335">
                  <c:v>5.1520000000000001</c:v>
                </c:pt>
                <c:pt idx="336">
                  <c:v>5.1539999999999999</c:v>
                </c:pt>
                <c:pt idx="337">
                  <c:v>5.157</c:v>
                </c:pt>
                <c:pt idx="338">
                  <c:v>5.1609999999999996</c:v>
                </c:pt>
                <c:pt idx="339">
                  <c:v>5.1660000000000004</c:v>
                </c:pt>
                <c:pt idx="340">
                  <c:v>5.1719999999999997</c:v>
                </c:pt>
                <c:pt idx="341">
                  <c:v>5.1790000000000003</c:v>
                </c:pt>
                <c:pt idx="342">
                  <c:v>5.1870000000000003</c:v>
                </c:pt>
                <c:pt idx="343">
                  <c:v>5.1950000000000003</c:v>
                </c:pt>
                <c:pt idx="344">
                  <c:v>5.2039999999999997</c:v>
                </c:pt>
                <c:pt idx="345">
                  <c:v>5.2140000000000004</c:v>
                </c:pt>
                <c:pt idx="346">
                  <c:v>5.2240000000000002</c:v>
                </c:pt>
                <c:pt idx="347">
                  <c:v>5.234</c:v>
                </c:pt>
                <c:pt idx="348">
                  <c:v>5.2439999999999998</c:v>
                </c:pt>
                <c:pt idx="349">
                  <c:v>5.2539999999999996</c:v>
                </c:pt>
                <c:pt idx="350">
                  <c:v>5.2649999999999997</c:v>
                </c:pt>
                <c:pt idx="351">
                  <c:v>5.2750000000000004</c:v>
                </c:pt>
                <c:pt idx="352">
                  <c:v>5.2839999999999998</c:v>
                </c:pt>
                <c:pt idx="353">
                  <c:v>5.2930000000000001</c:v>
                </c:pt>
                <c:pt idx="354">
                  <c:v>5.3019999999999996</c:v>
                </c:pt>
                <c:pt idx="355">
                  <c:v>5.31</c:v>
                </c:pt>
                <c:pt idx="356">
                  <c:v>5.3170000000000002</c:v>
                </c:pt>
                <c:pt idx="357">
                  <c:v>5.3239999999999998</c:v>
                </c:pt>
                <c:pt idx="358">
                  <c:v>5.33</c:v>
                </c:pt>
                <c:pt idx="359">
                  <c:v>5.3339999999999996</c:v>
                </c:pt>
                <c:pt idx="360">
                  <c:v>5.3380000000000001</c:v>
                </c:pt>
                <c:pt idx="361">
                  <c:v>5.3410000000000002</c:v>
                </c:pt>
                <c:pt idx="362">
                  <c:v>5.3419999999999996</c:v>
                </c:pt>
                <c:pt idx="363">
                  <c:v>5.343</c:v>
                </c:pt>
                <c:pt idx="364">
                  <c:v>5.3419999999999996</c:v>
                </c:pt>
                <c:pt idx="365">
                  <c:v>5.34</c:v>
                </c:pt>
                <c:pt idx="366">
                  <c:v>5.3369999999999997</c:v>
                </c:pt>
                <c:pt idx="367">
                  <c:v>5.3330000000000002</c:v>
                </c:pt>
                <c:pt idx="368">
                  <c:v>5.3280000000000003</c:v>
                </c:pt>
                <c:pt idx="369">
                  <c:v>5.3209999999999997</c:v>
                </c:pt>
                <c:pt idx="370">
                  <c:v>5.3140000000000001</c:v>
                </c:pt>
                <c:pt idx="371">
                  <c:v>5.3049999999999997</c:v>
                </c:pt>
                <c:pt idx="372">
                  <c:v>5.2949999999999999</c:v>
                </c:pt>
                <c:pt idx="373">
                  <c:v>5.2850000000000001</c:v>
                </c:pt>
                <c:pt idx="374">
                  <c:v>5.2729999999999997</c:v>
                </c:pt>
                <c:pt idx="375">
                  <c:v>5.2610000000000001</c:v>
                </c:pt>
                <c:pt idx="376">
                  <c:v>5.2480000000000002</c:v>
                </c:pt>
                <c:pt idx="377">
                  <c:v>5.2350000000000003</c:v>
                </c:pt>
                <c:pt idx="378">
                  <c:v>5.2210000000000001</c:v>
                </c:pt>
                <c:pt idx="379">
                  <c:v>5.2080000000000002</c:v>
                </c:pt>
                <c:pt idx="380">
                  <c:v>5.1959999999999997</c:v>
                </c:pt>
                <c:pt idx="381">
                  <c:v>5.1840000000000002</c:v>
                </c:pt>
                <c:pt idx="382">
                  <c:v>5.17</c:v>
                </c:pt>
                <c:pt idx="383">
                  <c:v>5.1550000000000002</c:v>
                </c:pt>
                <c:pt idx="384">
                  <c:v>5.14</c:v>
                </c:pt>
                <c:pt idx="385">
                  <c:v>5.1239999999999997</c:v>
                </c:pt>
                <c:pt idx="386">
                  <c:v>5.1070000000000002</c:v>
                </c:pt>
                <c:pt idx="387">
                  <c:v>5.093</c:v>
                </c:pt>
                <c:pt idx="388">
                  <c:v>5.0810000000000004</c:v>
                </c:pt>
                <c:pt idx="389">
                  <c:v>5.07</c:v>
                </c:pt>
                <c:pt idx="390">
                  <c:v>5.0599999999999996</c:v>
                </c:pt>
                <c:pt idx="391">
                  <c:v>5.0510000000000002</c:v>
                </c:pt>
                <c:pt idx="392">
                  <c:v>5.0430000000000001</c:v>
                </c:pt>
                <c:pt idx="393">
                  <c:v>5.0359999999999996</c:v>
                </c:pt>
                <c:pt idx="394">
                  <c:v>5.0309999999999997</c:v>
                </c:pt>
                <c:pt idx="395">
                  <c:v>5.0270000000000001</c:v>
                </c:pt>
                <c:pt idx="396">
                  <c:v>5.0250000000000004</c:v>
                </c:pt>
                <c:pt idx="397">
                  <c:v>5.024</c:v>
                </c:pt>
                <c:pt idx="398">
                  <c:v>5.024</c:v>
                </c:pt>
                <c:pt idx="399">
                  <c:v>5.0259999999999998</c:v>
                </c:pt>
                <c:pt idx="400">
                  <c:v>5.0289999999999999</c:v>
                </c:pt>
                <c:pt idx="401">
                  <c:v>5.0339999999999998</c:v>
                </c:pt>
                <c:pt idx="402">
                  <c:v>5.04</c:v>
                </c:pt>
                <c:pt idx="403">
                  <c:v>5.0469999999999997</c:v>
                </c:pt>
                <c:pt idx="404">
                  <c:v>5.0549999999999997</c:v>
                </c:pt>
                <c:pt idx="405">
                  <c:v>5.0650000000000004</c:v>
                </c:pt>
                <c:pt idx="406">
                  <c:v>5.0750000000000002</c:v>
                </c:pt>
                <c:pt idx="407">
                  <c:v>5.0869999999999997</c:v>
                </c:pt>
                <c:pt idx="408">
                  <c:v>5.0990000000000002</c:v>
                </c:pt>
                <c:pt idx="409">
                  <c:v>5.1120000000000001</c:v>
                </c:pt>
                <c:pt idx="410">
                  <c:v>5.125</c:v>
                </c:pt>
                <c:pt idx="411">
                  <c:v>5.1390000000000002</c:v>
                </c:pt>
                <c:pt idx="412">
                  <c:v>5.1529999999999996</c:v>
                </c:pt>
                <c:pt idx="413">
                  <c:v>5.1669999999999998</c:v>
                </c:pt>
                <c:pt idx="414">
                  <c:v>5.18</c:v>
                </c:pt>
                <c:pt idx="415">
                  <c:v>5.194</c:v>
                </c:pt>
                <c:pt idx="416">
                  <c:v>5.2069999999999999</c:v>
                </c:pt>
                <c:pt idx="417">
                  <c:v>5.22</c:v>
                </c:pt>
                <c:pt idx="418">
                  <c:v>5.2320000000000002</c:v>
                </c:pt>
                <c:pt idx="419">
                  <c:v>5.2430000000000003</c:v>
                </c:pt>
                <c:pt idx="420">
                  <c:v>5.2530000000000001</c:v>
                </c:pt>
                <c:pt idx="421">
                  <c:v>5.2619999999999996</c:v>
                </c:pt>
                <c:pt idx="422">
                  <c:v>5.2709999999999999</c:v>
                </c:pt>
                <c:pt idx="423">
                  <c:v>5.2779999999999996</c:v>
                </c:pt>
                <c:pt idx="424">
                  <c:v>5.2830000000000004</c:v>
                </c:pt>
                <c:pt idx="425">
                  <c:v>5.2880000000000003</c:v>
                </c:pt>
                <c:pt idx="426">
                  <c:v>5.2910000000000004</c:v>
                </c:pt>
                <c:pt idx="427">
                  <c:v>5.2930000000000001</c:v>
                </c:pt>
                <c:pt idx="428">
                  <c:v>5.2930000000000001</c:v>
                </c:pt>
                <c:pt idx="429">
                  <c:v>5.2919999999999998</c:v>
                </c:pt>
                <c:pt idx="430">
                  <c:v>5.29</c:v>
                </c:pt>
                <c:pt idx="431">
                  <c:v>5.2859999999999996</c:v>
                </c:pt>
                <c:pt idx="432">
                  <c:v>5.2809999999999997</c:v>
                </c:pt>
                <c:pt idx="433">
                  <c:v>5.274</c:v>
                </c:pt>
                <c:pt idx="434">
                  <c:v>5.266</c:v>
                </c:pt>
                <c:pt idx="435">
                  <c:v>5.2569999999999997</c:v>
                </c:pt>
                <c:pt idx="436">
                  <c:v>5.2460000000000004</c:v>
                </c:pt>
                <c:pt idx="437">
                  <c:v>5.2350000000000003</c:v>
                </c:pt>
                <c:pt idx="438">
                  <c:v>5.2229999999999999</c:v>
                </c:pt>
                <c:pt idx="439">
                  <c:v>5.2089999999999996</c:v>
                </c:pt>
                <c:pt idx="440">
                  <c:v>5.1950000000000003</c:v>
                </c:pt>
                <c:pt idx="441">
                  <c:v>5.181</c:v>
                </c:pt>
                <c:pt idx="442">
                  <c:v>5.1660000000000004</c:v>
                </c:pt>
                <c:pt idx="443">
                  <c:v>5.15</c:v>
                </c:pt>
                <c:pt idx="444">
                  <c:v>5.1340000000000003</c:v>
                </c:pt>
                <c:pt idx="445">
                  <c:v>5.1180000000000003</c:v>
                </c:pt>
                <c:pt idx="446">
                  <c:v>5.1029999999999998</c:v>
                </c:pt>
                <c:pt idx="447">
                  <c:v>5.0869999999999997</c:v>
                </c:pt>
                <c:pt idx="448">
                  <c:v>5.0720000000000001</c:v>
                </c:pt>
                <c:pt idx="449">
                  <c:v>5.0570000000000004</c:v>
                </c:pt>
                <c:pt idx="450">
                  <c:v>5.0430000000000001</c:v>
                </c:pt>
                <c:pt idx="451">
                  <c:v>5.03</c:v>
                </c:pt>
                <c:pt idx="452">
                  <c:v>5.0179999999999998</c:v>
                </c:pt>
                <c:pt idx="453">
                  <c:v>5.0069999999999997</c:v>
                </c:pt>
                <c:pt idx="454">
                  <c:v>4.9969999999999999</c:v>
                </c:pt>
                <c:pt idx="455">
                  <c:v>4.9889999999999999</c:v>
                </c:pt>
                <c:pt idx="456">
                  <c:v>4.9820000000000002</c:v>
                </c:pt>
                <c:pt idx="457">
                  <c:v>4.976</c:v>
                </c:pt>
                <c:pt idx="458">
                  <c:v>4.9729999999999999</c:v>
                </c:pt>
                <c:pt idx="459">
                  <c:v>4.97</c:v>
                </c:pt>
                <c:pt idx="460">
                  <c:v>4.97</c:v>
                </c:pt>
                <c:pt idx="461">
                  <c:v>4.9710000000000001</c:v>
                </c:pt>
                <c:pt idx="462">
                  <c:v>4.9740000000000002</c:v>
                </c:pt>
                <c:pt idx="463">
                  <c:v>4.9779999999999998</c:v>
                </c:pt>
                <c:pt idx="464">
                  <c:v>4.984</c:v>
                </c:pt>
                <c:pt idx="465">
                  <c:v>4.9909999999999997</c:v>
                </c:pt>
                <c:pt idx="466">
                  <c:v>5</c:v>
                </c:pt>
                <c:pt idx="467">
                  <c:v>5.0110000000000001</c:v>
                </c:pt>
                <c:pt idx="468">
                  <c:v>5.0220000000000002</c:v>
                </c:pt>
                <c:pt idx="469">
                  <c:v>5.0350000000000001</c:v>
                </c:pt>
                <c:pt idx="470">
                  <c:v>5.0490000000000004</c:v>
                </c:pt>
                <c:pt idx="471">
                  <c:v>5.0629999999999997</c:v>
                </c:pt>
                <c:pt idx="472">
                  <c:v>5.0780000000000003</c:v>
                </c:pt>
                <c:pt idx="473">
                  <c:v>5.0940000000000003</c:v>
                </c:pt>
                <c:pt idx="474">
                  <c:v>5.1100000000000003</c:v>
                </c:pt>
                <c:pt idx="475">
                  <c:v>5.1260000000000003</c:v>
                </c:pt>
                <c:pt idx="476">
                  <c:v>5.1420000000000003</c:v>
                </c:pt>
                <c:pt idx="477">
                  <c:v>5.1580000000000004</c:v>
                </c:pt>
                <c:pt idx="478">
                  <c:v>5.1740000000000004</c:v>
                </c:pt>
                <c:pt idx="479">
                  <c:v>5.1890000000000001</c:v>
                </c:pt>
                <c:pt idx="480">
                  <c:v>5.2039999999999997</c:v>
                </c:pt>
                <c:pt idx="481">
                  <c:v>5.2169999999999996</c:v>
                </c:pt>
                <c:pt idx="482">
                  <c:v>5.23</c:v>
                </c:pt>
                <c:pt idx="483">
                  <c:v>5.242</c:v>
                </c:pt>
                <c:pt idx="484">
                  <c:v>5.2519999999999998</c:v>
                </c:pt>
                <c:pt idx="485">
                  <c:v>5.2619999999999996</c:v>
                </c:pt>
                <c:pt idx="486">
                  <c:v>5.27</c:v>
                </c:pt>
                <c:pt idx="487">
                  <c:v>5.2759999999999998</c:v>
                </c:pt>
                <c:pt idx="488">
                  <c:v>5.2809999999999997</c:v>
                </c:pt>
                <c:pt idx="489">
                  <c:v>5.2850000000000001</c:v>
                </c:pt>
                <c:pt idx="490">
                  <c:v>5.2869999999999999</c:v>
                </c:pt>
                <c:pt idx="491">
                  <c:v>5.2869999999999999</c:v>
                </c:pt>
                <c:pt idx="492">
                  <c:v>5.2859999999999996</c:v>
                </c:pt>
                <c:pt idx="493">
                  <c:v>5.2839999999999998</c:v>
                </c:pt>
                <c:pt idx="494">
                  <c:v>5.2789999999999999</c:v>
                </c:pt>
                <c:pt idx="495">
                  <c:v>5.2729999999999997</c:v>
                </c:pt>
                <c:pt idx="496">
                  <c:v>5.266</c:v>
                </c:pt>
                <c:pt idx="497">
                  <c:v>5.2569999999999997</c:v>
                </c:pt>
                <c:pt idx="498">
                  <c:v>5.2469999999999999</c:v>
                </c:pt>
                <c:pt idx="499">
                  <c:v>5.2350000000000003</c:v>
                </c:pt>
                <c:pt idx="500">
                  <c:v>5.2229999999999999</c:v>
                </c:pt>
                <c:pt idx="501">
                  <c:v>5.2089999999999996</c:v>
                </c:pt>
                <c:pt idx="502">
                  <c:v>5.194</c:v>
                </c:pt>
                <c:pt idx="503">
                  <c:v>5.1790000000000003</c:v>
                </c:pt>
                <c:pt idx="504">
                  <c:v>5.1630000000000003</c:v>
                </c:pt>
                <c:pt idx="505">
                  <c:v>5.1459999999999999</c:v>
                </c:pt>
                <c:pt idx="506">
                  <c:v>5.1289999999999996</c:v>
                </c:pt>
                <c:pt idx="507">
                  <c:v>5.1120000000000001</c:v>
                </c:pt>
                <c:pt idx="508">
                  <c:v>5.0949999999999998</c:v>
                </c:pt>
                <c:pt idx="509">
                  <c:v>5.0780000000000003</c:v>
                </c:pt>
                <c:pt idx="510">
                  <c:v>5.0609999999999999</c:v>
                </c:pt>
                <c:pt idx="511">
                  <c:v>5.0449999999999999</c:v>
                </c:pt>
                <c:pt idx="512">
                  <c:v>5.0289999999999999</c:v>
                </c:pt>
                <c:pt idx="513">
                  <c:v>5.0140000000000002</c:v>
                </c:pt>
                <c:pt idx="514">
                  <c:v>5.0010000000000003</c:v>
                </c:pt>
                <c:pt idx="515">
                  <c:v>4.9880000000000004</c:v>
                </c:pt>
                <c:pt idx="516">
                  <c:v>4.9770000000000003</c:v>
                </c:pt>
                <c:pt idx="517">
                  <c:v>4.9669999999999996</c:v>
                </c:pt>
                <c:pt idx="518">
                  <c:v>4.9589999999999996</c:v>
                </c:pt>
                <c:pt idx="519">
                  <c:v>4.9530000000000003</c:v>
                </c:pt>
                <c:pt idx="520">
                  <c:v>4.9480000000000004</c:v>
                </c:pt>
                <c:pt idx="521">
                  <c:v>4.9450000000000003</c:v>
                </c:pt>
                <c:pt idx="522">
                  <c:v>4.944</c:v>
                </c:pt>
                <c:pt idx="523">
                  <c:v>4.9450000000000003</c:v>
                </c:pt>
                <c:pt idx="524">
                  <c:v>4.9470000000000001</c:v>
                </c:pt>
                <c:pt idx="525">
                  <c:v>4.952</c:v>
                </c:pt>
                <c:pt idx="526">
                  <c:v>4.9580000000000002</c:v>
                </c:pt>
                <c:pt idx="527">
                  <c:v>4.9660000000000002</c:v>
                </c:pt>
                <c:pt idx="528">
                  <c:v>4.9749999999999996</c:v>
                </c:pt>
                <c:pt idx="529">
                  <c:v>4.9870000000000001</c:v>
                </c:pt>
                <c:pt idx="530">
                  <c:v>4.9989999999999997</c:v>
                </c:pt>
                <c:pt idx="531">
                  <c:v>5.0129999999999999</c:v>
                </c:pt>
                <c:pt idx="532">
                  <c:v>5.0279999999999996</c:v>
                </c:pt>
                <c:pt idx="533">
                  <c:v>5.0439999999999996</c:v>
                </c:pt>
                <c:pt idx="534">
                  <c:v>5.0599999999999996</c:v>
                </c:pt>
                <c:pt idx="535">
                  <c:v>5.0780000000000003</c:v>
                </c:pt>
                <c:pt idx="536">
                  <c:v>5.0960000000000001</c:v>
                </c:pt>
                <c:pt idx="537">
                  <c:v>5.1139999999999999</c:v>
                </c:pt>
                <c:pt idx="538">
                  <c:v>5.1319999999999997</c:v>
                </c:pt>
                <c:pt idx="539">
                  <c:v>5.15</c:v>
                </c:pt>
                <c:pt idx="540">
                  <c:v>5.1669999999999998</c:v>
                </c:pt>
                <c:pt idx="541">
                  <c:v>5.1849999999999996</c:v>
                </c:pt>
                <c:pt idx="542">
                  <c:v>5.2009999999999996</c:v>
                </c:pt>
                <c:pt idx="543">
                  <c:v>5.2169999999999996</c:v>
                </c:pt>
                <c:pt idx="544">
                  <c:v>5.2320000000000002</c:v>
                </c:pt>
                <c:pt idx="545">
                  <c:v>5.2460000000000004</c:v>
                </c:pt>
                <c:pt idx="546">
                  <c:v>5.258</c:v>
                </c:pt>
                <c:pt idx="547">
                  <c:v>5.2690000000000001</c:v>
                </c:pt>
                <c:pt idx="548">
                  <c:v>5.2789999999999999</c:v>
                </c:pt>
                <c:pt idx="549">
                  <c:v>5.2880000000000003</c:v>
                </c:pt>
                <c:pt idx="550">
                  <c:v>5.2939999999999996</c:v>
                </c:pt>
                <c:pt idx="551">
                  <c:v>5.3</c:v>
                </c:pt>
                <c:pt idx="552">
                  <c:v>5.3029999999999999</c:v>
                </c:pt>
                <c:pt idx="553">
                  <c:v>5.3049999999999997</c:v>
                </c:pt>
                <c:pt idx="554">
                  <c:v>5.3049999999999997</c:v>
                </c:pt>
                <c:pt idx="555">
                  <c:v>5.3029999999999999</c:v>
                </c:pt>
                <c:pt idx="556">
                  <c:v>5.3</c:v>
                </c:pt>
                <c:pt idx="557">
                  <c:v>5.2949999999999999</c:v>
                </c:pt>
                <c:pt idx="558">
                  <c:v>5.2880000000000003</c:v>
                </c:pt>
                <c:pt idx="559">
                  <c:v>5.28</c:v>
                </c:pt>
                <c:pt idx="560">
                  <c:v>5.27</c:v>
                </c:pt>
                <c:pt idx="561">
                  <c:v>5.2590000000000003</c:v>
                </c:pt>
                <c:pt idx="562">
                  <c:v>5.2460000000000004</c:v>
                </c:pt>
                <c:pt idx="563">
                  <c:v>5.2329999999999997</c:v>
                </c:pt>
                <c:pt idx="564">
                  <c:v>5.218</c:v>
                </c:pt>
                <c:pt idx="565">
                  <c:v>5.202</c:v>
                </c:pt>
                <c:pt idx="566">
                  <c:v>5.1859999999999999</c:v>
                </c:pt>
                <c:pt idx="567">
                  <c:v>5.1680000000000001</c:v>
                </c:pt>
                <c:pt idx="568">
                  <c:v>5.1509999999999998</c:v>
                </c:pt>
                <c:pt idx="569">
                  <c:v>5.133</c:v>
                </c:pt>
                <c:pt idx="570">
                  <c:v>5.1150000000000002</c:v>
                </c:pt>
                <c:pt idx="571">
                  <c:v>5.0970000000000004</c:v>
                </c:pt>
                <c:pt idx="572">
                  <c:v>5.0789999999999997</c:v>
                </c:pt>
                <c:pt idx="573">
                  <c:v>5.0620000000000003</c:v>
                </c:pt>
                <c:pt idx="574">
                  <c:v>5.0449999999999999</c:v>
                </c:pt>
                <c:pt idx="575">
                  <c:v>5.0289999999999999</c:v>
                </c:pt>
                <c:pt idx="576">
                  <c:v>5.0140000000000002</c:v>
                </c:pt>
                <c:pt idx="577">
                  <c:v>5</c:v>
                </c:pt>
                <c:pt idx="578">
                  <c:v>4.9880000000000004</c:v>
                </c:pt>
                <c:pt idx="579">
                  <c:v>4.9770000000000003</c:v>
                </c:pt>
                <c:pt idx="580">
                  <c:v>4.968</c:v>
                </c:pt>
                <c:pt idx="581">
                  <c:v>4.96</c:v>
                </c:pt>
                <c:pt idx="582">
                  <c:v>4.9539999999999997</c:v>
                </c:pt>
                <c:pt idx="583">
                  <c:v>4.95</c:v>
                </c:pt>
                <c:pt idx="584">
                  <c:v>4.9480000000000004</c:v>
                </c:pt>
                <c:pt idx="585">
                  <c:v>4.9480000000000004</c:v>
                </c:pt>
                <c:pt idx="586">
                  <c:v>4.95</c:v>
                </c:pt>
                <c:pt idx="587">
                  <c:v>4.9539999999999997</c:v>
                </c:pt>
                <c:pt idx="588">
                  <c:v>4.96</c:v>
                </c:pt>
                <c:pt idx="589">
                  <c:v>4.9669999999999996</c:v>
                </c:pt>
                <c:pt idx="590">
                  <c:v>4.9770000000000003</c:v>
                </c:pt>
                <c:pt idx="591">
                  <c:v>4.9880000000000004</c:v>
                </c:pt>
                <c:pt idx="592">
                  <c:v>5.0010000000000003</c:v>
                </c:pt>
                <c:pt idx="593">
                  <c:v>5.0149999999999997</c:v>
                </c:pt>
                <c:pt idx="594">
                  <c:v>5.0309999999999997</c:v>
                </c:pt>
                <c:pt idx="595">
                  <c:v>5.0469999999999997</c:v>
                </c:pt>
                <c:pt idx="596">
                  <c:v>5.0650000000000004</c:v>
                </c:pt>
                <c:pt idx="597">
                  <c:v>5.0839999999999996</c:v>
                </c:pt>
                <c:pt idx="598">
                  <c:v>5.1029999999999998</c:v>
                </c:pt>
                <c:pt idx="599">
                  <c:v>5.1219999999999999</c:v>
                </c:pt>
                <c:pt idx="600">
                  <c:v>5.1420000000000003</c:v>
                </c:pt>
                <c:pt idx="601">
                  <c:v>5.1619999999999999</c:v>
                </c:pt>
                <c:pt idx="602">
                  <c:v>5.181</c:v>
                </c:pt>
                <c:pt idx="603">
                  <c:v>5.2</c:v>
                </c:pt>
                <c:pt idx="604">
                  <c:v>5.2190000000000003</c:v>
                </c:pt>
                <c:pt idx="605">
                  <c:v>5.2370000000000001</c:v>
                </c:pt>
                <c:pt idx="606">
                  <c:v>5.2549999999999999</c:v>
                </c:pt>
                <c:pt idx="607">
                  <c:v>5.2709999999999999</c:v>
                </c:pt>
                <c:pt idx="608">
                  <c:v>5.2859999999999996</c:v>
                </c:pt>
                <c:pt idx="609">
                  <c:v>5.3</c:v>
                </c:pt>
                <c:pt idx="610">
                  <c:v>5.3129999999999997</c:v>
                </c:pt>
                <c:pt idx="611">
                  <c:v>5.3239999999999998</c:v>
                </c:pt>
                <c:pt idx="612">
                  <c:v>5.3330000000000002</c:v>
                </c:pt>
                <c:pt idx="613">
                  <c:v>5.3419999999999996</c:v>
                </c:pt>
                <c:pt idx="614">
                  <c:v>5.3479999999999999</c:v>
                </c:pt>
                <c:pt idx="615">
                  <c:v>5.3529999999999998</c:v>
                </c:pt>
                <c:pt idx="616">
                  <c:v>5.3550000000000004</c:v>
                </c:pt>
                <c:pt idx="617">
                  <c:v>5.3570000000000002</c:v>
                </c:pt>
                <c:pt idx="618">
                  <c:v>5.3559999999999999</c:v>
                </c:pt>
                <c:pt idx="619">
                  <c:v>5.3540000000000001</c:v>
                </c:pt>
                <c:pt idx="620">
                  <c:v>5.35</c:v>
                </c:pt>
                <c:pt idx="621">
                  <c:v>5.3440000000000003</c:v>
                </c:pt>
                <c:pt idx="622">
                  <c:v>5.3369999999999997</c:v>
                </c:pt>
                <c:pt idx="623">
                  <c:v>5.3280000000000003</c:v>
                </c:pt>
                <c:pt idx="624">
                  <c:v>5.3179999999999996</c:v>
                </c:pt>
                <c:pt idx="625">
                  <c:v>5.306</c:v>
                </c:pt>
                <c:pt idx="626">
                  <c:v>5.2930000000000001</c:v>
                </c:pt>
                <c:pt idx="627">
                  <c:v>5.2789999999999999</c:v>
                </c:pt>
                <c:pt idx="628">
                  <c:v>5.2640000000000002</c:v>
                </c:pt>
                <c:pt idx="629">
                  <c:v>5.2480000000000002</c:v>
                </c:pt>
                <c:pt idx="630">
                  <c:v>5.2309999999999999</c:v>
                </c:pt>
                <c:pt idx="631">
                  <c:v>5.2140000000000004</c:v>
                </c:pt>
                <c:pt idx="632">
                  <c:v>5.1959999999999997</c:v>
                </c:pt>
                <c:pt idx="633">
                  <c:v>5.1790000000000003</c:v>
                </c:pt>
                <c:pt idx="634">
                  <c:v>5.1609999999999996</c:v>
                </c:pt>
                <c:pt idx="635">
                  <c:v>5.1429999999999998</c:v>
                </c:pt>
                <c:pt idx="636">
                  <c:v>5.125</c:v>
                </c:pt>
                <c:pt idx="637">
                  <c:v>5.109</c:v>
                </c:pt>
                <c:pt idx="638">
                  <c:v>5.0919999999999996</c:v>
                </c:pt>
                <c:pt idx="639">
                  <c:v>5.077</c:v>
                </c:pt>
                <c:pt idx="640">
                  <c:v>5.0629999999999997</c:v>
                </c:pt>
                <c:pt idx="641">
                  <c:v>5.05</c:v>
                </c:pt>
                <c:pt idx="642">
                  <c:v>5.0380000000000003</c:v>
                </c:pt>
                <c:pt idx="643">
                  <c:v>5.0279999999999996</c:v>
                </c:pt>
                <c:pt idx="644">
                  <c:v>5.0190000000000001</c:v>
                </c:pt>
                <c:pt idx="645">
                  <c:v>5.0119999999999996</c:v>
                </c:pt>
                <c:pt idx="646">
                  <c:v>5.0069999999999997</c:v>
                </c:pt>
                <c:pt idx="647">
                  <c:v>5.0039999999999996</c:v>
                </c:pt>
                <c:pt idx="648">
                  <c:v>5.0030000000000001</c:v>
                </c:pt>
                <c:pt idx="649">
                  <c:v>5.0039999999999996</c:v>
                </c:pt>
                <c:pt idx="650">
                  <c:v>5.0060000000000002</c:v>
                </c:pt>
                <c:pt idx="651">
                  <c:v>5.0110000000000001</c:v>
                </c:pt>
                <c:pt idx="652">
                  <c:v>5.0179999999999998</c:v>
                </c:pt>
                <c:pt idx="653">
                  <c:v>5.0259999999999998</c:v>
                </c:pt>
                <c:pt idx="654">
                  <c:v>5.0359999999999996</c:v>
                </c:pt>
                <c:pt idx="655">
                  <c:v>5.048</c:v>
                </c:pt>
                <c:pt idx="656">
                  <c:v>5.0620000000000003</c:v>
                </c:pt>
                <c:pt idx="657">
                  <c:v>5.077</c:v>
                </c:pt>
                <c:pt idx="658">
                  <c:v>5.0940000000000003</c:v>
                </c:pt>
                <c:pt idx="659">
                  <c:v>5.1109999999999998</c:v>
                </c:pt>
                <c:pt idx="660">
                  <c:v>5.13</c:v>
                </c:pt>
                <c:pt idx="661">
                  <c:v>5.15</c:v>
                </c:pt>
                <c:pt idx="662">
                  <c:v>5.17</c:v>
                </c:pt>
                <c:pt idx="663">
                  <c:v>5.1909999999999998</c:v>
                </c:pt>
                <c:pt idx="664">
                  <c:v>5.2130000000000001</c:v>
                </c:pt>
                <c:pt idx="665">
                  <c:v>5.234</c:v>
                </c:pt>
                <c:pt idx="666">
                  <c:v>5.2560000000000002</c:v>
                </c:pt>
                <c:pt idx="667">
                  <c:v>5.2770000000000001</c:v>
                </c:pt>
                <c:pt idx="668">
                  <c:v>5.298</c:v>
                </c:pt>
                <c:pt idx="669">
                  <c:v>5.319</c:v>
                </c:pt>
                <c:pt idx="670">
                  <c:v>5.3390000000000004</c:v>
                </c:pt>
                <c:pt idx="671">
                  <c:v>5.3579999999999997</c:v>
                </c:pt>
                <c:pt idx="672">
                  <c:v>5.3760000000000003</c:v>
                </c:pt>
                <c:pt idx="673">
                  <c:v>5.3940000000000001</c:v>
                </c:pt>
                <c:pt idx="674">
                  <c:v>5.41</c:v>
                </c:pt>
                <c:pt idx="675">
                  <c:v>5.4249999999999998</c:v>
                </c:pt>
                <c:pt idx="676">
                  <c:v>5.4390000000000001</c:v>
                </c:pt>
                <c:pt idx="677">
                  <c:v>5.4509999999999996</c:v>
                </c:pt>
                <c:pt idx="678">
                  <c:v>5.4619999999999997</c:v>
                </c:pt>
                <c:pt idx="679">
                  <c:v>5.4710000000000001</c:v>
                </c:pt>
                <c:pt idx="680">
                  <c:v>5.4790000000000001</c:v>
                </c:pt>
                <c:pt idx="681">
                  <c:v>5.4850000000000003</c:v>
                </c:pt>
                <c:pt idx="682">
                  <c:v>5.49</c:v>
                </c:pt>
                <c:pt idx="683">
                  <c:v>5.4930000000000003</c:v>
                </c:pt>
                <c:pt idx="684">
                  <c:v>5.4939999999999998</c:v>
                </c:pt>
                <c:pt idx="685">
                  <c:v>5.4939999999999998</c:v>
                </c:pt>
                <c:pt idx="686">
                  <c:v>5.492</c:v>
                </c:pt>
                <c:pt idx="687">
                  <c:v>5.4889999999999999</c:v>
                </c:pt>
                <c:pt idx="688">
                  <c:v>5.4850000000000003</c:v>
                </c:pt>
                <c:pt idx="689">
                  <c:v>5.4779999999999998</c:v>
                </c:pt>
                <c:pt idx="690">
                  <c:v>5.4710000000000001</c:v>
                </c:pt>
                <c:pt idx="691">
                  <c:v>5.4619999999999997</c:v>
                </c:pt>
                <c:pt idx="692">
                  <c:v>5.4530000000000003</c:v>
                </c:pt>
                <c:pt idx="693">
                  <c:v>5.4420000000000002</c:v>
                </c:pt>
                <c:pt idx="694">
                  <c:v>5.43</c:v>
                </c:pt>
                <c:pt idx="695">
                  <c:v>5.4169999999999998</c:v>
                </c:pt>
                <c:pt idx="696">
                  <c:v>5.4039999999999999</c:v>
                </c:pt>
                <c:pt idx="697">
                  <c:v>5.39</c:v>
                </c:pt>
                <c:pt idx="698">
                  <c:v>5.375</c:v>
                </c:pt>
                <c:pt idx="699">
                  <c:v>5.3609999999999998</c:v>
                </c:pt>
                <c:pt idx="700">
                  <c:v>5.3460000000000001</c:v>
                </c:pt>
                <c:pt idx="701">
                  <c:v>5.3310000000000004</c:v>
                </c:pt>
                <c:pt idx="702">
                  <c:v>5.3159999999999998</c:v>
                </c:pt>
                <c:pt idx="703">
                  <c:v>5.3019999999999996</c:v>
                </c:pt>
                <c:pt idx="704">
                  <c:v>5.2869999999999999</c:v>
                </c:pt>
                <c:pt idx="705">
                  <c:v>5.274</c:v>
                </c:pt>
                <c:pt idx="706">
                  <c:v>5.2610000000000001</c:v>
                </c:pt>
                <c:pt idx="707">
                  <c:v>5.25</c:v>
                </c:pt>
                <c:pt idx="708">
                  <c:v>5.2389999999999999</c:v>
                </c:pt>
                <c:pt idx="709">
                  <c:v>5.2290000000000001</c:v>
                </c:pt>
                <c:pt idx="710">
                  <c:v>5.2210000000000001</c:v>
                </c:pt>
                <c:pt idx="711">
                  <c:v>5.2140000000000004</c:v>
                </c:pt>
                <c:pt idx="712">
                  <c:v>5.2089999999999996</c:v>
                </c:pt>
                <c:pt idx="713">
                  <c:v>5.2050000000000001</c:v>
                </c:pt>
                <c:pt idx="714">
                  <c:v>5.2030000000000003</c:v>
                </c:pt>
                <c:pt idx="715">
                  <c:v>5.2030000000000003</c:v>
                </c:pt>
                <c:pt idx="716">
                  <c:v>5.2039999999999997</c:v>
                </c:pt>
                <c:pt idx="717">
                  <c:v>5.2069999999999999</c:v>
                </c:pt>
                <c:pt idx="718">
                  <c:v>5.2119999999999997</c:v>
                </c:pt>
                <c:pt idx="719">
                  <c:v>5.2190000000000003</c:v>
                </c:pt>
                <c:pt idx="720">
                  <c:v>5.2279999999999998</c:v>
                </c:pt>
                <c:pt idx="721">
                  <c:v>5.2380000000000004</c:v>
                </c:pt>
                <c:pt idx="722">
                  <c:v>5.25</c:v>
                </c:pt>
                <c:pt idx="723">
                  <c:v>5.2640000000000002</c:v>
                </c:pt>
                <c:pt idx="724">
                  <c:v>5.2789999999999999</c:v>
                </c:pt>
                <c:pt idx="725">
                  <c:v>5.2960000000000003</c:v>
                </c:pt>
                <c:pt idx="726">
                  <c:v>5.3140000000000001</c:v>
                </c:pt>
                <c:pt idx="727">
                  <c:v>5.3330000000000002</c:v>
                </c:pt>
                <c:pt idx="728">
                  <c:v>5.3540000000000001</c:v>
                </c:pt>
                <c:pt idx="729">
                  <c:v>5.3760000000000003</c:v>
                </c:pt>
                <c:pt idx="730">
                  <c:v>5.3979999999999997</c:v>
                </c:pt>
                <c:pt idx="731">
                  <c:v>5.4219999999999997</c:v>
                </c:pt>
                <c:pt idx="732">
                  <c:v>5.4459999999999997</c:v>
                </c:pt>
                <c:pt idx="733">
                  <c:v>5.47</c:v>
                </c:pt>
                <c:pt idx="734">
                  <c:v>5.4950000000000001</c:v>
                </c:pt>
                <c:pt idx="735">
                  <c:v>5.5209999999999999</c:v>
                </c:pt>
                <c:pt idx="736">
                  <c:v>5.5460000000000003</c:v>
                </c:pt>
                <c:pt idx="737">
                  <c:v>5.5709999999999997</c:v>
                </c:pt>
                <c:pt idx="738">
                  <c:v>5.5949999999999998</c:v>
                </c:pt>
                <c:pt idx="739">
                  <c:v>5.6189999999999998</c:v>
                </c:pt>
                <c:pt idx="740">
                  <c:v>5.641</c:v>
                </c:pt>
                <c:pt idx="741">
                  <c:v>5.6630000000000003</c:v>
                </c:pt>
                <c:pt idx="742">
                  <c:v>5.6829999999999998</c:v>
                </c:pt>
                <c:pt idx="743">
                  <c:v>5.7</c:v>
                </c:pt>
                <c:pt idx="744">
                  <c:v>5.7149999999999999</c:v>
                </c:pt>
                <c:pt idx="745">
                  <c:v>5.7270000000000003</c:v>
                </c:pt>
                <c:pt idx="746">
                  <c:v>5.734</c:v>
                </c:pt>
                <c:pt idx="747">
                  <c:v>5.7359999999999998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50-4883-9BA5-81D56F346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088304"/>
        <c:axId val="1678003200"/>
      </c:scatterChart>
      <c:valAx>
        <c:axId val="126708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Z</a:t>
                </a:r>
                <a:r>
                  <a:rPr lang="en-US" sz="1600" baseline="0" dirty="0">
                    <a:solidFill>
                      <a:schemeClr val="tx1"/>
                    </a:solidFill>
                  </a:rPr>
                  <a:t> (mm)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8003200"/>
        <c:crosses val="autoZero"/>
        <c:crossBetween val="midCat"/>
      </c:valAx>
      <c:valAx>
        <c:axId val="167800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Beam radius(mm)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7088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profile at the top of the Ceramic</a:t>
            </a:r>
          </a:p>
        </c:rich>
      </c:tx>
      <c:layout>
        <c:manualLayout>
          <c:xMode val="edge"/>
          <c:yMode val="edge"/>
          <c:x val="0.14832337296308459"/>
          <c:y val="0.76252088989835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3"/>
              <c:layout>
                <c:manualLayout>
                  <c:x val="-0.19249914249469616"/>
                  <c:y val="-9.5153694438301226E-2"/>
                </c:manualLayout>
              </c:layout>
              <c:tx>
                <c:rich>
                  <a:bodyPr/>
                  <a:lstStyle/>
                  <a:p>
                    <a:fld id="{28972CA0-C265-4899-BD30-0361546AC311}" type="YVALUE">
                      <a:rPr lang="en-US" altLang="zh-CN" sz="140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[Y 值]</a:t>
                    </a:fld>
                    <a:r>
                      <a:rPr lang="en-US" sz="14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fld id="{08AFD059-9F44-4E8E-84F5-5AB4E808B03D}" type="XVALUE">
                      <a:rPr lang="en-US" altLang="zh-CN" sz="140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[X 值]</a:t>
                    </a:fld>
                    <a:endParaRPr lang="en-US" sz="1400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5A-4CC8-884E-6D6D3D5D1D65}"/>
                </c:ext>
                <c:ext xmlns:c15="http://schemas.microsoft.com/office/drawing/2012/chart" uri="{CE6537A1-D6FC-4f65-9D91-7224C49458BB}">
                  <c15:layout>
                    <c:manualLayout>
                      <c:w val="0.30146719160104984"/>
                      <c:h val="0.115601851851851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65"/>
              <c:layout>
                <c:manualLayout>
                  <c:x val="-0.15947929011264625"/>
                  <c:y val="-0.12165109170556007"/>
                </c:manualLayout>
              </c:layout>
              <c:tx>
                <c:rich>
                  <a:bodyPr/>
                  <a:lstStyle/>
                  <a:p>
                    <a:fld id="{3B9759CD-3E1B-43D3-8C22-1C699564ED6D}" type="YVALUE"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[Y 值]</a:t>
                    </a:fld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fld id="{0404198D-8D09-4B10-A4BF-78DA6479D923}" type="XVALUE"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[X 值]</a:t>
                    </a:fld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5A-4CC8-884E-6D6D3D5D1D65}"/>
                </c:ext>
                <c:ext xmlns:c15="http://schemas.microsoft.com/office/drawing/2012/chart" uri="{CE6537A1-D6FC-4f65-9D91-7224C49458BB}">
                  <c15:layout>
                    <c:manualLayout>
                      <c:w val="0.27041089476368241"/>
                      <c:h val="0.1156018840206721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Sheet1!$O$1:$O$419</c:f>
              <c:numCache>
                <c:formatCode>General</c:formatCode>
                <c:ptCount val="419"/>
                <c:pt idx="0">
                  <c:v>-60.75</c:v>
                </c:pt>
                <c:pt idx="1">
                  <c:v>-61.250599999999999</c:v>
                </c:pt>
                <c:pt idx="2">
                  <c:v>-61.751199999999997</c:v>
                </c:pt>
                <c:pt idx="3">
                  <c:v>-62.251800000000003</c:v>
                </c:pt>
                <c:pt idx="4">
                  <c:v>-62.752400000000002</c:v>
                </c:pt>
                <c:pt idx="5">
                  <c:v>-63.253</c:v>
                </c:pt>
                <c:pt idx="6">
                  <c:v>-63.753599999999999</c:v>
                </c:pt>
                <c:pt idx="7">
                  <c:v>-64.254199999999997</c:v>
                </c:pt>
                <c:pt idx="8">
                  <c:v>-64.754800000000003</c:v>
                </c:pt>
                <c:pt idx="9">
                  <c:v>-65.255399999999995</c:v>
                </c:pt>
                <c:pt idx="10">
                  <c:v>-65.756</c:v>
                </c:pt>
                <c:pt idx="11">
                  <c:v>-66.256600000000006</c:v>
                </c:pt>
                <c:pt idx="12">
                  <c:v>-66.757199999999997</c:v>
                </c:pt>
                <c:pt idx="13">
                  <c:v>-67.257800000000003</c:v>
                </c:pt>
                <c:pt idx="14">
                  <c:v>-67.758399999999995</c:v>
                </c:pt>
                <c:pt idx="15">
                  <c:v>-68.259</c:v>
                </c:pt>
                <c:pt idx="16">
                  <c:v>-68.759600000000006</c:v>
                </c:pt>
                <c:pt idx="17">
                  <c:v>-69.260199999999998</c:v>
                </c:pt>
                <c:pt idx="18">
                  <c:v>-69.760800000000003</c:v>
                </c:pt>
                <c:pt idx="19">
                  <c:v>-70.261399999999995</c:v>
                </c:pt>
                <c:pt idx="20">
                  <c:v>-70.762</c:v>
                </c:pt>
                <c:pt idx="21">
                  <c:v>-71.262600000000006</c:v>
                </c:pt>
                <c:pt idx="22">
                  <c:v>-71.763199999999998</c:v>
                </c:pt>
                <c:pt idx="23">
                  <c:v>-72.263800000000003</c:v>
                </c:pt>
                <c:pt idx="24">
                  <c:v>-72.764399999999995</c:v>
                </c:pt>
                <c:pt idx="25">
                  <c:v>-73.265000000000001</c:v>
                </c:pt>
                <c:pt idx="26">
                  <c:v>-73.765600000000006</c:v>
                </c:pt>
                <c:pt idx="27">
                  <c:v>-74.266099999999994</c:v>
                </c:pt>
                <c:pt idx="28">
                  <c:v>-74.7667</c:v>
                </c:pt>
                <c:pt idx="29">
                  <c:v>-75.267300000000006</c:v>
                </c:pt>
                <c:pt idx="30">
                  <c:v>-75.767899999999997</c:v>
                </c:pt>
                <c:pt idx="31">
                  <c:v>-76.268500000000003</c:v>
                </c:pt>
                <c:pt idx="32">
                  <c:v>-76.769099999999995</c:v>
                </c:pt>
                <c:pt idx="33">
                  <c:v>-77.2697</c:v>
                </c:pt>
                <c:pt idx="34">
                  <c:v>-77.770300000000006</c:v>
                </c:pt>
                <c:pt idx="35">
                  <c:v>-78.270899999999997</c:v>
                </c:pt>
                <c:pt idx="36">
                  <c:v>-78.771500000000003</c:v>
                </c:pt>
                <c:pt idx="37">
                  <c:v>-79.272099999999995</c:v>
                </c:pt>
                <c:pt idx="38">
                  <c:v>-79.7727</c:v>
                </c:pt>
                <c:pt idx="39">
                  <c:v>-80.273300000000006</c:v>
                </c:pt>
                <c:pt idx="40">
                  <c:v>-80.773899999999998</c:v>
                </c:pt>
                <c:pt idx="41">
                  <c:v>-81.274500000000003</c:v>
                </c:pt>
                <c:pt idx="42">
                  <c:v>-81.775099999999995</c:v>
                </c:pt>
                <c:pt idx="43">
                  <c:v>-82.275700000000001</c:v>
                </c:pt>
                <c:pt idx="44">
                  <c:v>-82.776300000000006</c:v>
                </c:pt>
                <c:pt idx="45">
                  <c:v>-83.276899999999998</c:v>
                </c:pt>
                <c:pt idx="46">
                  <c:v>-83.777500000000003</c:v>
                </c:pt>
                <c:pt idx="47">
                  <c:v>-84.278099999999995</c:v>
                </c:pt>
                <c:pt idx="48">
                  <c:v>-84.778700000000001</c:v>
                </c:pt>
                <c:pt idx="49">
                  <c:v>-85.279300000000006</c:v>
                </c:pt>
                <c:pt idx="50">
                  <c:v>-85.779899999999998</c:v>
                </c:pt>
                <c:pt idx="51">
                  <c:v>-86.280500000000004</c:v>
                </c:pt>
                <c:pt idx="52">
                  <c:v>-86.781099999999995</c:v>
                </c:pt>
                <c:pt idx="53">
                  <c:v>-87.281700000000001</c:v>
                </c:pt>
                <c:pt idx="54">
                  <c:v>-87.782300000000006</c:v>
                </c:pt>
                <c:pt idx="55">
                  <c:v>-88.282899999999998</c:v>
                </c:pt>
                <c:pt idx="56">
                  <c:v>-88.783500000000004</c:v>
                </c:pt>
                <c:pt idx="57">
                  <c:v>-89.284099999999995</c:v>
                </c:pt>
                <c:pt idx="58">
                  <c:v>-89.784700000000001</c:v>
                </c:pt>
                <c:pt idx="59">
                  <c:v>-90.285300000000007</c:v>
                </c:pt>
                <c:pt idx="60">
                  <c:v>-90.785899999999998</c:v>
                </c:pt>
                <c:pt idx="61">
                  <c:v>-91.286500000000004</c:v>
                </c:pt>
                <c:pt idx="62">
                  <c:v>-91.787099999999995</c:v>
                </c:pt>
                <c:pt idx="63">
                  <c:v>-92.287700000000001</c:v>
                </c:pt>
                <c:pt idx="64">
                  <c:v>-92.788300000000007</c:v>
                </c:pt>
                <c:pt idx="65">
                  <c:v>-93.288899999999998</c:v>
                </c:pt>
                <c:pt idx="66">
                  <c:v>-93.789500000000004</c:v>
                </c:pt>
                <c:pt idx="67">
                  <c:v>-94.290099999999995</c:v>
                </c:pt>
                <c:pt idx="68">
                  <c:v>-94.790700000000001</c:v>
                </c:pt>
                <c:pt idx="69">
                  <c:v>-95.291300000000007</c:v>
                </c:pt>
                <c:pt idx="70">
                  <c:v>-95.791899999999998</c:v>
                </c:pt>
                <c:pt idx="71">
                  <c:v>-96.292500000000004</c:v>
                </c:pt>
                <c:pt idx="72">
                  <c:v>-96.793099999999995</c:v>
                </c:pt>
                <c:pt idx="73">
                  <c:v>-97.293700000000001</c:v>
                </c:pt>
                <c:pt idx="74">
                  <c:v>-97.794300000000007</c:v>
                </c:pt>
                <c:pt idx="75">
                  <c:v>-98.294899999999998</c:v>
                </c:pt>
                <c:pt idx="76">
                  <c:v>-98.795500000000004</c:v>
                </c:pt>
                <c:pt idx="77">
                  <c:v>-99.296099999999996</c:v>
                </c:pt>
                <c:pt idx="78">
                  <c:v>-99.796700000000001</c:v>
                </c:pt>
                <c:pt idx="79">
                  <c:v>-100.297</c:v>
                </c:pt>
                <c:pt idx="80">
                  <c:v>-100.798</c:v>
                </c:pt>
                <c:pt idx="81">
                  <c:v>-101.298</c:v>
                </c:pt>
                <c:pt idx="82">
                  <c:v>-101.79900000000001</c:v>
                </c:pt>
                <c:pt idx="83">
                  <c:v>-102.3</c:v>
                </c:pt>
                <c:pt idx="84">
                  <c:v>-102.8</c:v>
                </c:pt>
                <c:pt idx="85">
                  <c:v>-103.301</c:v>
                </c:pt>
                <c:pt idx="86">
                  <c:v>-103.801</c:v>
                </c:pt>
                <c:pt idx="87">
                  <c:v>-104.30200000000001</c:v>
                </c:pt>
                <c:pt idx="88">
                  <c:v>-104.803</c:v>
                </c:pt>
                <c:pt idx="89">
                  <c:v>-105.303</c:v>
                </c:pt>
                <c:pt idx="90">
                  <c:v>-105.804</c:v>
                </c:pt>
                <c:pt idx="91">
                  <c:v>-106.304</c:v>
                </c:pt>
                <c:pt idx="92">
                  <c:v>-106.80500000000001</c:v>
                </c:pt>
                <c:pt idx="93">
                  <c:v>-107.306</c:v>
                </c:pt>
                <c:pt idx="94">
                  <c:v>-107.806</c:v>
                </c:pt>
                <c:pt idx="95">
                  <c:v>-108.307</c:v>
                </c:pt>
                <c:pt idx="96">
                  <c:v>-108.807</c:v>
                </c:pt>
                <c:pt idx="97">
                  <c:v>-109.30800000000001</c:v>
                </c:pt>
                <c:pt idx="98">
                  <c:v>-109.809</c:v>
                </c:pt>
                <c:pt idx="99">
                  <c:v>-110.309</c:v>
                </c:pt>
                <c:pt idx="100">
                  <c:v>-110.81</c:v>
                </c:pt>
                <c:pt idx="101">
                  <c:v>-111.31</c:v>
                </c:pt>
                <c:pt idx="102">
                  <c:v>-111.81100000000001</c:v>
                </c:pt>
                <c:pt idx="103">
                  <c:v>-112.312</c:v>
                </c:pt>
                <c:pt idx="104">
                  <c:v>-112.812</c:v>
                </c:pt>
                <c:pt idx="105">
                  <c:v>-113.313</c:v>
                </c:pt>
                <c:pt idx="106">
                  <c:v>-113.813</c:v>
                </c:pt>
                <c:pt idx="107">
                  <c:v>-114.31399999999999</c:v>
                </c:pt>
                <c:pt idx="108">
                  <c:v>-114.815</c:v>
                </c:pt>
                <c:pt idx="109">
                  <c:v>-115.315</c:v>
                </c:pt>
                <c:pt idx="110">
                  <c:v>-115.816</c:v>
                </c:pt>
                <c:pt idx="111">
                  <c:v>-116.316</c:v>
                </c:pt>
                <c:pt idx="112">
                  <c:v>-116.81699999999999</c:v>
                </c:pt>
                <c:pt idx="113">
                  <c:v>-117.318</c:v>
                </c:pt>
                <c:pt idx="114">
                  <c:v>-117.818</c:v>
                </c:pt>
                <c:pt idx="115">
                  <c:v>-118.319</c:v>
                </c:pt>
                <c:pt idx="116">
                  <c:v>-118.819</c:v>
                </c:pt>
                <c:pt idx="117">
                  <c:v>-119.32</c:v>
                </c:pt>
                <c:pt idx="118">
                  <c:v>-119.821</c:v>
                </c:pt>
                <c:pt idx="119">
                  <c:v>-120.321</c:v>
                </c:pt>
                <c:pt idx="120">
                  <c:v>-120.822</c:v>
                </c:pt>
                <c:pt idx="121">
                  <c:v>-121.322</c:v>
                </c:pt>
                <c:pt idx="122">
                  <c:v>-121.82299999999999</c:v>
                </c:pt>
                <c:pt idx="123">
                  <c:v>-122.324</c:v>
                </c:pt>
                <c:pt idx="124">
                  <c:v>-122.824</c:v>
                </c:pt>
                <c:pt idx="125">
                  <c:v>-123.325</c:v>
                </c:pt>
                <c:pt idx="126">
                  <c:v>-123.825</c:v>
                </c:pt>
                <c:pt idx="127">
                  <c:v>-124.32599999999999</c:v>
                </c:pt>
                <c:pt idx="128">
                  <c:v>-124.827</c:v>
                </c:pt>
                <c:pt idx="129">
                  <c:v>-125.327</c:v>
                </c:pt>
                <c:pt idx="130">
                  <c:v>-125.828</c:v>
                </c:pt>
                <c:pt idx="131">
                  <c:v>-126.328</c:v>
                </c:pt>
                <c:pt idx="132">
                  <c:v>-126.82899999999999</c:v>
                </c:pt>
                <c:pt idx="133">
                  <c:v>-127.33</c:v>
                </c:pt>
                <c:pt idx="134">
                  <c:v>-127.83</c:v>
                </c:pt>
                <c:pt idx="135">
                  <c:v>-128.33099999999999</c:v>
                </c:pt>
                <c:pt idx="136">
                  <c:v>-128.83099999999999</c:v>
                </c:pt>
                <c:pt idx="137">
                  <c:v>-129.33199999999999</c:v>
                </c:pt>
                <c:pt idx="138">
                  <c:v>-129.833</c:v>
                </c:pt>
                <c:pt idx="139">
                  <c:v>-130.333</c:v>
                </c:pt>
                <c:pt idx="140">
                  <c:v>-130.834</c:v>
                </c:pt>
                <c:pt idx="141">
                  <c:v>-131.334</c:v>
                </c:pt>
                <c:pt idx="142">
                  <c:v>-131.83500000000001</c:v>
                </c:pt>
                <c:pt idx="143">
                  <c:v>-132.33600000000001</c:v>
                </c:pt>
                <c:pt idx="144">
                  <c:v>-132.83600000000001</c:v>
                </c:pt>
                <c:pt idx="145">
                  <c:v>-133.33699999999999</c:v>
                </c:pt>
                <c:pt idx="146">
                  <c:v>-133.83699999999999</c:v>
                </c:pt>
                <c:pt idx="147">
                  <c:v>-134.33799999999999</c:v>
                </c:pt>
                <c:pt idx="148">
                  <c:v>-134.839</c:v>
                </c:pt>
                <c:pt idx="149">
                  <c:v>-135.339</c:v>
                </c:pt>
                <c:pt idx="150">
                  <c:v>-135.84</c:v>
                </c:pt>
                <c:pt idx="151">
                  <c:v>-136.34</c:v>
                </c:pt>
                <c:pt idx="152">
                  <c:v>-136.84100000000001</c:v>
                </c:pt>
                <c:pt idx="153">
                  <c:v>-137.34200000000001</c:v>
                </c:pt>
                <c:pt idx="154">
                  <c:v>-137.84200000000001</c:v>
                </c:pt>
                <c:pt idx="155">
                  <c:v>-138.34299999999999</c:v>
                </c:pt>
                <c:pt idx="156">
                  <c:v>-138.84299999999999</c:v>
                </c:pt>
                <c:pt idx="157">
                  <c:v>-139.34399999999999</c:v>
                </c:pt>
                <c:pt idx="158">
                  <c:v>-139.84399999999999</c:v>
                </c:pt>
                <c:pt idx="159">
                  <c:v>-140.345</c:v>
                </c:pt>
                <c:pt idx="160">
                  <c:v>-140.846</c:v>
                </c:pt>
                <c:pt idx="161">
                  <c:v>-141.346</c:v>
                </c:pt>
                <c:pt idx="162">
                  <c:v>-141.84700000000001</c:v>
                </c:pt>
                <c:pt idx="163">
                  <c:v>-142.34700000000001</c:v>
                </c:pt>
                <c:pt idx="164">
                  <c:v>-142.84800000000001</c:v>
                </c:pt>
                <c:pt idx="165">
                  <c:v>-143.34899999999999</c:v>
                </c:pt>
                <c:pt idx="166">
                  <c:v>-143.84899999999999</c:v>
                </c:pt>
                <c:pt idx="167">
                  <c:v>-144.35</c:v>
                </c:pt>
                <c:pt idx="168">
                  <c:v>-144.85</c:v>
                </c:pt>
                <c:pt idx="169">
                  <c:v>-145.351</c:v>
                </c:pt>
                <c:pt idx="170">
                  <c:v>-145.852</c:v>
                </c:pt>
                <c:pt idx="171">
                  <c:v>-146.352</c:v>
                </c:pt>
                <c:pt idx="172">
                  <c:v>-146.85300000000001</c:v>
                </c:pt>
                <c:pt idx="173">
                  <c:v>-147.35300000000001</c:v>
                </c:pt>
                <c:pt idx="174">
                  <c:v>-147.85400000000001</c:v>
                </c:pt>
                <c:pt idx="175">
                  <c:v>-148.35499999999999</c:v>
                </c:pt>
                <c:pt idx="176">
                  <c:v>-148.85499999999999</c:v>
                </c:pt>
                <c:pt idx="177">
                  <c:v>-149.35599999999999</c:v>
                </c:pt>
                <c:pt idx="178">
                  <c:v>-149.85599999999999</c:v>
                </c:pt>
                <c:pt idx="179">
                  <c:v>-150.357</c:v>
                </c:pt>
                <c:pt idx="180">
                  <c:v>-150.858</c:v>
                </c:pt>
                <c:pt idx="181">
                  <c:v>-151.358</c:v>
                </c:pt>
                <c:pt idx="182">
                  <c:v>-151.85900000000001</c:v>
                </c:pt>
                <c:pt idx="183">
                  <c:v>-152.35900000000001</c:v>
                </c:pt>
                <c:pt idx="184">
                  <c:v>-152.86000000000001</c:v>
                </c:pt>
                <c:pt idx="185">
                  <c:v>-153.36099999999999</c:v>
                </c:pt>
                <c:pt idx="186">
                  <c:v>-153.86099999999999</c:v>
                </c:pt>
                <c:pt idx="187">
                  <c:v>-154.36199999999999</c:v>
                </c:pt>
                <c:pt idx="188">
                  <c:v>-154.86199999999999</c:v>
                </c:pt>
                <c:pt idx="189">
                  <c:v>-155.363</c:v>
                </c:pt>
                <c:pt idx="190">
                  <c:v>-155.864</c:v>
                </c:pt>
                <c:pt idx="191">
                  <c:v>-156.364</c:v>
                </c:pt>
                <c:pt idx="192">
                  <c:v>-156.86500000000001</c:v>
                </c:pt>
                <c:pt idx="193">
                  <c:v>-157.36500000000001</c:v>
                </c:pt>
                <c:pt idx="194">
                  <c:v>-157.86600000000001</c:v>
                </c:pt>
                <c:pt idx="195">
                  <c:v>-158.36699999999999</c:v>
                </c:pt>
                <c:pt idx="196">
                  <c:v>-158.86699999999999</c:v>
                </c:pt>
                <c:pt idx="197">
                  <c:v>-159.36799999999999</c:v>
                </c:pt>
                <c:pt idx="198">
                  <c:v>-159.86799999999999</c:v>
                </c:pt>
                <c:pt idx="199">
                  <c:v>-160.369</c:v>
                </c:pt>
                <c:pt idx="200">
                  <c:v>-160.87</c:v>
                </c:pt>
                <c:pt idx="201">
                  <c:v>-161.37</c:v>
                </c:pt>
                <c:pt idx="202">
                  <c:v>-161.87100000000001</c:v>
                </c:pt>
                <c:pt idx="203">
                  <c:v>-162.37100000000001</c:v>
                </c:pt>
                <c:pt idx="204">
                  <c:v>-162.87200000000001</c:v>
                </c:pt>
                <c:pt idx="205">
                  <c:v>-163.37299999999999</c:v>
                </c:pt>
                <c:pt idx="206">
                  <c:v>-163.87299999999999</c:v>
                </c:pt>
                <c:pt idx="207">
                  <c:v>-164.374</c:v>
                </c:pt>
                <c:pt idx="208">
                  <c:v>-164.874</c:v>
                </c:pt>
                <c:pt idx="209">
                  <c:v>-165.375</c:v>
                </c:pt>
                <c:pt idx="210">
                  <c:v>-165.876</c:v>
                </c:pt>
                <c:pt idx="211">
                  <c:v>-166.376</c:v>
                </c:pt>
                <c:pt idx="212">
                  <c:v>-166.87700000000001</c:v>
                </c:pt>
                <c:pt idx="213">
                  <c:v>-167.37700000000001</c:v>
                </c:pt>
                <c:pt idx="214">
                  <c:v>-167.87799999999999</c:v>
                </c:pt>
                <c:pt idx="215">
                  <c:v>-168.37899999999999</c:v>
                </c:pt>
                <c:pt idx="216">
                  <c:v>-168.87899999999999</c:v>
                </c:pt>
                <c:pt idx="217">
                  <c:v>-169.38</c:v>
                </c:pt>
                <c:pt idx="218">
                  <c:v>-169.88</c:v>
                </c:pt>
                <c:pt idx="219">
                  <c:v>-170.381</c:v>
                </c:pt>
                <c:pt idx="220">
                  <c:v>-170.88200000000001</c:v>
                </c:pt>
                <c:pt idx="221">
                  <c:v>-171.38200000000001</c:v>
                </c:pt>
                <c:pt idx="222">
                  <c:v>-171.88300000000001</c:v>
                </c:pt>
                <c:pt idx="223">
                  <c:v>-172.38300000000001</c:v>
                </c:pt>
                <c:pt idx="224">
                  <c:v>-172.88399999999999</c:v>
                </c:pt>
                <c:pt idx="225">
                  <c:v>-173.38499999999999</c:v>
                </c:pt>
                <c:pt idx="226">
                  <c:v>-173.88499999999999</c:v>
                </c:pt>
                <c:pt idx="227">
                  <c:v>-174.386</c:v>
                </c:pt>
                <c:pt idx="228">
                  <c:v>-174.886</c:v>
                </c:pt>
                <c:pt idx="229">
                  <c:v>-175.387</c:v>
                </c:pt>
                <c:pt idx="230">
                  <c:v>-175.88800000000001</c:v>
                </c:pt>
                <c:pt idx="231">
                  <c:v>-176.38800000000001</c:v>
                </c:pt>
                <c:pt idx="232">
                  <c:v>-176.88900000000001</c:v>
                </c:pt>
                <c:pt idx="233">
                  <c:v>-177.38900000000001</c:v>
                </c:pt>
                <c:pt idx="234">
                  <c:v>-177.89</c:v>
                </c:pt>
                <c:pt idx="235">
                  <c:v>-178.39099999999999</c:v>
                </c:pt>
                <c:pt idx="236">
                  <c:v>-178.89099999999999</c:v>
                </c:pt>
                <c:pt idx="237">
                  <c:v>-179.392</c:v>
                </c:pt>
                <c:pt idx="238">
                  <c:v>-179.892</c:v>
                </c:pt>
                <c:pt idx="239">
                  <c:v>-180.393</c:v>
                </c:pt>
                <c:pt idx="240">
                  <c:v>-180.89400000000001</c:v>
                </c:pt>
                <c:pt idx="241">
                  <c:v>-181.39400000000001</c:v>
                </c:pt>
                <c:pt idx="242">
                  <c:v>-181.89500000000001</c:v>
                </c:pt>
                <c:pt idx="243">
                  <c:v>-182.39500000000001</c:v>
                </c:pt>
                <c:pt idx="244">
                  <c:v>-182.89599999999999</c:v>
                </c:pt>
                <c:pt idx="245">
                  <c:v>-183.39699999999999</c:v>
                </c:pt>
                <c:pt idx="246">
                  <c:v>-183.89699999999999</c:v>
                </c:pt>
                <c:pt idx="247">
                  <c:v>-184.398</c:v>
                </c:pt>
                <c:pt idx="248">
                  <c:v>-184.898</c:v>
                </c:pt>
                <c:pt idx="249">
                  <c:v>-185.399</c:v>
                </c:pt>
                <c:pt idx="250">
                  <c:v>-185.9</c:v>
                </c:pt>
                <c:pt idx="251">
                  <c:v>-186.4</c:v>
                </c:pt>
                <c:pt idx="252">
                  <c:v>-186.90100000000001</c:v>
                </c:pt>
                <c:pt idx="253">
                  <c:v>-187.40100000000001</c:v>
                </c:pt>
                <c:pt idx="254">
                  <c:v>-187.90199999999999</c:v>
                </c:pt>
                <c:pt idx="255">
                  <c:v>-188.40299999999999</c:v>
                </c:pt>
                <c:pt idx="256">
                  <c:v>-188.90299999999999</c:v>
                </c:pt>
                <c:pt idx="257">
                  <c:v>-189.404</c:v>
                </c:pt>
                <c:pt idx="258">
                  <c:v>-189.904</c:v>
                </c:pt>
                <c:pt idx="259">
                  <c:v>-190.405</c:v>
                </c:pt>
                <c:pt idx="260">
                  <c:v>-190.90600000000001</c:v>
                </c:pt>
                <c:pt idx="261">
                  <c:v>-191.40600000000001</c:v>
                </c:pt>
                <c:pt idx="262">
                  <c:v>-191.90700000000001</c:v>
                </c:pt>
                <c:pt idx="263">
                  <c:v>-192.40700000000001</c:v>
                </c:pt>
                <c:pt idx="264">
                  <c:v>-192.90799999999999</c:v>
                </c:pt>
                <c:pt idx="265">
                  <c:v>-193.40799999999999</c:v>
                </c:pt>
                <c:pt idx="266">
                  <c:v>-193.90899999999999</c:v>
                </c:pt>
                <c:pt idx="267">
                  <c:v>-194.41</c:v>
                </c:pt>
                <c:pt idx="268">
                  <c:v>-194.91</c:v>
                </c:pt>
                <c:pt idx="269">
                  <c:v>-195.411</c:v>
                </c:pt>
                <c:pt idx="270">
                  <c:v>-195.911</c:v>
                </c:pt>
                <c:pt idx="271">
                  <c:v>-196.41200000000001</c:v>
                </c:pt>
                <c:pt idx="272">
                  <c:v>-196.91300000000001</c:v>
                </c:pt>
                <c:pt idx="273">
                  <c:v>-197.41300000000001</c:v>
                </c:pt>
                <c:pt idx="274">
                  <c:v>-197.91399999999999</c:v>
                </c:pt>
                <c:pt idx="275">
                  <c:v>-198.41399999999999</c:v>
                </c:pt>
                <c:pt idx="276">
                  <c:v>-198.91499999999999</c:v>
                </c:pt>
                <c:pt idx="277">
                  <c:v>-199.416</c:v>
                </c:pt>
                <c:pt idx="278">
                  <c:v>-199.916</c:v>
                </c:pt>
                <c:pt idx="279">
                  <c:v>-200.417</c:v>
                </c:pt>
                <c:pt idx="280">
                  <c:v>-200.917</c:v>
                </c:pt>
                <c:pt idx="281">
                  <c:v>-201.41800000000001</c:v>
                </c:pt>
                <c:pt idx="282">
                  <c:v>-201.91900000000001</c:v>
                </c:pt>
                <c:pt idx="283">
                  <c:v>-202.41900000000001</c:v>
                </c:pt>
                <c:pt idx="284">
                  <c:v>-202.92</c:v>
                </c:pt>
                <c:pt idx="285">
                  <c:v>-203.42</c:v>
                </c:pt>
                <c:pt idx="286">
                  <c:v>-203.92099999999999</c:v>
                </c:pt>
                <c:pt idx="287">
                  <c:v>-204.422</c:v>
                </c:pt>
                <c:pt idx="288">
                  <c:v>-204.922</c:v>
                </c:pt>
                <c:pt idx="289">
                  <c:v>-205.423</c:v>
                </c:pt>
                <c:pt idx="290">
                  <c:v>-205.923</c:v>
                </c:pt>
                <c:pt idx="291">
                  <c:v>-206.42400000000001</c:v>
                </c:pt>
                <c:pt idx="292">
                  <c:v>-206.92500000000001</c:v>
                </c:pt>
                <c:pt idx="293">
                  <c:v>-207.42500000000001</c:v>
                </c:pt>
                <c:pt idx="294">
                  <c:v>-207.92599999999999</c:v>
                </c:pt>
                <c:pt idx="295">
                  <c:v>-208.42599999999999</c:v>
                </c:pt>
                <c:pt idx="296">
                  <c:v>-208.92699999999999</c:v>
                </c:pt>
                <c:pt idx="297">
                  <c:v>-209.428</c:v>
                </c:pt>
                <c:pt idx="298">
                  <c:v>-209.928</c:v>
                </c:pt>
                <c:pt idx="299">
                  <c:v>-210.429</c:v>
                </c:pt>
                <c:pt idx="300">
                  <c:v>-210.929</c:v>
                </c:pt>
                <c:pt idx="301">
                  <c:v>-211.43</c:v>
                </c:pt>
                <c:pt idx="302">
                  <c:v>-211.93100000000001</c:v>
                </c:pt>
                <c:pt idx="303">
                  <c:v>-212.43100000000001</c:v>
                </c:pt>
                <c:pt idx="304">
                  <c:v>-212.93199999999999</c:v>
                </c:pt>
                <c:pt idx="305">
                  <c:v>-213.43199999999999</c:v>
                </c:pt>
                <c:pt idx="306">
                  <c:v>-213.93299999999999</c:v>
                </c:pt>
                <c:pt idx="307">
                  <c:v>-214.434</c:v>
                </c:pt>
                <c:pt idx="308">
                  <c:v>-214.934</c:v>
                </c:pt>
                <c:pt idx="309">
                  <c:v>-215.435</c:v>
                </c:pt>
                <c:pt idx="310">
                  <c:v>-215.935</c:v>
                </c:pt>
                <c:pt idx="311">
                  <c:v>-216.43600000000001</c:v>
                </c:pt>
                <c:pt idx="312">
                  <c:v>-216.93700000000001</c:v>
                </c:pt>
                <c:pt idx="313">
                  <c:v>-217.43700000000001</c:v>
                </c:pt>
                <c:pt idx="314">
                  <c:v>-217.93799999999999</c:v>
                </c:pt>
                <c:pt idx="315">
                  <c:v>-218.43799999999999</c:v>
                </c:pt>
                <c:pt idx="316">
                  <c:v>-218.93899999999999</c:v>
                </c:pt>
                <c:pt idx="317">
                  <c:v>-219.44</c:v>
                </c:pt>
                <c:pt idx="318">
                  <c:v>-219.94</c:v>
                </c:pt>
                <c:pt idx="319">
                  <c:v>-220.441</c:v>
                </c:pt>
                <c:pt idx="320">
                  <c:v>-220.941</c:v>
                </c:pt>
                <c:pt idx="321">
                  <c:v>-221.44200000000001</c:v>
                </c:pt>
                <c:pt idx="322">
                  <c:v>-221.94300000000001</c:v>
                </c:pt>
                <c:pt idx="323">
                  <c:v>-222.44300000000001</c:v>
                </c:pt>
                <c:pt idx="324">
                  <c:v>-222.94399999999999</c:v>
                </c:pt>
                <c:pt idx="325">
                  <c:v>-223.44399999999999</c:v>
                </c:pt>
                <c:pt idx="326">
                  <c:v>-223.94499999999999</c:v>
                </c:pt>
                <c:pt idx="327">
                  <c:v>-224.446</c:v>
                </c:pt>
                <c:pt idx="328">
                  <c:v>-224.946</c:v>
                </c:pt>
                <c:pt idx="329">
                  <c:v>-225.447</c:v>
                </c:pt>
                <c:pt idx="330">
                  <c:v>-225.947</c:v>
                </c:pt>
                <c:pt idx="331">
                  <c:v>-226.44800000000001</c:v>
                </c:pt>
                <c:pt idx="332">
                  <c:v>-226.94900000000001</c:v>
                </c:pt>
                <c:pt idx="333">
                  <c:v>-227.44900000000001</c:v>
                </c:pt>
                <c:pt idx="334">
                  <c:v>-227.95</c:v>
                </c:pt>
                <c:pt idx="335">
                  <c:v>-228.45</c:v>
                </c:pt>
                <c:pt idx="336">
                  <c:v>-228.95099999999999</c:v>
                </c:pt>
                <c:pt idx="337">
                  <c:v>-229.452</c:v>
                </c:pt>
                <c:pt idx="338">
                  <c:v>-229.952</c:v>
                </c:pt>
                <c:pt idx="339">
                  <c:v>-230.453</c:v>
                </c:pt>
                <c:pt idx="340">
                  <c:v>-230.953</c:v>
                </c:pt>
                <c:pt idx="341">
                  <c:v>-231.45400000000001</c:v>
                </c:pt>
                <c:pt idx="342">
                  <c:v>-231.95500000000001</c:v>
                </c:pt>
                <c:pt idx="343">
                  <c:v>-232.45500000000001</c:v>
                </c:pt>
                <c:pt idx="344">
                  <c:v>-232.95599999999999</c:v>
                </c:pt>
                <c:pt idx="345">
                  <c:v>-233.45599999999999</c:v>
                </c:pt>
                <c:pt idx="346">
                  <c:v>-233.95699999999999</c:v>
                </c:pt>
                <c:pt idx="347">
                  <c:v>-234.458</c:v>
                </c:pt>
                <c:pt idx="348">
                  <c:v>-234.958</c:v>
                </c:pt>
                <c:pt idx="349">
                  <c:v>-235.459</c:v>
                </c:pt>
                <c:pt idx="350">
                  <c:v>-235.959</c:v>
                </c:pt>
                <c:pt idx="351">
                  <c:v>-236.46</c:v>
                </c:pt>
                <c:pt idx="352">
                  <c:v>-236.96100000000001</c:v>
                </c:pt>
                <c:pt idx="353">
                  <c:v>-237.46100000000001</c:v>
                </c:pt>
                <c:pt idx="354">
                  <c:v>-237.96199999999999</c:v>
                </c:pt>
                <c:pt idx="355">
                  <c:v>-238.46199999999999</c:v>
                </c:pt>
                <c:pt idx="356">
                  <c:v>-238.96299999999999</c:v>
                </c:pt>
                <c:pt idx="357">
                  <c:v>-239.464</c:v>
                </c:pt>
                <c:pt idx="358">
                  <c:v>-239.964</c:v>
                </c:pt>
                <c:pt idx="359">
                  <c:v>-240.465</c:v>
                </c:pt>
                <c:pt idx="360">
                  <c:v>-240.965</c:v>
                </c:pt>
                <c:pt idx="361">
                  <c:v>-241.46600000000001</c:v>
                </c:pt>
                <c:pt idx="362">
                  <c:v>-241.96700000000001</c:v>
                </c:pt>
                <c:pt idx="363">
                  <c:v>-242.46700000000001</c:v>
                </c:pt>
                <c:pt idx="364">
                  <c:v>-242.96799999999999</c:v>
                </c:pt>
                <c:pt idx="365">
                  <c:v>-243.46799999999999</c:v>
                </c:pt>
                <c:pt idx="366">
                  <c:v>-243.96899999999999</c:v>
                </c:pt>
                <c:pt idx="367">
                  <c:v>-244.46899999999999</c:v>
                </c:pt>
                <c:pt idx="368">
                  <c:v>-244.97</c:v>
                </c:pt>
                <c:pt idx="369">
                  <c:v>-245.471</c:v>
                </c:pt>
                <c:pt idx="370">
                  <c:v>-245.971</c:v>
                </c:pt>
                <c:pt idx="371">
                  <c:v>-246.47200000000001</c:v>
                </c:pt>
                <c:pt idx="372">
                  <c:v>-246.97200000000001</c:v>
                </c:pt>
                <c:pt idx="373">
                  <c:v>-247.47300000000001</c:v>
                </c:pt>
                <c:pt idx="374">
                  <c:v>-247.97399999999999</c:v>
                </c:pt>
                <c:pt idx="375">
                  <c:v>-248.47399999999999</c:v>
                </c:pt>
                <c:pt idx="376">
                  <c:v>-248.97499999999999</c:v>
                </c:pt>
                <c:pt idx="377">
                  <c:v>-249.47499999999999</c:v>
                </c:pt>
                <c:pt idx="378">
                  <c:v>-249.976</c:v>
                </c:pt>
                <c:pt idx="379">
                  <c:v>-250.477</c:v>
                </c:pt>
                <c:pt idx="380">
                  <c:v>-250.977</c:v>
                </c:pt>
                <c:pt idx="381">
                  <c:v>-251.47800000000001</c:v>
                </c:pt>
                <c:pt idx="382">
                  <c:v>-251.97800000000001</c:v>
                </c:pt>
                <c:pt idx="383">
                  <c:v>-252.47900000000001</c:v>
                </c:pt>
                <c:pt idx="384">
                  <c:v>-252.98</c:v>
                </c:pt>
                <c:pt idx="385">
                  <c:v>-253.48</c:v>
                </c:pt>
                <c:pt idx="386">
                  <c:v>-253.98099999999999</c:v>
                </c:pt>
                <c:pt idx="387">
                  <c:v>-254.48099999999999</c:v>
                </c:pt>
                <c:pt idx="388">
                  <c:v>-254.982</c:v>
                </c:pt>
                <c:pt idx="389">
                  <c:v>-255.483</c:v>
                </c:pt>
                <c:pt idx="390">
                  <c:v>-255.983</c:v>
                </c:pt>
                <c:pt idx="391">
                  <c:v>-256.48399999999998</c:v>
                </c:pt>
                <c:pt idx="392">
                  <c:v>-256.98399999999998</c:v>
                </c:pt>
                <c:pt idx="393">
                  <c:v>-257.48500000000001</c:v>
                </c:pt>
                <c:pt idx="394">
                  <c:v>-257.98599999999999</c:v>
                </c:pt>
                <c:pt idx="395">
                  <c:v>-258.48599999999999</c:v>
                </c:pt>
                <c:pt idx="396">
                  <c:v>-258.98700000000002</c:v>
                </c:pt>
                <c:pt idx="397">
                  <c:v>-259.48700000000002</c:v>
                </c:pt>
                <c:pt idx="398">
                  <c:v>-259.988</c:v>
                </c:pt>
                <c:pt idx="399">
                  <c:v>-260.48899999999998</c:v>
                </c:pt>
                <c:pt idx="400">
                  <c:v>-260.98899999999998</c:v>
                </c:pt>
                <c:pt idx="401">
                  <c:v>-261.49</c:v>
                </c:pt>
                <c:pt idx="402">
                  <c:v>-261.99</c:v>
                </c:pt>
                <c:pt idx="403">
                  <c:v>-262.49099999999999</c:v>
                </c:pt>
                <c:pt idx="404">
                  <c:v>-262.99200000000002</c:v>
                </c:pt>
                <c:pt idx="405">
                  <c:v>-263.49200000000002</c:v>
                </c:pt>
                <c:pt idx="406">
                  <c:v>-263.99299999999999</c:v>
                </c:pt>
                <c:pt idx="407">
                  <c:v>-264.49299999999999</c:v>
                </c:pt>
                <c:pt idx="408">
                  <c:v>-264.99400000000003</c:v>
                </c:pt>
                <c:pt idx="409">
                  <c:v>-265.495</c:v>
                </c:pt>
                <c:pt idx="410">
                  <c:v>-265.995</c:v>
                </c:pt>
                <c:pt idx="411">
                  <c:v>-266.49599999999998</c:v>
                </c:pt>
                <c:pt idx="412">
                  <c:v>-266.99599999999998</c:v>
                </c:pt>
                <c:pt idx="413">
                  <c:v>-267.49700000000001</c:v>
                </c:pt>
                <c:pt idx="414">
                  <c:v>-267.99799999999999</c:v>
                </c:pt>
                <c:pt idx="415">
                  <c:v>-268.49799999999999</c:v>
                </c:pt>
                <c:pt idx="416">
                  <c:v>-268.99900000000002</c:v>
                </c:pt>
                <c:pt idx="417">
                  <c:v>-269.49900000000002</c:v>
                </c:pt>
                <c:pt idx="418">
                  <c:v>-270</c:v>
                </c:pt>
              </c:numCache>
            </c:numRef>
          </c:xVal>
          <c:yVal>
            <c:numRef>
              <c:f>Sheet1!$R$1:$R$419</c:f>
              <c:numCache>
                <c:formatCode>0.00E+00</c:formatCode>
                <c:ptCount val="419"/>
                <c:pt idx="0">
                  <c:v>4205.8</c:v>
                </c:pt>
                <c:pt idx="1">
                  <c:v>5832.5</c:v>
                </c:pt>
                <c:pt idx="2">
                  <c:v>7217.1</c:v>
                </c:pt>
                <c:pt idx="3">
                  <c:v>6924.8</c:v>
                </c:pt>
                <c:pt idx="4">
                  <c:v>5833.6</c:v>
                </c:pt>
                <c:pt idx="5">
                  <c:v>5436.5</c:v>
                </c:pt>
                <c:pt idx="6">
                  <c:v>5102.3</c:v>
                </c:pt>
                <c:pt idx="7">
                  <c:v>4994.3</c:v>
                </c:pt>
                <c:pt idx="8">
                  <c:v>4970.5</c:v>
                </c:pt>
                <c:pt idx="9">
                  <c:v>4978.2</c:v>
                </c:pt>
                <c:pt idx="10">
                  <c:v>5061.6000000000004</c:v>
                </c:pt>
                <c:pt idx="11">
                  <c:v>5168.8</c:v>
                </c:pt>
                <c:pt idx="12">
                  <c:v>5311</c:v>
                </c:pt>
                <c:pt idx="13">
                  <c:v>5481.8</c:v>
                </c:pt>
                <c:pt idx="14">
                  <c:v>5672.1</c:v>
                </c:pt>
                <c:pt idx="15">
                  <c:v>5883.7</c:v>
                </c:pt>
                <c:pt idx="16">
                  <c:v>6113.7</c:v>
                </c:pt>
                <c:pt idx="17">
                  <c:v>6361.7</c:v>
                </c:pt>
                <c:pt idx="18">
                  <c:v>6627.8</c:v>
                </c:pt>
                <c:pt idx="19">
                  <c:v>6912.6</c:v>
                </c:pt>
                <c:pt idx="20">
                  <c:v>7216</c:v>
                </c:pt>
                <c:pt idx="21">
                  <c:v>7537.9</c:v>
                </c:pt>
                <c:pt idx="22">
                  <c:v>7879.2</c:v>
                </c:pt>
                <c:pt idx="23">
                  <c:v>8242</c:v>
                </c:pt>
                <c:pt idx="24">
                  <c:v>8624.7000000000007</c:v>
                </c:pt>
                <c:pt idx="25">
                  <c:v>9031</c:v>
                </c:pt>
                <c:pt idx="26">
                  <c:v>9460.1</c:v>
                </c:pt>
                <c:pt idx="27">
                  <c:v>9912</c:v>
                </c:pt>
                <c:pt idx="28">
                  <c:v>10390</c:v>
                </c:pt>
                <c:pt idx="29">
                  <c:v>10894</c:v>
                </c:pt>
                <c:pt idx="30">
                  <c:v>11424</c:v>
                </c:pt>
                <c:pt idx="31">
                  <c:v>11985</c:v>
                </c:pt>
                <c:pt idx="32">
                  <c:v>12575</c:v>
                </c:pt>
                <c:pt idx="33">
                  <c:v>13197</c:v>
                </c:pt>
                <c:pt idx="34">
                  <c:v>13853</c:v>
                </c:pt>
                <c:pt idx="35">
                  <c:v>14542</c:v>
                </c:pt>
                <c:pt idx="36">
                  <c:v>15269</c:v>
                </c:pt>
                <c:pt idx="37">
                  <c:v>16031</c:v>
                </c:pt>
                <c:pt idx="38">
                  <c:v>16833</c:v>
                </c:pt>
                <c:pt idx="39">
                  <c:v>17679</c:v>
                </c:pt>
                <c:pt idx="40">
                  <c:v>18569</c:v>
                </c:pt>
                <c:pt idx="41">
                  <c:v>19501</c:v>
                </c:pt>
                <c:pt idx="42">
                  <c:v>20482</c:v>
                </c:pt>
                <c:pt idx="43">
                  <c:v>21510</c:v>
                </c:pt>
                <c:pt idx="44">
                  <c:v>22589</c:v>
                </c:pt>
                <c:pt idx="45">
                  <c:v>23722</c:v>
                </c:pt>
                <c:pt idx="46">
                  <c:v>24906</c:v>
                </c:pt>
                <c:pt idx="47">
                  <c:v>26146</c:v>
                </c:pt>
                <c:pt idx="48">
                  <c:v>27439</c:v>
                </c:pt>
                <c:pt idx="49">
                  <c:v>28787</c:v>
                </c:pt>
                <c:pt idx="50">
                  <c:v>30181</c:v>
                </c:pt>
                <c:pt idx="51">
                  <c:v>31629</c:v>
                </c:pt>
                <c:pt idx="52">
                  <c:v>33123</c:v>
                </c:pt>
                <c:pt idx="53">
                  <c:v>34630</c:v>
                </c:pt>
                <c:pt idx="54">
                  <c:v>36166</c:v>
                </c:pt>
                <c:pt idx="55">
                  <c:v>37666</c:v>
                </c:pt>
                <c:pt idx="56">
                  <c:v>39090</c:v>
                </c:pt>
                <c:pt idx="57">
                  <c:v>40519</c:v>
                </c:pt>
                <c:pt idx="58">
                  <c:v>41726</c:v>
                </c:pt>
                <c:pt idx="59">
                  <c:v>42855</c:v>
                </c:pt>
                <c:pt idx="60">
                  <c:v>43724</c:v>
                </c:pt>
                <c:pt idx="61">
                  <c:v>44314</c:v>
                </c:pt>
                <c:pt idx="62">
                  <c:v>44646</c:v>
                </c:pt>
                <c:pt idx="63">
                  <c:v>44685</c:v>
                </c:pt>
                <c:pt idx="64">
                  <c:v>44501</c:v>
                </c:pt>
                <c:pt idx="65">
                  <c:v>44018</c:v>
                </c:pt>
                <c:pt idx="66">
                  <c:v>43358</c:v>
                </c:pt>
                <c:pt idx="67">
                  <c:v>42583</c:v>
                </c:pt>
                <c:pt idx="68">
                  <c:v>41675</c:v>
                </c:pt>
                <c:pt idx="69">
                  <c:v>40736</c:v>
                </c:pt>
                <c:pt idx="70">
                  <c:v>39785</c:v>
                </c:pt>
                <c:pt idx="71">
                  <c:v>38798</c:v>
                </c:pt>
                <c:pt idx="72">
                  <c:v>37850</c:v>
                </c:pt>
                <c:pt idx="73">
                  <c:v>36972</c:v>
                </c:pt>
                <c:pt idx="74">
                  <c:v>36140</c:v>
                </c:pt>
                <c:pt idx="75">
                  <c:v>35385</c:v>
                </c:pt>
                <c:pt idx="76">
                  <c:v>34694</c:v>
                </c:pt>
                <c:pt idx="77">
                  <c:v>34070</c:v>
                </c:pt>
                <c:pt idx="78">
                  <c:v>33510</c:v>
                </c:pt>
                <c:pt idx="79">
                  <c:v>33014</c:v>
                </c:pt>
                <c:pt idx="80">
                  <c:v>32572</c:v>
                </c:pt>
                <c:pt idx="81">
                  <c:v>32178</c:v>
                </c:pt>
                <c:pt idx="82">
                  <c:v>31830</c:v>
                </c:pt>
                <c:pt idx="83">
                  <c:v>31520</c:v>
                </c:pt>
                <c:pt idx="84">
                  <c:v>31244</c:v>
                </c:pt>
                <c:pt idx="85">
                  <c:v>30999</c:v>
                </c:pt>
                <c:pt idx="86">
                  <c:v>30777</c:v>
                </c:pt>
                <c:pt idx="87">
                  <c:v>30582</c:v>
                </c:pt>
                <c:pt idx="88">
                  <c:v>30403</c:v>
                </c:pt>
                <c:pt idx="89">
                  <c:v>30241</c:v>
                </c:pt>
                <c:pt idx="90">
                  <c:v>30125</c:v>
                </c:pt>
                <c:pt idx="91">
                  <c:v>29970</c:v>
                </c:pt>
                <c:pt idx="92">
                  <c:v>29830</c:v>
                </c:pt>
                <c:pt idx="93">
                  <c:v>29716</c:v>
                </c:pt>
                <c:pt idx="94">
                  <c:v>29606</c:v>
                </c:pt>
                <c:pt idx="95">
                  <c:v>29516</c:v>
                </c:pt>
                <c:pt idx="96">
                  <c:v>29412</c:v>
                </c:pt>
                <c:pt idx="97">
                  <c:v>29332</c:v>
                </c:pt>
                <c:pt idx="98">
                  <c:v>29240</c:v>
                </c:pt>
                <c:pt idx="99">
                  <c:v>29168</c:v>
                </c:pt>
                <c:pt idx="100">
                  <c:v>29098</c:v>
                </c:pt>
                <c:pt idx="101">
                  <c:v>29020</c:v>
                </c:pt>
                <c:pt idx="102">
                  <c:v>28949</c:v>
                </c:pt>
                <c:pt idx="103">
                  <c:v>28887</c:v>
                </c:pt>
                <c:pt idx="104">
                  <c:v>28829</c:v>
                </c:pt>
                <c:pt idx="105">
                  <c:v>28766</c:v>
                </c:pt>
                <c:pt idx="106">
                  <c:v>28707</c:v>
                </c:pt>
                <c:pt idx="107">
                  <c:v>28656</c:v>
                </c:pt>
                <c:pt idx="108">
                  <c:v>28603</c:v>
                </c:pt>
                <c:pt idx="109">
                  <c:v>28556</c:v>
                </c:pt>
                <c:pt idx="110">
                  <c:v>28509</c:v>
                </c:pt>
                <c:pt idx="111">
                  <c:v>28465</c:v>
                </c:pt>
                <c:pt idx="112">
                  <c:v>28424</c:v>
                </c:pt>
                <c:pt idx="113">
                  <c:v>28383</c:v>
                </c:pt>
                <c:pt idx="114">
                  <c:v>28345</c:v>
                </c:pt>
                <c:pt idx="115">
                  <c:v>28309</c:v>
                </c:pt>
                <c:pt idx="116">
                  <c:v>28275</c:v>
                </c:pt>
                <c:pt idx="117">
                  <c:v>28243</c:v>
                </c:pt>
                <c:pt idx="118">
                  <c:v>28212</c:v>
                </c:pt>
                <c:pt idx="119">
                  <c:v>28184</c:v>
                </c:pt>
                <c:pt idx="120">
                  <c:v>28158</c:v>
                </c:pt>
                <c:pt idx="121">
                  <c:v>28132</c:v>
                </c:pt>
                <c:pt idx="122">
                  <c:v>28108</c:v>
                </c:pt>
                <c:pt idx="123">
                  <c:v>28087</c:v>
                </c:pt>
                <c:pt idx="124">
                  <c:v>28067</c:v>
                </c:pt>
                <c:pt idx="125">
                  <c:v>28049</c:v>
                </c:pt>
                <c:pt idx="126">
                  <c:v>28031</c:v>
                </c:pt>
                <c:pt idx="127">
                  <c:v>28017</c:v>
                </c:pt>
                <c:pt idx="128">
                  <c:v>28005</c:v>
                </c:pt>
                <c:pt idx="129">
                  <c:v>27991</c:v>
                </c:pt>
                <c:pt idx="130">
                  <c:v>27982</c:v>
                </c:pt>
                <c:pt idx="131">
                  <c:v>27971</c:v>
                </c:pt>
                <c:pt idx="132">
                  <c:v>27965</c:v>
                </c:pt>
                <c:pt idx="133">
                  <c:v>27957</c:v>
                </c:pt>
                <c:pt idx="134">
                  <c:v>27951</c:v>
                </c:pt>
                <c:pt idx="135">
                  <c:v>27949</c:v>
                </c:pt>
                <c:pt idx="136">
                  <c:v>27945</c:v>
                </c:pt>
                <c:pt idx="137">
                  <c:v>27946</c:v>
                </c:pt>
                <c:pt idx="138">
                  <c:v>27947</c:v>
                </c:pt>
                <c:pt idx="139">
                  <c:v>27948</c:v>
                </c:pt>
                <c:pt idx="140">
                  <c:v>27949</c:v>
                </c:pt>
                <c:pt idx="141">
                  <c:v>27955</c:v>
                </c:pt>
                <c:pt idx="142">
                  <c:v>27961</c:v>
                </c:pt>
                <c:pt idx="143">
                  <c:v>27967</c:v>
                </c:pt>
                <c:pt idx="144">
                  <c:v>27976</c:v>
                </c:pt>
                <c:pt idx="145">
                  <c:v>27984</c:v>
                </c:pt>
                <c:pt idx="146">
                  <c:v>27991</c:v>
                </c:pt>
                <c:pt idx="147">
                  <c:v>28005</c:v>
                </c:pt>
                <c:pt idx="148">
                  <c:v>28015</c:v>
                </c:pt>
                <c:pt idx="149">
                  <c:v>28030</c:v>
                </c:pt>
                <c:pt idx="150">
                  <c:v>28046</c:v>
                </c:pt>
                <c:pt idx="151">
                  <c:v>28061</c:v>
                </c:pt>
                <c:pt idx="152">
                  <c:v>28078</c:v>
                </c:pt>
                <c:pt idx="153">
                  <c:v>28094</c:v>
                </c:pt>
                <c:pt idx="154">
                  <c:v>28114</c:v>
                </c:pt>
                <c:pt idx="155">
                  <c:v>28132</c:v>
                </c:pt>
                <c:pt idx="156">
                  <c:v>28154</c:v>
                </c:pt>
                <c:pt idx="157">
                  <c:v>28175</c:v>
                </c:pt>
                <c:pt idx="158">
                  <c:v>28194</c:v>
                </c:pt>
                <c:pt idx="159">
                  <c:v>28220</c:v>
                </c:pt>
                <c:pt idx="160">
                  <c:v>28245</c:v>
                </c:pt>
                <c:pt idx="161">
                  <c:v>28269</c:v>
                </c:pt>
                <c:pt idx="162">
                  <c:v>28293</c:v>
                </c:pt>
                <c:pt idx="163">
                  <c:v>28322</c:v>
                </c:pt>
                <c:pt idx="164">
                  <c:v>28351</c:v>
                </c:pt>
                <c:pt idx="165">
                  <c:v>28378</c:v>
                </c:pt>
                <c:pt idx="166">
                  <c:v>28409</c:v>
                </c:pt>
                <c:pt idx="167">
                  <c:v>28438</c:v>
                </c:pt>
                <c:pt idx="168">
                  <c:v>28470</c:v>
                </c:pt>
                <c:pt idx="169">
                  <c:v>28501</c:v>
                </c:pt>
                <c:pt idx="170">
                  <c:v>28532</c:v>
                </c:pt>
                <c:pt idx="171">
                  <c:v>28568</c:v>
                </c:pt>
                <c:pt idx="172">
                  <c:v>28603</c:v>
                </c:pt>
                <c:pt idx="173">
                  <c:v>28637</c:v>
                </c:pt>
                <c:pt idx="174">
                  <c:v>28674</c:v>
                </c:pt>
                <c:pt idx="175">
                  <c:v>28710</c:v>
                </c:pt>
                <c:pt idx="176">
                  <c:v>28745</c:v>
                </c:pt>
                <c:pt idx="177">
                  <c:v>28785</c:v>
                </c:pt>
                <c:pt idx="178">
                  <c:v>28824</c:v>
                </c:pt>
                <c:pt idx="179">
                  <c:v>28864</c:v>
                </c:pt>
                <c:pt idx="180">
                  <c:v>28902</c:v>
                </c:pt>
                <c:pt idx="181">
                  <c:v>28945</c:v>
                </c:pt>
                <c:pt idx="182">
                  <c:v>28984</c:v>
                </c:pt>
                <c:pt idx="183">
                  <c:v>29029</c:v>
                </c:pt>
                <c:pt idx="184">
                  <c:v>29070</c:v>
                </c:pt>
                <c:pt idx="185">
                  <c:v>29116</c:v>
                </c:pt>
                <c:pt idx="186">
                  <c:v>29161</c:v>
                </c:pt>
                <c:pt idx="187">
                  <c:v>29206</c:v>
                </c:pt>
                <c:pt idx="188">
                  <c:v>29252</c:v>
                </c:pt>
                <c:pt idx="189">
                  <c:v>29298</c:v>
                </c:pt>
                <c:pt idx="190">
                  <c:v>29345</c:v>
                </c:pt>
                <c:pt idx="191">
                  <c:v>29392</c:v>
                </c:pt>
                <c:pt idx="192">
                  <c:v>29438</c:v>
                </c:pt>
                <c:pt idx="193">
                  <c:v>29490</c:v>
                </c:pt>
                <c:pt idx="194">
                  <c:v>29537</c:v>
                </c:pt>
                <c:pt idx="195">
                  <c:v>29589</c:v>
                </c:pt>
                <c:pt idx="196">
                  <c:v>29641</c:v>
                </c:pt>
                <c:pt idx="197">
                  <c:v>29691</c:v>
                </c:pt>
                <c:pt idx="198">
                  <c:v>29741</c:v>
                </c:pt>
                <c:pt idx="199">
                  <c:v>29796</c:v>
                </c:pt>
                <c:pt idx="200">
                  <c:v>29850</c:v>
                </c:pt>
                <c:pt idx="201">
                  <c:v>29903</c:v>
                </c:pt>
                <c:pt idx="202">
                  <c:v>29958</c:v>
                </c:pt>
                <c:pt idx="203">
                  <c:v>30012</c:v>
                </c:pt>
                <c:pt idx="204">
                  <c:v>30065</c:v>
                </c:pt>
                <c:pt idx="205">
                  <c:v>30123</c:v>
                </c:pt>
                <c:pt idx="206">
                  <c:v>30178</c:v>
                </c:pt>
                <c:pt idx="207">
                  <c:v>30239</c:v>
                </c:pt>
                <c:pt idx="208">
                  <c:v>30292</c:v>
                </c:pt>
                <c:pt idx="209">
                  <c:v>30352</c:v>
                </c:pt>
                <c:pt idx="210">
                  <c:v>30409</c:v>
                </c:pt>
                <c:pt idx="211">
                  <c:v>30472</c:v>
                </c:pt>
                <c:pt idx="212">
                  <c:v>30530</c:v>
                </c:pt>
                <c:pt idx="213">
                  <c:v>30590</c:v>
                </c:pt>
                <c:pt idx="214">
                  <c:v>30650</c:v>
                </c:pt>
                <c:pt idx="215">
                  <c:v>30712</c:v>
                </c:pt>
                <c:pt idx="216">
                  <c:v>30771</c:v>
                </c:pt>
                <c:pt idx="217">
                  <c:v>30835</c:v>
                </c:pt>
                <c:pt idx="218">
                  <c:v>30898</c:v>
                </c:pt>
                <c:pt idx="219">
                  <c:v>30961</c:v>
                </c:pt>
                <c:pt idx="220">
                  <c:v>31025</c:v>
                </c:pt>
                <c:pt idx="221">
                  <c:v>31088</c:v>
                </c:pt>
                <c:pt idx="222">
                  <c:v>31150</c:v>
                </c:pt>
                <c:pt idx="223">
                  <c:v>31217</c:v>
                </c:pt>
                <c:pt idx="224">
                  <c:v>31283</c:v>
                </c:pt>
                <c:pt idx="225">
                  <c:v>31348</c:v>
                </c:pt>
                <c:pt idx="226">
                  <c:v>31414</c:v>
                </c:pt>
                <c:pt idx="227">
                  <c:v>31480</c:v>
                </c:pt>
                <c:pt idx="228">
                  <c:v>31545</c:v>
                </c:pt>
                <c:pt idx="229">
                  <c:v>31614</c:v>
                </c:pt>
                <c:pt idx="230">
                  <c:v>31682</c:v>
                </c:pt>
                <c:pt idx="231">
                  <c:v>31749</c:v>
                </c:pt>
                <c:pt idx="232">
                  <c:v>31818</c:v>
                </c:pt>
                <c:pt idx="233">
                  <c:v>31886</c:v>
                </c:pt>
                <c:pt idx="234">
                  <c:v>31955</c:v>
                </c:pt>
                <c:pt idx="235">
                  <c:v>32024</c:v>
                </c:pt>
                <c:pt idx="236">
                  <c:v>32094</c:v>
                </c:pt>
                <c:pt idx="237">
                  <c:v>32163</c:v>
                </c:pt>
                <c:pt idx="238">
                  <c:v>32233</c:v>
                </c:pt>
                <c:pt idx="239">
                  <c:v>32303</c:v>
                </c:pt>
                <c:pt idx="240">
                  <c:v>32371</c:v>
                </c:pt>
                <c:pt idx="241">
                  <c:v>32444</c:v>
                </c:pt>
                <c:pt idx="242">
                  <c:v>32515</c:v>
                </c:pt>
                <c:pt idx="243">
                  <c:v>32586</c:v>
                </c:pt>
                <c:pt idx="244">
                  <c:v>32658</c:v>
                </c:pt>
                <c:pt idx="245">
                  <c:v>32728</c:v>
                </c:pt>
                <c:pt idx="246">
                  <c:v>32800</c:v>
                </c:pt>
                <c:pt idx="247">
                  <c:v>32873</c:v>
                </c:pt>
                <c:pt idx="248">
                  <c:v>32943</c:v>
                </c:pt>
                <c:pt idx="249">
                  <c:v>33014</c:v>
                </c:pt>
                <c:pt idx="250">
                  <c:v>33084</c:v>
                </c:pt>
                <c:pt idx="251">
                  <c:v>33158</c:v>
                </c:pt>
                <c:pt idx="252">
                  <c:v>33227</c:v>
                </c:pt>
                <c:pt idx="253">
                  <c:v>33301</c:v>
                </c:pt>
                <c:pt idx="254">
                  <c:v>33370</c:v>
                </c:pt>
                <c:pt idx="255">
                  <c:v>33443</c:v>
                </c:pt>
                <c:pt idx="256">
                  <c:v>33515</c:v>
                </c:pt>
                <c:pt idx="257">
                  <c:v>33586</c:v>
                </c:pt>
                <c:pt idx="258">
                  <c:v>33657</c:v>
                </c:pt>
                <c:pt idx="259">
                  <c:v>33727</c:v>
                </c:pt>
                <c:pt idx="260">
                  <c:v>33798</c:v>
                </c:pt>
                <c:pt idx="261">
                  <c:v>33867</c:v>
                </c:pt>
                <c:pt idx="262">
                  <c:v>33934</c:v>
                </c:pt>
                <c:pt idx="263">
                  <c:v>34006</c:v>
                </c:pt>
                <c:pt idx="264">
                  <c:v>34071</c:v>
                </c:pt>
                <c:pt idx="265">
                  <c:v>34142</c:v>
                </c:pt>
                <c:pt idx="266">
                  <c:v>34210</c:v>
                </c:pt>
                <c:pt idx="267">
                  <c:v>34277</c:v>
                </c:pt>
                <c:pt idx="268">
                  <c:v>34340</c:v>
                </c:pt>
                <c:pt idx="269">
                  <c:v>34408</c:v>
                </c:pt>
                <c:pt idx="270">
                  <c:v>34474</c:v>
                </c:pt>
                <c:pt idx="271">
                  <c:v>34537</c:v>
                </c:pt>
                <c:pt idx="272">
                  <c:v>34600</c:v>
                </c:pt>
                <c:pt idx="273">
                  <c:v>34661</c:v>
                </c:pt>
                <c:pt idx="274">
                  <c:v>34719</c:v>
                </c:pt>
                <c:pt idx="275">
                  <c:v>34781</c:v>
                </c:pt>
                <c:pt idx="276">
                  <c:v>34840</c:v>
                </c:pt>
                <c:pt idx="277">
                  <c:v>34897</c:v>
                </c:pt>
                <c:pt idx="278">
                  <c:v>34953</c:v>
                </c:pt>
                <c:pt idx="279">
                  <c:v>35006</c:v>
                </c:pt>
                <c:pt idx="280">
                  <c:v>35055</c:v>
                </c:pt>
                <c:pt idx="281">
                  <c:v>35109</c:v>
                </c:pt>
                <c:pt idx="282">
                  <c:v>35158</c:v>
                </c:pt>
                <c:pt idx="283">
                  <c:v>35204</c:v>
                </c:pt>
                <c:pt idx="284">
                  <c:v>35250</c:v>
                </c:pt>
                <c:pt idx="285">
                  <c:v>35295</c:v>
                </c:pt>
                <c:pt idx="286">
                  <c:v>35327</c:v>
                </c:pt>
                <c:pt idx="287">
                  <c:v>35369</c:v>
                </c:pt>
                <c:pt idx="288">
                  <c:v>35405</c:v>
                </c:pt>
                <c:pt idx="289">
                  <c:v>35436</c:v>
                </c:pt>
                <c:pt idx="290">
                  <c:v>35466</c:v>
                </c:pt>
                <c:pt idx="291">
                  <c:v>35491</c:v>
                </c:pt>
                <c:pt idx="292">
                  <c:v>35515</c:v>
                </c:pt>
                <c:pt idx="293">
                  <c:v>35532</c:v>
                </c:pt>
                <c:pt idx="294">
                  <c:v>35549</c:v>
                </c:pt>
                <c:pt idx="295">
                  <c:v>35559</c:v>
                </c:pt>
                <c:pt idx="296">
                  <c:v>35568</c:v>
                </c:pt>
                <c:pt idx="297">
                  <c:v>35569</c:v>
                </c:pt>
                <c:pt idx="298">
                  <c:v>35561</c:v>
                </c:pt>
                <c:pt idx="299">
                  <c:v>35560</c:v>
                </c:pt>
                <c:pt idx="300">
                  <c:v>35550</c:v>
                </c:pt>
                <c:pt idx="301">
                  <c:v>35528</c:v>
                </c:pt>
                <c:pt idx="302">
                  <c:v>35509</c:v>
                </c:pt>
                <c:pt idx="303">
                  <c:v>35475</c:v>
                </c:pt>
                <c:pt idx="304">
                  <c:v>35443</c:v>
                </c:pt>
                <c:pt idx="305">
                  <c:v>35395</c:v>
                </c:pt>
                <c:pt idx="306">
                  <c:v>35350</c:v>
                </c:pt>
                <c:pt idx="307">
                  <c:v>35287</c:v>
                </c:pt>
                <c:pt idx="308">
                  <c:v>35215</c:v>
                </c:pt>
                <c:pt idx="309">
                  <c:v>35147</c:v>
                </c:pt>
                <c:pt idx="310">
                  <c:v>35080</c:v>
                </c:pt>
                <c:pt idx="311">
                  <c:v>34972</c:v>
                </c:pt>
                <c:pt idx="312">
                  <c:v>34862</c:v>
                </c:pt>
                <c:pt idx="313">
                  <c:v>34757</c:v>
                </c:pt>
                <c:pt idx="314">
                  <c:v>34642</c:v>
                </c:pt>
                <c:pt idx="315">
                  <c:v>34499</c:v>
                </c:pt>
                <c:pt idx="316">
                  <c:v>34362</c:v>
                </c:pt>
                <c:pt idx="317">
                  <c:v>34194</c:v>
                </c:pt>
                <c:pt idx="318">
                  <c:v>34032</c:v>
                </c:pt>
                <c:pt idx="319">
                  <c:v>33837</c:v>
                </c:pt>
                <c:pt idx="320">
                  <c:v>33625</c:v>
                </c:pt>
                <c:pt idx="321">
                  <c:v>33423</c:v>
                </c:pt>
                <c:pt idx="322">
                  <c:v>33181</c:v>
                </c:pt>
                <c:pt idx="323">
                  <c:v>32949</c:v>
                </c:pt>
                <c:pt idx="324">
                  <c:v>32704</c:v>
                </c:pt>
                <c:pt idx="325">
                  <c:v>32412</c:v>
                </c:pt>
                <c:pt idx="326">
                  <c:v>32101</c:v>
                </c:pt>
                <c:pt idx="327">
                  <c:v>31809</c:v>
                </c:pt>
                <c:pt idx="328">
                  <c:v>31502</c:v>
                </c:pt>
                <c:pt idx="329">
                  <c:v>31140</c:v>
                </c:pt>
                <c:pt idx="330">
                  <c:v>30805</c:v>
                </c:pt>
                <c:pt idx="331">
                  <c:v>30409</c:v>
                </c:pt>
                <c:pt idx="332">
                  <c:v>29999</c:v>
                </c:pt>
                <c:pt idx="333">
                  <c:v>29627</c:v>
                </c:pt>
                <c:pt idx="334">
                  <c:v>29253</c:v>
                </c:pt>
                <c:pt idx="335">
                  <c:v>28812</c:v>
                </c:pt>
                <c:pt idx="336">
                  <c:v>28437</c:v>
                </c:pt>
                <c:pt idx="337">
                  <c:v>28016</c:v>
                </c:pt>
                <c:pt idx="338">
                  <c:v>27567</c:v>
                </c:pt>
                <c:pt idx="339">
                  <c:v>27229</c:v>
                </c:pt>
                <c:pt idx="340">
                  <c:v>26933</c:v>
                </c:pt>
                <c:pt idx="341">
                  <c:v>26600</c:v>
                </c:pt>
                <c:pt idx="342">
                  <c:v>26392</c:v>
                </c:pt>
                <c:pt idx="343">
                  <c:v>26169</c:v>
                </c:pt>
                <c:pt idx="344">
                  <c:v>26041</c:v>
                </c:pt>
                <c:pt idx="345">
                  <c:v>26101</c:v>
                </c:pt>
                <c:pt idx="346">
                  <c:v>26287</c:v>
                </c:pt>
                <c:pt idx="347">
                  <c:v>26503</c:v>
                </c:pt>
                <c:pt idx="348">
                  <c:v>26972</c:v>
                </c:pt>
                <c:pt idx="349">
                  <c:v>27508</c:v>
                </c:pt>
                <c:pt idx="350">
                  <c:v>28265</c:v>
                </c:pt>
                <c:pt idx="351">
                  <c:v>29119</c:v>
                </c:pt>
                <c:pt idx="352">
                  <c:v>30158</c:v>
                </c:pt>
                <c:pt idx="353">
                  <c:v>31312</c:v>
                </c:pt>
                <c:pt idx="354">
                  <c:v>32591</c:v>
                </c:pt>
                <c:pt idx="355">
                  <c:v>33900</c:v>
                </c:pt>
                <c:pt idx="356">
                  <c:v>35272</c:v>
                </c:pt>
                <c:pt idx="357">
                  <c:v>36635</c:v>
                </c:pt>
                <c:pt idx="358">
                  <c:v>37877</c:v>
                </c:pt>
                <c:pt idx="359">
                  <c:v>39363</c:v>
                </c:pt>
                <c:pt idx="360">
                  <c:v>40201</c:v>
                </c:pt>
                <c:pt idx="361">
                  <c:v>41459</c:v>
                </c:pt>
                <c:pt idx="362">
                  <c:v>42194</c:v>
                </c:pt>
                <c:pt idx="363">
                  <c:v>42704</c:v>
                </c:pt>
                <c:pt idx="364">
                  <c:v>42939</c:v>
                </c:pt>
                <c:pt idx="365">
                  <c:v>42887</c:v>
                </c:pt>
                <c:pt idx="366">
                  <c:v>42380</c:v>
                </c:pt>
                <c:pt idx="367">
                  <c:v>41784</c:v>
                </c:pt>
                <c:pt idx="368">
                  <c:v>41083</c:v>
                </c:pt>
                <c:pt idx="369">
                  <c:v>40098</c:v>
                </c:pt>
                <c:pt idx="370">
                  <c:v>39074</c:v>
                </c:pt>
                <c:pt idx="371">
                  <c:v>37866</c:v>
                </c:pt>
                <c:pt idx="372">
                  <c:v>36657</c:v>
                </c:pt>
                <c:pt idx="373">
                  <c:v>35377</c:v>
                </c:pt>
                <c:pt idx="374">
                  <c:v>34125</c:v>
                </c:pt>
                <c:pt idx="375">
                  <c:v>32845</c:v>
                </c:pt>
                <c:pt idx="376">
                  <c:v>31619</c:v>
                </c:pt>
                <c:pt idx="377">
                  <c:v>30361</c:v>
                </c:pt>
                <c:pt idx="378">
                  <c:v>29176</c:v>
                </c:pt>
                <c:pt idx="379">
                  <c:v>28074</c:v>
                </c:pt>
                <c:pt idx="380">
                  <c:v>26985</c:v>
                </c:pt>
                <c:pt idx="381">
                  <c:v>25924</c:v>
                </c:pt>
                <c:pt idx="382">
                  <c:v>24931</c:v>
                </c:pt>
                <c:pt idx="383">
                  <c:v>23942</c:v>
                </c:pt>
                <c:pt idx="384">
                  <c:v>23020</c:v>
                </c:pt>
                <c:pt idx="385">
                  <c:v>22122</c:v>
                </c:pt>
                <c:pt idx="386">
                  <c:v>21287</c:v>
                </c:pt>
                <c:pt idx="387">
                  <c:v>20455</c:v>
                </c:pt>
                <c:pt idx="388">
                  <c:v>19693</c:v>
                </c:pt>
                <c:pt idx="389">
                  <c:v>18932</c:v>
                </c:pt>
                <c:pt idx="390">
                  <c:v>18228</c:v>
                </c:pt>
                <c:pt idx="391">
                  <c:v>17543</c:v>
                </c:pt>
                <c:pt idx="392">
                  <c:v>16910</c:v>
                </c:pt>
                <c:pt idx="393">
                  <c:v>16279</c:v>
                </c:pt>
                <c:pt idx="394">
                  <c:v>15703</c:v>
                </c:pt>
                <c:pt idx="395">
                  <c:v>15131</c:v>
                </c:pt>
                <c:pt idx="396">
                  <c:v>14604</c:v>
                </c:pt>
                <c:pt idx="397">
                  <c:v>14092</c:v>
                </c:pt>
                <c:pt idx="398">
                  <c:v>13624</c:v>
                </c:pt>
                <c:pt idx="399">
                  <c:v>13159</c:v>
                </c:pt>
                <c:pt idx="400">
                  <c:v>12741</c:v>
                </c:pt>
                <c:pt idx="401">
                  <c:v>12327</c:v>
                </c:pt>
                <c:pt idx="402">
                  <c:v>11956</c:v>
                </c:pt>
                <c:pt idx="403">
                  <c:v>11601</c:v>
                </c:pt>
                <c:pt idx="404">
                  <c:v>11294</c:v>
                </c:pt>
                <c:pt idx="405">
                  <c:v>10994</c:v>
                </c:pt>
                <c:pt idx="406">
                  <c:v>10721</c:v>
                </c:pt>
                <c:pt idx="407">
                  <c:v>10542</c:v>
                </c:pt>
                <c:pt idx="408">
                  <c:v>10422</c:v>
                </c:pt>
                <c:pt idx="409">
                  <c:v>10269</c:v>
                </c:pt>
                <c:pt idx="410">
                  <c:v>10420</c:v>
                </c:pt>
                <c:pt idx="411">
                  <c:v>10572</c:v>
                </c:pt>
                <c:pt idx="412">
                  <c:v>10896</c:v>
                </c:pt>
                <c:pt idx="413">
                  <c:v>11522</c:v>
                </c:pt>
                <c:pt idx="414">
                  <c:v>12289</c:v>
                </c:pt>
                <c:pt idx="415">
                  <c:v>12303</c:v>
                </c:pt>
                <c:pt idx="416">
                  <c:v>11606</c:v>
                </c:pt>
                <c:pt idx="417">
                  <c:v>12314</c:v>
                </c:pt>
                <c:pt idx="418">
                  <c:v>8930.4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F5A-4CC8-884E-6D6D3D5D1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7998304"/>
        <c:axId val="1677997216"/>
      </c:scatterChart>
      <c:valAx>
        <c:axId val="167799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7997216"/>
        <c:crosses val="autoZero"/>
        <c:crossBetween val="midCat"/>
      </c:valAx>
      <c:valAx>
        <c:axId val="167799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7998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at the lower surface of the Ceramic</a:t>
            </a:r>
          </a:p>
        </c:rich>
      </c:tx>
      <c:layout>
        <c:manualLayout>
          <c:xMode val="edge"/>
          <c:yMode val="edge"/>
          <c:x val="6.3635262914288046E-2"/>
          <c:y val="0.77064938120015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>
                <c:manualLayout>
                  <c:x val="-0.16805555555555557"/>
                  <c:y val="-0.16666666666666666"/>
                </c:manualLayout>
              </c:layout>
              <c:tx>
                <c:rich>
                  <a:bodyPr/>
                  <a:lstStyle/>
                  <a:p>
                    <a:fld id="{C07A619C-40EB-45EF-A375-24929BD922DE}" type="YVALUE"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[Y 值]</a:t>
                    </a:fld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fld id="{CFB2A2A8-7E3D-4D43-981B-70D60C75FA17}" type="XVALUE"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[X 值]</a:t>
                    </a:fld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F54-41C7-B586-894E255754AB}"/>
                </c:ext>
                <c:ext xmlns:c15="http://schemas.microsoft.com/office/drawing/2012/chart" uri="{CE6537A1-D6FC-4f65-9D91-7224C49458BB}">
                  <c15:layout>
                    <c:manualLayout>
                      <c:w val="0.31651377952755905"/>
                      <c:h val="0.115601851851851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38"/>
              <c:layout>
                <c:manualLayout>
                  <c:x val="-0.14706690815864865"/>
                  <c:y val="-0.13332208119083702"/>
                </c:manualLayout>
              </c:layout>
              <c:tx>
                <c:rich>
                  <a:bodyPr/>
                  <a:lstStyle/>
                  <a:p>
                    <a:fld id="{89A2C4E9-4E20-4B37-8A2E-7C940B6E654F}" type="YVALUE">
                      <a:rPr lang="en-US" altLang="zh-CN" sz="140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[Y 值]</a:t>
                    </a:fld>
                    <a:r>
                      <a:rPr lang="en-US" sz="14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fld id="{E7F84ACC-0355-4518-9F81-722613A6465C}" type="XVALUE">
                      <a:rPr lang="en-US" altLang="zh-CN" sz="140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[X 值]</a:t>
                    </a:fld>
                    <a:endParaRPr lang="en-US" sz="1400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54-41C7-B586-894E255754AB}"/>
                </c:ext>
                <c:ext xmlns:c15="http://schemas.microsoft.com/office/drawing/2012/chart" uri="{CE6537A1-D6FC-4f65-9D91-7224C49458BB}">
                  <c15:layout>
                    <c:manualLayout>
                      <c:w val="0.36373600174978121"/>
                      <c:h val="0.1156018518518518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Sheet1!$X$1:$X$419</c:f>
              <c:numCache>
                <c:formatCode>General</c:formatCode>
                <c:ptCount val="419"/>
                <c:pt idx="0">
                  <c:v>-270</c:v>
                </c:pt>
                <c:pt idx="1">
                  <c:v>-269.49900000000002</c:v>
                </c:pt>
                <c:pt idx="2">
                  <c:v>-268.99900000000002</c:v>
                </c:pt>
                <c:pt idx="3">
                  <c:v>-268.49799999999999</c:v>
                </c:pt>
                <c:pt idx="4">
                  <c:v>-267.99799999999999</c:v>
                </c:pt>
                <c:pt idx="5">
                  <c:v>-267.49700000000001</c:v>
                </c:pt>
                <c:pt idx="6">
                  <c:v>-266.99599999999998</c:v>
                </c:pt>
                <c:pt idx="7">
                  <c:v>-266.49599999999998</c:v>
                </c:pt>
                <c:pt idx="8">
                  <c:v>-265.995</c:v>
                </c:pt>
                <c:pt idx="9">
                  <c:v>-265.495</c:v>
                </c:pt>
                <c:pt idx="10">
                  <c:v>-264.99400000000003</c:v>
                </c:pt>
                <c:pt idx="11">
                  <c:v>-264.49299999999999</c:v>
                </c:pt>
                <c:pt idx="12">
                  <c:v>-263.99299999999999</c:v>
                </c:pt>
                <c:pt idx="13">
                  <c:v>-263.49200000000002</c:v>
                </c:pt>
                <c:pt idx="14">
                  <c:v>-262.99200000000002</c:v>
                </c:pt>
                <c:pt idx="15">
                  <c:v>-262.49099999999999</c:v>
                </c:pt>
                <c:pt idx="16">
                  <c:v>-261.99</c:v>
                </c:pt>
                <c:pt idx="17">
                  <c:v>-261.49</c:v>
                </c:pt>
                <c:pt idx="18">
                  <c:v>-260.98899999999998</c:v>
                </c:pt>
                <c:pt idx="19">
                  <c:v>-260.48899999999998</c:v>
                </c:pt>
                <c:pt idx="20">
                  <c:v>-259.988</c:v>
                </c:pt>
                <c:pt idx="21">
                  <c:v>-259.48700000000002</c:v>
                </c:pt>
                <c:pt idx="22">
                  <c:v>-258.98700000000002</c:v>
                </c:pt>
                <c:pt idx="23">
                  <c:v>-258.48599999999999</c:v>
                </c:pt>
                <c:pt idx="24">
                  <c:v>-257.98599999999999</c:v>
                </c:pt>
                <c:pt idx="25">
                  <c:v>-257.48500000000001</c:v>
                </c:pt>
                <c:pt idx="26">
                  <c:v>-256.98399999999998</c:v>
                </c:pt>
                <c:pt idx="27">
                  <c:v>-256.48399999999998</c:v>
                </c:pt>
                <c:pt idx="28">
                  <c:v>-255.983</c:v>
                </c:pt>
                <c:pt idx="29">
                  <c:v>-255.483</c:v>
                </c:pt>
                <c:pt idx="30">
                  <c:v>-254.982</c:v>
                </c:pt>
                <c:pt idx="31">
                  <c:v>-254.48099999999999</c:v>
                </c:pt>
                <c:pt idx="32">
                  <c:v>-253.98099999999999</c:v>
                </c:pt>
                <c:pt idx="33">
                  <c:v>-253.48</c:v>
                </c:pt>
                <c:pt idx="34">
                  <c:v>-252.98</c:v>
                </c:pt>
                <c:pt idx="35">
                  <c:v>-252.47900000000001</c:v>
                </c:pt>
                <c:pt idx="36">
                  <c:v>-251.97800000000001</c:v>
                </c:pt>
                <c:pt idx="37">
                  <c:v>-251.47800000000001</c:v>
                </c:pt>
                <c:pt idx="38">
                  <c:v>-250.977</c:v>
                </c:pt>
                <c:pt idx="39">
                  <c:v>-250.477</c:v>
                </c:pt>
                <c:pt idx="40">
                  <c:v>-249.976</c:v>
                </c:pt>
                <c:pt idx="41">
                  <c:v>-249.47499999999999</c:v>
                </c:pt>
                <c:pt idx="42">
                  <c:v>-248.97499999999999</c:v>
                </c:pt>
                <c:pt idx="43">
                  <c:v>-248.47399999999999</c:v>
                </c:pt>
                <c:pt idx="44">
                  <c:v>-247.97399999999999</c:v>
                </c:pt>
                <c:pt idx="45">
                  <c:v>-247.47300000000001</c:v>
                </c:pt>
                <c:pt idx="46">
                  <c:v>-246.97200000000001</c:v>
                </c:pt>
                <c:pt idx="47">
                  <c:v>-246.47200000000001</c:v>
                </c:pt>
                <c:pt idx="48">
                  <c:v>-245.971</c:v>
                </c:pt>
                <c:pt idx="49">
                  <c:v>-245.471</c:v>
                </c:pt>
                <c:pt idx="50">
                  <c:v>-244.97</c:v>
                </c:pt>
                <c:pt idx="51">
                  <c:v>-244.46899999999999</c:v>
                </c:pt>
                <c:pt idx="52">
                  <c:v>-243.96899999999999</c:v>
                </c:pt>
                <c:pt idx="53">
                  <c:v>-243.46799999999999</c:v>
                </c:pt>
                <c:pt idx="54">
                  <c:v>-242.96799999999999</c:v>
                </c:pt>
                <c:pt idx="55">
                  <c:v>-242.46700000000001</c:v>
                </c:pt>
                <c:pt idx="56">
                  <c:v>-241.96700000000001</c:v>
                </c:pt>
                <c:pt idx="57">
                  <c:v>-241.46600000000001</c:v>
                </c:pt>
                <c:pt idx="58">
                  <c:v>-240.965</c:v>
                </c:pt>
                <c:pt idx="59">
                  <c:v>-240.465</c:v>
                </c:pt>
                <c:pt idx="60">
                  <c:v>-239.964</c:v>
                </c:pt>
                <c:pt idx="61">
                  <c:v>-239.464</c:v>
                </c:pt>
                <c:pt idx="62">
                  <c:v>-238.96299999999999</c:v>
                </c:pt>
                <c:pt idx="63">
                  <c:v>-238.46199999999999</c:v>
                </c:pt>
                <c:pt idx="64">
                  <c:v>-237.96199999999999</c:v>
                </c:pt>
                <c:pt idx="65">
                  <c:v>-237.46100000000001</c:v>
                </c:pt>
                <c:pt idx="66">
                  <c:v>-236.96100000000001</c:v>
                </c:pt>
                <c:pt idx="67">
                  <c:v>-236.46</c:v>
                </c:pt>
                <c:pt idx="68">
                  <c:v>-235.959</c:v>
                </c:pt>
                <c:pt idx="69">
                  <c:v>-235.459</c:v>
                </c:pt>
                <c:pt idx="70">
                  <c:v>-234.958</c:v>
                </c:pt>
                <c:pt idx="71">
                  <c:v>-234.458</c:v>
                </c:pt>
                <c:pt idx="72">
                  <c:v>-233.95699999999999</c:v>
                </c:pt>
                <c:pt idx="73">
                  <c:v>-233.45599999999999</c:v>
                </c:pt>
                <c:pt idx="74">
                  <c:v>-232.95599999999999</c:v>
                </c:pt>
                <c:pt idx="75">
                  <c:v>-232.45500000000001</c:v>
                </c:pt>
                <c:pt idx="76">
                  <c:v>-231.95500000000001</c:v>
                </c:pt>
                <c:pt idx="77">
                  <c:v>-231.45400000000001</c:v>
                </c:pt>
                <c:pt idx="78">
                  <c:v>-230.953</c:v>
                </c:pt>
                <c:pt idx="79">
                  <c:v>-230.453</c:v>
                </c:pt>
                <c:pt idx="80">
                  <c:v>-229.952</c:v>
                </c:pt>
                <c:pt idx="81">
                  <c:v>-229.452</c:v>
                </c:pt>
                <c:pt idx="82">
                  <c:v>-228.95099999999999</c:v>
                </c:pt>
                <c:pt idx="83">
                  <c:v>-228.45</c:v>
                </c:pt>
                <c:pt idx="84">
                  <c:v>-227.95</c:v>
                </c:pt>
                <c:pt idx="85">
                  <c:v>-227.44900000000001</c:v>
                </c:pt>
                <c:pt idx="86">
                  <c:v>-226.94900000000001</c:v>
                </c:pt>
                <c:pt idx="87">
                  <c:v>-226.44800000000001</c:v>
                </c:pt>
                <c:pt idx="88">
                  <c:v>-225.947</c:v>
                </c:pt>
                <c:pt idx="89">
                  <c:v>-225.447</c:v>
                </c:pt>
                <c:pt idx="90">
                  <c:v>-224.946</c:v>
                </c:pt>
                <c:pt idx="91">
                  <c:v>-224.446</c:v>
                </c:pt>
                <c:pt idx="92">
                  <c:v>-223.94499999999999</c:v>
                </c:pt>
                <c:pt idx="93">
                  <c:v>-223.44399999999999</c:v>
                </c:pt>
                <c:pt idx="94">
                  <c:v>-222.94399999999999</c:v>
                </c:pt>
                <c:pt idx="95">
                  <c:v>-222.44300000000001</c:v>
                </c:pt>
                <c:pt idx="96">
                  <c:v>-221.94300000000001</c:v>
                </c:pt>
                <c:pt idx="97">
                  <c:v>-221.44200000000001</c:v>
                </c:pt>
                <c:pt idx="98">
                  <c:v>-220.941</c:v>
                </c:pt>
                <c:pt idx="99">
                  <c:v>-220.441</c:v>
                </c:pt>
                <c:pt idx="100">
                  <c:v>-219.94</c:v>
                </c:pt>
                <c:pt idx="101">
                  <c:v>-219.44</c:v>
                </c:pt>
                <c:pt idx="102">
                  <c:v>-218.93899999999999</c:v>
                </c:pt>
                <c:pt idx="103">
                  <c:v>-218.43799999999999</c:v>
                </c:pt>
                <c:pt idx="104">
                  <c:v>-217.93799999999999</c:v>
                </c:pt>
                <c:pt idx="105">
                  <c:v>-217.43700000000001</c:v>
                </c:pt>
                <c:pt idx="106">
                  <c:v>-216.93700000000001</c:v>
                </c:pt>
                <c:pt idx="107">
                  <c:v>-216.43600000000001</c:v>
                </c:pt>
                <c:pt idx="108">
                  <c:v>-215.935</c:v>
                </c:pt>
                <c:pt idx="109">
                  <c:v>-215.435</c:v>
                </c:pt>
                <c:pt idx="110">
                  <c:v>-214.934</c:v>
                </c:pt>
                <c:pt idx="111">
                  <c:v>-214.434</c:v>
                </c:pt>
                <c:pt idx="112">
                  <c:v>-213.93299999999999</c:v>
                </c:pt>
                <c:pt idx="113">
                  <c:v>-213.43199999999999</c:v>
                </c:pt>
                <c:pt idx="114">
                  <c:v>-212.93199999999999</c:v>
                </c:pt>
                <c:pt idx="115">
                  <c:v>-212.43100000000001</c:v>
                </c:pt>
                <c:pt idx="116">
                  <c:v>-211.93100000000001</c:v>
                </c:pt>
                <c:pt idx="117">
                  <c:v>-211.43</c:v>
                </c:pt>
                <c:pt idx="118">
                  <c:v>-210.929</c:v>
                </c:pt>
                <c:pt idx="119">
                  <c:v>-210.429</c:v>
                </c:pt>
                <c:pt idx="120">
                  <c:v>-209.928</c:v>
                </c:pt>
                <c:pt idx="121">
                  <c:v>-209.428</c:v>
                </c:pt>
                <c:pt idx="122">
                  <c:v>-208.92699999999999</c:v>
                </c:pt>
                <c:pt idx="123">
                  <c:v>-208.42599999999999</c:v>
                </c:pt>
                <c:pt idx="124">
                  <c:v>-207.92599999999999</c:v>
                </c:pt>
                <c:pt idx="125">
                  <c:v>-207.42500000000001</c:v>
                </c:pt>
                <c:pt idx="126">
                  <c:v>-206.92500000000001</c:v>
                </c:pt>
                <c:pt idx="127">
                  <c:v>-206.42400000000001</c:v>
                </c:pt>
                <c:pt idx="128">
                  <c:v>-205.923</c:v>
                </c:pt>
                <c:pt idx="129">
                  <c:v>-205.423</c:v>
                </c:pt>
                <c:pt idx="130">
                  <c:v>-204.922</c:v>
                </c:pt>
                <c:pt idx="131">
                  <c:v>-204.422</c:v>
                </c:pt>
                <c:pt idx="132">
                  <c:v>-203.92099999999999</c:v>
                </c:pt>
                <c:pt idx="133">
                  <c:v>-203.42</c:v>
                </c:pt>
                <c:pt idx="134">
                  <c:v>-202.92</c:v>
                </c:pt>
                <c:pt idx="135">
                  <c:v>-202.41900000000001</c:v>
                </c:pt>
                <c:pt idx="136">
                  <c:v>-201.91900000000001</c:v>
                </c:pt>
                <c:pt idx="137">
                  <c:v>-201.41800000000001</c:v>
                </c:pt>
                <c:pt idx="138">
                  <c:v>-200.917</c:v>
                </c:pt>
                <c:pt idx="139">
                  <c:v>-200.417</c:v>
                </c:pt>
                <c:pt idx="140">
                  <c:v>-199.916</c:v>
                </c:pt>
                <c:pt idx="141">
                  <c:v>-199.416</c:v>
                </c:pt>
                <c:pt idx="142">
                  <c:v>-198.91499999999999</c:v>
                </c:pt>
                <c:pt idx="143">
                  <c:v>-198.41399999999999</c:v>
                </c:pt>
                <c:pt idx="144">
                  <c:v>-197.91399999999999</c:v>
                </c:pt>
                <c:pt idx="145">
                  <c:v>-197.41300000000001</c:v>
                </c:pt>
                <c:pt idx="146">
                  <c:v>-196.91300000000001</c:v>
                </c:pt>
                <c:pt idx="147">
                  <c:v>-196.41200000000001</c:v>
                </c:pt>
                <c:pt idx="148">
                  <c:v>-195.911</c:v>
                </c:pt>
                <c:pt idx="149">
                  <c:v>-195.411</c:v>
                </c:pt>
                <c:pt idx="150">
                  <c:v>-194.91</c:v>
                </c:pt>
                <c:pt idx="151">
                  <c:v>-194.41</c:v>
                </c:pt>
                <c:pt idx="152">
                  <c:v>-193.90899999999999</c:v>
                </c:pt>
                <c:pt idx="153">
                  <c:v>-193.40799999999999</c:v>
                </c:pt>
                <c:pt idx="154">
                  <c:v>-192.90799999999999</c:v>
                </c:pt>
                <c:pt idx="155">
                  <c:v>-192.40700000000001</c:v>
                </c:pt>
                <c:pt idx="156">
                  <c:v>-191.90700000000001</c:v>
                </c:pt>
                <c:pt idx="157">
                  <c:v>-191.40600000000001</c:v>
                </c:pt>
                <c:pt idx="158">
                  <c:v>-190.90600000000001</c:v>
                </c:pt>
                <c:pt idx="159">
                  <c:v>-190.405</c:v>
                </c:pt>
                <c:pt idx="160">
                  <c:v>-189.904</c:v>
                </c:pt>
                <c:pt idx="161">
                  <c:v>-189.404</c:v>
                </c:pt>
                <c:pt idx="162">
                  <c:v>-188.90299999999999</c:v>
                </c:pt>
                <c:pt idx="163">
                  <c:v>-188.40299999999999</c:v>
                </c:pt>
                <c:pt idx="164">
                  <c:v>-187.90199999999999</c:v>
                </c:pt>
                <c:pt idx="165">
                  <c:v>-187.40100000000001</c:v>
                </c:pt>
                <c:pt idx="166">
                  <c:v>-186.90100000000001</c:v>
                </c:pt>
                <c:pt idx="167">
                  <c:v>-186.4</c:v>
                </c:pt>
                <c:pt idx="168">
                  <c:v>-185.9</c:v>
                </c:pt>
                <c:pt idx="169">
                  <c:v>-185.399</c:v>
                </c:pt>
                <c:pt idx="170">
                  <c:v>-184.898</c:v>
                </c:pt>
                <c:pt idx="171">
                  <c:v>-184.398</c:v>
                </c:pt>
                <c:pt idx="172">
                  <c:v>-183.89699999999999</c:v>
                </c:pt>
                <c:pt idx="173">
                  <c:v>-183.39699999999999</c:v>
                </c:pt>
                <c:pt idx="174">
                  <c:v>-182.89599999999999</c:v>
                </c:pt>
                <c:pt idx="175">
                  <c:v>-182.39500000000001</c:v>
                </c:pt>
                <c:pt idx="176">
                  <c:v>-181.89500000000001</c:v>
                </c:pt>
                <c:pt idx="177">
                  <c:v>-181.39400000000001</c:v>
                </c:pt>
                <c:pt idx="178">
                  <c:v>-180.89400000000001</c:v>
                </c:pt>
                <c:pt idx="179">
                  <c:v>-180.393</c:v>
                </c:pt>
                <c:pt idx="180">
                  <c:v>-179.892</c:v>
                </c:pt>
                <c:pt idx="181">
                  <c:v>-179.392</c:v>
                </c:pt>
                <c:pt idx="182">
                  <c:v>-178.89099999999999</c:v>
                </c:pt>
                <c:pt idx="183">
                  <c:v>-178.39099999999999</c:v>
                </c:pt>
                <c:pt idx="184">
                  <c:v>-177.89</c:v>
                </c:pt>
                <c:pt idx="185">
                  <c:v>-177.38900000000001</c:v>
                </c:pt>
                <c:pt idx="186">
                  <c:v>-176.88900000000001</c:v>
                </c:pt>
                <c:pt idx="187">
                  <c:v>-176.38800000000001</c:v>
                </c:pt>
                <c:pt idx="188">
                  <c:v>-175.88800000000001</c:v>
                </c:pt>
                <c:pt idx="189">
                  <c:v>-175.387</c:v>
                </c:pt>
                <c:pt idx="190">
                  <c:v>-174.886</c:v>
                </c:pt>
                <c:pt idx="191">
                  <c:v>-174.386</c:v>
                </c:pt>
                <c:pt idx="192">
                  <c:v>-173.88499999999999</c:v>
                </c:pt>
                <c:pt idx="193">
                  <c:v>-173.38499999999999</c:v>
                </c:pt>
                <c:pt idx="194">
                  <c:v>-172.88399999999999</c:v>
                </c:pt>
                <c:pt idx="195">
                  <c:v>-172.38300000000001</c:v>
                </c:pt>
                <c:pt idx="196">
                  <c:v>-171.88300000000001</c:v>
                </c:pt>
                <c:pt idx="197">
                  <c:v>-171.38200000000001</c:v>
                </c:pt>
                <c:pt idx="198">
                  <c:v>-170.88200000000001</c:v>
                </c:pt>
                <c:pt idx="199">
                  <c:v>-170.381</c:v>
                </c:pt>
                <c:pt idx="200">
                  <c:v>-169.88</c:v>
                </c:pt>
                <c:pt idx="201">
                  <c:v>-169.38</c:v>
                </c:pt>
                <c:pt idx="202">
                  <c:v>-168.87899999999999</c:v>
                </c:pt>
                <c:pt idx="203">
                  <c:v>-168.37899999999999</c:v>
                </c:pt>
                <c:pt idx="204">
                  <c:v>-167.87799999999999</c:v>
                </c:pt>
                <c:pt idx="205">
                  <c:v>-167.37700000000001</c:v>
                </c:pt>
                <c:pt idx="206">
                  <c:v>-166.87700000000001</c:v>
                </c:pt>
                <c:pt idx="207">
                  <c:v>-166.376</c:v>
                </c:pt>
                <c:pt idx="208">
                  <c:v>-165.876</c:v>
                </c:pt>
                <c:pt idx="209">
                  <c:v>-165.375</c:v>
                </c:pt>
                <c:pt idx="210">
                  <c:v>-164.874</c:v>
                </c:pt>
                <c:pt idx="211">
                  <c:v>-164.374</c:v>
                </c:pt>
                <c:pt idx="212">
                  <c:v>-163.87299999999999</c:v>
                </c:pt>
                <c:pt idx="213">
                  <c:v>-163.37299999999999</c:v>
                </c:pt>
                <c:pt idx="214">
                  <c:v>-162.87200000000001</c:v>
                </c:pt>
                <c:pt idx="215">
                  <c:v>-162.37100000000001</c:v>
                </c:pt>
                <c:pt idx="216">
                  <c:v>-161.87100000000001</c:v>
                </c:pt>
                <c:pt idx="217">
                  <c:v>-161.37</c:v>
                </c:pt>
                <c:pt idx="218">
                  <c:v>-160.87</c:v>
                </c:pt>
                <c:pt idx="219">
                  <c:v>-160.369</c:v>
                </c:pt>
                <c:pt idx="220">
                  <c:v>-159.86799999999999</c:v>
                </c:pt>
                <c:pt idx="221">
                  <c:v>-159.36799999999999</c:v>
                </c:pt>
                <c:pt idx="222">
                  <c:v>-158.86699999999999</c:v>
                </c:pt>
                <c:pt idx="223">
                  <c:v>-158.36699999999999</c:v>
                </c:pt>
                <c:pt idx="224">
                  <c:v>-157.86600000000001</c:v>
                </c:pt>
                <c:pt idx="225">
                  <c:v>-157.36500000000001</c:v>
                </c:pt>
                <c:pt idx="226">
                  <c:v>-156.86500000000001</c:v>
                </c:pt>
                <c:pt idx="227">
                  <c:v>-156.364</c:v>
                </c:pt>
                <c:pt idx="228">
                  <c:v>-155.864</c:v>
                </c:pt>
                <c:pt idx="229">
                  <c:v>-155.363</c:v>
                </c:pt>
                <c:pt idx="230">
                  <c:v>-154.86199999999999</c:v>
                </c:pt>
                <c:pt idx="231">
                  <c:v>-154.36199999999999</c:v>
                </c:pt>
                <c:pt idx="232">
                  <c:v>-153.86099999999999</c:v>
                </c:pt>
                <c:pt idx="233">
                  <c:v>-153.36099999999999</c:v>
                </c:pt>
                <c:pt idx="234">
                  <c:v>-152.86000000000001</c:v>
                </c:pt>
                <c:pt idx="235">
                  <c:v>-152.35900000000001</c:v>
                </c:pt>
                <c:pt idx="236">
                  <c:v>-151.85900000000001</c:v>
                </c:pt>
                <c:pt idx="237">
                  <c:v>-151.358</c:v>
                </c:pt>
                <c:pt idx="238">
                  <c:v>-150.858</c:v>
                </c:pt>
                <c:pt idx="239">
                  <c:v>-150.357</c:v>
                </c:pt>
                <c:pt idx="240">
                  <c:v>-149.85599999999999</c:v>
                </c:pt>
                <c:pt idx="241">
                  <c:v>-149.35599999999999</c:v>
                </c:pt>
                <c:pt idx="242">
                  <c:v>-148.85499999999999</c:v>
                </c:pt>
                <c:pt idx="243">
                  <c:v>-148.35499999999999</c:v>
                </c:pt>
                <c:pt idx="244">
                  <c:v>-147.85400000000001</c:v>
                </c:pt>
                <c:pt idx="245">
                  <c:v>-147.35300000000001</c:v>
                </c:pt>
                <c:pt idx="246">
                  <c:v>-146.85300000000001</c:v>
                </c:pt>
                <c:pt idx="247">
                  <c:v>-146.352</c:v>
                </c:pt>
                <c:pt idx="248">
                  <c:v>-145.852</c:v>
                </c:pt>
                <c:pt idx="249">
                  <c:v>-145.351</c:v>
                </c:pt>
                <c:pt idx="250">
                  <c:v>-144.85</c:v>
                </c:pt>
                <c:pt idx="251">
                  <c:v>-144.35</c:v>
                </c:pt>
                <c:pt idx="252">
                  <c:v>-143.84899999999999</c:v>
                </c:pt>
                <c:pt idx="253">
                  <c:v>-143.34899999999999</c:v>
                </c:pt>
                <c:pt idx="254">
                  <c:v>-142.84800000000001</c:v>
                </c:pt>
                <c:pt idx="255">
                  <c:v>-142.34700000000001</c:v>
                </c:pt>
                <c:pt idx="256">
                  <c:v>-141.84700000000001</c:v>
                </c:pt>
                <c:pt idx="257">
                  <c:v>-141.346</c:v>
                </c:pt>
                <c:pt idx="258">
                  <c:v>-140.846</c:v>
                </c:pt>
                <c:pt idx="259">
                  <c:v>-140.345</c:v>
                </c:pt>
                <c:pt idx="260">
                  <c:v>-139.84399999999999</c:v>
                </c:pt>
                <c:pt idx="261">
                  <c:v>-139.34399999999999</c:v>
                </c:pt>
                <c:pt idx="262">
                  <c:v>-138.84299999999999</c:v>
                </c:pt>
                <c:pt idx="263">
                  <c:v>-138.34299999999999</c:v>
                </c:pt>
                <c:pt idx="264">
                  <c:v>-137.84200000000001</c:v>
                </c:pt>
                <c:pt idx="265">
                  <c:v>-137.34200000000001</c:v>
                </c:pt>
                <c:pt idx="266">
                  <c:v>-136.84100000000001</c:v>
                </c:pt>
                <c:pt idx="267">
                  <c:v>-136.34</c:v>
                </c:pt>
                <c:pt idx="268">
                  <c:v>-135.84</c:v>
                </c:pt>
                <c:pt idx="269">
                  <c:v>-135.339</c:v>
                </c:pt>
                <c:pt idx="270">
                  <c:v>-134.839</c:v>
                </c:pt>
                <c:pt idx="271">
                  <c:v>-134.33799999999999</c:v>
                </c:pt>
                <c:pt idx="272">
                  <c:v>-133.83699999999999</c:v>
                </c:pt>
                <c:pt idx="273">
                  <c:v>-133.33699999999999</c:v>
                </c:pt>
                <c:pt idx="274">
                  <c:v>-132.83600000000001</c:v>
                </c:pt>
                <c:pt idx="275">
                  <c:v>-132.33600000000001</c:v>
                </c:pt>
                <c:pt idx="276">
                  <c:v>-131.83500000000001</c:v>
                </c:pt>
                <c:pt idx="277">
                  <c:v>-131.334</c:v>
                </c:pt>
                <c:pt idx="278">
                  <c:v>-130.834</c:v>
                </c:pt>
                <c:pt idx="279">
                  <c:v>-130.333</c:v>
                </c:pt>
                <c:pt idx="280">
                  <c:v>-129.833</c:v>
                </c:pt>
                <c:pt idx="281">
                  <c:v>-129.33199999999999</c:v>
                </c:pt>
                <c:pt idx="282">
                  <c:v>-128.83099999999999</c:v>
                </c:pt>
                <c:pt idx="283">
                  <c:v>-128.33099999999999</c:v>
                </c:pt>
                <c:pt idx="284">
                  <c:v>-127.83</c:v>
                </c:pt>
                <c:pt idx="285">
                  <c:v>-127.33</c:v>
                </c:pt>
                <c:pt idx="286">
                  <c:v>-126.82899999999999</c:v>
                </c:pt>
                <c:pt idx="287">
                  <c:v>-126.328</c:v>
                </c:pt>
                <c:pt idx="288">
                  <c:v>-125.828</c:v>
                </c:pt>
                <c:pt idx="289">
                  <c:v>-125.327</c:v>
                </c:pt>
                <c:pt idx="290">
                  <c:v>-124.827</c:v>
                </c:pt>
                <c:pt idx="291">
                  <c:v>-124.32599999999999</c:v>
                </c:pt>
                <c:pt idx="292">
                  <c:v>-123.825</c:v>
                </c:pt>
                <c:pt idx="293">
                  <c:v>-123.325</c:v>
                </c:pt>
                <c:pt idx="294">
                  <c:v>-122.824</c:v>
                </c:pt>
                <c:pt idx="295">
                  <c:v>-122.324</c:v>
                </c:pt>
                <c:pt idx="296">
                  <c:v>-121.82299999999999</c:v>
                </c:pt>
                <c:pt idx="297">
                  <c:v>-121.322</c:v>
                </c:pt>
                <c:pt idx="298">
                  <c:v>-120.822</c:v>
                </c:pt>
                <c:pt idx="299">
                  <c:v>-120.321</c:v>
                </c:pt>
                <c:pt idx="300">
                  <c:v>-119.821</c:v>
                </c:pt>
                <c:pt idx="301">
                  <c:v>-119.32</c:v>
                </c:pt>
                <c:pt idx="302">
                  <c:v>-118.819</c:v>
                </c:pt>
                <c:pt idx="303">
                  <c:v>-118.319</c:v>
                </c:pt>
                <c:pt idx="304">
                  <c:v>-117.818</c:v>
                </c:pt>
                <c:pt idx="305">
                  <c:v>-117.318</c:v>
                </c:pt>
                <c:pt idx="306">
                  <c:v>-116.81699999999999</c:v>
                </c:pt>
                <c:pt idx="307">
                  <c:v>-116.316</c:v>
                </c:pt>
                <c:pt idx="308">
                  <c:v>-115.816</c:v>
                </c:pt>
                <c:pt idx="309">
                  <c:v>-115.315</c:v>
                </c:pt>
                <c:pt idx="310">
                  <c:v>-114.815</c:v>
                </c:pt>
                <c:pt idx="311">
                  <c:v>-114.31399999999999</c:v>
                </c:pt>
                <c:pt idx="312">
                  <c:v>-113.813</c:v>
                </c:pt>
                <c:pt idx="313">
                  <c:v>-113.313</c:v>
                </c:pt>
                <c:pt idx="314">
                  <c:v>-112.812</c:v>
                </c:pt>
                <c:pt idx="315">
                  <c:v>-112.312</c:v>
                </c:pt>
                <c:pt idx="316">
                  <c:v>-111.81100000000001</c:v>
                </c:pt>
                <c:pt idx="317">
                  <c:v>-111.31</c:v>
                </c:pt>
                <c:pt idx="318">
                  <c:v>-110.81</c:v>
                </c:pt>
                <c:pt idx="319">
                  <c:v>-110.309</c:v>
                </c:pt>
                <c:pt idx="320">
                  <c:v>-109.809</c:v>
                </c:pt>
                <c:pt idx="321">
                  <c:v>-109.30800000000001</c:v>
                </c:pt>
                <c:pt idx="322">
                  <c:v>-108.807</c:v>
                </c:pt>
                <c:pt idx="323">
                  <c:v>-108.307</c:v>
                </c:pt>
                <c:pt idx="324">
                  <c:v>-107.806</c:v>
                </c:pt>
                <c:pt idx="325">
                  <c:v>-107.306</c:v>
                </c:pt>
                <c:pt idx="326">
                  <c:v>-106.80500000000001</c:v>
                </c:pt>
                <c:pt idx="327">
                  <c:v>-106.304</c:v>
                </c:pt>
                <c:pt idx="328">
                  <c:v>-105.804</c:v>
                </c:pt>
                <c:pt idx="329">
                  <c:v>-105.303</c:v>
                </c:pt>
                <c:pt idx="330">
                  <c:v>-104.803</c:v>
                </c:pt>
                <c:pt idx="331">
                  <c:v>-104.30200000000001</c:v>
                </c:pt>
                <c:pt idx="332">
                  <c:v>-103.801</c:v>
                </c:pt>
                <c:pt idx="333">
                  <c:v>-103.301</c:v>
                </c:pt>
                <c:pt idx="334">
                  <c:v>-102.8</c:v>
                </c:pt>
                <c:pt idx="335">
                  <c:v>-102.3</c:v>
                </c:pt>
                <c:pt idx="336">
                  <c:v>-101.79900000000001</c:v>
                </c:pt>
                <c:pt idx="337">
                  <c:v>-101.298</c:v>
                </c:pt>
                <c:pt idx="338">
                  <c:v>-100.798</c:v>
                </c:pt>
                <c:pt idx="339">
                  <c:v>-100.297</c:v>
                </c:pt>
                <c:pt idx="340">
                  <c:v>-99.796700000000001</c:v>
                </c:pt>
                <c:pt idx="341">
                  <c:v>-99.296099999999996</c:v>
                </c:pt>
                <c:pt idx="342">
                  <c:v>-98.795500000000004</c:v>
                </c:pt>
                <c:pt idx="343">
                  <c:v>-98.294899999999998</c:v>
                </c:pt>
                <c:pt idx="344">
                  <c:v>-97.794300000000007</c:v>
                </c:pt>
                <c:pt idx="345">
                  <c:v>-97.293700000000001</c:v>
                </c:pt>
                <c:pt idx="346">
                  <c:v>-96.793099999999995</c:v>
                </c:pt>
                <c:pt idx="347">
                  <c:v>-96.292500000000004</c:v>
                </c:pt>
                <c:pt idx="348">
                  <c:v>-95.791899999999998</c:v>
                </c:pt>
                <c:pt idx="349">
                  <c:v>-95.291300000000007</c:v>
                </c:pt>
                <c:pt idx="350">
                  <c:v>-94.790700000000001</c:v>
                </c:pt>
                <c:pt idx="351">
                  <c:v>-94.290099999999995</c:v>
                </c:pt>
                <c:pt idx="352">
                  <c:v>-93.789500000000004</c:v>
                </c:pt>
                <c:pt idx="353">
                  <c:v>-93.288899999999998</c:v>
                </c:pt>
                <c:pt idx="354">
                  <c:v>-92.788300000000007</c:v>
                </c:pt>
                <c:pt idx="355">
                  <c:v>-92.287700000000001</c:v>
                </c:pt>
                <c:pt idx="356">
                  <c:v>-91.787099999999995</c:v>
                </c:pt>
                <c:pt idx="357">
                  <c:v>-91.286500000000004</c:v>
                </c:pt>
                <c:pt idx="358">
                  <c:v>-90.785899999999998</c:v>
                </c:pt>
                <c:pt idx="359">
                  <c:v>-90.285300000000007</c:v>
                </c:pt>
                <c:pt idx="360">
                  <c:v>-89.784700000000001</c:v>
                </c:pt>
                <c:pt idx="361">
                  <c:v>-89.284099999999995</c:v>
                </c:pt>
                <c:pt idx="362">
                  <c:v>-88.783500000000004</c:v>
                </c:pt>
                <c:pt idx="363">
                  <c:v>-88.282899999999998</c:v>
                </c:pt>
                <c:pt idx="364">
                  <c:v>-87.782300000000006</c:v>
                </c:pt>
                <c:pt idx="365">
                  <c:v>-87.281700000000001</c:v>
                </c:pt>
                <c:pt idx="366">
                  <c:v>-86.781099999999995</c:v>
                </c:pt>
                <c:pt idx="367">
                  <c:v>-86.280500000000004</c:v>
                </c:pt>
                <c:pt idx="368">
                  <c:v>-85.779899999999998</c:v>
                </c:pt>
                <c:pt idx="369">
                  <c:v>-85.279300000000006</c:v>
                </c:pt>
                <c:pt idx="370">
                  <c:v>-84.778700000000001</c:v>
                </c:pt>
                <c:pt idx="371">
                  <c:v>-84.278099999999995</c:v>
                </c:pt>
                <c:pt idx="372">
                  <c:v>-83.777500000000003</c:v>
                </c:pt>
                <c:pt idx="373">
                  <c:v>-83.276899999999998</c:v>
                </c:pt>
                <c:pt idx="374">
                  <c:v>-82.776300000000006</c:v>
                </c:pt>
                <c:pt idx="375">
                  <c:v>-82.275700000000001</c:v>
                </c:pt>
                <c:pt idx="376">
                  <c:v>-81.775099999999995</c:v>
                </c:pt>
                <c:pt idx="377">
                  <c:v>-81.274500000000003</c:v>
                </c:pt>
                <c:pt idx="378">
                  <c:v>-80.773899999999998</c:v>
                </c:pt>
                <c:pt idx="379">
                  <c:v>-80.273300000000006</c:v>
                </c:pt>
                <c:pt idx="380">
                  <c:v>-79.7727</c:v>
                </c:pt>
                <c:pt idx="381">
                  <c:v>-79.272099999999995</c:v>
                </c:pt>
                <c:pt idx="382">
                  <c:v>-78.771500000000003</c:v>
                </c:pt>
                <c:pt idx="383">
                  <c:v>-78.270899999999997</c:v>
                </c:pt>
                <c:pt idx="384">
                  <c:v>-77.770300000000006</c:v>
                </c:pt>
                <c:pt idx="385">
                  <c:v>-77.2697</c:v>
                </c:pt>
                <c:pt idx="386">
                  <c:v>-76.769099999999995</c:v>
                </c:pt>
                <c:pt idx="387">
                  <c:v>-76.268500000000003</c:v>
                </c:pt>
                <c:pt idx="388">
                  <c:v>-75.767899999999997</c:v>
                </c:pt>
                <c:pt idx="389">
                  <c:v>-75.267300000000006</c:v>
                </c:pt>
                <c:pt idx="390">
                  <c:v>-74.7667</c:v>
                </c:pt>
                <c:pt idx="391">
                  <c:v>-74.266099999999994</c:v>
                </c:pt>
                <c:pt idx="392">
                  <c:v>-73.765600000000006</c:v>
                </c:pt>
                <c:pt idx="393">
                  <c:v>-73.265000000000001</c:v>
                </c:pt>
                <c:pt idx="394">
                  <c:v>-72.764399999999995</c:v>
                </c:pt>
                <c:pt idx="395">
                  <c:v>-72.263800000000003</c:v>
                </c:pt>
                <c:pt idx="396">
                  <c:v>-71.763199999999998</c:v>
                </c:pt>
                <c:pt idx="397">
                  <c:v>-71.262600000000006</c:v>
                </c:pt>
                <c:pt idx="398">
                  <c:v>-70.762</c:v>
                </c:pt>
                <c:pt idx="399">
                  <c:v>-70.261399999999995</c:v>
                </c:pt>
                <c:pt idx="400">
                  <c:v>-69.760800000000003</c:v>
                </c:pt>
                <c:pt idx="401">
                  <c:v>-69.260199999999998</c:v>
                </c:pt>
                <c:pt idx="402">
                  <c:v>-68.759600000000006</c:v>
                </c:pt>
                <c:pt idx="403">
                  <c:v>-68.259</c:v>
                </c:pt>
                <c:pt idx="404">
                  <c:v>-67.758399999999995</c:v>
                </c:pt>
                <c:pt idx="405">
                  <c:v>-67.257800000000003</c:v>
                </c:pt>
                <c:pt idx="406">
                  <c:v>-66.757199999999997</c:v>
                </c:pt>
                <c:pt idx="407">
                  <c:v>-66.256600000000006</c:v>
                </c:pt>
                <c:pt idx="408">
                  <c:v>-65.756</c:v>
                </c:pt>
                <c:pt idx="409">
                  <c:v>-65.255399999999995</c:v>
                </c:pt>
                <c:pt idx="410">
                  <c:v>-64.754800000000003</c:v>
                </c:pt>
                <c:pt idx="411">
                  <c:v>-64.254199999999997</c:v>
                </c:pt>
                <c:pt idx="412">
                  <c:v>-63.753599999999999</c:v>
                </c:pt>
                <c:pt idx="413">
                  <c:v>-63.253</c:v>
                </c:pt>
                <c:pt idx="414">
                  <c:v>-62.752400000000002</c:v>
                </c:pt>
                <c:pt idx="415">
                  <c:v>-62.251800000000003</c:v>
                </c:pt>
                <c:pt idx="416">
                  <c:v>-61.751199999999997</c:v>
                </c:pt>
                <c:pt idx="417">
                  <c:v>-61.250599999999999</c:v>
                </c:pt>
                <c:pt idx="418">
                  <c:v>-60.75</c:v>
                </c:pt>
              </c:numCache>
            </c:numRef>
          </c:xVal>
          <c:yVal>
            <c:numRef>
              <c:f>Sheet1!$AA$1:$AA$419</c:f>
              <c:numCache>
                <c:formatCode>0.00E+00</c:formatCode>
                <c:ptCount val="419"/>
                <c:pt idx="0">
                  <c:v>3581</c:v>
                </c:pt>
                <c:pt idx="1">
                  <c:v>3590.3</c:v>
                </c:pt>
                <c:pt idx="2">
                  <c:v>3410.9</c:v>
                </c:pt>
                <c:pt idx="3">
                  <c:v>3217.7</c:v>
                </c:pt>
                <c:pt idx="4">
                  <c:v>2284.8000000000002</c:v>
                </c:pt>
                <c:pt idx="5">
                  <c:v>2275.6</c:v>
                </c:pt>
                <c:pt idx="6">
                  <c:v>2262.8000000000002</c:v>
                </c:pt>
                <c:pt idx="7">
                  <c:v>2298.9</c:v>
                </c:pt>
                <c:pt idx="8">
                  <c:v>2363</c:v>
                </c:pt>
                <c:pt idx="9">
                  <c:v>2449.1</c:v>
                </c:pt>
                <c:pt idx="10">
                  <c:v>2549.6999999999998</c:v>
                </c:pt>
                <c:pt idx="11">
                  <c:v>2662.1</c:v>
                </c:pt>
                <c:pt idx="12">
                  <c:v>2784.3</c:v>
                </c:pt>
                <c:pt idx="13">
                  <c:v>2915.4</c:v>
                </c:pt>
                <c:pt idx="14">
                  <c:v>3053.4</c:v>
                </c:pt>
                <c:pt idx="15">
                  <c:v>3199.6</c:v>
                </c:pt>
                <c:pt idx="16">
                  <c:v>3351.4</c:v>
                </c:pt>
                <c:pt idx="17">
                  <c:v>3512.4</c:v>
                </c:pt>
                <c:pt idx="18">
                  <c:v>3678.9</c:v>
                </c:pt>
                <c:pt idx="19">
                  <c:v>3852.8</c:v>
                </c:pt>
                <c:pt idx="20">
                  <c:v>4034.4</c:v>
                </c:pt>
                <c:pt idx="21">
                  <c:v>4223</c:v>
                </c:pt>
                <c:pt idx="22">
                  <c:v>4418.7</c:v>
                </c:pt>
                <c:pt idx="23">
                  <c:v>4624.3</c:v>
                </c:pt>
                <c:pt idx="24">
                  <c:v>4837.3999999999996</c:v>
                </c:pt>
                <c:pt idx="25">
                  <c:v>5059.6000000000004</c:v>
                </c:pt>
                <c:pt idx="26">
                  <c:v>5289.6</c:v>
                </c:pt>
                <c:pt idx="27">
                  <c:v>5530.3</c:v>
                </c:pt>
                <c:pt idx="28">
                  <c:v>5778</c:v>
                </c:pt>
                <c:pt idx="29">
                  <c:v>6040.3</c:v>
                </c:pt>
                <c:pt idx="30">
                  <c:v>6310.2</c:v>
                </c:pt>
                <c:pt idx="31">
                  <c:v>6591.9</c:v>
                </c:pt>
                <c:pt idx="32">
                  <c:v>6885.6</c:v>
                </c:pt>
                <c:pt idx="33">
                  <c:v>7191.1</c:v>
                </c:pt>
                <c:pt idx="34">
                  <c:v>7495.6</c:v>
                </c:pt>
                <c:pt idx="35">
                  <c:v>7842.3</c:v>
                </c:pt>
                <c:pt idx="36">
                  <c:v>8186.7</c:v>
                </c:pt>
                <c:pt idx="37">
                  <c:v>8548</c:v>
                </c:pt>
                <c:pt idx="38">
                  <c:v>8919.9</c:v>
                </c:pt>
                <c:pt idx="39">
                  <c:v>9314.9</c:v>
                </c:pt>
                <c:pt idx="40">
                  <c:v>9719.1</c:v>
                </c:pt>
                <c:pt idx="41">
                  <c:v>10148</c:v>
                </c:pt>
                <c:pt idx="42">
                  <c:v>10576</c:v>
                </c:pt>
                <c:pt idx="43">
                  <c:v>11057</c:v>
                </c:pt>
                <c:pt idx="44">
                  <c:v>11544</c:v>
                </c:pt>
                <c:pt idx="45">
                  <c:v>12053</c:v>
                </c:pt>
                <c:pt idx="46">
                  <c:v>12588</c:v>
                </c:pt>
                <c:pt idx="47">
                  <c:v>13152</c:v>
                </c:pt>
                <c:pt idx="48">
                  <c:v>13733</c:v>
                </c:pt>
                <c:pt idx="49">
                  <c:v>14371</c:v>
                </c:pt>
                <c:pt idx="50">
                  <c:v>15017</c:v>
                </c:pt>
                <c:pt idx="51">
                  <c:v>15746</c:v>
                </c:pt>
                <c:pt idx="52">
                  <c:v>16470</c:v>
                </c:pt>
                <c:pt idx="53">
                  <c:v>17263</c:v>
                </c:pt>
                <c:pt idx="54">
                  <c:v>18207</c:v>
                </c:pt>
                <c:pt idx="55">
                  <c:v>19079</c:v>
                </c:pt>
                <c:pt idx="56">
                  <c:v>20073</c:v>
                </c:pt>
                <c:pt idx="57">
                  <c:v>21055</c:v>
                </c:pt>
                <c:pt idx="58">
                  <c:v>21974</c:v>
                </c:pt>
                <c:pt idx="59">
                  <c:v>22868</c:v>
                </c:pt>
                <c:pt idx="60">
                  <c:v>23527</c:v>
                </c:pt>
                <c:pt idx="61">
                  <c:v>24095</c:v>
                </c:pt>
                <c:pt idx="62">
                  <c:v>24741</c:v>
                </c:pt>
                <c:pt idx="63">
                  <c:v>25001</c:v>
                </c:pt>
                <c:pt idx="64">
                  <c:v>25421</c:v>
                </c:pt>
                <c:pt idx="65">
                  <c:v>25563</c:v>
                </c:pt>
                <c:pt idx="66">
                  <c:v>25744</c:v>
                </c:pt>
                <c:pt idx="67">
                  <c:v>25891</c:v>
                </c:pt>
                <c:pt idx="68">
                  <c:v>25989</c:v>
                </c:pt>
                <c:pt idx="69">
                  <c:v>26085</c:v>
                </c:pt>
                <c:pt idx="70">
                  <c:v>26141</c:v>
                </c:pt>
                <c:pt idx="71">
                  <c:v>26207</c:v>
                </c:pt>
                <c:pt idx="72">
                  <c:v>26245</c:v>
                </c:pt>
                <c:pt idx="73">
                  <c:v>26294</c:v>
                </c:pt>
                <c:pt idx="74">
                  <c:v>26342</c:v>
                </c:pt>
                <c:pt idx="75">
                  <c:v>26362</c:v>
                </c:pt>
                <c:pt idx="76">
                  <c:v>26385</c:v>
                </c:pt>
                <c:pt idx="77">
                  <c:v>26418</c:v>
                </c:pt>
                <c:pt idx="78">
                  <c:v>26435</c:v>
                </c:pt>
                <c:pt idx="79">
                  <c:v>26462</c:v>
                </c:pt>
                <c:pt idx="80">
                  <c:v>26485</c:v>
                </c:pt>
                <c:pt idx="81">
                  <c:v>26497</c:v>
                </c:pt>
                <c:pt idx="82">
                  <c:v>26507</c:v>
                </c:pt>
                <c:pt idx="83">
                  <c:v>26522</c:v>
                </c:pt>
                <c:pt idx="84">
                  <c:v>26529</c:v>
                </c:pt>
                <c:pt idx="85">
                  <c:v>26537</c:v>
                </c:pt>
                <c:pt idx="86">
                  <c:v>26544</c:v>
                </c:pt>
                <c:pt idx="87">
                  <c:v>26543</c:v>
                </c:pt>
                <c:pt idx="88">
                  <c:v>26541</c:v>
                </c:pt>
                <c:pt idx="89">
                  <c:v>26539</c:v>
                </c:pt>
                <c:pt idx="90">
                  <c:v>26532</c:v>
                </c:pt>
                <c:pt idx="91">
                  <c:v>26525</c:v>
                </c:pt>
                <c:pt idx="92">
                  <c:v>26516</c:v>
                </c:pt>
                <c:pt idx="93">
                  <c:v>26502</c:v>
                </c:pt>
                <c:pt idx="94">
                  <c:v>26487</c:v>
                </c:pt>
                <c:pt idx="95">
                  <c:v>26471</c:v>
                </c:pt>
                <c:pt idx="96">
                  <c:v>26453</c:v>
                </c:pt>
                <c:pt idx="97">
                  <c:v>26431</c:v>
                </c:pt>
                <c:pt idx="98">
                  <c:v>26410</c:v>
                </c:pt>
                <c:pt idx="99">
                  <c:v>26385</c:v>
                </c:pt>
                <c:pt idx="100">
                  <c:v>26358</c:v>
                </c:pt>
                <c:pt idx="101">
                  <c:v>26331</c:v>
                </c:pt>
                <c:pt idx="102">
                  <c:v>26302</c:v>
                </c:pt>
                <c:pt idx="103">
                  <c:v>26271</c:v>
                </c:pt>
                <c:pt idx="104">
                  <c:v>26239</c:v>
                </c:pt>
                <c:pt idx="105">
                  <c:v>26206</c:v>
                </c:pt>
                <c:pt idx="106">
                  <c:v>26172</c:v>
                </c:pt>
                <c:pt idx="107">
                  <c:v>26136</c:v>
                </c:pt>
                <c:pt idx="108">
                  <c:v>26099</c:v>
                </c:pt>
                <c:pt idx="109">
                  <c:v>26061</c:v>
                </c:pt>
                <c:pt idx="110">
                  <c:v>26023</c:v>
                </c:pt>
                <c:pt idx="111">
                  <c:v>25983</c:v>
                </c:pt>
                <c:pt idx="112">
                  <c:v>25942</c:v>
                </c:pt>
                <c:pt idx="113">
                  <c:v>25901</c:v>
                </c:pt>
                <c:pt idx="114">
                  <c:v>25859</c:v>
                </c:pt>
                <c:pt idx="115">
                  <c:v>25816</c:v>
                </c:pt>
                <c:pt idx="116">
                  <c:v>25773</c:v>
                </c:pt>
                <c:pt idx="117">
                  <c:v>25729</c:v>
                </c:pt>
                <c:pt idx="118">
                  <c:v>25684</c:v>
                </c:pt>
                <c:pt idx="119">
                  <c:v>25640</c:v>
                </c:pt>
                <c:pt idx="120">
                  <c:v>25595</c:v>
                </c:pt>
                <c:pt idx="121">
                  <c:v>25549</c:v>
                </c:pt>
                <c:pt idx="122">
                  <c:v>25503</c:v>
                </c:pt>
                <c:pt idx="123">
                  <c:v>25457</c:v>
                </c:pt>
                <c:pt idx="124">
                  <c:v>25410</c:v>
                </c:pt>
                <c:pt idx="125">
                  <c:v>25363</c:v>
                </c:pt>
                <c:pt idx="126">
                  <c:v>25316</c:v>
                </c:pt>
                <c:pt idx="127">
                  <c:v>25269</c:v>
                </c:pt>
                <c:pt idx="128">
                  <c:v>25222</c:v>
                </c:pt>
                <c:pt idx="129">
                  <c:v>25175</c:v>
                </c:pt>
                <c:pt idx="130">
                  <c:v>25128</c:v>
                </c:pt>
                <c:pt idx="131">
                  <c:v>25081</c:v>
                </c:pt>
                <c:pt idx="132">
                  <c:v>25034</c:v>
                </c:pt>
                <c:pt idx="133">
                  <c:v>24986</c:v>
                </c:pt>
                <c:pt idx="134">
                  <c:v>24939</c:v>
                </c:pt>
                <c:pt idx="135">
                  <c:v>24892</c:v>
                </c:pt>
                <c:pt idx="136">
                  <c:v>24845</c:v>
                </c:pt>
                <c:pt idx="137">
                  <c:v>24798</c:v>
                </c:pt>
                <c:pt idx="138">
                  <c:v>24752</c:v>
                </c:pt>
                <c:pt idx="139">
                  <c:v>24705</c:v>
                </c:pt>
                <c:pt idx="140">
                  <c:v>24659</c:v>
                </c:pt>
                <c:pt idx="141">
                  <c:v>24613</c:v>
                </c:pt>
                <c:pt idx="142">
                  <c:v>24567</c:v>
                </c:pt>
                <c:pt idx="143">
                  <c:v>24522</c:v>
                </c:pt>
                <c:pt idx="144">
                  <c:v>24478</c:v>
                </c:pt>
                <c:pt idx="145">
                  <c:v>24433</c:v>
                </c:pt>
                <c:pt idx="146">
                  <c:v>24388</c:v>
                </c:pt>
                <c:pt idx="147">
                  <c:v>24344</c:v>
                </c:pt>
                <c:pt idx="148">
                  <c:v>24300</c:v>
                </c:pt>
                <c:pt idx="149">
                  <c:v>24257</c:v>
                </c:pt>
                <c:pt idx="150">
                  <c:v>24215</c:v>
                </c:pt>
                <c:pt idx="151">
                  <c:v>24172</c:v>
                </c:pt>
                <c:pt idx="152">
                  <c:v>24130</c:v>
                </c:pt>
                <c:pt idx="153">
                  <c:v>24088</c:v>
                </c:pt>
                <c:pt idx="154">
                  <c:v>24047</c:v>
                </c:pt>
                <c:pt idx="155">
                  <c:v>24007</c:v>
                </c:pt>
                <c:pt idx="156">
                  <c:v>23967</c:v>
                </c:pt>
                <c:pt idx="157">
                  <c:v>23927</c:v>
                </c:pt>
                <c:pt idx="158">
                  <c:v>23887</c:v>
                </c:pt>
                <c:pt idx="159">
                  <c:v>23849</c:v>
                </c:pt>
                <c:pt idx="160">
                  <c:v>23811</c:v>
                </c:pt>
                <c:pt idx="161">
                  <c:v>23773</c:v>
                </c:pt>
                <c:pt idx="162">
                  <c:v>23736</c:v>
                </c:pt>
                <c:pt idx="163">
                  <c:v>23700</c:v>
                </c:pt>
                <c:pt idx="164">
                  <c:v>23664</c:v>
                </c:pt>
                <c:pt idx="165">
                  <c:v>23629</c:v>
                </c:pt>
                <c:pt idx="166">
                  <c:v>23594</c:v>
                </c:pt>
                <c:pt idx="167">
                  <c:v>23560</c:v>
                </c:pt>
                <c:pt idx="168">
                  <c:v>23526</c:v>
                </c:pt>
                <c:pt idx="169">
                  <c:v>23493</c:v>
                </c:pt>
                <c:pt idx="170">
                  <c:v>23461</c:v>
                </c:pt>
                <c:pt idx="171">
                  <c:v>23429</c:v>
                </c:pt>
                <c:pt idx="172">
                  <c:v>23398</c:v>
                </c:pt>
                <c:pt idx="173">
                  <c:v>23367</c:v>
                </c:pt>
                <c:pt idx="174">
                  <c:v>23337</c:v>
                </c:pt>
                <c:pt idx="175">
                  <c:v>23308</c:v>
                </c:pt>
                <c:pt idx="176">
                  <c:v>23280</c:v>
                </c:pt>
                <c:pt idx="177">
                  <c:v>23252</c:v>
                </c:pt>
                <c:pt idx="178">
                  <c:v>23225</c:v>
                </c:pt>
                <c:pt idx="179">
                  <c:v>23198</c:v>
                </c:pt>
                <c:pt idx="180">
                  <c:v>23172</c:v>
                </c:pt>
                <c:pt idx="181">
                  <c:v>23147</c:v>
                </c:pt>
                <c:pt idx="182">
                  <c:v>23123</c:v>
                </c:pt>
                <c:pt idx="183">
                  <c:v>23099</c:v>
                </c:pt>
                <c:pt idx="184">
                  <c:v>23076</c:v>
                </c:pt>
                <c:pt idx="185">
                  <c:v>23054</c:v>
                </c:pt>
                <c:pt idx="186">
                  <c:v>23032</c:v>
                </c:pt>
                <c:pt idx="187">
                  <c:v>23011</c:v>
                </c:pt>
                <c:pt idx="188">
                  <c:v>22990</c:v>
                </c:pt>
                <c:pt idx="189">
                  <c:v>22971</c:v>
                </c:pt>
                <c:pt idx="190">
                  <c:v>22952</c:v>
                </c:pt>
                <c:pt idx="191">
                  <c:v>22934</c:v>
                </c:pt>
                <c:pt idx="192">
                  <c:v>22916</c:v>
                </c:pt>
                <c:pt idx="193">
                  <c:v>22900</c:v>
                </c:pt>
                <c:pt idx="194">
                  <c:v>22884</c:v>
                </c:pt>
                <c:pt idx="195">
                  <c:v>22869</c:v>
                </c:pt>
                <c:pt idx="196">
                  <c:v>22854</c:v>
                </c:pt>
                <c:pt idx="197">
                  <c:v>22841</c:v>
                </c:pt>
                <c:pt idx="198">
                  <c:v>22828</c:v>
                </c:pt>
                <c:pt idx="199">
                  <c:v>22815</c:v>
                </c:pt>
                <c:pt idx="200">
                  <c:v>22804</c:v>
                </c:pt>
                <c:pt idx="201">
                  <c:v>22793</c:v>
                </c:pt>
                <c:pt idx="202">
                  <c:v>22783</c:v>
                </c:pt>
                <c:pt idx="203">
                  <c:v>22774</c:v>
                </c:pt>
                <c:pt idx="204">
                  <c:v>22766</c:v>
                </c:pt>
                <c:pt idx="205">
                  <c:v>22758</c:v>
                </c:pt>
                <c:pt idx="206">
                  <c:v>22751</c:v>
                </c:pt>
                <c:pt idx="207">
                  <c:v>22745</c:v>
                </c:pt>
                <c:pt idx="208">
                  <c:v>22740</c:v>
                </c:pt>
                <c:pt idx="209">
                  <c:v>22735</c:v>
                </c:pt>
                <c:pt idx="210">
                  <c:v>22731</c:v>
                </c:pt>
                <c:pt idx="211">
                  <c:v>22729</c:v>
                </c:pt>
                <c:pt idx="212">
                  <c:v>22726</c:v>
                </c:pt>
                <c:pt idx="213">
                  <c:v>22725</c:v>
                </c:pt>
                <c:pt idx="214">
                  <c:v>22724</c:v>
                </c:pt>
                <c:pt idx="215">
                  <c:v>22725</c:v>
                </c:pt>
                <c:pt idx="216">
                  <c:v>22726</c:v>
                </c:pt>
                <c:pt idx="217">
                  <c:v>22728</c:v>
                </c:pt>
                <c:pt idx="218">
                  <c:v>22731</c:v>
                </c:pt>
                <c:pt idx="219">
                  <c:v>22734</c:v>
                </c:pt>
                <c:pt idx="220">
                  <c:v>22738</c:v>
                </c:pt>
                <c:pt idx="221">
                  <c:v>22743</c:v>
                </c:pt>
                <c:pt idx="222">
                  <c:v>22749</c:v>
                </c:pt>
                <c:pt idx="223">
                  <c:v>22756</c:v>
                </c:pt>
                <c:pt idx="224">
                  <c:v>22763</c:v>
                </c:pt>
                <c:pt idx="225">
                  <c:v>22772</c:v>
                </c:pt>
                <c:pt idx="226">
                  <c:v>22781</c:v>
                </c:pt>
                <c:pt idx="227">
                  <c:v>22791</c:v>
                </c:pt>
                <c:pt idx="228">
                  <c:v>22802</c:v>
                </c:pt>
                <c:pt idx="229">
                  <c:v>22814</c:v>
                </c:pt>
                <c:pt idx="230">
                  <c:v>22827</c:v>
                </c:pt>
                <c:pt idx="231">
                  <c:v>22840</c:v>
                </c:pt>
                <c:pt idx="232">
                  <c:v>22854</c:v>
                </c:pt>
                <c:pt idx="233">
                  <c:v>22869</c:v>
                </c:pt>
                <c:pt idx="234">
                  <c:v>22885</c:v>
                </c:pt>
                <c:pt idx="235">
                  <c:v>22902</c:v>
                </c:pt>
                <c:pt idx="236">
                  <c:v>22919</c:v>
                </c:pt>
                <c:pt idx="237">
                  <c:v>22938</c:v>
                </c:pt>
                <c:pt idx="238">
                  <c:v>22957</c:v>
                </c:pt>
                <c:pt idx="239">
                  <c:v>22978</c:v>
                </c:pt>
                <c:pt idx="240">
                  <c:v>23000</c:v>
                </c:pt>
                <c:pt idx="241">
                  <c:v>23021</c:v>
                </c:pt>
                <c:pt idx="242">
                  <c:v>23044</c:v>
                </c:pt>
                <c:pt idx="243">
                  <c:v>23068</c:v>
                </c:pt>
                <c:pt idx="244">
                  <c:v>23093</c:v>
                </c:pt>
                <c:pt idx="245">
                  <c:v>23118</c:v>
                </c:pt>
                <c:pt idx="246">
                  <c:v>23145</c:v>
                </c:pt>
                <c:pt idx="247">
                  <c:v>23172</c:v>
                </c:pt>
                <c:pt idx="248">
                  <c:v>23200</c:v>
                </c:pt>
                <c:pt idx="249">
                  <c:v>23230</c:v>
                </c:pt>
                <c:pt idx="250">
                  <c:v>23260</c:v>
                </c:pt>
                <c:pt idx="251">
                  <c:v>23291</c:v>
                </c:pt>
                <c:pt idx="252">
                  <c:v>23323</c:v>
                </c:pt>
                <c:pt idx="253">
                  <c:v>23355</c:v>
                </c:pt>
                <c:pt idx="254">
                  <c:v>23389</c:v>
                </c:pt>
                <c:pt idx="255">
                  <c:v>23423</c:v>
                </c:pt>
                <c:pt idx="256">
                  <c:v>23458</c:v>
                </c:pt>
                <c:pt idx="257">
                  <c:v>23494</c:v>
                </c:pt>
                <c:pt idx="258">
                  <c:v>23533</c:v>
                </c:pt>
                <c:pt idx="259">
                  <c:v>23571</c:v>
                </c:pt>
                <c:pt idx="260">
                  <c:v>23609</c:v>
                </c:pt>
                <c:pt idx="261">
                  <c:v>23650</c:v>
                </c:pt>
                <c:pt idx="262">
                  <c:v>23692</c:v>
                </c:pt>
                <c:pt idx="263">
                  <c:v>23733</c:v>
                </c:pt>
                <c:pt idx="264">
                  <c:v>23777</c:v>
                </c:pt>
                <c:pt idx="265">
                  <c:v>23820</c:v>
                </c:pt>
                <c:pt idx="266">
                  <c:v>23864</c:v>
                </c:pt>
                <c:pt idx="267">
                  <c:v>23911</c:v>
                </c:pt>
                <c:pt idx="268">
                  <c:v>23958</c:v>
                </c:pt>
                <c:pt idx="269">
                  <c:v>24005</c:v>
                </c:pt>
                <c:pt idx="270">
                  <c:v>24052</c:v>
                </c:pt>
                <c:pt idx="271">
                  <c:v>24102</c:v>
                </c:pt>
                <c:pt idx="272">
                  <c:v>24152</c:v>
                </c:pt>
                <c:pt idx="273">
                  <c:v>24205</c:v>
                </c:pt>
                <c:pt idx="274">
                  <c:v>24258</c:v>
                </c:pt>
                <c:pt idx="275">
                  <c:v>24310</c:v>
                </c:pt>
                <c:pt idx="276">
                  <c:v>24365</c:v>
                </c:pt>
                <c:pt idx="277">
                  <c:v>24420</c:v>
                </c:pt>
                <c:pt idx="278">
                  <c:v>24475</c:v>
                </c:pt>
                <c:pt idx="279">
                  <c:v>24533</c:v>
                </c:pt>
                <c:pt idx="280">
                  <c:v>24591</c:v>
                </c:pt>
                <c:pt idx="281">
                  <c:v>24650</c:v>
                </c:pt>
                <c:pt idx="282">
                  <c:v>24708</c:v>
                </c:pt>
                <c:pt idx="283">
                  <c:v>24770</c:v>
                </c:pt>
                <c:pt idx="284">
                  <c:v>24830</c:v>
                </c:pt>
                <c:pt idx="285">
                  <c:v>24894</c:v>
                </c:pt>
                <c:pt idx="286">
                  <c:v>24959</c:v>
                </c:pt>
                <c:pt idx="287">
                  <c:v>25021</c:v>
                </c:pt>
                <c:pt idx="288">
                  <c:v>25088</c:v>
                </c:pt>
                <c:pt idx="289">
                  <c:v>25153</c:v>
                </c:pt>
                <c:pt idx="290">
                  <c:v>25221</c:v>
                </c:pt>
                <c:pt idx="291">
                  <c:v>25288</c:v>
                </c:pt>
                <c:pt idx="292">
                  <c:v>25355</c:v>
                </c:pt>
                <c:pt idx="293">
                  <c:v>25427</c:v>
                </c:pt>
                <c:pt idx="294">
                  <c:v>25495</c:v>
                </c:pt>
                <c:pt idx="295">
                  <c:v>25568</c:v>
                </c:pt>
                <c:pt idx="296">
                  <c:v>25638</c:v>
                </c:pt>
                <c:pt idx="297">
                  <c:v>25713</c:v>
                </c:pt>
                <c:pt idx="298">
                  <c:v>25788</c:v>
                </c:pt>
                <c:pt idx="299">
                  <c:v>25861</c:v>
                </c:pt>
                <c:pt idx="300">
                  <c:v>25934</c:v>
                </c:pt>
                <c:pt idx="301">
                  <c:v>26011</c:v>
                </c:pt>
                <c:pt idx="302">
                  <c:v>26089</c:v>
                </c:pt>
                <c:pt idx="303">
                  <c:v>26165</c:v>
                </c:pt>
                <c:pt idx="304">
                  <c:v>26244</c:v>
                </c:pt>
                <c:pt idx="305">
                  <c:v>26320</c:v>
                </c:pt>
                <c:pt idx="306">
                  <c:v>26398</c:v>
                </c:pt>
                <c:pt idx="307">
                  <c:v>26479</c:v>
                </c:pt>
                <c:pt idx="308">
                  <c:v>26561</c:v>
                </c:pt>
                <c:pt idx="309">
                  <c:v>26639</c:v>
                </c:pt>
                <c:pt idx="310">
                  <c:v>26722</c:v>
                </c:pt>
                <c:pt idx="311">
                  <c:v>26801</c:v>
                </c:pt>
                <c:pt idx="312">
                  <c:v>26885</c:v>
                </c:pt>
                <c:pt idx="313">
                  <c:v>26964</c:v>
                </c:pt>
                <c:pt idx="314">
                  <c:v>27044</c:v>
                </c:pt>
                <c:pt idx="315">
                  <c:v>27129</c:v>
                </c:pt>
                <c:pt idx="316">
                  <c:v>27214</c:v>
                </c:pt>
                <c:pt idx="317">
                  <c:v>27294</c:v>
                </c:pt>
                <c:pt idx="318">
                  <c:v>27373</c:v>
                </c:pt>
                <c:pt idx="319">
                  <c:v>27459</c:v>
                </c:pt>
                <c:pt idx="320">
                  <c:v>27545</c:v>
                </c:pt>
                <c:pt idx="321">
                  <c:v>27624</c:v>
                </c:pt>
                <c:pt idx="322">
                  <c:v>27710</c:v>
                </c:pt>
                <c:pt idx="323">
                  <c:v>27790</c:v>
                </c:pt>
                <c:pt idx="324">
                  <c:v>27874</c:v>
                </c:pt>
                <c:pt idx="325">
                  <c:v>27952</c:v>
                </c:pt>
                <c:pt idx="326">
                  <c:v>28037</c:v>
                </c:pt>
                <c:pt idx="327">
                  <c:v>28116</c:v>
                </c:pt>
                <c:pt idx="328">
                  <c:v>28197</c:v>
                </c:pt>
                <c:pt idx="329">
                  <c:v>28273</c:v>
                </c:pt>
                <c:pt idx="330">
                  <c:v>28344</c:v>
                </c:pt>
                <c:pt idx="331">
                  <c:v>28429</c:v>
                </c:pt>
                <c:pt idx="332">
                  <c:v>28512</c:v>
                </c:pt>
                <c:pt idx="333">
                  <c:v>28588</c:v>
                </c:pt>
                <c:pt idx="334">
                  <c:v>28664</c:v>
                </c:pt>
                <c:pt idx="335">
                  <c:v>28738</c:v>
                </c:pt>
                <c:pt idx="336">
                  <c:v>28812</c:v>
                </c:pt>
                <c:pt idx="337">
                  <c:v>28882</c:v>
                </c:pt>
                <c:pt idx="338">
                  <c:v>28952</c:v>
                </c:pt>
                <c:pt idx="339">
                  <c:v>29018</c:v>
                </c:pt>
                <c:pt idx="340">
                  <c:v>29082</c:v>
                </c:pt>
                <c:pt idx="341">
                  <c:v>29140</c:v>
                </c:pt>
                <c:pt idx="342">
                  <c:v>29194</c:v>
                </c:pt>
                <c:pt idx="343">
                  <c:v>29240</c:v>
                </c:pt>
                <c:pt idx="344">
                  <c:v>29279</c:v>
                </c:pt>
                <c:pt idx="345">
                  <c:v>29305</c:v>
                </c:pt>
                <c:pt idx="346">
                  <c:v>29319</c:v>
                </c:pt>
                <c:pt idx="347">
                  <c:v>29314</c:v>
                </c:pt>
                <c:pt idx="348">
                  <c:v>29284</c:v>
                </c:pt>
                <c:pt idx="349">
                  <c:v>29227</c:v>
                </c:pt>
                <c:pt idx="350">
                  <c:v>29125</c:v>
                </c:pt>
                <c:pt idx="351">
                  <c:v>28977</c:v>
                </c:pt>
                <c:pt idx="352">
                  <c:v>28748</c:v>
                </c:pt>
                <c:pt idx="353">
                  <c:v>28451</c:v>
                </c:pt>
                <c:pt idx="354">
                  <c:v>28007</c:v>
                </c:pt>
                <c:pt idx="355">
                  <c:v>27414</c:v>
                </c:pt>
                <c:pt idx="356">
                  <c:v>26616</c:v>
                </c:pt>
                <c:pt idx="357">
                  <c:v>25562</c:v>
                </c:pt>
                <c:pt idx="358">
                  <c:v>24268</c:v>
                </c:pt>
                <c:pt idx="359">
                  <c:v>22778</c:v>
                </c:pt>
                <c:pt idx="360">
                  <c:v>21190</c:v>
                </c:pt>
                <c:pt idx="361">
                  <c:v>19688</c:v>
                </c:pt>
                <c:pt idx="362">
                  <c:v>18334</c:v>
                </c:pt>
                <c:pt idx="363">
                  <c:v>17165</c:v>
                </c:pt>
                <c:pt idx="364">
                  <c:v>16125</c:v>
                </c:pt>
                <c:pt idx="365">
                  <c:v>15168</c:v>
                </c:pt>
                <c:pt idx="366">
                  <c:v>14305</c:v>
                </c:pt>
                <c:pt idx="367">
                  <c:v>13504</c:v>
                </c:pt>
                <c:pt idx="368">
                  <c:v>12766</c:v>
                </c:pt>
                <c:pt idx="369">
                  <c:v>12079</c:v>
                </c:pt>
                <c:pt idx="370">
                  <c:v>11437</c:v>
                </c:pt>
                <c:pt idx="371">
                  <c:v>10836</c:v>
                </c:pt>
                <c:pt idx="372">
                  <c:v>10272</c:v>
                </c:pt>
                <c:pt idx="373">
                  <c:v>9740.1</c:v>
                </c:pt>
                <c:pt idx="374">
                  <c:v>9241.2999999999993</c:v>
                </c:pt>
                <c:pt idx="375">
                  <c:v>8768.7999999999993</c:v>
                </c:pt>
                <c:pt idx="376">
                  <c:v>8323.2999999999993</c:v>
                </c:pt>
                <c:pt idx="377">
                  <c:v>7902.3</c:v>
                </c:pt>
                <c:pt idx="378">
                  <c:v>7504</c:v>
                </c:pt>
                <c:pt idx="379">
                  <c:v>7126.8</c:v>
                </c:pt>
                <c:pt idx="380">
                  <c:v>6770.5</c:v>
                </c:pt>
                <c:pt idx="381">
                  <c:v>6431.6</c:v>
                </c:pt>
                <c:pt idx="382">
                  <c:v>6111.2</c:v>
                </c:pt>
                <c:pt idx="383">
                  <c:v>5807</c:v>
                </c:pt>
                <c:pt idx="384">
                  <c:v>5518.6</c:v>
                </c:pt>
                <c:pt idx="385">
                  <c:v>5244.9</c:v>
                </c:pt>
                <c:pt idx="386">
                  <c:v>4985.2</c:v>
                </c:pt>
                <c:pt idx="387">
                  <c:v>4738.3</c:v>
                </c:pt>
                <c:pt idx="388">
                  <c:v>4504.5</c:v>
                </c:pt>
                <c:pt idx="389">
                  <c:v>4281.8999999999996</c:v>
                </c:pt>
                <c:pt idx="390">
                  <c:v>4070.9</c:v>
                </c:pt>
                <c:pt idx="391">
                  <c:v>3870.4</c:v>
                </c:pt>
                <c:pt idx="392">
                  <c:v>3679.9</c:v>
                </c:pt>
                <c:pt idx="393">
                  <c:v>3499</c:v>
                </c:pt>
                <c:pt idx="394">
                  <c:v>3327.4</c:v>
                </c:pt>
                <c:pt idx="395">
                  <c:v>3164.2</c:v>
                </c:pt>
                <c:pt idx="396">
                  <c:v>3009.5</c:v>
                </c:pt>
                <c:pt idx="397">
                  <c:v>2862.5</c:v>
                </c:pt>
                <c:pt idx="398">
                  <c:v>2723</c:v>
                </c:pt>
                <c:pt idx="399">
                  <c:v>2590.8000000000002</c:v>
                </c:pt>
                <c:pt idx="400">
                  <c:v>2465.4</c:v>
                </c:pt>
                <c:pt idx="401">
                  <c:v>2346.5</c:v>
                </c:pt>
                <c:pt idx="402">
                  <c:v>2234.1999999999998</c:v>
                </c:pt>
                <c:pt idx="403">
                  <c:v>2128</c:v>
                </c:pt>
                <c:pt idx="404">
                  <c:v>2027.8</c:v>
                </c:pt>
                <c:pt idx="405">
                  <c:v>1933.6</c:v>
                </c:pt>
                <c:pt idx="406">
                  <c:v>1845.2</c:v>
                </c:pt>
                <c:pt idx="407">
                  <c:v>1762.7</c:v>
                </c:pt>
                <c:pt idx="408">
                  <c:v>1686.2</c:v>
                </c:pt>
                <c:pt idx="409">
                  <c:v>1615.3</c:v>
                </c:pt>
                <c:pt idx="410">
                  <c:v>1551.4</c:v>
                </c:pt>
                <c:pt idx="411">
                  <c:v>1492.2</c:v>
                </c:pt>
                <c:pt idx="412">
                  <c:v>1439.7</c:v>
                </c:pt>
                <c:pt idx="413">
                  <c:v>1397.6</c:v>
                </c:pt>
                <c:pt idx="414">
                  <c:v>1363.2</c:v>
                </c:pt>
                <c:pt idx="415">
                  <c:v>1529.8</c:v>
                </c:pt>
                <c:pt idx="416">
                  <c:v>1642.9</c:v>
                </c:pt>
                <c:pt idx="417">
                  <c:v>1727.7</c:v>
                </c:pt>
                <c:pt idx="418">
                  <c:v>1690.8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54-41C7-B586-894E25575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8002656"/>
        <c:axId val="1677999392"/>
      </c:scatterChart>
      <c:valAx>
        <c:axId val="1678002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7999392"/>
        <c:crosses val="autoZero"/>
        <c:crossBetween val="midCat"/>
      </c:valAx>
      <c:valAx>
        <c:axId val="16779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8002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Envelop</a:t>
            </a:r>
          </a:p>
        </c:rich>
      </c:tx>
      <c:layout>
        <c:manualLayout>
          <c:xMode val="edge"/>
          <c:yMode val="edge"/>
          <c:x val="0.4263700613665185"/>
          <c:y val="0.2635122734706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688957427167865"/>
          <c:y val="2.0385159849110948E-2"/>
          <c:w val="0.8221162339419853"/>
          <c:h val="0.9201321640630972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0.10980392156862745"/>
                  <c:y val="-0.12931034482758622"/>
                </c:manualLayout>
              </c:layout>
              <c:tx>
                <c:rich>
                  <a:bodyPr/>
                  <a:lstStyle/>
                  <a:p>
                    <a:fld id="{3A8460F1-6DB6-495B-8932-9C1BF1F827FE}" type="YVALUE">
                      <a:rPr lang="en-US" altLang="zh-CN" sz="1400" b="1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[Y 值]</a:t>
                    </a:fld>
                    <a:r>
                      <a:rPr lang="en-US" sz="1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fld id="{08457E23-5CCA-49D4-BD9D-D7AAB5D9DCB1}" type="XVALUE">
                      <a:rPr lang="en-US" altLang="zh-CN" sz="1400" b="1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[X 值]</a:t>
                    </a:fld>
                    <a:endParaRPr lang="en-US" sz="1400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DB-49AF-8059-D46904920D6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0"/>
              <c:layout>
                <c:manualLayout>
                  <c:x val="-2.2170306042771738E-2"/>
                  <c:y val="8.561474897219401E-2"/>
                </c:manualLayout>
              </c:layout>
              <c:tx>
                <c:rich>
                  <a:bodyPr/>
                  <a:lstStyle/>
                  <a:p>
                    <a:fld id="{B66556D3-10A9-4AEC-8501-59C1A6997153}" type="YVALUE">
                      <a:rPr lang="en-US" altLang="zh-CN" sz="1600" b="1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[Y 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DB-49AF-8059-D46904920D6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7"/>
              <c:layout>
                <c:manualLayout>
                  <c:x val="-1.1658717541070483E-2"/>
                  <c:y val="2.716823406478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DB-49AF-8059-D46904920D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Sheet1!$B$1:$B$698</c:f>
              <c:numCache>
                <c:formatCode>General</c:formatCode>
                <c:ptCount val="698"/>
                <c:pt idx="0" formatCode="0.00E+00">
                  <c:v>20</c:v>
                </c:pt>
                <c:pt idx="1">
                  <c:v>33.877552000000001</c:v>
                </c:pt>
                <c:pt idx="2">
                  <c:v>47.755104000000003</c:v>
                </c:pt>
                <c:pt idx="3">
                  <c:v>61.632652</c:v>
                </c:pt>
                <c:pt idx="4">
                  <c:v>75.510204000000002</c:v>
                </c:pt>
                <c:pt idx="5">
                  <c:v>89.387752000000006</c:v>
                </c:pt>
                <c:pt idx="6">
                  <c:v>103.26531</c:v>
                </c:pt>
                <c:pt idx="7">
                  <c:v>117.14286</c:v>
                </c:pt>
                <c:pt idx="8">
                  <c:v>131.02041</c:v>
                </c:pt>
                <c:pt idx="9">
                  <c:v>144.89795000000001</c:v>
                </c:pt>
                <c:pt idx="10">
                  <c:v>158.77551</c:v>
                </c:pt>
                <c:pt idx="11">
                  <c:v>172.65306000000001</c:v>
                </c:pt>
                <c:pt idx="12">
                  <c:v>186.53059999999999</c:v>
                </c:pt>
                <c:pt idx="13">
                  <c:v>200.40816000000001</c:v>
                </c:pt>
                <c:pt idx="14">
                  <c:v>214.28572</c:v>
                </c:pt>
                <c:pt idx="15">
                  <c:v>228.16327000000001</c:v>
                </c:pt>
                <c:pt idx="16">
                  <c:v>242.04080999999999</c:v>
                </c:pt>
                <c:pt idx="17">
                  <c:v>255.91835</c:v>
                </c:pt>
                <c:pt idx="18">
                  <c:v>269.79592000000002</c:v>
                </c:pt>
                <c:pt idx="19">
                  <c:v>283.67347000000001</c:v>
                </c:pt>
                <c:pt idx="20">
                  <c:v>297.55101000000002</c:v>
                </c:pt>
                <c:pt idx="21">
                  <c:v>311.42858000000001</c:v>
                </c:pt>
                <c:pt idx="22">
                  <c:v>325.30612000000002</c:v>
                </c:pt>
                <c:pt idx="23">
                  <c:v>339.18369000000001</c:v>
                </c:pt>
                <c:pt idx="24">
                  <c:v>353.06123000000002</c:v>
                </c:pt>
                <c:pt idx="25">
                  <c:v>366.93876999999998</c:v>
                </c:pt>
                <c:pt idx="26">
                  <c:v>380.81634000000003</c:v>
                </c:pt>
                <c:pt idx="27">
                  <c:v>394.69387999999998</c:v>
                </c:pt>
                <c:pt idx="28">
                  <c:v>408.57141999999999</c:v>
                </c:pt>
                <c:pt idx="29">
                  <c:v>422.44898999999998</c:v>
                </c:pt>
                <c:pt idx="30">
                  <c:v>436.32652999999999</c:v>
                </c:pt>
                <c:pt idx="31">
                  <c:v>450.20407</c:v>
                </c:pt>
                <c:pt idx="32">
                  <c:v>464.08165000000002</c:v>
                </c:pt>
                <c:pt idx="33">
                  <c:v>477.95918999999998</c:v>
                </c:pt>
                <c:pt idx="34">
                  <c:v>491.83672999999999</c:v>
                </c:pt>
                <c:pt idx="35">
                  <c:v>505.71429999999998</c:v>
                </c:pt>
                <c:pt idx="36">
                  <c:v>519.59181000000001</c:v>
                </c:pt>
                <c:pt idx="37">
                  <c:v>533.46938</c:v>
                </c:pt>
                <c:pt idx="38">
                  <c:v>547.34694999999999</c:v>
                </c:pt>
                <c:pt idx="39">
                  <c:v>561.22446000000002</c:v>
                </c:pt>
                <c:pt idx="40">
                  <c:v>575.10203000000001</c:v>
                </c:pt>
                <c:pt idx="41">
                  <c:v>588.9796</c:v>
                </c:pt>
                <c:pt idx="42">
                  <c:v>602.85717</c:v>
                </c:pt>
                <c:pt idx="43">
                  <c:v>616.73468000000003</c:v>
                </c:pt>
                <c:pt idx="44">
                  <c:v>630.61225000000002</c:v>
                </c:pt>
                <c:pt idx="45">
                  <c:v>644.48982000000001</c:v>
                </c:pt>
                <c:pt idx="46">
                  <c:v>658.36734000000001</c:v>
                </c:pt>
                <c:pt idx="47">
                  <c:v>672.24491</c:v>
                </c:pt>
                <c:pt idx="48">
                  <c:v>686.12248</c:v>
                </c:pt>
                <c:pt idx="49">
                  <c:v>699.99999000000003</c:v>
                </c:pt>
              </c:numCache>
            </c:numRef>
          </c:xVal>
          <c:yVal>
            <c:numRef>
              <c:f>Sheet1!$C$1:$C$698</c:f>
              <c:numCache>
                <c:formatCode>General</c:formatCode>
                <c:ptCount val="698"/>
                <c:pt idx="0">
                  <c:v>35.506247000000002</c:v>
                </c:pt>
                <c:pt idx="1">
                  <c:v>25.947731999999998</c:v>
                </c:pt>
                <c:pt idx="2">
                  <c:v>19.926919000000002</c:v>
                </c:pt>
                <c:pt idx="3">
                  <c:v>15.958987</c:v>
                </c:pt>
                <c:pt idx="4">
                  <c:v>13.627991</c:v>
                </c:pt>
                <c:pt idx="5">
                  <c:v>12.112774</c:v>
                </c:pt>
                <c:pt idx="6">
                  <c:v>10.958878</c:v>
                </c:pt>
                <c:pt idx="7">
                  <c:v>10.034064000000001</c:v>
                </c:pt>
                <c:pt idx="8">
                  <c:v>9.2501858000000006</c:v>
                </c:pt>
                <c:pt idx="9">
                  <c:v>8.5723108999999997</c:v>
                </c:pt>
                <c:pt idx="10">
                  <c:v>8.0738520999999999</c:v>
                </c:pt>
                <c:pt idx="11">
                  <c:v>7.7131163000000003</c:v>
                </c:pt>
                <c:pt idx="12">
                  <c:v>7.3004974000000002</c:v>
                </c:pt>
                <c:pt idx="13">
                  <c:v>6.7910880999999996</c:v>
                </c:pt>
                <c:pt idx="14">
                  <c:v>6.2930523000000003</c:v>
                </c:pt>
                <c:pt idx="15">
                  <c:v>6.1217940000000004</c:v>
                </c:pt>
                <c:pt idx="16">
                  <c:v>6.1341580000000002</c:v>
                </c:pt>
                <c:pt idx="17">
                  <c:v>6.0544849999999997</c:v>
                </c:pt>
                <c:pt idx="18">
                  <c:v>6.0400917999999999</c:v>
                </c:pt>
                <c:pt idx="19">
                  <c:v>5.7846658</c:v>
                </c:pt>
                <c:pt idx="20">
                  <c:v>5.5436382999999996</c:v>
                </c:pt>
                <c:pt idx="21">
                  <c:v>5.6122388000000001</c:v>
                </c:pt>
                <c:pt idx="22">
                  <c:v>5.6006979000000001</c:v>
                </c:pt>
                <c:pt idx="23">
                  <c:v>5.6657419999999998</c:v>
                </c:pt>
                <c:pt idx="24">
                  <c:v>5.5431574000000001</c:v>
                </c:pt>
                <c:pt idx="25">
                  <c:v>5.4128930999999998</c:v>
                </c:pt>
                <c:pt idx="26">
                  <c:v>5.5277643999999997</c:v>
                </c:pt>
                <c:pt idx="27">
                  <c:v>5.4910437999999999</c:v>
                </c:pt>
                <c:pt idx="28">
                  <c:v>5.5816607999999999</c:v>
                </c:pt>
                <c:pt idx="29">
                  <c:v>5.5122361</c:v>
                </c:pt>
                <c:pt idx="30">
                  <c:v>5.4408282999999997</c:v>
                </c:pt>
                <c:pt idx="31">
                  <c:v>5.5474446999999998</c:v>
                </c:pt>
                <c:pt idx="32">
                  <c:v>5.4788401000000002</c:v>
                </c:pt>
                <c:pt idx="33">
                  <c:v>5.5822783999999999</c:v>
                </c:pt>
                <c:pt idx="34">
                  <c:v>5.5622775999999998</c:v>
                </c:pt>
                <c:pt idx="35">
                  <c:v>5.5471317000000004</c:v>
                </c:pt>
                <c:pt idx="36">
                  <c:v>5.5505601000000002</c:v>
                </c:pt>
                <c:pt idx="37">
                  <c:v>5.4814476000000001</c:v>
                </c:pt>
                <c:pt idx="38">
                  <c:v>5.6130541999999997</c:v>
                </c:pt>
                <c:pt idx="39">
                  <c:v>5.6423427000000004</c:v>
                </c:pt>
                <c:pt idx="40">
                  <c:v>5.6372086000000001</c:v>
                </c:pt>
                <c:pt idx="41">
                  <c:v>5.5515851999999999</c:v>
                </c:pt>
                <c:pt idx="42">
                  <c:v>5.4731430000000003</c:v>
                </c:pt>
                <c:pt idx="43">
                  <c:v>5.6675519000000003</c:v>
                </c:pt>
                <c:pt idx="44">
                  <c:v>5.7595064999999996</c:v>
                </c:pt>
                <c:pt idx="45">
                  <c:v>5.7511073000000001</c:v>
                </c:pt>
                <c:pt idx="46">
                  <c:v>5.5973164000000004</c:v>
                </c:pt>
                <c:pt idx="47">
                  <c:v>5.5001331000000002</c:v>
                </c:pt>
                <c:pt idx="48">
                  <c:v>5.7700695</c:v>
                </c:pt>
                <c:pt idx="49">
                  <c:v>6.0017705000000001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CDB-49AF-8059-D46904920D62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Sheet1!$B$1:$B$698</c:f>
              <c:numCache>
                <c:formatCode>General</c:formatCode>
                <c:ptCount val="698"/>
                <c:pt idx="0" formatCode="0.00E+00">
                  <c:v>20</c:v>
                </c:pt>
                <c:pt idx="1">
                  <c:v>33.877552000000001</c:v>
                </c:pt>
                <c:pt idx="2">
                  <c:v>47.755104000000003</c:v>
                </c:pt>
                <c:pt idx="3">
                  <c:v>61.632652</c:v>
                </c:pt>
                <c:pt idx="4">
                  <c:v>75.510204000000002</c:v>
                </c:pt>
                <c:pt idx="5">
                  <c:v>89.387752000000006</c:v>
                </c:pt>
                <c:pt idx="6">
                  <c:v>103.26531</c:v>
                </c:pt>
                <c:pt idx="7">
                  <c:v>117.14286</c:v>
                </c:pt>
                <c:pt idx="8">
                  <c:v>131.02041</c:v>
                </c:pt>
                <c:pt idx="9">
                  <c:v>144.89795000000001</c:v>
                </c:pt>
                <c:pt idx="10">
                  <c:v>158.77551</c:v>
                </c:pt>
                <c:pt idx="11">
                  <c:v>172.65306000000001</c:v>
                </c:pt>
                <c:pt idx="12">
                  <c:v>186.53059999999999</c:v>
                </c:pt>
                <c:pt idx="13">
                  <c:v>200.40816000000001</c:v>
                </c:pt>
                <c:pt idx="14">
                  <c:v>214.28572</c:v>
                </c:pt>
                <c:pt idx="15">
                  <c:v>228.16327000000001</c:v>
                </c:pt>
                <c:pt idx="16">
                  <c:v>242.04080999999999</c:v>
                </c:pt>
                <c:pt idx="17">
                  <c:v>255.91835</c:v>
                </c:pt>
                <c:pt idx="18">
                  <c:v>269.79592000000002</c:v>
                </c:pt>
                <c:pt idx="19">
                  <c:v>283.67347000000001</c:v>
                </c:pt>
                <c:pt idx="20">
                  <c:v>297.55101000000002</c:v>
                </c:pt>
                <c:pt idx="21">
                  <c:v>311.42858000000001</c:v>
                </c:pt>
                <c:pt idx="22">
                  <c:v>325.30612000000002</c:v>
                </c:pt>
                <c:pt idx="23">
                  <c:v>339.18369000000001</c:v>
                </c:pt>
                <c:pt idx="24">
                  <c:v>353.06123000000002</c:v>
                </c:pt>
                <c:pt idx="25">
                  <c:v>366.93876999999998</c:v>
                </c:pt>
                <c:pt idx="26">
                  <c:v>380.81634000000003</c:v>
                </c:pt>
                <c:pt idx="27">
                  <c:v>394.69387999999998</c:v>
                </c:pt>
                <c:pt idx="28">
                  <c:v>408.57141999999999</c:v>
                </c:pt>
                <c:pt idx="29">
                  <c:v>422.44898999999998</c:v>
                </c:pt>
                <c:pt idx="30">
                  <c:v>436.32652999999999</c:v>
                </c:pt>
                <c:pt idx="31">
                  <c:v>450.20407</c:v>
                </c:pt>
                <c:pt idx="32">
                  <c:v>464.08165000000002</c:v>
                </c:pt>
                <c:pt idx="33">
                  <c:v>477.95918999999998</c:v>
                </c:pt>
                <c:pt idx="34">
                  <c:v>491.83672999999999</c:v>
                </c:pt>
                <c:pt idx="35">
                  <c:v>505.71429999999998</c:v>
                </c:pt>
                <c:pt idx="36">
                  <c:v>519.59181000000001</c:v>
                </c:pt>
                <c:pt idx="37">
                  <c:v>533.46938</c:v>
                </c:pt>
                <c:pt idx="38">
                  <c:v>547.34694999999999</c:v>
                </c:pt>
                <c:pt idx="39">
                  <c:v>561.22446000000002</c:v>
                </c:pt>
                <c:pt idx="40">
                  <c:v>575.10203000000001</c:v>
                </c:pt>
                <c:pt idx="41">
                  <c:v>588.9796</c:v>
                </c:pt>
                <c:pt idx="42">
                  <c:v>602.85717</c:v>
                </c:pt>
                <c:pt idx="43">
                  <c:v>616.73468000000003</c:v>
                </c:pt>
                <c:pt idx="44">
                  <c:v>630.61225000000002</c:v>
                </c:pt>
                <c:pt idx="45">
                  <c:v>644.48982000000001</c:v>
                </c:pt>
                <c:pt idx="46">
                  <c:v>658.36734000000001</c:v>
                </c:pt>
                <c:pt idx="47">
                  <c:v>672.24491</c:v>
                </c:pt>
                <c:pt idx="48">
                  <c:v>686.12248</c:v>
                </c:pt>
                <c:pt idx="49">
                  <c:v>699.99999000000003</c:v>
                </c:pt>
              </c:numCache>
            </c:numRef>
          </c:xVal>
          <c:yVal>
            <c:numRef>
              <c:f>Sheet1!$D$1:$D$698</c:f>
              <c:numCache>
                <c:formatCode>General</c:formatCode>
                <c:ptCount val="698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CDB-49AF-8059-D46904920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7996672"/>
        <c:axId val="1677999936"/>
      </c:scatterChart>
      <c:valAx>
        <c:axId val="167799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7999936"/>
        <c:crosses val="autoZero"/>
        <c:crossBetween val="midCat"/>
      </c:valAx>
      <c:valAx>
        <c:axId val="167799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7996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0.78274</cdr:x>
      <cdr:y>0.02009</cdr:y>
    </cdr:from>
    <cdr:to>
      <cdr:x>0.94711</cdr:x>
      <cdr:y>0.15509</cdr:y>
    </cdr:to>
    <cdr:sp macro="" textlink="">
      <cdr:nvSpPr>
        <cdr:cNvPr id="6" name="TextBox 33">
          <a:extLst xmlns:a="http://schemas.openxmlformats.org/drawingml/2006/main">
            <a:ext uri="{FF2B5EF4-FFF2-40B4-BE49-F238E27FC236}">
              <a16:creationId xmlns:a16="http://schemas.microsoft.com/office/drawing/2014/main" xmlns="" id="{5817E075-C736-449B-8E91-8BF26D3CCD2D}"/>
            </a:ext>
          </a:extLst>
        </cdr:cNvPr>
        <cdr:cNvSpPr txBox="1"/>
      </cdr:nvSpPr>
      <cdr:spPr>
        <a:xfrm xmlns:a="http://schemas.openxmlformats.org/drawingml/2006/main">
          <a:off x="5734525" y="54967"/>
          <a:ext cx="120417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u="sng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Beam Size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0.48826</cdr:x>
      <cdr:y>0.4934</cdr:y>
    </cdr:from>
    <cdr:to>
      <cdr:x>0.63199</cdr:x>
      <cdr:y>0.61587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032D00C-A079-4287-A7D7-A14610066500}"/>
            </a:ext>
          </a:extLst>
        </cdr:cNvPr>
        <cdr:cNvSpPr txBox="1"/>
      </cdr:nvSpPr>
      <cdr:spPr>
        <a:xfrm xmlns:a="http://schemas.openxmlformats.org/drawingml/2006/main">
          <a:off x="7064312" y="1688354"/>
          <a:ext cx="2079687" cy="419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u="sng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Ripple Rate %= 4.4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B097D-8C57-482F-8256-27E2D0D6BBC1}" type="datetimeFigureOut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6788E-5D1E-4E21-B187-3F820EB4E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29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@Corona 85.8033,-91.8242, maximum field is, 1.5702E+05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E0EAB-ABDA-4C0E-A3DC-B78BE6740A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8E59-C4D6-4496-8938-E30068776399}" type="datetime1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7720" y="0"/>
            <a:ext cx="16521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49-D809-4906-AFF6-EEFBD2CE70C8}" type="datetime1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7720" y="0"/>
            <a:ext cx="16521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9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7D43A6-04EB-4A74-B784-6C66C959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DFE-79F5-48E1-9C10-32F24BD25512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DF3E8-2571-4483-8865-93C37566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14DD9-4EA7-45E9-A3F3-5B935D8E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E6AB-5140-4EA9-83FC-8EE0DAE38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4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F5BC-1DA1-4BB1-A455-EE047A38271A}" type="datetime1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49D1-14FB-43E1-AF7B-2B2EE71DB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27720" y="0"/>
            <a:ext cx="16521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820862"/>
          </a:xfrm>
        </p:spPr>
        <p:txBody>
          <a:bodyPr>
            <a:normAutofit/>
          </a:bodyPr>
          <a:lstStyle/>
          <a:p>
            <a:r>
              <a:rPr lang="en-US" altLang="zh-CN" sz="5400" dirty="0" smtClean="0"/>
              <a:t>Klystron status and follow-up plans</a:t>
            </a: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51705"/>
          </a:xfrm>
        </p:spPr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Zusheng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Zhou</a:t>
            </a:r>
          </a:p>
          <a:p>
            <a:r>
              <a:rPr lang="en-US" altLang="zh-C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Aug.29, 2022 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779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325MHz/600kW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速调管</a:t>
            </a:r>
            <a:r>
              <a:rPr lang="zh-CN" altLang="en-US" sz="3200" b="1" dirty="0">
                <a:solidFill>
                  <a:srgbClr val="FF0000"/>
                </a:solidFill>
              </a:rPr>
              <a:t>模型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计算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(T bar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方案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73" y="1110123"/>
            <a:ext cx="11132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以该管子为模型，为比较两种设计方案，也以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800kW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连续波功率进行计算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D5470CA-4ABA-4976-E2B4-C7423E6F9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12" y="1785480"/>
            <a:ext cx="4967536" cy="25922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955B2E7-D6DD-5215-5089-B7FBDBE72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52" y="4569470"/>
            <a:ext cx="5076056" cy="21907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B930278-9918-13B6-85EA-85A998998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r="29126"/>
          <a:stretch/>
        </p:blipFill>
        <p:spPr>
          <a:xfrm>
            <a:off x="1563406" y="1967206"/>
            <a:ext cx="3663992" cy="30785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F84C202-2FAD-F510-51FD-2D0F0B791B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6" r="68112"/>
          <a:stretch/>
        </p:blipFill>
        <p:spPr>
          <a:xfrm>
            <a:off x="1847528" y="5167240"/>
            <a:ext cx="2915816" cy="1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ong\klystron\324 kly\325kly\325 mode result\20220720 325MHz 模型计算\no gap\themal\5 wind sur2\sur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30"/>
          <a:stretch/>
        </p:blipFill>
        <p:spPr bwMode="auto">
          <a:xfrm>
            <a:off x="1631505" y="116632"/>
            <a:ext cx="59001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9777" y="764704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外导体风  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5W/m^2/K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099" name="Picture 3" descr="D:\rong\klystron\324 kly\325kly\325 mode result\20220720 325MHz 模型计算\no gap\themal\5 wind sur2\sur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2"/>
          <a:stretch/>
        </p:blipFill>
        <p:spPr bwMode="auto">
          <a:xfrm>
            <a:off x="1631504" y="2608791"/>
            <a:ext cx="6085184" cy="21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6631" y="3501008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内导体表面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风  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5W/m^2/K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100" name="Picture 4" descr="D:\rong\klystron\324 kly\325kly\325 mode result\20220720 325MHz 模型计算\no gap\themal\5 wind sur2\sur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2" r="39525"/>
          <a:stretch/>
        </p:blipFill>
        <p:spPr bwMode="auto">
          <a:xfrm>
            <a:off x="1645795" y="4801291"/>
            <a:ext cx="5871612" cy="1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1886" y="530120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水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 l/min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06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EC6AEBE-AA82-09BC-3A98-2EE2E104E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4250" r="35038" b="11745"/>
          <a:stretch/>
        </p:blipFill>
        <p:spPr>
          <a:xfrm>
            <a:off x="5591944" y="351608"/>
            <a:ext cx="4824536" cy="28462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E959B77-41F8-B24F-FBC4-18139C6F9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3244" r="36613" b="9620"/>
          <a:stretch/>
        </p:blipFill>
        <p:spPr>
          <a:xfrm>
            <a:off x="1991544" y="298554"/>
            <a:ext cx="3312368" cy="29523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04E334B-B68F-92A1-39FA-A7607ECF19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4"/>
          <a:stretch/>
        </p:blipFill>
        <p:spPr>
          <a:xfrm>
            <a:off x="3071664" y="3789040"/>
            <a:ext cx="6264696" cy="284621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AA3DCCB-54FF-F31E-A3EF-7B9F960C084B}"/>
              </a:ext>
            </a:extLst>
          </p:cNvPr>
          <p:cNvSpPr txBox="1"/>
          <p:nvPr/>
        </p:nvSpPr>
        <p:spPr>
          <a:xfrm>
            <a:off x="274103" y="4381152"/>
            <a:ext cx="27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@CW 800kW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陶瓷最高温度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73</a:t>
            </a:r>
            <a:r>
              <a:rPr lang="zh-CN" altLang="en-US" sz="2400" b="1" dirty="0">
                <a:solidFill>
                  <a:srgbClr val="FF0000"/>
                </a:solidFill>
              </a:rPr>
              <a:t>℃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A857CF2B-8481-D193-321B-0AC6357FABA3}"/>
              </a:ext>
            </a:extLst>
          </p:cNvPr>
          <p:cNvSpPr txBox="1"/>
          <p:nvPr/>
        </p:nvSpPr>
        <p:spPr>
          <a:xfrm>
            <a:off x="6384032" y="3284984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陶瓷损耗系数：</a:t>
            </a:r>
            <a:r>
              <a:rPr lang="en-US" altLang="zh-CN" dirty="0"/>
              <a:t>0.0005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933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B548C78-3B41-D6E6-1691-5CC83EA9A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96" y="3109921"/>
            <a:ext cx="7848872" cy="33734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B14EE4B-22D4-4088-90B5-9B3C0E768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9379" r="14163" b="18361"/>
          <a:stretch/>
        </p:blipFill>
        <p:spPr>
          <a:xfrm>
            <a:off x="4663341" y="500342"/>
            <a:ext cx="5184576" cy="244827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AA3DCCB-54FF-F31E-A3EF-7B9F960C084B}"/>
              </a:ext>
            </a:extLst>
          </p:cNvPr>
          <p:cNvSpPr txBox="1"/>
          <p:nvPr/>
        </p:nvSpPr>
        <p:spPr>
          <a:xfrm>
            <a:off x="417322" y="2948615"/>
            <a:ext cx="3168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@CW 800kW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陶瓷最大应力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51.5MPa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7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方案比较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73" y="1110123"/>
            <a:ext cx="1113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@800kW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20454"/>
              </p:ext>
            </p:extLst>
          </p:nvPr>
        </p:nvGraphicFramePr>
        <p:xfrm>
          <a:off x="956814" y="2427280"/>
          <a:ext cx="1033547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471"/>
                <a:gridCol w="3510538"/>
                <a:gridCol w="2526705"/>
                <a:gridCol w="24567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 Bar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设计</a:t>
                      </a: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(325MHz)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门扭设计（优化后）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门扭设计（目前）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温度</a:t>
                      </a:r>
                      <a:r>
                        <a:rPr lang="en-US" altLang="zh-CN" sz="2000" dirty="0" smtClean="0"/>
                        <a:t>(</a:t>
                      </a:r>
                      <a:r>
                        <a:rPr lang="zh-CN" altLang="en-US" sz="2000" dirty="0" smtClean="0"/>
                        <a:t>℃</a:t>
                      </a:r>
                      <a:r>
                        <a:rPr lang="en-US" altLang="zh-CN" sz="2000" dirty="0" smtClean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73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75.7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126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热应力</a:t>
                      </a:r>
                      <a:r>
                        <a:rPr lang="en-US" altLang="zh-CN" sz="2000" dirty="0" smtClean="0"/>
                        <a:t>(MPa)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51.5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77.9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222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冷却方式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</a:rPr>
                        <a:t>外导体风冷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</a:rPr>
                        <a:t>内导体水冷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内外导体均需水冷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内外导体均需水冷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37282" y="4436845"/>
            <a:ext cx="1058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从比较结果来看，</a:t>
            </a:r>
            <a:r>
              <a:rPr lang="en-US" altLang="zh-CN" sz="2400" dirty="0" smtClean="0"/>
              <a:t>T bar</a:t>
            </a:r>
            <a:r>
              <a:rPr lang="zh-CN" altLang="en-US" sz="2400" dirty="0" smtClean="0"/>
              <a:t>设计陶瓷表面温度和热应力均较低，且冷却方式也较简单。因此下一步将基于</a:t>
            </a:r>
            <a:r>
              <a:rPr lang="en-US" altLang="zh-CN" sz="2400" dirty="0" smtClean="0"/>
              <a:t>T bar</a:t>
            </a:r>
            <a:r>
              <a:rPr lang="zh-CN" altLang="en-US" sz="2400" dirty="0" smtClean="0"/>
              <a:t>方案进行</a:t>
            </a:r>
            <a:r>
              <a:rPr lang="en-US" altLang="zh-CN" sz="2400" dirty="0" smtClean="0"/>
              <a:t>650MHz/800kW</a:t>
            </a:r>
            <a:r>
              <a:rPr lang="zh-CN" altLang="en-US" sz="2400" dirty="0" smtClean="0"/>
              <a:t>输出窗进行设计。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6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目前进展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173F3C-F4AD-4D88-9F62-2C63610738FD}"/>
              </a:ext>
            </a:extLst>
          </p:cNvPr>
          <p:cNvSpPr txBox="1"/>
          <p:nvPr/>
        </p:nvSpPr>
        <p:spPr>
          <a:xfrm>
            <a:off x="569105" y="112587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T-bar</a:t>
            </a:r>
            <a:r>
              <a:rPr lang="zh-CN" altLang="en-US" sz="2400" b="1" dirty="0">
                <a:solidFill>
                  <a:srgbClr val="00B0F0"/>
                </a:solidFill>
              </a:rPr>
              <a:t>设计</a:t>
            </a:r>
            <a:endParaRPr lang="zh-CN" altLang="en-US" sz="20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EE6EA513-F47A-48D6-83DC-49F539BD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245" y="1784734"/>
            <a:ext cx="3113617" cy="43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6F3ED3F0-227B-4959-A8C6-DA765223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721" y="1784734"/>
            <a:ext cx="4479096" cy="43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1E8CE68-1355-4D10-93D4-01C4C6791A53}"/>
              </a:ext>
            </a:extLst>
          </p:cNvPr>
          <p:cNvSpPr txBox="1"/>
          <p:nvPr/>
        </p:nvSpPr>
        <p:spPr>
          <a:xfrm>
            <a:off x="569105" y="1966292"/>
            <a:ext cx="3038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缩短同轴尺寸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保持陶瓷电场均匀分布</a:t>
            </a:r>
          </a:p>
        </p:txBody>
      </p:sp>
    </p:spTree>
    <p:extLst>
      <p:ext uri="{BB962C8B-B14F-4D97-AF65-F5344CB8AC3E}">
        <p14:creationId xmlns:p14="http://schemas.microsoft.com/office/powerpoint/2010/main" val="39972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AC3795D-280F-4E40-B6FC-78AB3C14C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74"/>
          <a:stretch/>
        </p:blipFill>
        <p:spPr bwMode="auto">
          <a:xfrm>
            <a:off x="4245827" y="1808587"/>
            <a:ext cx="756083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BF0AD9D-A8CB-4041-B2CC-0446F002FB27}"/>
              </a:ext>
            </a:extLst>
          </p:cNvPr>
          <p:cNvSpPr txBox="1"/>
          <p:nvPr/>
        </p:nvSpPr>
        <p:spPr>
          <a:xfrm>
            <a:off x="436901" y="507560"/>
            <a:ext cx="4322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650MHz</a:t>
            </a:r>
            <a:r>
              <a:rPr lang="zh-CN" altLang="en-US" sz="2000" dirty="0"/>
              <a:t>频率点</a:t>
            </a:r>
            <a:r>
              <a:rPr lang="en-US" altLang="zh-CN" sz="2000" dirty="0"/>
              <a:t>S11</a:t>
            </a:r>
            <a:r>
              <a:rPr lang="zh-CN" altLang="en-US" sz="2000" dirty="0"/>
              <a:t>优化还在继续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T-bar</a:t>
            </a:r>
            <a:r>
              <a:rPr lang="zh-CN" altLang="en-US" sz="2000" dirty="0"/>
              <a:t>在</a:t>
            </a:r>
            <a:r>
              <a:rPr lang="en-US" altLang="zh-CN" sz="2000" dirty="0"/>
              <a:t>-30dB</a:t>
            </a:r>
            <a:r>
              <a:rPr lang="zh-CN" altLang="en-US" sz="2000" dirty="0"/>
              <a:t>以下带宽更宽</a:t>
            </a:r>
          </a:p>
        </p:txBody>
      </p:sp>
    </p:spTree>
    <p:extLst>
      <p:ext uri="{BB962C8B-B14F-4D97-AF65-F5344CB8AC3E}">
        <p14:creationId xmlns:p14="http://schemas.microsoft.com/office/powerpoint/2010/main" val="15027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22B4E8-792A-4F84-84AD-0087FF85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826032"/>
            <a:ext cx="4305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6563389-9556-4821-82F6-D96D446C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826032"/>
            <a:ext cx="35337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6DCE56A-141C-4D51-82E0-FFDE2F7742B8}"/>
              </a:ext>
            </a:extLst>
          </p:cNvPr>
          <p:cNvSpPr txBox="1"/>
          <p:nvPr/>
        </p:nvSpPr>
        <p:spPr>
          <a:xfrm>
            <a:off x="263352" y="1076492"/>
            <a:ext cx="224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/>
              <a:t>陶瓷</a:t>
            </a:r>
            <a:r>
              <a:rPr lang="zh-CN" altLang="en-US" sz="2000" dirty="0"/>
              <a:t>电场比门钮更均匀分布</a:t>
            </a:r>
          </a:p>
        </p:txBody>
      </p:sp>
    </p:spTree>
    <p:extLst>
      <p:ext uri="{BB962C8B-B14F-4D97-AF65-F5344CB8AC3E}">
        <p14:creationId xmlns:p14="http://schemas.microsoft.com/office/powerpoint/2010/main" val="352142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MBK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加工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73" y="1110123"/>
            <a:ext cx="11132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ea"/>
              <a:buAutoNum type="circleNumDbPlain"/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输出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窗实验台完成加工，已运抵怀柔平台现场，并于上周安装就位，预计本周开始高功率老练与测试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4" y="2619270"/>
            <a:ext cx="6129512" cy="344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A74F66C-6AF6-B049-91B7-5630C1867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5" y="2619270"/>
            <a:ext cx="4600793" cy="34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MBK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加工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73" y="1110123"/>
            <a:ext cx="11132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ea"/>
              <a:buAutoNum type="circleNumDbPlain" startAt="2"/>
            </a:pP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2#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实验腔完成加工，但出现真空漏气和频率偏移，相关工艺流程还在进一步摸索中。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55" y="2394336"/>
            <a:ext cx="6915059" cy="4176881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7799942" y="5794872"/>
            <a:ext cx="228490" cy="614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99942" y="6409026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prstClr val="black"/>
                </a:solidFill>
              </a:rPr>
              <a:t>目前判断漂移管外壁水套内侧这道焊漏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67973" y="3316077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频率出现</a:t>
            </a:r>
            <a:r>
              <a:rPr lang="en-US" altLang="zh-CN" sz="2000" dirty="0" smtClean="0"/>
              <a:t>1.8MHz</a:t>
            </a:r>
            <a:r>
              <a:rPr lang="zh-CN" altLang="en-US" sz="2000" dirty="0" smtClean="0"/>
              <a:t>降低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480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875" y="1252537"/>
            <a:ext cx="10515600" cy="48788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目前状态</a:t>
            </a:r>
            <a:endParaRPr lang="en-US" altLang="zh-CN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样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管返修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MBK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加工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波段速调管设计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国产阴极研制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下一步计划</a:t>
            </a:r>
            <a:endParaRPr lang="en-US" altLang="zh-CN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MBK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加工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73" y="1110123"/>
            <a:ext cx="1113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ea"/>
              <a:buAutoNum type="circleNumDbPlain" startAt="3"/>
            </a:pP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MBK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电子枪、收集极和聚焦线圈正在加工过程中。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C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波段速调管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73" y="1110123"/>
            <a:ext cx="1113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5720MHz/80MW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速调管电子枪和聚焦线圈完成物理设计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812E9D5-AE72-46A5-A8DA-2BD82F2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3095" y="6421873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C5A24BDA-3FE4-468A-972C-962120A9644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158112" y="3476165"/>
          <a:ext cx="7326195" cy="273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4FF7C0C-C307-44F8-80CD-7DEB7F80FC54}"/>
              </a:ext>
            </a:extLst>
          </p:cNvPr>
          <p:cNvGrpSpPr/>
          <p:nvPr/>
        </p:nvGrpSpPr>
        <p:grpSpPr>
          <a:xfrm>
            <a:off x="516855" y="582371"/>
            <a:ext cx="7131547" cy="4562197"/>
            <a:chOff x="428336" y="464368"/>
            <a:chExt cx="7131547" cy="45621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0748B89-C6C2-4699-AAB0-BD47127C4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36" y="632780"/>
              <a:ext cx="7131547" cy="245567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818FF77F-E536-4349-907F-DDDB09C1486F}"/>
                </a:ext>
              </a:extLst>
            </p:cNvPr>
            <p:cNvGrpSpPr/>
            <p:nvPr/>
          </p:nvGrpSpPr>
          <p:grpSpPr>
            <a:xfrm>
              <a:off x="853511" y="464368"/>
              <a:ext cx="4693170" cy="4562197"/>
              <a:chOff x="189366" y="526341"/>
              <a:chExt cx="4693170" cy="456219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6372CE91-57D8-417F-8B4C-BE77FF208E17}"/>
                  </a:ext>
                </a:extLst>
              </p:cNvPr>
              <p:cNvGrpSpPr/>
              <p:nvPr/>
            </p:nvGrpSpPr>
            <p:grpSpPr>
              <a:xfrm>
                <a:off x="189366" y="526341"/>
                <a:ext cx="4693170" cy="4562197"/>
                <a:chOff x="189366" y="526341"/>
                <a:chExt cx="4693170" cy="4562197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xmlns="" id="{946C18BE-CF91-45EF-ADEA-7E3A8B8A96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9366" y="730995"/>
                  <a:ext cx="1131815" cy="52291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4559BE8A-44A1-481F-A7D7-F0E7719F058A}"/>
                    </a:ext>
                  </a:extLst>
                </p:cNvPr>
                <p:cNvSpPr/>
                <p:nvPr/>
              </p:nvSpPr>
              <p:spPr>
                <a:xfrm>
                  <a:off x="1484362" y="827431"/>
                  <a:ext cx="339817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Emax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@Anode =  0.1546E+05 V/mm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xmlns="" id="{39FDE438-C128-4A6D-BB34-4379B50ED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2841" y="1060351"/>
                  <a:ext cx="1131814" cy="4461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E14D05E9-503E-4686-BFFF-FBB2FD56D9E6}"/>
                    </a:ext>
                  </a:extLst>
                </p:cNvPr>
                <p:cNvSpPr txBox="1"/>
                <p:nvPr/>
              </p:nvSpPr>
              <p:spPr>
                <a:xfrm>
                  <a:off x="1850765" y="4719206"/>
                  <a:ext cx="23487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% Ripple rate &lt; 4.2%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5BDDBE86-0C3E-4E9F-8F96-6A449230C14E}"/>
                    </a:ext>
                  </a:extLst>
                </p:cNvPr>
                <p:cNvSpPr/>
                <p:nvPr/>
              </p:nvSpPr>
              <p:spPr>
                <a:xfrm>
                  <a:off x="1216921" y="526341"/>
                  <a:ext cx="309039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Emax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@ FE =  0.1864E+05 V/mm</a:t>
                  </a: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22B8C387-EDC8-46D0-BC75-462393E55E1B}"/>
                  </a:ext>
                </a:extLst>
              </p:cNvPr>
              <p:cNvSpPr/>
              <p:nvPr/>
            </p:nvSpPr>
            <p:spPr>
              <a:xfrm>
                <a:off x="1768691" y="1805979"/>
                <a:ext cx="248369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Current = 390 A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Voltage = 410 kV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Perveance  = 1.49 </a:t>
                </a:r>
                <a:r>
                  <a:rPr lang="en-US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µP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D3F5580-92C3-4ED1-99A2-4DC15A6BDB92}"/>
              </a:ext>
            </a:extLst>
          </p:cNvPr>
          <p:cNvGrpSpPr/>
          <p:nvPr/>
        </p:nvGrpSpPr>
        <p:grpSpPr>
          <a:xfrm>
            <a:off x="7122420" y="2667336"/>
            <a:ext cx="5226156" cy="3044496"/>
            <a:chOff x="6631724" y="910624"/>
            <a:chExt cx="5298338" cy="28548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C893263-3175-4352-B16F-4ADEE8601566}"/>
                </a:ext>
              </a:extLst>
            </p:cNvPr>
            <p:cNvGrpSpPr/>
            <p:nvPr/>
          </p:nvGrpSpPr>
          <p:grpSpPr>
            <a:xfrm>
              <a:off x="6631724" y="910624"/>
              <a:ext cx="5298338" cy="2854823"/>
              <a:chOff x="6631724" y="831417"/>
              <a:chExt cx="5298338" cy="285482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93EA944A-D496-46A7-A5F7-060A666FC1E6}"/>
                  </a:ext>
                </a:extLst>
              </p:cNvPr>
              <p:cNvGrpSpPr/>
              <p:nvPr/>
            </p:nvGrpSpPr>
            <p:grpSpPr>
              <a:xfrm>
                <a:off x="6631724" y="831417"/>
                <a:ext cx="5230318" cy="2854823"/>
                <a:chOff x="6054434" y="869989"/>
                <a:chExt cx="6251750" cy="3081503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1F14EB29-5208-423A-A561-B2EB5B4E3C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202"/>
                <a:stretch/>
              </p:blipFill>
              <p:spPr>
                <a:xfrm>
                  <a:off x="6054434" y="869989"/>
                  <a:ext cx="6251750" cy="3081503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1A6E3BDE-7FF3-4284-9950-DA9C559B453F}"/>
                    </a:ext>
                  </a:extLst>
                </p:cNvPr>
                <p:cNvSpPr txBox="1"/>
                <p:nvPr/>
              </p:nvSpPr>
              <p:spPr>
                <a:xfrm>
                  <a:off x="10355765" y="1459021"/>
                  <a:ext cx="1418272" cy="342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8.5 A/cm^2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ADEB8449-DAAB-4188-8D3C-6EDCD04B4334}"/>
                    </a:ext>
                  </a:extLst>
                </p:cNvPr>
                <p:cNvSpPr txBox="1"/>
                <p:nvPr/>
              </p:nvSpPr>
              <p:spPr>
                <a:xfrm>
                  <a:off x="6677084" y="2344851"/>
                  <a:ext cx="1606840" cy="342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4.4 A/cm^2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76DA7A5-EEF0-4425-9A32-6768599A8DB0}"/>
                  </a:ext>
                </a:extLst>
              </p:cNvPr>
              <p:cNvSpPr txBox="1"/>
              <p:nvPr/>
            </p:nvSpPr>
            <p:spPr>
              <a:xfrm>
                <a:off x="7651924" y="1275440"/>
                <a:ext cx="2133163" cy="317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= 6.5 A/cm^2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817E075-C736-449B-8E91-8BF26D3CCD2D}"/>
                  </a:ext>
                </a:extLst>
              </p:cNvPr>
              <p:cNvSpPr txBox="1"/>
              <p:nvPr/>
            </p:nvSpPr>
            <p:spPr>
              <a:xfrm>
                <a:off x="9831678" y="895792"/>
                <a:ext cx="2098384" cy="60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Cathode Loading   </a:t>
                </a:r>
              </a:p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46CF05D-E7BC-4E97-9409-E925023B0642}"/>
                </a:ext>
              </a:extLst>
            </p:cNvPr>
            <p:cNvSpPr txBox="1"/>
            <p:nvPr/>
          </p:nvSpPr>
          <p:spPr>
            <a:xfrm>
              <a:off x="7880657" y="2887201"/>
              <a:ext cx="2832950" cy="34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Cathode uniformity 1.9 : 1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679309-7379-4A1A-B668-F10011CEB107}"/>
              </a:ext>
            </a:extLst>
          </p:cNvPr>
          <p:cNvSpPr/>
          <p:nvPr/>
        </p:nvSpPr>
        <p:spPr>
          <a:xfrm>
            <a:off x="6566889" y="5551577"/>
            <a:ext cx="5415386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observed that the edge peaks became larger at higher cathode temperatures while still operating space-charge-limited due to greater thermal expansion. They are also larger under temperature-limited operation </a:t>
            </a:r>
            <a:r>
              <a:rPr lang="en-US" sz="12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[1].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2838B1-8E1C-4787-878B-48943B263F12}"/>
              </a:ext>
            </a:extLst>
          </p:cNvPr>
          <p:cNvSpPr txBox="1"/>
          <p:nvPr/>
        </p:nvSpPr>
        <p:spPr>
          <a:xfrm>
            <a:off x="5164063" y="351560"/>
            <a:ext cx="19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Beam Trajectories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98201C5-7ECB-4557-AACC-C080A4E64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397" y="384865"/>
            <a:ext cx="4677644" cy="23107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C96EA64-655C-4CD1-9F5E-74547ABEDA11}"/>
              </a:ext>
            </a:extLst>
          </p:cNvPr>
          <p:cNvSpPr txBox="1"/>
          <p:nvPr/>
        </p:nvSpPr>
        <p:spPr>
          <a:xfrm>
            <a:off x="10441197" y="312159"/>
            <a:ext cx="16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Beam Current</a:t>
            </a:r>
          </a:p>
        </p:txBody>
      </p:sp>
    </p:spTree>
    <p:extLst>
      <p:ext uri="{BB962C8B-B14F-4D97-AF65-F5344CB8AC3E}">
        <p14:creationId xmlns:p14="http://schemas.microsoft.com/office/powerpoint/2010/main" val="2204132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A0B3E48-B96B-4C13-AEC2-DD3B982E234E}"/>
              </a:ext>
            </a:extLst>
          </p:cNvPr>
          <p:cNvGrpSpPr/>
          <p:nvPr/>
        </p:nvGrpSpPr>
        <p:grpSpPr>
          <a:xfrm>
            <a:off x="1631309" y="3753455"/>
            <a:ext cx="8913652" cy="3167230"/>
            <a:chOff x="1236731" y="3758347"/>
            <a:chExt cx="9150424" cy="32132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3AA30F4-2183-4E4A-B3F0-A59FD466D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57"/>
            <a:stretch/>
          </p:blipFill>
          <p:spPr>
            <a:xfrm>
              <a:off x="1236731" y="3758347"/>
              <a:ext cx="9150424" cy="321320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4B91B9E-75A9-4AB7-BFAE-C717079B9B69}"/>
                </a:ext>
              </a:extLst>
            </p:cNvPr>
            <p:cNvSpPr txBox="1"/>
            <p:nvPr/>
          </p:nvSpPr>
          <p:spPr>
            <a:xfrm>
              <a:off x="5907049" y="4202027"/>
              <a:ext cx="4226714" cy="37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 at the Tube Body = </a:t>
              </a:r>
              <a:r>
                <a:rPr lang="en-US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2540G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B7A06CC8-652F-474B-BBEA-100B891F0C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9412" y="3826117"/>
              <a:ext cx="763682" cy="4562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8F698EA-F148-4E6B-BE4B-DAB8333F1629}"/>
                </a:ext>
              </a:extLst>
            </p:cNvPr>
            <p:cNvSpPr txBox="1"/>
            <p:nvPr/>
          </p:nvSpPr>
          <p:spPr>
            <a:xfrm>
              <a:off x="3565319" y="5812506"/>
              <a:ext cx="4504671" cy="37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 at the Cathode = </a:t>
              </a:r>
              <a:r>
                <a:rPr lang="en-US" b="1" dirty="0">
                  <a:highlight>
                    <a:srgbClr val="FFFF00"/>
                  </a:highlight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32.67</a:t>
              </a:r>
              <a:r>
                <a:rPr lang="en-US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8EB94EEA-2296-42F4-BC80-3DE42CBCD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3139" y="6152389"/>
              <a:ext cx="1528590" cy="3858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F37D846-9578-49AB-8162-F3D2B970074A}"/>
              </a:ext>
            </a:extLst>
          </p:cNvPr>
          <p:cNvGrpSpPr/>
          <p:nvPr/>
        </p:nvGrpSpPr>
        <p:grpSpPr>
          <a:xfrm>
            <a:off x="201318" y="521349"/>
            <a:ext cx="11277235" cy="3162048"/>
            <a:chOff x="201318" y="521349"/>
            <a:chExt cx="11277235" cy="316204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2527896B-8E87-48D1-B653-29FFAB02E22C}"/>
                </a:ext>
              </a:extLst>
            </p:cNvPr>
            <p:cNvGrpSpPr/>
            <p:nvPr/>
          </p:nvGrpSpPr>
          <p:grpSpPr>
            <a:xfrm>
              <a:off x="201318" y="521349"/>
              <a:ext cx="11277235" cy="3162048"/>
              <a:chOff x="201318" y="521349"/>
              <a:chExt cx="11277235" cy="316204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xmlns="" id="{34839984-11C0-43A6-8618-2574CD881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18" y="521349"/>
                <a:ext cx="11277235" cy="3162048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75B66664-85AE-4A1E-A38E-21B8B378F716}"/>
                  </a:ext>
                </a:extLst>
              </p:cNvPr>
              <p:cNvGrpSpPr/>
              <p:nvPr/>
            </p:nvGrpSpPr>
            <p:grpSpPr>
              <a:xfrm>
                <a:off x="2261221" y="603674"/>
                <a:ext cx="4727106" cy="2387154"/>
                <a:chOff x="2422170" y="746615"/>
                <a:chExt cx="4727106" cy="2387154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xmlns="" id="{B4059CF5-E643-47B6-89F4-A0750722D0B3}"/>
                    </a:ext>
                  </a:extLst>
                </p:cNvPr>
                <p:cNvGrpSpPr/>
                <p:nvPr/>
              </p:nvGrpSpPr>
              <p:grpSpPr>
                <a:xfrm>
                  <a:off x="2422170" y="746615"/>
                  <a:ext cx="2503199" cy="2387154"/>
                  <a:chOff x="2497670" y="539621"/>
                  <a:chExt cx="2503199" cy="2387154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xmlns="" id="{E481AC7B-3B73-4B08-AB38-379A28991275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670" y="2557443"/>
                    <a:ext cx="14350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Reverse Coil</a:t>
                    </a:r>
                  </a:p>
                </p:txBody>
              </p: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xmlns="" id="{2BF3AAAA-D309-459D-93EC-9DF9B190F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18901" y="2213818"/>
                    <a:ext cx="121475" cy="4443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xmlns="" id="{1D23CD88-275D-41B6-A4DA-8C21D599E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84329" y="811073"/>
                    <a:ext cx="495099" cy="7148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xmlns="" id="{F1E28B52-3399-4C79-BD41-8DADB8C675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483980" y="839222"/>
                    <a:ext cx="1516889" cy="62060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xmlns="" id="{E39CA408-725E-4400-9F63-1402F826B0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997270" y="865060"/>
                    <a:ext cx="343106" cy="87994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xmlns="" id="{327D68CF-48BB-4781-9F3E-27371A2F8038}"/>
                      </a:ext>
                    </a:extLst>
                  </p:cNvPr>
                  <p:cNvSpPr txBox="1"/>
                  <p:nvPr/>
                </p:nvSpPr>
                <p:spPr>
                  <a:xfrm>
                    <a:off x="2988881" y="539621"/>
                    <a:ext cx="12682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Pole Pieces</a:t>
                    </a:r>
                  </a:p>
                </p:txBody>
              </p:sp>
            </p:grp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xmlns="" id="{02C16A86-FFA3-459C-B8C1-727D58E1E5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02877" y="2423011"/>
                  <a:ext cx="1380463" cy="67794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xmlns="" id="{8D48A626-CFC6-46FC-A9AE-B01B35087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956153" y="2420812"/>
                  <a:ext cx="1070772" cy="5743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xmlns="" id="{7BD13F9F-5903-4D26-AC19-6921029703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6000" y="2420812"/>
                  <a:ext cx="1053276" cy="5593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8D72CD-C3B2-4821-B938-0E783F4A7609}"/>
                </a:ext>
              </a:extLst>
            </p:cNvPr>
            <p:cNvSpPr txBox="1"/>
            <p:nvPr/>
          </p:nvSpPr>
          <p:spPr>
            <a:xfrm>
              <a:off x="5160118" y="2791825"/>
              <a:ext cx="1627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Focusing Coils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11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9D45426-92ED-4ACA-B582-7B32937D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57F5-E17D-4D7D-B1C4-CBDF484E515E}" type="slidenum">
              <a:rPr lang="en-US" smtClean="0"/>
              <a:t>24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B1029BF-718D-4EE2-94E9-591E0C1A45CD}"/>
              </a:ext>
            </a:extLst>
          </p:cNvPr>
          <p:cNvSpPr/>
          <p:nvPr/>
        </p:nvSpPr>
        <p:spPr>
          <a:xfrm>
            <a:off x="2211707" y="949693"/>
            <a:ext cx="3366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@upper ceramic; 106.000    -92.2877   4.4685E+04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C59DCF-ED65-4D84-AD3B-10FF0FB3EAA5}"/>
              </a:ext>
            </a:extLst>
          </p:cNvPr>
          <p:cNvGrpSpPr/>
          <p:nvPr/>
        </p:nvGrpSpPr>
        <p:grpSpPr>
          <a:xfrm>
            <a:off x="65838" y="212992"/>
            <a:ext cx="11182970" cy="6675685"/>
            <a:chOff x="65838" y="212992"/>
            <a:chExt cx="11182970" cy="667568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B6EDF04-2848-4DAB-9847-DF33006E8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376" y="212992"/>
              <a:ext cx="9184684" cy="3753145"/>
            </a:xfrm>
            <a:prstGeom prst="rect">
              <a:avLst/>
            </a:prstGeom>
          </p:spPr>
        </p:pic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xmlns="" id="{CF5A7B85-9C88-46AF-9F0C-4A6BB2DB4DCA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5838" y="3459677"/>
            <a:ext cx="6586632" cy="3429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xmlns="" id="{2F95807B-54AE-4C2C-BEF0-618532FE130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450305" y="3819230"/>
            <a:ext cx="4798503" cy="29416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DB783EA-5914-473F-9272-EB9F1C0AD365}"/>
                </a:ext>
              </a:extLst>
            </p:cNvPr>
            <p:cNvGrpSpPr/>
            <p:nvPr/>
          </p:nvGrpSpPr>
          <p:grpSpPr>
            <a:xfrm>
              <a:off x="1109855" y="649722"/>
              <a:ext cx="8445205" cy="2594064"/>
              <a:chOff x="1109855" y="649722"/>
              <a:chExt cx="8445205" cy="259406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CE4F7AE4-0200-4459-9456-6F16DA7C36DA}"/>
                  </a:ext>
                </a:extLst>
              </p:cNvPr>
              <p:cNvGrpSpPr/>
              <p:nvPr/>
            </p:nvGrpSpPr>
            <p:grpSpPr>
              <a:xfrm>
                <a:off x="6170229" y="649723"/>
                <a:ext cx="1454244" cy="2199716"/>
                <a:chOff x="652328" y="442701"/>
                <a:chExt cx="1454244" cy="1856918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DD18515F-D636-4605-A143-DD24122EE0AF}"/>
                    </a:ext>
                  </a:extLst>
                </p:cNvPr>
                <p:cNvSpPr txBox="1"/>
                <p:nvPr/>
              </p:nvSpPr>
              <p:spPr>
                <a:xfrm>
                  <a:off x="652328" y="442701"/>
                  <a:ext cx="1454244" cy="311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21.84 kV/mm</a:t>
                  </a:r>
                </a:p>
              </p:txBody>
            </p:sp>
            <p:sp>
              <p:nvSpPr>
                <p:cNvPr id="23" name="Arrow: Down 22">
                  <a:extLst>
                    <a:ext uri="{FF2B5EF4-FFF2-40B4-BE49-F238E27FC236}">
                      <a16:creationId xmlns:a16="http://schemas.microsoft.com/office/drawing/2014/main" xmlns="" id="{6262D385-A0AD-4885-971D-84D3983A84C5}"/>
                    </a:ext>
                  </a:extLst>
                </p:cNvPr>
                <p:cNvSpPr/>
                <p:nvPr/>
              </p:nvSpPr>
              <p:spPr>
                <a:xfrm>
                  <a:off x="1311803" y="759443"/>
                  <a:ext cx="135294" cy="1540176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1B1AAFCD-713D-4FCA-A382-030B53EF97C3}"/>
                  </a:ext>
                </a:extLst>
              </p:cNvPr>
              <p:cNvGrpSpPr/>
              <p:nvPr/>
            </p:nvGrpSpPr>
            <p:grpSpPr>
              <a:xfrm>
                <a:off x="3684804" y="649722"/>
                <a:ext cx="1376851" cy="1589643"/>
                <a:chOff x="512291" y="463851"/>
                <a:chExt cx="1543106" cy="1862855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A63B75CF-2BE3-427B-8B50-D384CB76E968}"/>
                    </a:ext>
                  </a:extLst>
                </p:cNvPr>
                <p:cNvSpPr txBox="1"/>
                <p:nvPr/>
              </p:nvSpPr>
              <p:spPr>
                <a:xfrm>
                  <a:off x="512291" y="463851"/>
                  <a:ext cx="1543106" cy="4328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4.47 kV/mm</a:t>
                  </a:r>
                </a:p>
              </p:txBody>
            </p:sp>
            <p:sp>
              <p:nvSpPr>
                <p:cNvPr id="32" name="Arrow: Down 31">
                  <a:extLst>
                    <a:ext uri="{FF2B5EF4-FFF2-40B4-BE49-F238E27FC236}">
                      <a16:creationId xmlns:a16="http://schemas.microsoft.com/office/drawing/2014/main" xmlns="" id="{A33D9F94-7544-4712-B5A4-6DCD38433487}"/>
                    </a:ext>
                  </a:extLst>
                </p:cNvPr>
                <p:cNvSpPr/>
                <p:nvPr/>
              </p:nvSpPr>
              <p:spPr>
                <a:xfrm>
                  <a:off x="1317016" y="892087"/>
                  <a:ext cx="165093" cy="1434619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C5677EF3-60C8-4241-8A23-5EE191373D07}"/>
                  </a:ext>
                </a:extLst>
              </p:cNvPr>
              <p:cNvGrpSpPr/>
              <p:nvPr/>
            </p:nvGrpSpPr>
            <p:grpSpPr>
              <a:xfrm>
                <a:off x="7010962" y="1242086"/>
                <a:ext cx="1454244" cy="2001700"/>
                <a:chOff x="698292" y="435405"/>
                <a:chExt cx="1454244" cy="1851952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6BD4A1AD-C550-4C27-BD7D-F4B35D27AC94}"/>
                    </a:ext>
                  </a:extLst>
                </p:cNvPr>
                <p:cNvSpPr txBox="1"/>
                <p:nvPr/>
              </p:nvSpPr>
              <p:spPr>
                <a:xfrm>
                  <a:off x="698292" y="435405"/>
                  <a:ext cx="1454244" cy="311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18.39 kV/mm</a:t>
                  </a:r>
                </a:p>
              </p:txBody>
            </p:sp>
            <p:sp>
              <p:nvSpPr>
                <p:cNvPr id="38" name="Arrow: Down 37">
                  <a:extLst>
                    <a:ext uri="{FF2B5EF4-FFF2-40B4-BE49-F238E27FC236}">
                      <a16:creationId xmlns:a16="http://schemas.microsoft.com/office/drawing/2014/main" xmlns="" id="{C5819417-81D3-43FC-9334-C03A6A035383}"/>
                    </a:ext>
                  </a:extLst>
                </p:cNvPr>
                <p:cNvSpPr/>
                <p:nvPr/>
              </p:nvSpPr>
              <p:spPr>
                <a:xfrm>
                  <a:off x="1290120" y="747181"/>
                  <a:ext cx="135294" cy="1540176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E0874164-6A49-47BF-8F39-D1413AA22D39}"/>
                  </a:ext>
                </a:extLst>
              </p:cNvPr>
              <p:cNvSpPr/>
              <p:nvPr/>
            </p:nvSpPr>
            <p:spPr>
              <a:xfrm>
                <a:off x="5721130" y="977664"/>
                <a:ext cx="286145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 FE 59.9832       18.0268   2.1844E+05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D963EE72-580A-4ABD-B14D-A8DF496B18D2}"/>
                  </a:ext>
                </a:extLst>
              </p:cNvPr>
              <p:cNvSpPr/>
              <p:nvPr/>
            </p:nvSpPr>
            <p:spPr>
              <a:xfrm>
                <a:off x="1109855" y="2347070"/>
                <a:ext cx="336662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@lower ceramic; 96.0000, -96.7931, 2.9319E+04 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B6A8E2CC-EC24-43E7-8C5D-64175C472DDB}"/>
                  </a:ext>
                </a:extLst>
              </p:cNvPr>
              <p:cNvSpPr/>
              <p:nvPr/>
            </p:nvSpPr>
            <p:spPr>
              <a:xfrm>
                <a:off x="6828031" y="2141429"/>
                <a:ext cx="27270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@anode; 30.6698, 61.6178, 1.8394E+05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530FE8D3-7C12-4BB1-A6FB-0478EC291994}"/>
                  </a:ext>
                </a:extLst>
              </p:cNvPr>
              <p:cNvSpPr/>
              <p:nvPr/>
            </p:nvSpPr>
            <p:spPr>
              <a:xfrm>
                <a:off x="4152976" y="2339240"/>
                <a:ext cx="280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 corona 85.803, -91.8242, 1.5702E+05 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7FF4E4-4841-488D-A95E-A28E5F93A1DF}"/>
              </a:ext>
            </a:extLst>
          </p:cNvPr>
          <p:cNvSpPr txBox="1"/>
          <p:nvPr/>
        </p:nvSpPr>
        <p:spPr>
          <a:xfrm>
            <a:off x="306517" y="-152899"/>
            <a:ext cx="1094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Gradient at Beam Optic &amp; Ceramic of 80MW Klystron Gun</a:t>
            </a:r>
          </a:p>
        </p:txBody>
      </p:sp>
    </p:spTree>
    <p:extLst>
      <p:ext uri="{BB962C8B-B14F-4D97-AF65-F5344CB8AC3E}">
        <p14:creationId xmlns:p14="http://schemas.microsoft.com/office/powerpoint/2010/main" val="41956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8EA5924-333E-467B-81E1-A17C94AA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57F5-E17D-4D7D-B1C4-CBDF484E515E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756597F-8FB9-4A8E-A463-BDA9F1CEFD69}"/>
              </a:ext>
            </a:extLst>
          </p:cNvPr>
          <p:cNvGrpSpPr/>
          <p:nvPr/>
        </p:nvGrpSpPr>
        <p:grpSpPr>
          <a:xfrm>
            <a:off x="1515799" y="322956"/>
            <a:ext cx="8333051" cy="6535044"/>
            <a:chOff x="1515799" y="322956"/>
            <a:chExt cx="8333051" cy="65350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A09D434-3939-4B49-9D5F-03FB20C43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816"/>
            <a:stretch/>
          </p:blipFill>
          <p:spPr>
            <a:xfrm>
              <a:off x="1515799" y="322956"/>
              <a:ext cx="8095695" cy="38738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D6D5B91-591D-4643-AFC7-4C42BC8B8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3423" y="3905017"/>
              <a:ext cx="7845427" cy="295298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12E939-5565-4F0B-B77F-603E83CD449E}"/>
              </a:ext>
            </a:extLst>
          </p:cNvPr>
          <p:cNvSpPr txBox="1"/>
          <p:nvPr/>
        </p:nvSpPr>
        <p:spPr>
          <a:xfrm>
            <a:off x="1515799" y="-125085"/>
            <a:ext cx="7494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80MW Design &amp; Simulation of Solenoid in CST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2BF85B-40AA-4055-90D1-2D848C60ADA1}"/>
              </a:ext>
            </a:extLst>
          </p:cNvPr>
          <p:cNvSpPr txBox="1"/>
          <p:nvPr/>
        </p:nvSpPr>
        <p:spPr>
          <a:xfrm>
            <a:off x="2555158" y="61657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32.714 G</a:t>
            </a:r>
          </a:p>
        </p:txBody>
      </p:sp>
    </p:spTree>
    <p:extLst>
      <p:ext uri="{BB962C8B-B14F-4D97-AF65-F5344CB8AC3E}">
        <p14:creationId xmlns:p14="http://schemas.microsoft.com/office/powerpoint/2010/main" val="27351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0BCB221-23E4-4A06-BE83-46C5E12C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57F5-E17D-4D7D-B1C4-CBDF484E515E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CE907C-1971-47D4-B5C2-C3D456606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" t="6960" b="2921"/>
          <a:stretch/>
        </p:blipFill>
        <p:spPr>
          <a:xfrm>
            <a:off x="571499" y="559369"/>
            <a:ext cx="10496550" cy="6162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941B96-F792-470A-920B-29875A22B4C7}"/>
              </a:ext>
            </a:extLst>
          </p:cNvPr>
          <p:cNvSpPr txBox="1"/>
          <p:nvPr/>
        </p:nvSpPr>
        <p:spPr>
          <a:xfrm>
            <a:off x="352158" y="36149"/>
            <a:ext cx="10935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sectional view of the Combined Model of Gun Drift tube &amp; Solenoid in CST</a:t>
            </a:r>
          </a:p>
        </p:txBody>
      </p:sp>
    </p:spTree>
    <p:extLst>
      <p:ext uri="{BB962C8B-B14F-4D97-AF65-F5344CB8AC3E}">
        <p14:creationId xmlns:p14="http://schemas.microsoft.com/office/powerpoint/2010/main" val="144452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E23118-D0C4-491E-B4BB-7CDE6838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57F5-E17D-4D7D-B1C4-CBDF484E515E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150664-2D88-4408-A581-0FEB8D66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52" y="102418"/>
            <a:ext cx="11265023" cy="3891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85BEDE-B4D6-46C4-893B-4D0DF0728569}"/>
              </a:ext>
            </a:extLst>
          </p:cNvPr>
          <p:cNvSpPr txBox="1"/>
          <p:nvPr/>
        </p:nvSpPr>
        <p:spPr>
          <a:xfrm>
            <a:off x="2900208" y="-8677"/>
            <a:ext cx="645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80MW CST Simulation Result in CST(1)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FC00F40-D25B-480D-AF3F-D4B723E033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981075" y="3436148"/>
          <a:ext cx="14468476" cy="342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5C54E4-3CC7-4240-A09B-F7BD3311FE24}"/>
              </a:ext>
            </a:extLst>
          </p:cNvPr>
          <p:cNvGrpSpPr/>
          <p:nvPr/>
        </p:nvGrpSpPr>
        <p:grpSpPr>
          <a:xfrm>
            <a:off x="6882832" y="2170631"/>
            <a:ext cx="4921699" cy="2813589"/>
            <a:chOff x="6882832" y="2170631"/>
            <a:chExt cx="4921699" cy="28135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AC92AA2-B6F3-4185-8114-836CBF443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2832" y="2170631"/>
              <a:ext cx="4921699" cy="28135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40234A3-E5C6-4EB7-9F43-8B753C7B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8699" y="2664231"/>
              <a:ext cx="706292" cy="152953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992D7D-91D4-415E-80D5-F3A14774667F}"/>
              </a:ext>
            </a:extLst>
          </p:cNvPr>
          <p:cNvSpPr txBox="1"/>
          <p:nvPr/>
        </p:nvSpPr>
        <p:spPr>
          <a:xfrm>
            <a:off x="5563312" y="1375873"/>
            <a:ext cx="183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trajectories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C48854-C915-47BE-B10A-BDF5113E69BD}"/>
              </a:ext>
            </a:extLst>
          </p:cNvPr>
          <p:cNvSpPr txBox="1"/>
          <p:nvPr/>
        </p:nvSpPr>
        <p:spPr>
          <a:xfrm>
            <a:off x="6882832" y="2170631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Gradient</a:t>
            </a:r>
          </a:p>
        </p:txBody>
      </p:sp>
    </p:spTree>
    <p:extLst>
      <p:ext uri="{BB962C8B-B14F-4D97-AF65-F5344CB8AC3E}">
        <p14:creationId xmlns:p14="http://schemas.microsoft.com/office/powerpoint/2010/main" val="2924279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686B94-B064-4904-8F42-503DB353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611" y="2935104"/>
            <a:ext cx="511453" cy="4795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F137D58-1098-418F-90B2-4A01FE792E54}"/>
              </a:ext>
            </a:extLst>
          </p:cNvPr>
          <p:cNvSpPr/>
          <p:nvPr/>
        </p:nvSpPr>
        <p:spPr>
          <a:xfrm>
            <a:off x="3635167" y="8389"/>
            <a:ext cx="5132367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Cathode Emission Density in CST 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7EBA80-02DE-4C13-A7B8-70015BCFE034}"/>
              </a:ext>
            </a:extLst>
          </p:cNvPr>
          <p:cNvSpPr txBox="1"/>
          <p:nvPr/>
        </p:nvSpPr>
        <p:spPr>
          <a:xfrm>
            <a:off x="432970" y="4341583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Cathode Emission across the diameter of the cathode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419E1B-5B0C-4C6A-A145-4EEF9D5CCFF3}"/>
              </a:ext>
            </a:extLst>
          </p:cNvPr>
          <p:cNvSpPr txBox="1"/>
          <p:nvPr/>
        </p:nvSpPr>
        <p:spPr>
          <a:xfrm>
            <a:off x="6336651" y="4341583"/>
            <a:ext cx="56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Cathode Emission density across the radius of the cathode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C4A7E7D-FA84-4D59-B931-D27884D24A78}"/>
              </a:ext>
            </a:extLst>
          </p:cNvPr>
          <p:cNvGrpSpPr/>
          <p:nvPr/>
        </p:nvGrpSpPr>
        <p:grpSpPr>
          <a:xfrm>
            <a:off x="599928" y="911258"/>
            <a:ext cx="11592072" cy="3491907"/>
            <a:chOff x="599928" y="911258"/>
            <a:chExt cx="11592072" cy="34919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C5F462B-5B4A-4F76-ACF4-E98F1036AAE3}"/>
                </a:ext>
              </a:extLst>
            </p:cNvPr>
            <p:cNvGrpSpPr/>
            <p:nvPr/>
          </p:nvGrpSpPr>
          <p:grpSpPr>
            <a:xfrm>
              <a:off x="599928" y="911258"/>
              <a:ext cx="11242817" cy="3491907"/>
              <a:chOff x="835874" y="1588511"/>
              <a:chExt cx="11739773" cy="351091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74AB164E-A4D6-462F-90F0-59681190A414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845"/>
              <a:stretch/>
            </p:blipFill>
            <p:spPr bwMode="auto">
              <a:xfrm>
                <a:off x="835874" y="1588511"/>
                <a:ext cx="4511128" cy="351091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8E701D0E-AD45-46F3-B663-89D864C5E602}"/>
                  </a:ext>
                </a:extLst>
              </p:cNvPr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823"/>
              <a:stretch/>
            </p:blipFill>
            <p:spPr bwMode="auto">
              <a:xfrm>
                <a:off x="6210192" y="1588511"/>
                <a:ext cx="6365455" cy="351091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6FA651E-7C73-4BA7-B3F2-E1E02156716E}"/>
                </a:ext>
              </a:extLst>
            </p:cNvPr>
            <p:cNvSpPr txBox="1"/>
            <p:nvPr/>
          </p:nvSpPr>
          <p:spPr>
            <a:xfrm>
              <a:off x="10399650" y="1395328"/>
              <a:ext cx="17923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Max: 8.90 A/cm^2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ABC69DB-0493-4758-8900-E5878C9CD670}"/>
                </a:ext>
              </a:extLst>
            </p:cNvPr>
            <p:cNvSpPr txBox="1"/>
            <p:nvPr/>
          </p:nvSpPr>
          <p:spPr>
            <a:xfrm>
              <a:off x="6585358" y="3204302"/>
              <a:ext cx="1689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Max: 3.0 A/cm^2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250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国产阴极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74" y="1110123"/>
            <a:ext cx="1078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，大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尺寸速调管用钡钨阴极在高能所高功率测试台完成了测试。测试显示：装配该阴极的国产速调管在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356kV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脉冲高压下，阴极发射电流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412A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，阴极直径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8.9cm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，电流发射密度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6.62A/cm^2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，发射能力达到国际同类产品水平。</a:t>
            </a:r>
            <a:endParaRPr lang="en-US" altLang="zh-CN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3" y="2954131"/>
            <a:ext cx="3533319" cy="2476133"/>
          </a:xfrm>
          <a:prstGeom prst="rect">
            <a:avLst/>
          </a:prstGeom>
        </p:spPr>
      </p:pic>
      <p:pic>
        <p:nvPicPr>
          <p:cNvPr id="1026" name="Picture 2" descr="http://www.ihep.cas.cn/xwdt/gnxw/2022/202206/W0202206135148898809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8" y="2954131"/>
            <a:ext cx="2596545" cy="2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hep.cas.cn/xwdt/gnxw/2022/202206/W0202206135148900019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43" y="2954131"/>
            <a:ext cx="5987696" cy="2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85591" y="5706738"/>
            <a:ext cx="1142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 smtClean="0"/>
              <a:t>该速调管子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14</a:t>
            </a:r>
            <a:r>
              <a:rPr lang="zh-CN" altLang="en-US" sz="2400" dirty="0" smtClean="0"/>
              <a:t>日开机以来，一直保持</a:t>
            </a:r>
            <a:r>
              <a:rPr lang="en-US" altLang="zh-CN" sz="2400" dirty="0" smtClean="0"/>
              <a:t>50Hz/40MW</a:t>
            </a:r>
            <a:r>
              <a:rPr lang="zh-CN" altLang="en-US" sz="2400" dirty="0" smtClean="0"/>
              <a:t>水平运行，截至目前，已运行</a:t>
            </a:r>
            <a:r>
              <a:rPr lang="en-US" altLang="zh-CN" sz="2400" dirty="0" smtClean="0"/>
              <a:t>2520</a:t>
            </a:r>
            <a:r>
              <a:rPr lang="zh-CN" altLang="en-US" sz="2400" dirty="0" smtClean="0"/>
              <a:t>小时，将继续保持运行状态，继续阴极长寿命研究。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94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样管返修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74" y="1110123"/>
            <a:ext cx="499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为更好的保护阴极，对管内进行了充氮气保护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5" y="3014951"/>
            <a:ext cx="4842323" cy="3627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1446" y="2495118"/>
            <a:ext cx="563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 smtClean="0"/>
              <a:t>增加抽气管道、阀门和保护罩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34" y="3014951"/>
            <a:ext cx="4838542" cy="3627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6053" y="1110123"/>
            <a:ext cx="4979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在拆除相关水电连接后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日，启运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发回厂家进行进一步原因分析和返修准备。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56256"/>
            <a:ext cx="121920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下一步计划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7521" y="965199"/>
            <a:ext cx="11576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完善陶瓷窗设计，邀请相关专家进行技术评审；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分析高效率样管物理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设计，评估测试效率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设计值的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原因；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陶瓷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窗进行解剖，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查看速调管内部真空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侧状况，进一步确定陶瓷裂开的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原因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推进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波段速调管束流动力学设计；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推进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MBK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工艺研究和加工。</a:t>
            </a:r>
            <a:endParaRPr lang="zh-CN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428750" y="182721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5400" smtClean="0">
                <a:latin typeface="Arial" panose="020B0604020202020204" pitchFamily="34" charset="0"/>
                <a:cs typeface="Arial" panose="020B0604020202020204" pitchFamily="34" charset="0"/>
              </a:rPr>
              <a:t>Thanks for your attention!</a:t>
            </a:r>
            <a:endParaRPr lang="zh-CN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输出窗优化设计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73" y="1110123"/>
            <a:ext cx="11132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多次召开专题讨论会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）对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原先设计进行重新评估，并进行优化（门扭设计）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）复算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325MHz/600kW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T-bar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设计）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）确定优化设计方向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32" y="-3424"/>
            <a:ext cx="3672408" cy="356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05878A7-F737-4C7B-A00C-CBD26B97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2080059"/>
            <a:ext cx="6629370" cy="327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ED39759-889B-4626-9CC2-11FF78BD952B}"/>
              </a:ext>
            </a:extLst>
          </p:cNvPr>
          <p:cNvSpPr/>
          <p:nvPr/>
        </p:nvSpPr>
        <p:spPr>
          <a:xfrm>
            <a:off x="2931440" y="1645152"/>
            <a:ext cx="885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¾</a:t>
            </a:r>
            <a:r>
              <a:rPr lang="zh-CN" altLang="en-US" dirty="0"/>
              <a:t>波长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3806F84-1535-4462-A775-7A1CB786A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75" y="3564272"/>
            <a:ext cx="4081307" cy="32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ABF34F-9389-4588-8CBE-521BAB33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" y="26680"/>
            <a:ext cx="6115050" cy="49053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C50C61D-A15F-4AB9-83BD-EC5FD40DA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659" y="26680"/>
            <a:ext cx="6029325" cy="48958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0094C9C-8C0F-4242-B6A6-DF55104FBA48}"/>
              </a:ext>
            </a:extLst>
          </p:cNvPr>
          <p:cNvSpPr txBox="1"/>
          <p:nvPr/>
        </p:nvSpPr>
        <p:spPr>
          <a:xfrm>
            <a:off x="1991544" y="508518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优化后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DE3D2C3-B79D-49C4-A481-883D6ED8E4B7}"/>
              </a:ext>
            </a:extLst>
          </p:cNvPr>
          <p:cNvSpPr txBox="1"/>
          <p:nvPr/>
        </p:nvSpPr>
        <p:spPr>
          <a:xfrm>
            <a:off x="8184232" y="50851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原设计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7337" y="5816906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优化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后的陶瓷周边电场分布更加均匀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2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33152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1" y="33152"/>
            <a:ext cx="4320480" cy="342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214D1B-C03A-45B7-8F2E-981735762B84}"/>
              </a:ext>
            </a:extLst>
          </p:cNvPr>
          <p:cNvSpPr txBox="1"/>
          <p:nvPr/>
        </p:nvSpPr>
        <p:spPr>
          <a:xfrm>
            <a:off x="6098840" y="324433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陶瓷损耗系数：</a:t>
            </a:r>
            <a:r>
              <a:rPr lang="en-US" altLang="zh-CN" dirty="0">
                <a:solidFill>
                  <a:srgbClr val="FF0000"/>
                </a:solidFill>
              </a:rPr>
              <a:t>0.0005</a:t>
            </a:r>
            <a:r>
              <a:rPr lang="en-US" altLang="zh-CN" dirty="0"/>
              <a:t> (</a:t>
            </a:r>
            <a:r>
              <a:rPr lang="zh-CN" altLang="en-US" dirty="0"/>
              <a:t>初始 </a:t>
            </a:r>
            <a:r>
              <a:rPr lang="en-US" altLang="zh-CN" dirty="0"/>
              <a:t>0.0001)</a:t>
            </a:r>
            <a:endParaRPr lang="zh-CN" altLang="en-US" dirty="0"/>
          </a:p>
        </p:txBody>
      </p:sp>
      <p:pic>
        <p:nvPicPr>
          <p:cNvPr id="5" name="Picture 4" descr="G:\Luzj\650\20220808-Initial design-temperature 1.JPG">
            <a:extLst>
              <a:ext uri="{FF2B5EF4-FFF2-40B4-BE49-F238E27FC236}">
                <a16:creationId xmlns:a16="http://schemas.microsoft.com/office/drawing/2014/main" xmlns="" id="{BD8BF7F9-9AA3-4B91-8FAF-5E28FF9A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36" y="3452608"/>
            <a:ext cx="4744256" cy="3392143"/>
          </a:xfrm>
          <a:prstGeom prst="rect">
            <a:avLst/>
          </a:prstGeom>
          <a:noFill/>
        </p:spPr>
      </p:pic>
      <p:pic>
        <p:nvPicPr>
          <p:cNvPr id="6" name="Picture 3" descr="G:\Luzj\650\20220808-Initial design-temperature 2.JPG">
            <a:extLst>
              <a:ext uri="{FF2B5EF4-FFF2-40B4-BE49-F238E27FC236}">
                <a16:creationId xmlns:a16="http://schemas.microsoft.com/office/drawing/2014/main" xmlns="" id="{71563D33-73E4-4872-8178-5046D546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795" y="3700648"/>
            <a:ext cx="4350965" cy="3155086"/>
          </a:xfrm>
          <a:prstGeom prst="rect">
            <a:avLst/>
          </a:prstGeom>
          <a:noFill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0094C9C-8C0F-4242-B6A6-DF55104FBA48}"/>
              </a:ext>
            </a:extLst>
          </p:cNvPr>
          <p:cNvSpPr txBox="1"/>
          <p:nvPr/>
        </p:nvSpPr>
        <p:spPr>
          <a:xfrm>
            <a:off x="4810982" y="193052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优化后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DE3D2C3-B79D-49C4-A481-883D6ED8E4B7}"/>
              </a:ext>
            </a:extLst>
          </p:cNvPr>
          <p:cNvSpPr txBox="1"/>
          <p:nvPr/>
        </p:nvSpPr>
        <p:spPr>
          <a:xfrm>
            <a:off x="4810982" y="50935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原设计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587210" y="2467778"/>
            <a:ext cx="1333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smtClean="0">
                <a:solidFill>
                  <a:srgbClr val="FF0000"/>
                </a:solidFill>
              </a:rPr>
              <a:t>@800kW</a:t>
            </a:r>
          </a:p>
          <a:p>
            <a:pPr algn="just"/>
            <a:r>
              <a:rPr lang="zh-CN" altLang="en-US" sz="2400" dirty="0" smtClean="0">
                <a:solidFill>
                  <a:srgbClr val="FF0000"/>
                </a:solidFill>
              </a:rPr>
              <a:t>陶瓷表面温度</a:t>
            </a:r>
            <a:r>
              <a:rPr lang="en-US" altLang="zh-CN" sz="2400" dirty="0" smtClean="0">
                <a:solidFill>
                  <a:srgbClr val="FF0000"/>
                </a:solidFill>
              </a:rPr>
              <a:t>126max.</a:t>
            </a:r>
            <a:r>
              <a:rPr lang="zh-CN" altLang="en-US" sz="2400" dirty="0" smtClean="0">
                <a:solidFill>
                  <a:srgbClr val="FF0000"/>
                </a:solidFill>
              </a:rPr>
              <a:t>下降至</a:t>
            </a:r>
            <a:r>
              <a:rPr lang="en-US" altLang="zh-CN" sz="2400" dirty="0" smtClean="0">
                <a:solidFill>
                  <a:srgbClr val="FF0000"/>
                </a:solidFill>
              </a:rPr>
              <a:t>75.7max.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1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7" y="1115650"/>
            <a:ext cx="5112568" cy="35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CE35C0-8CA8-40E9-B26B-814ADD60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115650"/>
            <a:ext cx="4896544" cy="358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02B325D-C5DE-41AB-9BF0-88522372919C}"/>
              </a:ext>
            </a:extLst>
          </p:cNvPr>
          <p:cNvSpPr txBox="1"/>
          <p:nvPr/>
        </p:nvSpPr>
        <p:spPr>
          <a:xfrm>
            <a:off x="2351584" y="470242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新设计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11FB7F-B89C-4060-8BE2-32C7B561B492}"/>
              </a:ext>
            </a:extLst>
          </p:cNvPr>
          <p:cNvSpPr txBox="1"/>
          <p:nvPr/>
        </p:nvSpPr>
        <p:spPr>
          <a:xfrm>
            <a:off x="8062046" y="47024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原设计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5124" y="5548288"/>
            <a:ext cx="6872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smtClean="0">
                <a:solidFill>
                  <a:srgbClr val="FF0000"/>
                </a:solidFill>
              </a:rPr>
              <a:t>@800kW</a:t>
            </a:r>
          </a:p>
          <a:p>
            <a:pPr algn="just"/>
            <a:r>
              <a:rPr lang="zh-CN" altLang="en-US" sz="2400" dirty="0" smtClean="0">
                <a:solidFill>
                  <a:srgbClr val="FF0000"/>
                </a:solidFill>
              </a:rPr>
              <a:t>陶瓷区域热应力</a:t>
            </a:r>
            <a:r>
              <a:rPr lang="en-US" altLang="zh-CN" sz="2400" dirty="0" smtClean="0">
                <a:solidFill>
                  <a:srgbClr val="FF0000"/>
                </a:solidFill>
              </a:rPr>
              <a:t>222MPa(max.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r>
              <a:rPr lang="zh-CN" altLang="en-US" sz="2400" dirty="0" smtClean="0">
                <a:solidFill>
                  <a:srgbClr val="FF0000"/>
                </a:solidFill>
              </a:rPr>
              <a:t>下降至</a:t>
            </a:r>
            <a:r>
              <a:rPr lang="en-US" altLang="zh-CN" sz="2400" dirty="0" smtClean="0">
                <a:solidFill>
                  <a:srgbClr val="FF0000"/>
                </a:solidFill>
              </a:rPr>
              <a:t>77.9MPa(max.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4B5FAF8-E2D6-4347-9C18-EE01A02A34AA}"/>
              </a:ext>
            </a:extLst>
          </p:cNvPr>
          <p:cNvSpPr txBox="1"/>
          <p:nvPr/>
        </p:nvSpPr>
        <p:spPr>
          <a:xfrm>
            <a:off x="767408" y="685196"/>
            <a:ext cx="99541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B0F0"/>
                </a:solidFill>
              </a:rPr>
              <a:t>新设计优点</a:t>
            </a:r>
            <a:r>
              <a:rPr lang="zh-CN" altLang="en-US" sz="2800" dirty="0">
                <a:solidFill>
                  <a:srgbClr val="00B0F0"/>
                </a:solidFill>
              </a:rPr>
              <a:t>：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zh-CN" altLang="en-US" sz="2400" dirty="0"/>
              <a:t>陶瓷处</a:t>
            </a:r>
            <a:r>
              <a:rPr lang="zh-CN" altLang="en-US" sz="2400" dirty="0" smtClean="0"/>
              <a:t>电磁场</a:t>
            </a:r>
            <a:r>
              <a:rPr lang="zh-CN" altLang="en-US" sz="2400" dirty="0" smtClean="0"/>
              <a:t>分布更加</a:t>
            </a:r>
            <a:r>
              <a:rPr lang="zh-CN" altLang="en-US" sz="2400" dirty="0" smtClean="0"/>
              <a:t>均匀，</a:t>
            </a:r>
            <a:r>
              <a:rPr lang="zh-CN" altLang="en-US" sz="2400" dirty="0"/>
              <a:t>矩形波导短路面电场对陶瓷几乎没有影响</a:t>
            </a:r>
            <a:endParaRPr lang="en-US" altLang="zh-CN" sz="2400" dirty="0"/>
          </a:p>
          <a:p>
            <a:pPr marL="342900" indent="-342900" algn="just">
              <a:buFont typeface="+mj-lt"/>
              <a:buAutoNum type="alphaLcParenR"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在</a:t>
            </a:r>
            <a:r>
              <a:rPr lang="en-US" altLang="zh-CN" sz="2400" dirty="0" smtClean="0"/>
              <a:t>800kW</a:t>
            </a:r>
            <a:r>
              <a:rPr lang="zh-CN" altLang="en-US" sz="2400" dirty="0"/>
              <a:t>连续</a:t>
            </a:r>
            <a:r>
              <a:rPr lang="zh-CN" altLang="en-US" sz="2400" dirty="0" smtClean="0"/>
              <a:t>波运行时，优化后的最大</a:t>
            </a:r>
            <a:r>
              <a:rPr lang="zh-CN" altLang="en-US" sz="2400" dirty="0"/>
              <a:t>温度和最大热应力均比原设计更低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FBEABB8-1D0A-4A1A-83F3-F8B894657859}"/>
              </a:ext>
            </a:extLst>
          </p:cNvPr>
          <p:cNvSpPr txBox="1"/>
          <p:nvPr/>
        </p:nvSpPr>
        <p:spPr>
          <a:xfrm>
            <a:off x="767408" y="2776944"/>
            <a:ext cx="99541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FF0000"/>
                </a:solidFill>
              </a:rPr>
              <a:t>缺点</a:t>
            </a:r>
            <a:r>
              <a:rPr lang="zh-CN" altLang="en-US" sz="2800" dirty="0">
                <a:solidFill>
                  <a:srgbClr val="FF0000"/>
                </a:solidFill>
              </a:rPr>
              <a:t>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zh-CN" altLang="en-US" sz="2400" dirty="0"/>
              <a:t>陶瓷后同轴段延长至</a:t>
            </a:r>
            <a:r>
              <a:rPr lang="en-US" altLang="zh-CN" sz="2400" dirty="0">
                <a:solidFill>
                  <a:srgbClr val="FF0000"/>
                </a:solidFill>
              </a:rPr>
              <a:t>3/4</a:t>
            </a:r>
            <a:r>
              <a:rPr lang="zh-CN" altLang="en-US" sz="2400" dirty="0">
                <a:solidFill>
                  <a:srgbClr val="FF0000"/>
                </a:solidFill>
              </a:rPr>
              <a:t>波长（约</a:t>
            </a:r>
            <a:r>
              <a:rPr lang="en-US" altLang="zh-CN" sz="2400" dirty="0">
                <a:solidFill>
                  <a:srgbClr val="FF0000"/>
                </a:solidFill>
              </a:rPr>
              <a:t>346.6mm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r>
              <a:rPr lang="zh-CN" altLang="en-US" sz="2400" dirty="0"/>
              <a:t>时矩形波导短路面电场分布对陶瓷影响最小，该长度对</a:t>
            </a:r>
            <a:r>
              <a:rPr lang="zh-CN" altLang="en-US" sz="2400" dirty="0" smtClean="0"/>
              <a:t>排气</a:t>
            </a:r>
            <a:r>
              <a:rPr lang="zh-CN" altLang="en-US" sz="2400" dirty="0"/>
              <a:t>台</a:t>
            </a:r>
            <a:r>
              <a:rPr lang="zh-CN" altLang="en-US" sz="2400" dirty="0" smtClean="0"/>
              <a:t>、管子运输和现场安装都提出了更高的要求。</a:t>
            </a:r>
            <a:endParaRPr lang="en-US" altLang="zh-CN" sz="2400" dirty="0"/>
          </a:p>
          <a:p>
            <a:pPr marL="342900" indent="-342900" algn="just">
              <a:buFont typeface="+mj-lt"/>
              <a:buAutoNum type="alphaLcParenR"/>
            </a:pPr>
            <a:endParaRPr lang="en-US" altLang="zh-CN" sz="2400" dirty="0"/>
          </a:p>
          <a:p>
            <a:pPr marL="342900" indent="-342900" algn="just">
              <a:buFont typeface="+mj-lt"/>
              <a:buAutoNum type="alphaLcParenR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370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18666</TotalTime>
  <Words>973</Words>
  <Application>Microsoft Office PowerPoint</Application>
  <PresentationFormat>宽屏</PresentationFormat>
  <Paragraphs>158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DengXian</vt:lpstr>
      <vt:lpstr>宋体</vt:lpstr>
      <vt:lpstr>Arial</vt:lpstr>
      <vt:lpstr>Calibri</vt:lpstr>
      <vt:lpstr>Times New Roman</vt:lpstr>
      <vt:lpstr>Wingdings</vt:lpstr>
      <vt:lpstr>Office 主题</vt:lpstr>
      <vt:lpstr>Klystron status and follow-up plans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下一步计划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zhouzs</dc:creator>
  <cp:lastModifiedBy>zhou</cp:lastModifiedBy>
  <cp:revision>725</cp:revision>
  <dcterms:created xsi:type="dcterms:W3CDTF">2018-09-24T00:55:36Z</dcterms:created>
  <dcterms:modified xsi:type="dcterms:W3CDTF">2022-08-28T09:31:01Z</dcterms:modified>
</cp:coreProperties>
</file>