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0" r:id="rId5"/>
    <p:sldId id="258" r:id="rId6"/>
    <p:sldId id="25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4CC9ED-E3A4-EEDA-5F02-8AB7B2DC1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1F40C61-342A-B92C-AC4E-F00A7F42D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64CCC6-9FC0-A9F9-0D40-A56E2F17D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24C1C2-CE6D-F394-9B0F-C2FFB1F5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665EFD-940F-BEA5-7D2D-EE56262B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152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BFFD80-4A89-A248-ED0B-0636F56C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A59B43-1A0F-319E-E49C-CFE61F993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CA5C60-3C34-8E3C-8466-004472AD2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696143-9221-9AFF-13EB-3F49DCB91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E7F480-7197-3DFE-2E8C-5F7FB96D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64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03801EE-A415-10DB-F34B-FF08316BD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162232F-3ADE-A2BF-01D5-FC63E1349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B0E3E8-04FC-615E-0320-4F2613D0D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2B5F41-0FB4-4299-CF07-23084456D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358217-D5F7-13EA-B192-190AFCB1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107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16C606-3BB3-67BF-1FF0-1D490B893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298D46-55B8-FC04-704D-0E9434421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0F1A68-1BBF-5944-DE75-CCEFCBCFE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80F2EE-D587-18D1-C61E-7323FB24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A1E624-4476-145B-7106-745CA37E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14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FF9D49-17DE-992A-0954-5C857FF75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9C23CE-BCC3-4B57-6EC6-4BB8CD645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6D6863-1AF4-5DA4-5561-901FDDC27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E5F2DA-E3A1-9060-8894-C240C9B8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E5625A-E5E3-1660-A076-FC22C123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680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081494-43D3-F949-4DC6-754D525D6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8D633C-078F-0162-A64B-D6E68E364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5BAC1BC-619F-6A6E-5FC5-180501147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EBF8C63-3F7C-045D-E635-E5F9760E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45E1627-18C1-AFF5-B2E9-7DC6565C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398B5E-223D-44E5-CAA5-3F12AAF2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01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77B222-07AB-1DB5-4222-22AFFC5EB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9381CD9-B0CB-9532-63B1-136535E95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283F233-A890-AC5A-2E91-77277AE90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0718E51-BDE1-7282-10FB-B64EDACB79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E26A323-2EA0-959B-A6C3-176F7A0E0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0FDEAD-16FD-5E38-8E66-BD7248EA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5E2CA83-F541-55CC-9D1E-EBEE0D690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07F7EB8-56AF-8EA1-17ED-CE1FF5C1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89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3AA53F-8E00-629E-7E05-E04345CE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98B4F1F-B78D-2FE4-86B8-73DC3A4F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8E98FD7-7000-62E7-9E2F-064CC13EE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F14789F-12B7-7329-9767-4DC2B98CB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66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CE0B5F5-06BF-68C2-D59B-A88D8C0A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025DA41-22C7-9E12-F3C2-630407204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C054894-5D11-C456-250D-A1D542AC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51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EEA3E4-5639-EA0F-E63F-FDE471A03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1E7791-85A3-DB1C-99B6-1B9D90EEE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4B2FD4-579C-34D1-9BAA-539CE68EB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EACB31-4A81-C261-409B-234DE6AB2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C98676-A513-7E75-17A6-E0C8EF7DE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56D764-CF2C-C7DA-7915-3788FE51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30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B7AE69-4E0E-C372-3B20-651E5908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880B62C-5719-8740-0C62-426BF7E64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2ECE745-943B-8838-7EF8-023BAB83C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54B1BEF-3C7E-EB46-BA27-31867C1F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536D1A-70D1-65AB-6682-E621C6042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94C0C9-7A65-5EE9-5763-84227EA9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767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7EAF097-C8F0-4311-B0CC-5F176700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BB3E95C-C96D-2F58-B9CF-912C14682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FE56D8-E0E3-0AF8-C6A6-8F41CD431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03787-970F-41B9-B855-C20E8003EA0F}" type="datetimeFigureOut">
              <a:rPr lang="zh-CN" altLang="en-US" smtClean="0"/>
              <a:t>2022/8/15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7F771A-6186-6FDC-241B-DE0F115A30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A3D15D-F766-18C6-8019-A7B7ABA0E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9A754-C136-469D-85A0-243D415EE7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81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>
            <a:extLst>
              <a:ext uri="{FF2B5EF4-FFF2-40B4-BE49-F238E27FC236}">
                <a16:creationId xmlns:a16="http://schemas.microsoft.com/office/drawing/2014/main" id="{53F6F1A0-9734-B454-FCAD-570DA4C9E4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3" name="副标题 12">
            <a:extLst>
              <a:ext uri="{FF2B5EF4-FFF2-40B4-BE49-F238E27FC236}">
                <a16:creationId xmlns:a16="http://schemas.microsoft.com/office/drawing/2014/main" id="{2C85D3FE-B92C-F531-94BB-1767313D1A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57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140173-80A6-C9F4-7E75-BA5A18F1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完成工作：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D85C8B-84AF-E373-06AD-6C2DA4D71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、补画上周没能成功画出的图，熟悉各步骤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、初识</a:t>
            </a:r>
            <a:r>
              <a:rPr lang="en-US" altLang="zh-CN" dirty="0"/>
              <a:t>ABCD</a:t>
            </a:r>
            <a:r>
              <a:rPr lang="zh-CN" altLang="en-US" dirty="0"/>
              <a:t>方法基本概念</a:t>
            </a:r>
          </a:p>
        </p:txBody>
      </p:sp>
    </p:spTree>
    <p:extLst>
      <p:ext uri="{BB962C8B-B14F-4D97-AF65-F5344CB8AC3E}">
        <p14:creationId xmlns:p14="http://schemas.microsoft.com/office/powerpoint/2010/main" val="222622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内容占位符 10" descr="&#10;">
            <a:extLst>
              <a:ext uri="{FF2B5EF4-FFF2-40B4-BE49-F238E27FC236}">
                <a16:creationId xmlns:a16="http://schemas.microsoft.com/office/drawing/2014/main" id="{7303E623-05B9-B374-D799-CB41F9DFBAD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03"/>
            <a:ext cx="3960813" cy="2844800"/>
          </a:xfr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A62891A6-5B9E-9C98-2102-BF4D73F410C8}"/>
              </a:ext>
            </a:extLst>
          </p:cNvPr>
          <p:cNvSpPr txBox="1"/>
          <p:nvPr/>
        </p:nvSpPr>
        <p:spPr>
          <a:xfrm>
            <a:off x="2061743" y="297585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MET</a:t>
            </a:r>
            <a:endParaRPr lang="zh-CN" altLang="en-US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8758EDA-D54C-33C7-141A-D8626B11B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841" y="-1654"/>
            <a:ext cx="3960000" cy="2845629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A29C0724-D297-40F8-1A9C-4E40E0210D82}"/>
              </a:ext>
            </a:extLst>
          </p:cNvPr>
          <p:cNvSpPr txBox="1"/>
          <p:nvPr/>
        </p:nvSpPr>
        <p:spPr>
          <a:xfrm>
            <a:off x="5645498" y="2975851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MET_low</a:t>
            </a:r>
            <a:endParaRPr lang="zh-CN" altLang="en-US" dirty="0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0CE1C6C0-E82B-2A8C-F43A-5CEC5E3C55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392" y="-1654"/>
            <a:ext cx="3960000" cy="2845629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E8D07312-6565-59AC-675D-3BDA97A85EBD}"/>
              </a:ext>
            </a:extLst>
          </p:cNvPr>
          <p:cNvSpPr txBox="1"/>
          <p:nvPr/>
        </p:nvSpPr>
        <p:spPr>
          <a:xfrm>
            <a:off x="9932325" y="2975851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MET_N_1</a:t>
            </a:r>
            <a:endParaRPr lang="zh-CN" altLang="en-US" dirty="0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36501EAC-CD0E-2C0E-BF7C-173EA0B34A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00917"/>
            <a:ext cx="3960000" cy="2845628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A6784230-E74E-0C3F-94F8-9FF4D521CEA3}"/>
              </a:ext>
            </a:extLst>
          </p:cNvPr>
          <p:cNvSpPr txBox="1"/>
          <p:nvPr/>
        </p:nvSpPr>
        <p:spPr>
          <a:xfrm>
            <a:off x="1567206" y="6246545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MT2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AF2D5ABD-43E9-EC29-B353-2E4FC53696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3450814"/>
            <a:ext cx="3960000" cy="2845628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DE391182-BC6F-691C-CFE4-1A5B11A2BC8D}"/>
              </a:ext>
            </a:extLst>
          </p:cNvPr>
          <p:cNvSpPr txBox="1"/>
          <p:nvPr/>
        </p:nvSpPr>
        <p:spPr>
          <a:xfrm>
            <a:off x="5526464" y="6360689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MT2_low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DB7599B7-86DF-2A58-16BD-428B6CE492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345" y="3515061"/>
            <a:ext cx="3960000" cy="2845628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51EC89E8-03DD-B2CF-3265-670E42489687}"/>
              </a:ext>
            </a:extLst>
          </p:cNvPr>
          <p:cNvSpPr txBox="1"/>
          <p:nvPr/>
        </p:nvSpPr>
        <p:spPr>
          <a:xfrm>
            <a:off x="9777953" y="6419379"/>
            <a:ext cx="1468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MT2_N_1</a:t>
            </a:r>
          </a:p>
        </p:txBody>
      </p:sp>
    </p:spTree>
    <p:extLst>
      <p:ext uri="{BB962C8B-B14F-4D97-AF65-F5344CB8AC3E}">
        <p14:creationId xmlns:p14="http://schemas.microsoft.com/office/powerpoint/2010/main" val="1300771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42DADCA-3D06-F2FA-E540-2B69FDAA9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5" y="35548"/>
            <a:ext cx="4595370" cy="3302201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5785DC0-786A-8B60-6769-B48896AC514A}"/>
              </a:ext>
            </a:extLst>
          </p:cNvPr>
          <p:cNvSpPr txBox="1"/>
          <p:nvPr/>
        </p:nvSpPr>
        <p:spPr>
          <a:xfrm>
            <a:off x="2027758" y="3190125"/>
            <a:ext cx="9322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bTag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02753B3-33B7-08BB-0F03-943943A38E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258" y="35548"/>
            <a:ext cx="4595370" cy="3302201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5A37E9F9-C028-9E2F-72CA-80746D5B1DE5}"/>
              </a:ext>
            </a:extLst>
          </p:cNvPr>
          <p:cNvSpPr txBox="1"/>
          <p:nvPr/>
        </p:nvSpPr>
        <p:spPr>
          <a:xfrm>
            <a:off x="8711153" y="3190125"/>
            <a:ext cx="14815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bTag_N_1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9D27E132-B6BD-33E0-D060-435A4CE5B043}"/>
              </a:ext>
            </a:extLst>
          </p:cNvPr>
          <p:cNvGrpSpPr/>
          <p:nvPr/>
        </p:nvGrpSpPr>
        <p:grpSpPr>
          <a:xfrm>
            <a:off x="0" y="3493105"/>
            <a:ext cx="12092301" cy="3385097"/>
            <a:chOff x="0" y="4624318"/>
            <a:chExt cx="12092301" cy="3385097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A1161A59-D99B-09AE-41BA-5722A4FBF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694472"/>
              <a:ext cx="3960000" cy="2845628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675E493A-4CAC-A8AC-CAE5-BD7B4B82E1EF}"/>
                </a:ext>
              </a:extLst>
            </p:cNvPr>
            <p:cNvSpPr txBox="1"/>
            <p:nvPr/>
          </p:nvSpPr>
          <p:spPr>
            <a:xfrm>
              <a:off x="1605013" y="7640083"/>
              <a:ext cx="609760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dPhitt</a:t>
              </a:r>
            </a:p>
          </p:txBody>
        </p:sp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6734AACB-A6C6-08C9-718B-6E95B20FCF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6000" y="4694472"/>
              <a:ext cx="3960000" cy="2845628"/>
            </a:xfrm>
            <a:prstGeom prst="rect">
              <a:avLst/>
            </a:prstGeom>
          </p:spPr>
        </p:pic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488B21E7-F378-D50D-6712-33C165F62F79}"/>
                </a:ext>
              </a:extLst>
            </p:cNvPr>
            <p:cNvSpPr txBox="1"/>
            <p:nvPr/>
          </p:nvSpPr>
          <p:spPr>
            <a:xfrm>
              <a:off x="5512869" y="7640083"/>
              <a:ext cx="1446196" cy="369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dPhitt_low</a:t>
              </a:r>
            </a:p>
          </p:txBody>
        </p:sp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C2A59DA1-1091-ABFE-363B-01EB3334B7D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2301" y="4624318"/>
              <a:ext cx="3960000" cy="2845628"/>
            </a:xfrm>
            <a:prstGeom prst="rect">
              <a:avLst/>
            </a:prstGeom>
          </p:spPr>
        </p:pic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2A4A9592-C454-F425-E60C-B204EB523AAF}"/>
                </a:ext>
              </a:extLst>
            </p:cNvPr>
            <p:cNvSpPr txBox="1"/>
            <p:nvPr/>
          </p:nvSpPr>
          <p:spPr>
            <a:xfrm>
              <a:off x="9658579" y="7640083"/>
              <a:ext cx="228081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dPhitt_N_1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984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470F1FAE-B9A6-0389-128A-F8CF0267B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781" y="1252353"/>
            <a:ext cx="7182219" cy="5277121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9BEEC259-4839-3EF4-D26C-EC9844E7B325}"/>
              </a:ext>
            </a:extLst>
          </p:cNvPr>
          <p:cNvSpPr txBox="1"/>
          <p:nvPr/>
        </p:nvSpPr>
        <p:spPr>
          <a:xfrm>
            <a:off x="1627813" y="592477"/>
            <a:ext cx="2390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ABCD method</a:t>
            </a:r>
            <a:endParaRPr lang="zh-CN" altLang="en-US" sz="28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F4D8C6-7C5B-E9B9-58F1-36543A4612E0}"/>
              </a:ext>
            </a:extLst>
          </p:cNvPr>
          <p:cNvSpPr txBox="1"/>
          <p:nvPr/>
        </p:nvSpPr>
        <p:spPr>
          <a:xfrm>
            <a:off x="292231" y="3244334"/>
            <a:ext cx="4636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使用</a:t>
            </a:r>
            <a:r>
              <a:rPr lang="en-US" altLang="zh-CN" dirty="0"/>
              <a:t>CR</a:t>
            </a:r>
            <a:r>
              <a:rPr lang="zh-CN" altLang="en-US" dirty="0"/>
              <a:t>区本底的数量估计</a:t>
            </a:r>
            <a:r>
              <a:rPr lang="en-US" altLang="zh-CN" dirty="0"/>
              <a:t>SR</a:t>
            </a:r>
            <a:r>
              <a:rPr lang="zh-CN" altLang="en-US" dirty="0"/>
              <a:t>区的本底有多少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1C88911F-5C68-80E5-F31C-72027A403BC5}"/>
                  </a:ext>
                </a:extLst>
              </p:cNvPr>
              <p:cNvSpPr txBox="1"/>
              <p:nvPr/>
            </p:nvSpPr>
            <p:spPr>
              <a:xfrm>
                <a:off x="1121789" y="4303335"/>
                <a:ext cx="923906" cy="565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1C88911F-5C68-80E5-F31C-72027A403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89" y="4303335"/>
                <a:ext cx="923906" cy="5656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210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B8EFC42-AC45-5D0E-BE84-6B4901DF3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622" y="812800"/>
            <a:ext cx="7017803" cy="182655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4B14FE2-D865-412B-ACA8-864E69A70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622" y="2794449"/>
            <a:ext cx="6817523" cy="317243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34915170-3A5F-184C-C7E4-B4726D84E0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723" y="2297420"/>
            <a:ext cx="4402179" cy="226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08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</Words>
  <Application>Microsoft Office PowerPoint</Application>
  <PresentationFormat>宽屏</PresentationFormat>
  <Paragraphs>17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Office 主题​​</vt:lpstr>
      <vt:lpstr>PowerPoint 演示文稿</vt:lpstr>
      <vt:lpstr>完成工作：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陆 天骐</dc:creator>
  <cp:lastModifiedBy>陆 天骐</cp:lastModifiedBy>
  <cp:revision>2</cp:revision>
  <dcterms:created xsi:type="dcterms:W3CDTF">2022-08-14T14:10:45Z</dcterms:created>
  <dcterms:modified xsi:type="dcterms:W3CDTF">2022-08-15T01:54:23Z</dcterms:modified>
</cp:coreProperties>
</file>