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2022/8/11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2022/8/11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/>
              <a:t>工作进展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/>
              <a:t>--</a:t>
            </a:r>
            <a:r>
              <a:rPr lang="zh-CN" altLang="en-US"/>
              <a:t>刘梦瑶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905" y="1407795"/>
            <a:ext cx="4044950" cy="2984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13690" y="4462145"/>
            <a:ext cx="35852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DNN Simulation: 264.64um</a:t>
            </a:r>
          </a:p>
          <a:p>
            <a:r>
              <a:rPr lang="en-US" altLang="zh-CN"/>
              <a:t>Data: 129.249um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8590" y="1477645"/>
            <a:ext cx="4202921" cy="29844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267835" y="4537075"/>
            <a:ext cx="35852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DNN Simulation: 266.097um</a:t>
            </a:r>
          </a:p>
          <a:p>
            <a:r>
              <a:rPr lang="en-US" altLang="zh-CN"/>
              <a:t>Data: 115.522um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9735" y="1477645"/>
            <a:ext cx="4030215" cy="29844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8345170" y="4537075"/>
            <a:ext cx="35852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DNN Simulation: 250.358um</a:t>
            </a:r>
          </a:p>
          <a:p>
            <a:r>
              <a:rPr lang="en-US" altLang="zh-CN"/>
              <a:t>Data: 184.216um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17525" y="520065"/>
            <a:ext cx="107384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DNN  vs Data : </a:t>
            </a:r>
            <a:r>
              <a:rPr lang="zh-CN" altLang="en-US"/>
              <a:t>在远丝区使用官方的</a:t>
            </a:r>
            <a:r>
              <a:rPr lang="en-US" altLang="zh-CN"/>
              <a:t>XT</a:t>
            </a:r>
            <a:r>
              <a:rPr lang="zh-CN" altLang="en-US"/>
              <a:t>关系，近似区使用</a:t>
            </a:r>
            <a:r>
              <a:rPr lang="en-US" altLang="zh-CN"/>
              <a:t>DNN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336415" y="5425440"/>
            <a:ext cx="32207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近似区：使用</a:t>
            </a:r>
            <a:r>
              <a:rPr lang="en-US" altLang="zh-CN"/>
              <a:t>DNN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303895" y="5373370"/>
            <a:ext cx="376618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远似区：使用官方模拟的</a:t>
            </a:r>
            <a:r>
              <a:rPr lang="en-US" altLang="zh-CN"/>
              <a:t>XT</a:t>
            </a:r>
            <a:r>
              <a:rPr lang="zh-CN" altLang="en-US"/>
              <a:t>关系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/>
              <a:t>layerID&lt;=8</a:t>
            </a:r>
            <a:r>
              <a:rPr lang="zh-CN" altLang="zh-CN"/>
              <a:t>时，</a:t>
            </a:r>
            <a:r>
              <a:rPr lang="en-US" altLang="zh-CN"/>
              <a:t>DriftDistance&gt;0.4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layerID&gt;</a:t>
            </a:r>
            <a:r>
              <a:rPr lang="zh-CN" altLang="zh-CN">
                <a:sym typeface="+mn-ea"/>
              </a:rPr>
              <a:t>时，</a:t>
            </a:r>
            <a:r>
              <a:rPr lang="en-US" altLang="zh-CN">
                <a:sym typeface="+mn-ea"/>
              </a:rPr>
              <a:t>DriftDistance&gt;0.7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0" y="1520190"/>
            <a:ext cx="3771900" cy="264668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4840" y="1520190"/>
            <a:ext cx="3754120" cy="273558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6040" y="1416050"/>
            <a:ext cx="4053205" cy="294449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17195" y="4255770"/>
            <a:ext cx="35852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MCTruth: 150.116um</a:t>
            </a:r>
          </a:p>
          <a:p>
            <a:r>
              <a:rPr lang="en-US" altLang="zh-CN"/>
              <a:t>Data: 129.249um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344035" y="4255770"/>
            <a:ext cx="35852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MCTruth: 144.703um</a:t>
            </a:r>
          </a:p>
          <a:p>
            <a:r>
              <a:rPr lang="en-US" altLang="zh-CN"/>
              <a:t>Data: 115.522um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413750" y="4360545"/>
            <a:ext cx="35852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MCTruth: 196.594um</a:t>
            </a:r>
          </a:p>
          <a:p>
            <a:r>
              <a:rPr lang="en-US" altLang="zh-CN"/>
              <a:t>Data: 184.216um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17525" y="520065"/>
            <a:ext cx="107384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MCTruth  vs Data : 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7044690" y="5382260"/>
            <a:ext cx="376618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/>
              <a:t>layerID&lt;=8</a:t>
            </a:r>
            <a:r>
              <a:rPr lang="zh-CN" altLang="zh-CN"/>
              <a:t>时，</a:t>
            </a:r>
            <a:r>
              <a:rPr lang="en-US" altLang="zh-CN"/>
              <a:t>DriftDistance&gt;0.4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layerID&gt;</a:t>
            </a:r>
            <a:r>
              <a:rPr lang="zh-CN" altLang="zh-CN">
                <a:sym typeface="+mn-ea"/>
              </a:rPr>
              <a:t>时，</a:t>
            </a:r>
            <a:r>
              <a:rPr lang="en-US" altLang="zh-CN">
                <a:sym typeface="+mn-ea"/>
              </a:rPr>
              <a:t>DriftDistance&gt;0.7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517525" y="520065"/>
            <a:ext cx="10738485" cy="1137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/>
              <a:t>分层比较</a:t>
            </a:r>
            <a:r>
              <a:rPr lang="en-US" altLang="zh-CN" sz="3200"/>
              <a:t> : </a:t>
            </a:r>
          </a:p>
          <a:p>
            <a:endParaRPr lang="en-US" altLang="zh-CN"/>
          </a:p>
          <a:p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510" y="1292860"/>
            <a:ext cx="4580255" cy="349059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5205" y="1292860"/>
            <a:ext cx="4678680" cy="350774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790690" y="5095875"/>
            <a:ext cx="35852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DNN Simulation: 186.401um</a:t>
            </a:r>
          </a:p>
          <a:p>
            <a:r>
              <a:rPr lang="en-US" altLang="zh-CN"/>
              <a:t>MCTruth : 148.114um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530350" y="5095875"/>
            <a:ext cx="35852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DNN Simulation: 328.962um</a:t>
            </a:r>
          </a:p>
          <a:p>
            <a:r>
              <a:rPr lang="en-US" altLang="zh-CN"/>
              <a:t>MCTruth : 229.651um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38835" y="415925"/>
            <a:ext cx="52431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/>
              <a:t>单粒子：电子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I0MDM4ZDM1YmUzZDY0MDA3ODNjZGRhNDY0MmU5ZmY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050,&quot;width&quot;:9555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Macintosh PowerPoint</Application>
  <PresentationFormat>宽屏</PresentationFormat>
  <Paragraphs>29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主题</vt:lpstr>
      <vt:lpstr>工作进展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工作进展</dc:title>
  <dc:creator>Dell</dc:creator>
  <cp:lastModifiedBy>刘 梦瑶</cp:lastModifiedBy>
  <cp:revision>19</cp:revision>
  <dcterms:created xsi:type="dcterms:W3CDTF">2022-08-11T07:11:00Z</dcterms:created>
  <dcterms:modified xsi:type="dcterms:W3CDTF">2022-08-11T14:34:03Z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DD41FB879B544460AD3ED832800FE59A</vt:lpwstr>
  </property>
  <property fmtid="{D5CDD505-2E9C-101B-9397-08002B2CF9AE}" pid="3" name="KSOProductBuildVer">
    <vt:lpwstr>2052-11.1.0.12302</vt:lpwstr>
  </property>
</Properties>
</file>