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7" r:id="rId2"/>
    <p:sldId id="567" r:id="rId3"/>
    <p:sldId id="408" r:id="rId4"/>
    <p:sldId id="607" r:id="rId5"/>
    <p:sldId id="608" r:id="rId6"/>
    <p:sldId id="648" r:id="rId7"/>
    <p:sldId id="649" r:id="rId8"/>
    <p:sldId id="617" r:id="rId9"/>
    <p:sldId id="613" r:id="rId10"/>
    <p:sldId id="618" r:id="rId11"/>
    <p:sldId id="620" r:id="rId12"/>
    <p:sldId id="637" r:id="rId13"/>
    <p:sldId id="639" r:id="rId14"/>
    <p:sldId id="640" r:id="rId15"/>
    <p:sldId id="641" r:id="rId16"/>
    <p:sldId id="644" r:id="rId17"/>
    <p:sldId id="642" r:id="rId18"/>
    <p:sldId id="643" r:id="rId19"/>
    <p:sldId id="645" r:id="rId20"/>
    <p:sldId id="646" r:id="rId21"/>
    <p:sldId id="647" r:id="rId22"/>
    <p:sldId id="612" r:id="rId23"/>
    <p:sldId id="650"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230" y="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D8166A-B531-4921-A466-8C0EC629B612}" type="datetimeFigureOut">
              <a:rPr lang="en-US" smtClean="0"/>
              <a:t>8/15/2022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2FE5A-0224-4577-A6E2-CA9F42623128}" type="slidenum">
              <a:rPr lang="en-US" smtClean="0"/>
              <a:t>‹#›</a:t>
            </a:fld>
            <a:endParaRPr lang="en-US"/>
          </a:p>
        </p:txBody>
      </p:sp>
    </p:spTree>
    <p:extLst>
      <p:ext uri="{BB962C8B-B14F-4D97-AF65-F5344CB8AC3E}">
        <p14:creationId xmlns:p14="http://schemas.microsoft.com/office/powerpoint/2010/main" val="2671502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22FE5A-0224-4577-A6E2-CA9F42623128}" type="slidenum">
              <a:rPr lang="en-US" smtClean="0"/>
              <a:t>4</a:t>
            </a:fld>
            <a:endParaRPr lang="en-US"/>
          </a:p>
        </p:txBody>
      </p:sp>
    </p:spTree>
    <p:extLst>
      <p:ext uri="{BB962C8B-B14F-4D97-AF65-F5344CB8AC3E}">
        <p14:creationId xmlns:p14="http://schemas.microsoft.com/office/powerpoint/2010/main" val="2887622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tiff"/><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tiff"/><Relationship Id="rId5" Type="http://schemas.openxmlformats.org/officeDocument/2006/relationships/image" Target="../media/image6.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6_标题幻灯片">
    <p:bg>
      <p:bgPr>
        <a:solidFill>
          <a:schemeClr val="bg1"/>
        </a:solidFill>
        <a:effectLst/>
      </p:bgPr>
    </p:bg>
    <p:spTree>
      <p:nvGrpSpPr>
        <p:cNvPr id="1" name=""/>
        <p:cNvGrpSpPr/>
        <p:nvPr/>
      </p:nvGrpSpPr>
      <p:grpSpPr>
        <a:xfrm>
          <a:off x="0" y="0"/>
          <a:ext cx="0" cy="0"/>
          <a:chOff x="0" y="0"/>
          <a:chExt cx="0" cy="0"/>
        </a:xfrm>
      </p:grpSpPr>
      <p:grpSp>
        <p:nvGrpSpPr>
          <p:cNvPr id="34" name="组合 33"/>
          <p:cNvGrpSpPr/>
          <p:nvPr/>
        </p:nvGrpSpPr>
        <p:grpSpPr>
          <a:xfrm>
            <a:off x="0" y="913358"/>
            <a:ext cx="12192000" cy="110845"/>
            <a:chOff x="0" y="846226"/>
            <a:chExt cx="9144000" cy="110845"/>
          </a:xfrm>
        </p:grpSpPr>
        <p:sp>
          <p:nvSpPr>
            <p:cNvPr id="38" name="矩形 37"/>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7" name="矩形 36"/>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 name="流程图: 手动输入 1">
            <a:extLst>
              <a:ext uri="{FF2B5EF4-FFF2-40B4-BE49-F238E27FC236}">
                <a16:creationId xmlns:a16="http://schemas.microsoft.com/office/drawing/2014/main" id="{152E5577-A334-4A08-841E-7DE847FE6199}"/>
              </a:ext>
            </a:extLst>
          </p:cNvPr>
          <p:cNvSpPr/>
          <p:nvPr/>
        </p:nvSpPr>
        <p:spPr>
          <a:xfrm rot="5400000">
            <a:off x="2584351" y="-2584356"/>
            <a:ext cx="927289" cy="6096012"/>
          </a:xfrm>
          <a:prstGeom prst="flowChartManualInpu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2D8D5928-DE81-4E23-8A76-88C2094FF9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4854" y="91450"/>
            <a:ext cx="3598383" cy="494671"/>
          </a:xfrm>
          <a:prstGeom prst="rect">
            <a:avLst/>
          </a:prstGeom>
        </p:spPr>
      </p:pic>
      <p:pic>
        <p:nvPicPr>
          <p:cNvPr id="52" name="图片 51">
            <a:extLst>
              <a:ext uri="{FF2B5EF4-FFF2-40B4-BE49-F238E27FC236}">
                <a16:creationId xmlns:a16="http://schemas.microsoft.com/office/drawing/2014/main" id="{04A1EA39-3242-42BD-B9FF-157F2C2C91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5498" y="5641699"/>
            <a:ext cx="2203686" cy="302942"/>
          </a:xfrm>
          <a:prstGeom prst="rect">
            <a:avLst/>
          </a:prstGeom>
        </p:spPr>
      </p:pic>
      <p:sp>
        <p:nvSpPr>
          <p:cNvPr id="30" name="Subtitle 2"/>
          <p:cNvSpPr>
            <a:spLocks noGrp="1"/>
          </p:cNvSpPr>
          <p:nvPr>
            <p:ph type="subTitle" idx="1" hasCustomPrompt="1"/>
          </p:nvPr>
        </p:nvSpPr>
        <p:spPr>
          <a:xfrm>
            <a:off x="1483360" y="4127158"/>
            <a:ext cx="3804060" cy="340814"/>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sp>
        <p:nvSpPr>
          <p:cNvPr id="23" name="文本占位符 5"/>
          <p:cNvSpPr>
            <a:spLocks noGrp="1"/>
          </p:cNvSpPr>
          <p:nvPr>
            <p:ph type="body" sz="quarter" idx="11" hasCustomPrompt="1"/>
          </p:nvPr>
        </p:nvSpPr>
        <p:spPr>
          <a:xfrm>
            <a:off x="1483360" y="4530354"/>
            <a:ext cx="3799308" cy="373753"/>
          </a:xfrm>
        </p:spPr>
        <p:txBody>
          <a:bodyPr anchor="ctr"/>
          <a:lstStyle>
            <a:lvl1pPr marL="0" indent="0" algn="ctr">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1483360" y="4966488"/>
            <a:ext cx="3799308" cy="373753"/>
          </a:xfrm>
        </p:spPr>
        <p:txBody>
          <a:bodyPr anchor="ctr">
            <a:normAutofit/>
          </a:bodyPr>
          <a:lstStyle>
            <a:lvl1pPr marL="0" indent="0" algn="ctr">
              <a:buNone/>
              <a:defRPr sz="2400" b="0">
                <a:solidFill>
                  <a:srgbClr val="A40000"/>
                </a:solidFill>
              </a:defRPr>
            </a:lvl1pPr>
          </a:lstStyle>
          <a:p>
            <a:pPr lvl="0"/>
            <a:r>
              <a:rPr lang="en-US" altLang="zh-CN" dirty="0"/>
              <a:t>date</a:t>
            </a:r>
            <a:endParaRPr lang="zh-CN" altLang="en-US" dirty="0"/>
          </a:p>
        </p:txBody>
      </p:sp>
      <p:pic>
        <p:nvPicPr>
          <p:cNvPr id="25" name="图片 24">
            <a:extLst>
              <a:ext uri="{FF2B5EF4-FFF2-40B4-BE49-F238E27FC236}">
                <a16:creationId xmlns:a16="http://schemas.microsoft.com/office/drawing/2014/main" id="{374861F3-13E5-45F5-B254-5E916B3358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639" y="147953"/>
            <a:ext cx="1310968" cy="634554"/>
          </a:xfrm>
          <a:prstGeom prst="rect">
            <a:avLst/>
          </a:prstGeom>
        </p:spPr>
      </p:pic>
      <p:pic>
        <p:nvPicPr>
          <p:cNvPr id="26" name="图片 25">
            <a:extLst>
              <a:ext uri="{FF2B5EF4-FFF2-40B4-BE49-F238E27FC236}">
                <a16:creationId xmlns:a16="http://schemas.microsoft.com/office/drawing/2014/main" id="{7AF97306-6238-41F4-BBB4-2F0E96B9E3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32369" y="86965"/>
            <a:ext cx="1279463" cy="756530"/>
          </a:xfrm>
          <a:prstGeom prst="rect">
            <a:avLst/>
          </a:prstGeom>
        </p:spPr>
      </p:pic>
      <p:pic>
        <p:nvPicPr>
          <p:cNvPr id="27" name="图片 26">
            <a:extLst>
              <a:ext uri="{FF2B5EF4-FFF2-40B4-BE49-F238E27FC236}">
                <a16:creationId xmlns:a16="http://schemas.microsoft.com/office/drawing/2014/main" id="{AD06EAE2-71C6-441F-BD3B-D335E6207652}"/>
              </a:ext>
            </a:extLst>
          </p:cNvPr>
          <p:cNvPicPr>
            <a:picLocks noChangeAspect="1"/>
          </p:cNvPicPr>
          <p:nvPr/>
        </p:nvPicPr>
        <p:blipFill rotWithShape="1">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8052494" y="6041"/>
            <a:ext cx="913331" cy="914748"/>
          </a:xfrm>
          <a:prstGeom prst="rect">
            <a:avLst/>
          </a:prstGeom>
        </p:spPr>
      </p:pic>
      <p:pic>
        <p:nvPicPr>
          <p:cNvPr id="9" name="图片 8">
            <a:extLst>
              <a:ext uri="{FF2B5EF4-FFF2-40B4-BE49-F238E27FC236}">
                <a16:creationId xmlns:a16="http://schemas.microsoft.com/office/drawing/2014/main" id="{93AA57B0-E397-4C31-B034-D4B594B5AF4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723445" y="1966231"/>
            <a:ext cx="5408496" cy="4358746"/>
          </a:xfrm>
          <a:prstGeom prst="rect">
            <a:avLst/>
          </a:prstGeom>
        </p:spPr>
      </p:pic>
      <p:sp>
        <p:nvSpPr>
          <p:cNvPr id="3" name="矩形: 圆角 2">
            <a:extLst>
              <a:ext uri="{FF2B5EF4-FFF2-40B4-BE49-F238E27FC236}">
                <a16:creationId xmlns:a16="http://schemas.microsoft.com/office/drawing/2014/main" id="{8CA51656-CB98-47CC-8A43-FD0C7C690EF2}"/>
              </a:ext>
            </a:extLst>
          </p:cNvPr>
          <p:cNvSpPr/>
          <p:nvPr/>
        </p:nvSpPr>
        <p:spPr>
          <a:xfrm>
            <a:off x="6591300" y="1721421"/>
            <a:ext cx="5566040" cy="4561444"/>
          </a:xfrm>
          <a:prstGeom prst="roundRect">
            <a:avLst>
              <a:gd name="adj" fmla="val 3680"/>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itle 1"/>
          <p:cNvSpPr>
            <a:spLocks noGrp="1"/>
          </p:cNvSpPr>
          <p:nvPr>
            <p:ph type="ctrTitle" hasCustomPrompt="1"/>
          </p:nvPr>
        </p:nvSpPr>
        <p:spPr>
          <a:xfrm>
            <a:off x="390613" y="1967696"/>
            <a:ext cx="6200687"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20" name="文本占位符 19">
            <a:extLst>
              <a:ext uri="{FF2B5EF4-FFF2-40B4-BE49-F238E27FC236}">
                <a16:creationId xmlns:a16="http://schemas.microsoft.com/office/drawing/2014/main" id="{A44C1AB1-E880-4B10-B9E8-EC9EB6D8244F}"/>
              </a:ext>
            </a:extLst>
          </p:cNvPr>
          <p:cNvSpPr>
            <a:spLocks noGrp="1"/>
          </p:cNvSpPr>
          <p:nvPr>
            <p:ph type="body" sz="quarter" idx="13" hasCustomPrompt="1"/>
          </p:nvPr>
        </p:nvSpPr>
        <p:spPr>
          <a:xfrm>
            <a:off x="390613" y="6037867"/>
            <a:ext cx="6200687" cy="703263"/>
          </a:xfrm>
        </p:spPr>
        <p:txBody>
          <a:bodyPr anchor="ctr">
            <a:normAutofit/>
          </a:bodyPr>
          <a:lstStyle>
            <a:lvl1pPr marL="0" indent="0" algn="ctr">
              <a:spcBef>
                <a:spcPts val="0"/>
              </a:spcBef>
              <a:buNone/>
              <a:defRPr sz="2400" b="1"/>
            </a:lvl1pPr>
          </a:lstStyle>
          <a:p>
            <a:pPr lvl="0"/>
            <a:r>
              <a:rPr lang="zh-CN" altLang="en-US" dirty="0"/>
              <a:t>会议名称 </a:t>
            </a:r>
            <a:r>
              <a:rPr lang="en-US" altLang="zh-CN" dirty="0"/>
              <a:t>· </a:t>
            </a:r>
            <a:r>
              <a:rPr lang="zh-CN" altLang="en-US" dirty="0"/>
              <a:t>地点</a:t>
            </a:r>
          </a:p>
        </p:txBody>
      </p:sp>
      <p:sp>
        <p:nvSpPr>
          <p:cNvPr id="31" name="文本框 30">
            <a:extLst>
              <a:ext uri="{FF2B5EF4-FFF2-40B4-BE49-F238E27FC236}">
                <a16:creationId xmlns:a16="http://schemas.microsoft.com/office/drawing/2014/main" id="{CB4BB99F-624D-438F-A872-B897031E1075}"/>
              </a:ext>
            </a:extLst>
          </p:cNvPr>
          <p:cNvSpPr txBox="1"/>
          <p:nvPr/>
        </p:nvSpPr>
        <p:spPr>
          <a:xfrm>
            <a:off x="586739" y="549869"/>
            <a:ext cx="3512997" cy="369332"/>
          </a:xfrm>
          <a:prstGeom prst="rect">
            <a:avLst/>
          </a:prstGeom>
          <a:noFill/>
        </p:spPr>
        <p:txBody>
          <a:bodyPr wrap="square" rtlCol="0">
            <a:spAutoFit/>
          </a:bodyPr>
          <a:lstStyle/>
          <a:p>
            <a:pPr algn="dist"/>
            <a:r>
              <a:rPr lang="en-US" altLang="zh-CN" b="1" dirty="0">
                <a:solidFill>
                  <a:schemeClr val="bg1"/>
                </a:solidFill>
                <a:latin typeface="Arial" panose="020B0604020202020204" pitchFamily="34" charset="0"/>
                <a:cs typeface="Arial" panose="020B0604020202020204" pitchFamily="34" charset="0"/>
              </a:rPr>
              <a:t>High Energy Photon Source</a:t>
            </a:r>
            <a:endParaRPr lang="zh-CN"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7945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图片与标题">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3603301" y="1191984"/>
            <a:ext cx="8115231" cy="5101937"/>
          </a:xfrm>
          <a:solidFill>
            <a:schemeClr val="bg1">
              <a:lumMod val="75000"/>
            </a:schemeClr>
          </a:solidFill>
        </p:spPr>
        <p:txBody>
          <a:bodyPr anchor="t"/>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dirty="0"/>
              <a:t>Click here to add picture</a:t>
            </a:r>
            <a:endParaRPr lang="en-US" dirty="0"/>
          </a:p>
        </p:txBody>
      </p:sp>
      <p:sp>
        <p:nvSpPr>
          <p:cNvPr id="6" name="内容占位符 5"/>
          <p:cNvSpPr>
            <a:spLocks noGrp="1"/>
          </p:cNvSpPr>
          <p:nvPr>
            <p:ph sz="quarter" idx="13" hasCustomPrompt="1"/>
          </p:nvPr>
        </p:nvSpPr>
        <p:spPr>
          <a:xfrm>
            <a:off x="413657" y="1191984"/>
            <a:ext cx="2834217" cy="2374901"/>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11" name="内容占位符 5"/>
          <p:cNvSpPr>
            <a:spLocks noGrp="1"/>
          </p:cNvSpPr>
          <p:nvPr>
            <p:ph sz="quarter" idx="14" hasCustomPrompt="1"/>
          </p:nvPr>
        </p:nvSpPr>
        <p:spPr>
          <a:xfrm>
            <a:off x="413657" y="3758828"/>
            <a:ext cx="2834217" cy="2535092"/>
          </a:xfrm>
        </p:spPr>
        <p:txBody>
          <a:bodyPr anchor="t"/>
          <a:lstStyle>
            <a:lvl1pPr>
              <a:defRPr baseline="0">
                <a:solidFill>
                  <a:srgbClr val="000099"/>
                </a:solidFill>
              </a:defRPr>
            </a:lvl1pPr>
          </a:lstStyle>
          <a:p>
            <a:pPr lvl="0"/>
            <a:r>
              <a:rPr lang="en-US" altLang="zh-CN" dirty="0"/>
              <a:t>Click here to add key words</a:t>
            </a:r>
            <a:endParaRPr lang="zh-CN" altLang="en-US" dirty="0"/>
          </a:p>
        </p:txBody>
      </p:sp>
      <p:sp>
        <p:nvSpPr>
          <p:cNvPr id="5" name="标题 4"/>
          <p:cNvSpPr txBox="1">
            <a:spLocks/>
          </p:cNvSpPr>
          <p:nvPr/>
        </p:nvSpPr>
        <p:spPr>
          <a:xfrm>
            <a:off x="1306286" y="105353"/>
            <a:ext cx="10767951"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extLst>
      <p:ext uri="{BB962C8B-B14F-4D97-AF65-F5344CB8AC3E}">
        <p14:creationId xmlns:p14="http://schemas.microsoft.com/office/powerpoint/2010/main" val="3369748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竖排文字">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标题 4"/>
          <p:cNvSpPr txBox="1">
            <a:spLocks/>
          </p:cNvSpPr>
          <p:nvPr/>
        </p:nvSpPr>
        <p:spPr>
          <a:xfrm>
            <a:off x="1306286" y="105353"/>
            <a:ext cx="10767951"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extLst>
      <p:ext uri="{BB962C8B-B14F-4D97-AF65-F5344CB8AC3E}">
        <p14:creationId xmlns:p14="http://schemas.microsoft.com/office/powerpoint/2010/main" val="4294253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1109" y="1232362"/>
            <a:ext cx="2819400" cy="5120640"/>
          </a:xfrm>
          <a:prstGeom prst="rect">
            <a:avLst/>
          </a:prstGeom>
        </p:spPr>
        <p:txBody>
          <a:bodyPr vert="eaVert"/>
          <a:lstStyle/>
          <a:p>
            <a:r>
              <a:rPr lang="en-US" altLang="zh-CN"/>
              <a:t>Click to edit Master title style</a:t>
            </a:r>
            <a:endParaRPr lang="en-US" dirty="0"/>
          </a:p>
        </p:txBody>
      </p:sp>
      <p:sp>
        <p:nvSpPr>
          <p:cNvPr id="3" name="Vertical Text Placeholder 2"/>
          <p:cNvSpPr>
            <a:spLocks noGrp="1"/>
          </p:cNvSpPr>
          <p:nvPr>
            <p:ph type="body" orient="vert" idx="1"/>
          </p:nvPr>
        </p:nvSpPr>
        <p:spPr>
          <a:xfrm>
            <a:off x="4048021" y="1232362"/>
            <a:ext cx="7315200" cy="5120640"/>
          </a:xfrm>
        </p:spPr>
        <p:txBody>
          <a:bodyPr vert="eaVert" ancho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4" name="标题 4"/>
          <p:cNvSpPr txBox="1">
            <a:spLocks/>
          </p:cNvSpPr>
          <p:nvPr/>
        </p:nvSpPr>
        <p:spPr>
          <a:xfrm>
            <a:off x="1320800" y="105353"/>
            <a:ext cx="10753437"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extLst>
      <p:ext uri="{BB962C8B-B14F-4D97-AF65-F5344CB8AC3E}">
        <p14:creationId xmlns:p14="http://schemas.microsoft.com/office/powerpoint/2010/main" val="2004965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986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1_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348B73-057D-40EA-BB49-D8E4D8705EC4}"/>
              </a:ext>
            </a:extLst>
          </p:cNvPr>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69435652-3987-4659-9C64-46BBA8975D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8DEC5C6D-BF82-4EFB-87F2-E564DD47C3D9}"/>
              </a:ext>
            </a:extLst>
          </p:cNvPr>
          <p:cNvSpPr>
            <a:spLocks noGrp="1"/>
          </p:cNvSpPr>
          <p:nvPr>
            <p:ph type="dt" sz="half" idx="10"/>
          </p:nvPr>
        </p:nvSpPr>
        <p:spPr/>
        <p:txBody>
          <a:bodyPr/>
          <a:lstStyle/>
          <a:p>
            <a:fld id="{635EE6C4-43EB-4D46-ABA9-97BBA0E3FF2C}" type="datetimeFigureOut">
              <a:rPr lang="en-US" smtClean="0"/>
              <a:t>8/15/2022</a:t>
            </a:fld>
            <a:endParaRPr lang="en-US"/>
          </a:p>
        </p:txBody>
      </p:sp>
      <p:sp>
        <p:nvSpPr>
          <p:cNvPr id="5" name="页脚占位符 4">
            <a:extLst>
              <a:ext uri="{FF2B5EF4-FFF2-40B4-BE49-F238E27FC236}">
                <a16:creationId xmlns:a16="http://schemas.microsoft.com/office/drawing/2014/main" id="{9273AC51-1E33-45B5-8AEB-AD6775AFC4CC}"/>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9BA0E8AC-ED5F-4B70-9F05-4C0C2D641264}"/>
              </a:ext>
            </a:extLst>
          </p:cNvPr>
          <p:cNvSpPr>
            <a:spLocks noGrp="1"/>
          </p:cNvSpPr>
          <p:nvPr>
            <p:ph type="sldNum" sz="quarter" idx="12"/>
          </p:nvPr>
        </p:nvSpPr>
        <p:spPr/>
        <p:txBody>
          <a:bodyPr/>
          <a:lstStyle/>
          <a:p>
            <a:fld id="{EEFF553F-F222-4F47-9DCB-520CBA9FD37E}" type="slidenum">
              <a:rPr lang="en-US" smtClean="0"/>
              <a:t>‹#›</a:t>
            </a:fld>
            <a:endParaRPr lang="en-US"/>
          </a:p>
        </p:txBody>
      </p:sp>
    </p:spTree>
    <p:extLst>
      <p:ext uri="{BB962C8B-B14F-4D97-AF65-F5344CB8AC3E}">
        <p14:creationId xmlns:p14="http://schemas.microsoft.com/office/powerpoint/2010/main" val="152553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4_标题幻灯片">
    <p:bg>
      <p:bgPr>
        <a:solidFill>
          <a:schemeClr val="bg1"/>
        </a:solidFill>
        <a:effectLst/>
      </p:bgPr>
    </p:bg>
    <p:spTree>
      <p:nvGrpSpPr>
        <p:cNvPr id="1" name=""/>
        <p:cNvGrpSpPr/>
        <p:nvPr/>
      </p:nvGrpSpPr>
      <p:grpSpPr>
        <a:xfrm>
          <a:off x="0" y="0"/>
          <a:ext cx="0" cy="0"/>
          <a:chOff x="0" y="0"/>
          <a:chExt cx="0" cy="0"/>
        </a:xfrm>
      </p:grpSpPr>
      <p:sp>
        <p:nvSpPr>
          <p:cNvPr id="29" name="Title 1"/>
          <p:cNvSpPr>
            <a:spLocks noGrp="1"/>
          </p:cNvSpPr>
          <p:nvPr>
            <p:ph type="ctrTitle" hasCustomPrompt="1"/>
          </p:nvPr>
        </p:nvSpPr>
        <p:spPr>
          <a:xfrm>
            <a:off x="-11" y="1721746"/>
            <a:ext cx="12192011" cy="1461836"/>
          </a:xfrm>
          <a:prstGeom prst="rect">
            <a:avLst/>
          </a:prstGeom>
        </p:spPr>
        <p:txBody>
          <a:bodyPr anchor="ctr">
            <a:normAutofit/>
          </a:bodyPr>
          <a:lstStyle>
            <a:lvl1pPr algn="ctr">
              <a:defRPr sz="6000" b="1">
                <a:solidFill>
                  <a:srgbClr val="A40000"/>
                </a:solidFill>
                <a:latin typeface="+mn-lt"/>
              </a:defRPr>
            </a:lvl1pPr>
          </a:lstStyle>
          <a:p>
            <a:r>
              <a:rPr lang="en-US" altLang="zh-CN" dirty="0"/>
              <a:t>Presentation Title</a:t>
            </a:r>
            <a:endParaRPr lang="en-US" dirty="0"/>
          </a:p>
        </p:txBody>
      </p:sp>
      <p:sp>
        <p:nvSpPr>
          <p:cNvPr id="30" name="Subtitle 2"/>
          <p:cNvSpPr>
            <a:spLocks noGrp="1"/>
          </p:cNvSpPr>
          <p:nvPr>
            <p:ph type="subTitle" idx="1" hasCustomPrompt="1"/>
          </p:nvPr>
        </p:nvSpPr>
        <p:spPr>
          <a:xfrm>
            <a:off x="2753531" y="3938393"/>
            <a:ext cx="7353094" cy="340814"/>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A40000"/>
                </a:solidFill>
                <a:latin typeface="+mn-lt"/>
                <a:ea typeface="黑体" panose="020106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Reporter</a:t>
            </a:r>
            <a:endParaRPr lang="en-US" dirty="0"/>
          </a:p>
        </p:txBody>
      </p:sp>
      <p:grpSp>
        <p:nvGrpSpPr>
          <p:cNvPr id="34" name="组合 33"/>
          <p:cNvGrpSpPr/>
          <p:nvPr/>
        </p:nvGrpSpPr>
        <p:grpSpPr>
          <a:xfrm>
            <a:off x="0" y="913358"/>
            <a:ext cx="12192000" cy="110845"/>
            <a:chOff x="0" y="846226"/>
            <a:chExt cx="9144000" cy="110845"/>
          </a:xfrm>
        </p:grpSpPr>
        <p:sp>
          <p:nvSpPr>
            <p:cNvPr id="38" name="矩形 37"/>
            <p:cNvSpPr/>
            <p:nvPr/>
          </p:nvSpPr>
          <p:spPr>
            <a:xfrm>
              <a:off x="875653" y="846227"/>
              <a:ext cx="8268347" cy="11043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7" name="矩形 36"/>
            <p:cNvSpPr/>
            <p:nvPr/>
          </p:nvSpPr>
          <p:spPr>
            <a:xfrm>
              <a:off x="0" y="846226"/>
              <a:ext cx="975360" cy="110845"/>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3" name="文本占位符 5"/>
          <p:cNvSpPr>
            <a:spLocks noGrp="1"/>
          </p:cNvSpPr>
          <p:nvPr>
            <p:ph type="body" sz="quarter" idx="11" hasCustomPrompt="1"/>
          </p:nvPr>
        </p:nvSpPr>
        <p:spPr>
          <a:xfrm>
            <a:off x="2755433" y="4341589"/>
            <a:ext cx="7343908" cy="373753"/>
          </a:xfrm>
        </p:spPr>
        <p:txBody>
          <a:bodyPr anchor="ctr"/>
          <a:lstStyle>
            <a:lvl1pPr marL="0" indent="0" algn="ctr">
              <a:buNone/>
              <a:defRPr sz="2400" b="0">
                <a:solidFill>
                  <a:srgbClr val="A40000"/>
                </a:solidFill>
              </a:defRPr>
            </a:lvl1pPr>
          </a:lstStyle>
          <a:p>
            <a:pPr lvl="0"/>
            <a:r>
              <a:rPr lang="en-US" altLang="zh-CN" dirty="0"/>
              <a:t>system</a:t>
            </a:r>
            <a:endParaRPr lang="zh-CN" altLang="en-US" dirty="0"/>
          </a:p>
        </p:txBody>
      </p:sp>
      <p:sp>
        <p:nvSpPr>
          <p:cNvPr id="24" name="文本占位符 5"/>
          <p:cNvSpPr>
            <a:spLocks noGrp="1"/>
          </p:cNvSpPr>
          <p:nvPr>
            <p:ph type="body" sz="quarter" idx="12" hasCustomPrompt="1"/>
          </p:nvPr>
        </p:nvSpPr>
        <p:spPr>
          <a:xfrm>
            <a:off x="2755433" y="4777723"/>
            <a:ext cx="7343908" cy="373753"/>
          </a:xfrm>
        </p:spPr>
        <p:txBody>
          <a:bodyPr anchor="ctr">
            <a:normAutofit/>
          </a:bodyPr>
          <a:lstStyle>
            <a:lvl1pPr marL="0" indent="0" algn="ctr">
              <a:buNone/>
              <a:defRPr sz="2400" b="0">
                <a:solidFill>
                  <a:srgbClr val="A40000"/>
                </a:solidFill>
              </a:defRPr>
            </a:lvl1pPr>
          </a:lstStyle>
          <a:p>
            <a:pPr lvl="0"/>
            <a:r>
              <a:rPr lang="en-US" altLang="zh-CN" dirty="0"/>
              <a:t>date</a:t>
            </a:r>
            <a:endParaRPr lang="zh-CN" altLang="en-US" dirty="0"/>
          </a:p>
        </p:txBody>
      </p:sp>
      <p:sp>
        <p:nvSpPr>
          <p:cNvPr id="2" name="流程图: 手动输入 1">
            <a:extLst>
              <a:ext uri="{FF2B5EF4-FFF2-40B4-BE49-F238E27FC236}">
                <a16:creationId xmlns:a16="http://schemas.microsoft.com/office/drawing/2014/main" id="{152E5577-A334-4A08-841E-7DE847FE6199}"/>
              </a:ext>
            </a:extLst>
          </p:cNvPr>
          <p:cNvSpPr/>
          <p:nvPr/>
        </p:nvSpPr>
        <p:spPr>
          <a:xfrm rot="5400000">
            <a:off x="2584351" y="-2584356"/>
            <a:ext cx="927289" cy="6096012"/>
          </a:xfrm>
          <a:prstGeom prst="flowChartManualInpu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2D8D5928-DE81-4E23-8A76-88C2094FF9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4854" y="91450"/>
            <a:ext cx="3598383" cy="494671"/>
          </a:xfrm>
          <a:prstGeom prst="rect">
            <a:avLst/>
          </a:prstGeom>
        </p:spPr>
      </p:pic>
      <p:pic>
        <p:nvPicPr>
          <p:cNvPr id="32" name="图片 31">
            <a:extLst>
              <a:ext uri="{FF2B5EF4-FFF2-40B4-BE49-F238E27FC236}">
                <a16:creationId xmlns:a16="http://schemas.microsoft.com/office/drawing/2014/main" id="{E4144379-6A13-4956-B4F5-41114F71FB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70639" y="147953"/>
            <a:ext cx="1310968" cy="634554"/>
          </a:xfrm>
          <a:prstGeom prst="rect">
            <a:avLst/>
          </a:prstGeom>
        </p:spPr>
      </p:pic>
      <p:sp>
        <p:nvSpPr>
          <p:cNvPr id="20" name="文本占位符 19">
            <a:extLst>
              <a:ext uri="{FF2B5EF4-FFF2-40B4-BE49-F238E27FC236}">
                <a16:creationId xmlns:a16="http://schemas.microsoft.com/office/drawing/2014/main" id="{A44C1AB1-E880-4B10-B9E8-EC9EB6D8244F}"/>
              </a:ext>
            </a:extLst>
          </p:cNvPr>
          <p:cNvSpPr>
            <a:spLocks noGrp="1"/>
          </p:cNvSpPr>
          <p:nvPr>
            <p:ph type="body" sz="quarter" idx="13" hasCustomPrompt="1"/>
          </p:nvPr>
        </p:nvSpPr>
        <p:spPr>
          <a:xfrm>
            <a:off x="-11" y="5791917"/>
            <a:ext cx="12192011" cy="703263"/>
          </a:xfrm>
        </p:spPr>
        <p:txBody>
          <a:bodyPr anchor="ctr">
            <a:normAutofit/>
          </a:bodyPr>
          <a:lstStyle>
            <a:lvl1pPr marL="0" indent="0" algn="ctr">
              <a:spcBef>
                <a:spcPts val="0"/>
              </a:spcBef>
              <a:buNone/>
              <a:defRPr sz="2400"/>
            </a:lvl1pPr>
          </a:lstStyle>
          <a:p>
            <a:pPr lvl="0"/>
            <a:r>
              <a:rPr lang="zh-CN" altLang="en-US" dirty="0"/>
              <a:t>会议名称 </a:t>
            </a:r>
            <a:r>
              <a:rPr lang="en-US" altLang="zh-CN" dirty="0"/>
              <a:t>· </a:t>
            </a:r>
            <a:r>
              <a:rPr lang="zh-CN" altLang="en-US" dirty="0"/>
              <a:t>地点</a:t>
            </a:r>
          </a:p>
        </p:txBody>
      </p:sp>
      <p:pic>
        <p:nvPicPr>
          <p:cNvPr id="49" name="图片 48">
            <a:extLst>
              <a:ext uri="{FF2B5EF4-FFF2-40B4-BE49-F238E27FC236}">
                <a16:creationId xmlns:a16="http://schemas.microsoft.com/office/drawing/2014/main" id="{56784279-DE3D-4802-BAB0-9BA908AAEB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32369" y="86965"/>
            <a:ext cx="1279463" cy="756530"/>
          </a:xfrm>
          <a:prstGeom prst="rect">
            <a:avLst/>
          </a:prstGeom>
        </p:spPr>
      </p:pic>
      <p:pic>
        <p:nvPicPr>
          <p:cNvPr id="51" name="图片 50">
            <a:extLst>
              <a:ext uri="{FF2B5EF4-FFF2-40B4-BE49-F238E27FC236}">
                <a16:creationId xmlns:a16="http://schemas.microsoft.com/office/drawing/2014/main" id="{CA19F85C-03C7-4478-9F13-746B66485DBF}"/>
              </a:ext>
            </a:extLst>
          </p:cNvPr>
          <p:cNvPicPr>
            <a:picLocks noChangeAspect="1"/>
          </p:cNvPicPr>
          <p:nvPr/>
        </p:nvPicPr>
        <p:blipFill rotWithShape="1">
          <a:blip r:embed="rId5"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8052494" y="6041"/>
            <a:ext cx="913331" cy="914748"/>
          </a:xfrm>
          <a:prstGeom prst="rect">
            <a:avLst/>
          </a:prstGeom>
        </p:spPr>
      </p:pic>
      <p:sp>
        <p:nvSpPr>
          <p:cNvPr id="18" name="文本框 17">
            <a:extLst>
              <a:ext uri="{FF2B5EF4-FFF2-40B4-BE49-F238E27FC236}">
                <a16:creationId xmlns:a16="http://schemas.microsoft.com/office/drawing/2014/main" id="{A1CE28D0-770B-460A-8168-7632BF52F942}"/>
              </a:ext>
            </a:extLst>
          </p:cNvPr>
          <p:cNvSpPr txBox="1"/>
          <p:nvPr/>
        </p:nvSpPr>
        <p:spPr>
          <a:xfrm>
            <a:off x="586739" y="549869"/>
            <a:ext cx="3512997" cy="369332"/>
          </a:xfrm>
          <a:prstGeom prst="rect">
            <a:avLst/>
          </a:prstGeom>
          <a:noFill/>
        </p:spPr>
        <p:txBody>
          <a:bodyPr wrap="square" rtlCol="0">
            <a:spAutoFit/>
          </a:bodyPr>
          <a:lstStyle/>
          <a:p>
            <a:pPr algn="dist"/>
            <a:r>
              <a:rPr lang="en-US" altLang="zh-CN" b="1" dirty="0">
                <a:solidFill>
                  <a:schemeClr val="bg1"/>
                </a:solidFill>
                <a:latin typeface="Arial" panose="020B0604020202020204" pitchFamily="34" charset="0"/>
                <a:cs typeface="Arial" panose="020B0604020202020204" pitchFamily="34" charset="0"/>
              </a:rPr>
              <a:t>High Energy Photon Source</a:t>
            </a:r>
            <a:endParaRPr lang="zh-CN" alt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481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80288" y="1310641"/>
            <a:ext cx="10718987" cy="4804867"/>
          </a:xfrm>
        </p:spPr>
        <p:txBody>
          <a:bodyPr vert="horz" lIns="91440" tIns="45720" rIns="91440" bIns="45720" rtlCol="0" anchor="t">
            <a:normAutofit/>
          </a:bodyPr>
          <a:lstStyle>
            <a:lvl1pPr>
              <a:lnSpc>
                <a:spcPct val="100000"/>
              </a:lnSpc>
              <a:spcBef>
                <a:spcPts val="1200"/>
              </a:spcBef>
              <a:spcAft>
                <a:spcPts val="0"/>
              </a:spcAft>
              <a:defRPr lang="zh-CN" altLang="en-US" sz="2600" smtClean="0">
                <a:solidFill>
                  <a:srgbClr val="000099"/>
                </a:solidFill>
                <a:ea typeface="楷体" panose="02010609060101010101" pitchFamily="49" charset="-122"/>
              </a:defRPr>
            </a:lvl1pPr>
            <a:lvl2pPr>
              <a:lnSpc>
                <a:spcPct val="100000"/>
              </a:lnSpc>
              <a:spcBef>
                <a:spcPts val="1200"/>
              </a:spcBef>
              <a:spcAft>
                <a:spcPts val="0"/>
              </a:spcAft>
              <a:defRPr lang="zh-CN" altLang="en-US" sz="2200" smtClean="0">
                <a:solidFill>
                  <a:schemeClr val="tx1"/>
                </a:solidFill>
                <a:ea typeface="楷体" panose="02010609060101010101" pitchFamily="49" charset="-122"/>
              </a:defRPr>
            </a:lvl2pPr>
            <a:lvl3pPr>
              <a:lnSpc>
                <a:spcPct val="100000"/>
              </a:lnSpc>
              <a:spcBef>
                <a:spcPts val="1200"/>
              </a:spcBef>
              <a:spcAft>
                <a:spcPts val="0"/>
              </a:spcAft>
              <a:defRPr lang="zh-CN" altLang="en-US" sz="2000" smtClean="0">
                <a:solidFill>
                  <a:srgbClr val="0070C0"/>
                </a:solidFill>
                <a:ea typeface="楷体" panose="02010609060101010101" pitchFamily="49" charset="-122"/>
              </a:defRPr>
            </a:lvl3pPr>
            <a:lvl4pPr>
              <a:lnSpc>
                <a:spcPct val="100000"/>
              </a:lnSpc>
              <a:spcBef>
                <a:spcPts val="1200"/>
              </a:spcBef>
              <a:spcAft>
                <a:spcPts val="0"/>
              </a:spcAft>
              <a:defRPr lang="zh-CN" altLang="en-US" sz="1800" smtClean="0">
                <a:solidFill>
                  <a:schemeClr val="tx1"/>
                </a:solidFill>
                <a:ea typeface="楷体" panose="02010609060101010101" pitchFamily="49" charset="-122"/>
              </a:defRPr>
            </a:lvl4pPr>
            <a:lvl5pPr>
              <a:lnSpc>
                <a:spcPct val="100000"/>
              </a:lnSpc>
              <a:spcBef>
                <a:spcPts val="1200"/>
              </a:spcBef>
              <a:spcAft>
                <a:spcPts val="0"/>
              </a:spcAft>
              <a:defRPr lang="en-US" sz="1800" dirty="0">
                <a:solidFill>
                  <a:schemeClr val="tx1"/>
                </a:solidFill>
                <a:ea typeface="楷体" panose="02010609060101010101" pitchFamily="49" charset="-122"/>
              </a:defRPr>
            </a:lvl5pPr>
          </a:lstStyle>
          <a:p>
            <a:pPr lvl="0">
              <a:buClrTx/>
              <a:buFont typeface="Wingdings" panose="05000000000000000000" pitchFamily="2" charset="2"/>
              <a:buChar char="l"/>
            </a:pPr>
            <a:r>
              <a:rPr lang="en-US" altLang="zh-CN" dirty="0"/>
              <a:t> Click here to add text</a:t>
            </a:r>
            <a:endParaRPr lang="zh-CN" altLang="en-US" dirty="0"/>
          </a:p>
          <a:p>
            <a:pPr lvl="1">
              <a:buClrTx/>
              <a:buFont typeface="Wingdings" panose="05000000000000000000" pitchFamily="2" charset="2"/>
              <a:buChar char="n"/>
            </a:pPr>
            <a:r>
              <a:rPr lang="en-US" altLang="zh-CN" dirty="0"/>
              <a:t> Click here to add text</a:t>
            </a:r>
            <a:endParaRPr lang="zh-CN" altLang="en-US" dirty="0"/>
          </a:p>
          <a:p>
            <a:pPr lvl="2">
              <a:buClrTx/>
              <a:buFont typeface="Wingdings" panose="05000000000000000000" pitchFamily="2" charset="2"/>
              <a:buChar char="u"/>
            </a:pPr>
            <a:r>
              <a:rPr lang="en-US" altLang="zh-CN" dirty="0"/>
              <a:t> Click here to add text</a:t>
            </a:r>
            <a:endParaRPr lang="zh-CN" altLang="en-US" dirty="0"/>
          </a:p>
          <a:p>
            <a:pPr lvl="3">
              <a:buClrTx/>
              <a:buFont typeface="Wingdings" panose="05000000000000000000" pitchFamily="2" charset="2"/>
              <a:buChar char="Ø"/>
            </a:pPr>
            <a:r>
              <a:rPr lang="en-US" altLang="zh-CN" dirty="0"/>
              <a:t>Click here to add text</a:t>
            </a:r>
            <a:endParaRPr lang="zh-CN" altLang="en-US" dirty="0"/>
          </a:p>
          <a:p>
            <a:pPr lvl="4">
              <a:buClrTx/>
              <a:buFont typeface="Wingdings" panose="05000000000000000000" pitchFamily="2" charset="2"/>
              <a:buChar char="ü"/>
            </a:pPr>
            <a:r>
              <a:rPr lang="en-US" altLang="zh-CN" dirty="0"/>
              <a:t>Click here to add text</a:t>
            </a:r>
            <a:endParaRPr lang="en-US" dirty="0"/>
          </a:p>
        </p:txBody>
      </p:sp>
      <p:sp>
        <p:nvSpPr>
          <p:cNvPr id="10" name="标题 4"/>
          <p:cNvSpPr>
            <a:spLocks noGrp="1"/>
          </p:cNvSpPr>
          <p:nvPr>
            <p:ph type="title" hasCustomPrompt="1"/>
          </p:nvPr>
        </p:nvSpPr>
        <p:spPr>
          <a:xfrm>
            <a:off x="1355250" y="105353"/>
            <a:ext cx="10718987"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Tree>
    <p:extLst>
      <p:ext uri="{BB962C8B-B14F-4D97-AF65-F5344CB8AC3E}">
        <p14:creationId xmlns:p14="http://schemas.microsoft.com/office/powerpoint/2010/main" val="3025803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标题和目录">
    <p:spTree>
      <p:nvGrpSpPr>
        <p:cNvPr id="1" name=""/>
        <p:cNvGrpSpPr/>
        <p:nvPr/>
      </p:nvGrpSpPr>
      <p:grpSpPr>
        <a:xfrm>
          <a:off x="0" y="0"/>
          <a:ext cx="0" cy="0"/>
          <a:chOff x="0" y="0"/>
          <a:chExt cx="0" cy="0"/>
        </a:xfrm>
      </p:grpSpPr>
      <p:sp>
        <p:nvSpPr>
          <p:cNvPr id="10" name="标题 4"/>
          <p:cNvSpPr>
            <a:spLocks noGrp="1"/>
          </p:cNvSpPr>
          <p:nvPr>
            <p:ph type="title" hasCustomPrompt="1"/>
          </p:nvPr>
        </p:nvSpPr>
        <p:spPr>
          <a:xfrm>
            <a:off x="1349829" y="105353"/>
            <a:ext cx="10724408"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11" name="文本占位符 10"/>
          <p:cNvSpPr>
            <a:spLocks noGrp="1"/>
          </p:cNvSpPr>
          <p:nvPr>
            <p:ph type="body" sz="quarter" idx="10" hasCustomPrompt="1"/>
          </p:nvPr>
        </p:nvSpPr>
        <p:spPr>
          <a:xfrm>
            <a:off x="2439365" y="2046723"/>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5" name="文本占位符 14"/>
          <p:cNvSpPr>
            <a:spLocks noGrp="1"/>
          </p:cNvSpPr>
          <p:nvPr>
            <p:ph type="body" sz="quarter" idx="11" hasCustomPrompt="1"/>
          </p:nvPr>
        </p:nvSpPr>
        <p:spPr>
          <a:xfrm>
            <a:off x="3270057" y="2046722"/>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6" name="文本占位符 10"/>
          <p:cNvSpPr>
            <a:spLocks noGrp="1"/>
          </p:cNvSpPr>
          <p:nvPr>
            <p:ph type="body" sz="quarter" idx="12" hasCustomPrompt="1"/>
          </p:nvPr>
        </p:nvSpPr>
        <p:spPr>
          <a:xfrm>
            <a:off x="2439365" y="2864141"/>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18" name="文本占位符 14"/>
          <p:cNvSpPr>
            <a:spLocks noGrp="1"/>
          </p:cNvSpPr>
          <p:nvPr>
            <p:ph type="body" sz="quarter" idx="13" hasCustomPrompt="1"/>
          </p:nvPr>
        </p:nvSpPr>
        <p:spPr>
          <a:xfrm>
            <a:off x="3270057" y="2864140"/>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19" name="文本占位符 10"/>
          <p:cNvSpPr>
            <a:spLocks noGrp="1"/>
          </p:cNvSpPr>
          <p:nvPr>
            <p:ph type="body" sz="quarter" idx="14" hasCustomPrompt="1"/>
          </p:nvPr>
        </p:nvSpPr>
        <p:spPr>
          <a:xfrm>
            <a:off x="2439365" y="3681558"/>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1" name="文本占位符 14"/>
          <p:cNvSpPr>
            <a:spLocks noGrp="1"/>
          </p:cNvSpPr>
          <p:nvPr>
            <p:ph type="body" sz="quarter" idx="15" hasCustomPrompt="1"/>
          </p:nvPr>
        </p:nvSpPr>
        <p:spPr>
          <a:xfrm>
            <a:off x="3270057" y="3681556"/>
            <a:ext cx="6318251" cy="561976"/>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
        <p:nvSpPr>
          <p:cNvPr id="22" name="文本占位符 10"/>
          <p:cNvSpPr>
            <a:spLocks noGrp="1"/>
          </p:cNvSpPr>
          <p:nvPr>
            <p:ph type="body" sz="quarter" idx="16" hasCustomPrompt="1"/>
          </p:nvPr>
        </p:nvSpPr>
        <p:spPr>
          <a:xfrm>
            <a:off x="2439365" y="4498974"/>
            <a:ext cx="817033" cy="561975"/>
          </a:xfrm>
          <a:solidFill>
            <a:srgbClr val="000099"/>
          </a:solidFill>
          <a:ln>
            <a:noFill/>
          </a:ln>
        </p:spPr>
        <p:txBody>
          <a:bodyPr/>
          <a:lstStyle>
            <a:lvl1pPr marL="0" indent="0" algn="ctr">
              <a:buNone/>
              <a:defRPr>
                <a:solidFill>
                  <a:schemeClr val="bg1"/>
                </a:solidFill>
              </a:defRPr>
            </a:lvl1pPr>
          </a:lstStyle>
          <a:p>
            <a:pPr lvl="0"/>
            <a:r>
              <a:rPr lang="en-US" altLang="zh-CN" dirty="0"/>
              <a:t>No.</a:t>
            </a:r>
            <a:endParaRPr lang="zh-CN" altLang="en-US" dirty="0"/>
          </a:p>
        </p:txBody>
      </p:sp>
      <p:sp>
        <p:nvSpPr>
          <p:cNvPr id="24" name="文本占位符 14"/>
          <p:cNvSpPr>
            <a:spLocks noGrp="1"/>
          </p:cNvSpPr>
          <p:nvPr>
            <p:ph type="body" sz="quarter" idx="17" hasCustomPrompt="1"/>
          </p:nvPr>
        </p:nvSpPr>
        <p:spPr>
          <a:xfrm>
            <a:off x="3270057" y="4498973"/>
            <a:ext cx="6318251" cy="561974"/>
          </a:xfrm>
          <a:solidFill>
            <a:schemeClr val="bg1">
              <a:lumMod val="95000"/>
            </a:schemeClr>
          </a:solidFill>
          <a:ln w="19050">
            <a:solidFill>
              <a:schemeClr val="tx1"/>
            </a:solidFill>
            <a:prstDash val="sysDot"/>
          </a:ln>
        </p:spPr>
        <p:txBody>
          <a:bodyPr anchor="ctr"/>
          <a:lstStyle>
            <a:lvl1pPr marL="0" indent="0">
              <a:buNone/>
              <a:defRPr baseline="0"/>
            </a:lvl1pPr>
          </a:lstStyle>
          <a:p>
            <a:pPr lvl="0"/>
            <a:r>
              <a:rPr lang="en-US" altLang="zh-CN" dirty="0"/>
              <a:t>Click here to add title</a:t>
            </a:r>
            <a:endParaRPr lang="zh-CN" altLang="en-US" dirty="0"/>
          </a:p>
        </p:txBody>
      </p:sp>
    </p:spTree>
    <p:extLst>
      <p:ext uri="{BB962C8B-B14F-4D97-AF65-F5344CB8AC3E}">
        <p14:creationId xmlns:p14="http://schemas.microsoft.com/office/powerpoint/2010/main" val="1730585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节标题">
    <p:spTree>
      <p:nvGrpSpPr>
        <p:cNvPr id="1" name=""/>
        <p:cNvGrpSpPr/>
        <p:nvPr/>
      </p:nvGrpSpPr>
      <p:grpSpPr>
        <a:xfrm>
          <a:off x="0" y="0"/>
          <a:ext cx="0" cy="0"/>
          <a:chOff x="0" y="0"/>
          <a:chExt cx="0" cy="0"/>
        </a:xfrm>
      </p:grpSpPr>
      <p:sp>
        <p:nvSpPr>
          <p:cNvPr id="7" name="矩形 6"/>
          <p:cNvSpPr/>
          <p:nvPr/>
        </p:nvSpPr>
        <p:spPr>
          <a:xfrm>
            <a:off x="-1" y="6430455"/>
            <a:ext cx="12191997" cy="429867"/>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9" name="Slide Number Placeholder 5"/>
          <p:cNvSpPr txBox="1">
            <a:spLocks/>
          </p:cNvSpPr>
          <p:nvPr/>
        </p:nvSpPr>
        <p:spPr>
          <a:xfrm>
            <a:off x="10277090" y="6521982"/>
            <a:ext cx="1092523" cy="267236"/>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800" b="1" smtClean="0">
                <a:latin typeface="+mn-ea"/>
                <a:ea typeface="+mn-ea"/>
                <a:cs typeface="Calibri" panose="020F0502020204030204" pitchFamily="34" charset="0"/>
              </a:rPr>
              <a:pPr/>
              <a:t>‹#›</a:t>
            </a:fld>
            <a:endParaRPr lang="zh-CN" altLang="en-US" sz="1800" b="1" dirty="0">
              <a:latin typeface="+mn-ea"/>
              <a:ea typeface="+mn-ea"/>
              <a:cs typeface="Calibri" panose="020F0502020204030204" pitchFamily="34" charset="0"/>
            </a:endParaRPr>
          </a:p>
        </p:txBody>
      </p:sp>
      <p:cxnSp>
        <p:nvCxnSpPr>
          <p:cNvPr id="12" name="直接连接符 11"/>
          <p:cNvCxnSpPr>
            <a:cxnSpLocks/>
          </p:cNvCxnSpPr>
          <p:nvPr/>
        </p:nvCxnSpPr>
        <p:spPr>
          <a:xfrm>
            <a:off x="11445105" y="6430455"/>
            <a:ext cx="0" cy="4248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内容占位符 13"/>
          <p:cNvSpPr>
            <a:spLocks noGrp="1"/>
          </p:cNvSpPr>
          <p:nvPr>
            <p:ph sz="quarter" idx="10" hasCustomPrompt="1"/>
          </p:nvPr>
        </p:nvSpPr>
        <p:spPr>
          <a:xfrm>
            <a:off x="0" y="1329893"/>
            <a:ext cx="8783781" cy="1912071"/>
          </a:xfrm>
          <a:solidFill>
            <a:srgbClr val="000099"/>
          </a:solidFill>
        </p:spPr>
        <p:txBody>
          <a:bodyPr anchor="ctr">
            <a:normAutofit/>
          </a:bodyPr>
          <a:lstStyle>
            <a:lvl1pPr marL="0" indent="457200">
              <a:buNone/>
              <a:defRPr sz="4400" b="1" baseline="0">
                <a:solidFill>
                  <a:schemeClr val="bg1"/>
                </a:solidFill>
              </a:defRPr>
            </a:lvl1pPr>
          </a:lstStyle>
          <a:p>
            <a:pPr lvl="0"/>
            <a:r>
              <a:rPr lang="en-US" altLang="zh-CN" dirty="0"/>
              <a:t>Click here to add title</a:t>
            </a:r>
            <a:endParaRPr lang="zh-CN" altLang="en-US" dirty="0"/>
          </a:p>
        </p:txBody>
      </p:sp>
      <p:sp>
        <p:nvSpPr>
          <p:cNvPr id="16" name="文本占位符 15"/>
          <p:cNvSpPr>
            <a:spLocks noGrp="1"/>
          </p:cNvSpPr>
          <p:nvPr>
            <p:ph type="body" sz="quarter" idx="11"/>
          </p:nvPr>
        </p:nvSpPr>
        <p:spPr>
          <a:xfrm>
            <a:off x="1676402" y="3460607"/>
            <a:ext cx="9628909" cy="2711593"/>
          </a:xfrm>
        </p:spPr>
        <p:txBody>
          <a:bodyPr/>
          <a:lstStyle>
            <a:lvl1pPr marL="361950" indent="-361950">
              <a:buClrTx/>
              <a:buSzPct val="100000"/>
              <a:buFont typeface="+mj-lt"/>
              <a:buAutoNum type="arabicPeriod"/>
              <a:defRPr/>
            </a:lvl1pPr>
            <a:lvl2pPr marL="806450" indent="-304800">
              <a:buClrTx/>
              <a:buSzPct val="100000"/>
              <a:buFont typeface="Wingdings" panose="05000000000000000000" pitchFamily="2" charset="2"/>
              <a:buChar char="Ø"/>
              <a:defRPr/>
            </a:lvl2pPr>
            <a:lvl3pPr marL="1168400" indent="-209550">
              <a:buClrTx/>
              <a:buSzPct val="100000"/>
              <a:buFont typeface="Wingdings" panose="05000000000000000000" pitchFamily="2" charset="2"/>
              <a:buChar char="l"/>
              <a:defRPr/>
            </a:lvl3pPr>
            <a:lvl4pPr marL="1701800" indent="-285750">
              <a:buClrTx/>
              <a:buSzPct val="100000"/>
              <a:buFont typeface="Wingdings" panose="05000000000000000000" pitchFamily="2" charset="2"/>
              <a:buChar char="u"/>
              <a:defRPr/>
            </a:lvl4pPr>
            <a:lvl5pPr marL="2217420" indent="-342900">
              <a:buClrTx/>
              <a:buSzPct val="100000"/>
              <a:buFont typeface="Wingdings" panose="05000000000000000000" pitchFamily="2" charset="2"/>
              <a:buChar char="u"/>
              <a:defRPr/>
            </a:lvl5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dirty="0"/>
          </a:p>
        </p:txBody>
      </p:sp>
      <p:pic>
        <p:nvPicPr>
          <p:cNvPr id="10" name="图片 9">
            <a:extLst>
              <a:ext uri="{FF2B5EF4-FFF2-40B4-BE49-F238E27FC236}">
                <a16:creationId xmlns:a16="http://schemas.microsoft.com/office/drawing/2014/main" id="{1E5B416D-315A-45B6-A6D8-60CADF52EFD7}"/>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519653" y="6493173"/>
            <a:ext cx="652471" cy="324854"/>
          </a:xfrm>
          <a:prstGeom prst="rect">
            <a:avLst/>
          </a:prstGeom>
        </p:spPr>
      </p:pic>
    </p:spTree>
    <p:extLst>
      <p:ext uri="{BB962C8B-B14F-4D97-AF65-F5344CB8AC3E}">
        <p14:creationId xmlns:p14="http://schemas.microsoft.com/office/powerpoint/2010/main" val="1221486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59594" y="1240525"/>
            <a:ext cx="4985143" cy="5120640"/>
          </a:xfrm>
        </p:spPr>
        <p:txBody>
          <a:bodyPr anchor="t"/>
          <a:lstStyle>
            <a:lvl1pPr marL="182880" indent="-182880">
              <a:buClrTx/>
              <a:buFont typeface="Wingdings" panose="05000000000000000000" pitchFamily="2" charset="2"/>
              <a:buChar char="l"/>
              <a:defRPr sz="3200">
                <a:solidFill>
                  <a:schemeClr val="tx1"/>
                </a:solidFill>
              </a:defRPr>
            </a:lvl1pPr>
            <a:lvl2pPr marL="685800" indent="-182880">
              <a:buClrTx/>
              <a:buFont typeface="Wingdings" panose="05000000000000000000" pitchFamily="2" charset="2"/>
              <a:buChar char="n"/>
              <a:defRPr sz="2400">
                <a:solidFill>
                  <a:schemeClr val="tx1"/>
                </a:solidFill>
              </a:defRPr>
            </a:lvl2pPr>
            <a:lvl3pPr marL="1143000" indent="-182880">
              <a:buClrTx/>
              <a:buFont typeface="Wingdings" panose="05000000000000000000" pitchFamily="2" charset="2"/>
              <a:buChar char="u"/>
              <a:defRPr sz="2000">
                <a:solidFill>
                  <a:schemeClr val="tx1"/>
                </a:solidFill>
              </a:defRPr>
            </a:lvl3pPr>
            <a:lvl4pPr marL="1600200" indent="-182880">
              <a:buClrTx/>
              <a:buFont typeface="Wingdings" panose="05000000000000000000" pitchFamily="2" charset="2"/>
              <a:buChar char="Ø"/>
              <a:defRPr sz="1800">
                <a:solidFill>
                  <a:schemeClr val="tx1"/>
                </a:solidFill>
              </a:defRPr>
            </a:lvl4pPr>
            <a:lvl5pPr marL="2057400" indent="-182880">
              <a:buClrTx/>
              <a:buFont typeface="Wingdings" panose="05000000000000000000" pitchFamily="2" charset="2"/>
              <a:buChar char="ü"/>
              <a:defRPr sz="1800">
                <a:solidFill>
                  <a:schemeClr val="tx1"/>
                </a:solidFill>
              </a:defRPr>
            </a:lvl5pPr>
            <a:lvl6pPr>
              <a:defRPr sz="1300"/>
            </a:lvl6pPr>
            <a:lvl7pPr>
              <a:defRPr sz="1300"/>
            </a:lvl7pPr>
            <a:lvl8pPr>
              <a:defRPr sz="1300"/>
            </a:lvl8pPr>
            <a:lvl9pPr>
              <a:defRPr sz="1300"/>
            </a:lvl9pPr>
          </a:lstStyle>
          <a:p>
            <a:pPr lvl="0"/>
            <a:r>
              <a:rPr lang="zh-CN" altLang="en-US" dirty="0"/>
              <a:t> 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Content Placeholder 3"/>
          <p:cNvSpPr>
            <a:spLocks noGrp="1"/>
          </p:cNvSpPr>
          <p:nvPr>
            <p:ph sz="half" idx="2" hasCustomPrompt="1"/>
          </p:nvPr>
        </p:nvSpPr>
        <p:spPr>
          <a:xfrm>
            <a:off x="6507879" y="1240525"/>
            <a:ext cx="5025040" cy="5120640"/>
          </a:xfrm>
        </p:spPr>
        <p:txBody>
          <a:bodyPr vert="horz" lIns="91440" tIns="45720" rIns="91440" bIns="45720" rtlCol="0" anchor="t">
            <a:normAutofit/>
          </a:bodyPr>
          <a:lstStyle>
            <a:lvl1pPr>
              <a:defRPr lang="zh-CN" altLang="en-US" sz="3200" smtClean="0"/>
            </a:lvl1pPr>
            <a:lvl2pPr>
              <a:defRPr lang="zh-CN" altLang="en-US" smtClean="0"/>
            </a:lvl2pPr>
            <a:lvl3pPr>
              <a:defRPr lang="zh-CN" altLang="en-US" sz="2000" smtClean="0"/>
            </a:lvl3pPr>
            <a:lvl4pPr>
              <a:defRPr lang="zh-CN" altLang="en-US" smtClean="0"/>
            </a:lvl4pPr>
            <a:lvl5pPr>
              <a:defRPr lang="en-US" dirty="0"/>
            </a:lvl5pPr>
          </a:lstStyle>
          <a:p>
            <a:pPr lvl="0"/>
            <a:r>
              <a:rPr lang="zh-CN" altLang="en-US" dirty="0"/>
              <a:t> 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5" name="标题 4"/>
          <p:cNvSpPr>
            <a:spLocks noGrp="1"/>
          </p:cNvSpPr>
          <p:nvPr>
            <p:ph type="title" hasCustomPrompt="1"/>
          </p:nvPr>
        </p:nvSpPr>
        <p:spPr>
          <a:xfrm>
            <a:off x="1364343" y="105353"/>
            <a:ext cx="10709894"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Tree>
    <p:extLst>
      <p:ext uri="{BB962C8B-B14F-4D97-AF65-F5344CB8AC3E}">
        <p14:creationId xmlns:p14="http://schemas.microsoft.com/office/powerpoint/2010/main" val="44204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9797" y="1235858"/>
            <a:ext cx="3474720" cy="807720"/>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Content Placeholder 3"/>
          <p:cNvSpPr>
            <a:spLocks noGrp="1"/>
          </p:cNvSpPr>
          <p:nvPr>
            <p:ph sz="half" idx="2"/>
          </p:nvPr>
        </p:nvSpPr>
        <p:spPr>
          <a:xfrm>
            <a:off x="449797"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5" name="Text Placeholder 4"/>
          <p:cNvSpPr>
            <a:spLocks noGrp="1"/>
          </p:cNvSpPr>
          <p:nvPr>
            <p:ph type="body" sz="quarter" idx="3"/>
          </p:nvPr>
        </p:nvSpPr>
        <p:spPr>
          <a:xfrm>
            <a:off x="4400348" y="1235860"/>
            <a:ext cx="3474720" cy="813171"/>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Content Placeholder 5"/>
          <p:cNvSpPr>
            <a:spLocks noGrp="1"/>
          </p:cNvSpPr>
          <p:nvPr>
            <p:ph sz="quarter" idx="4"/>
          </p:nvPr>
        </p:nvSpPr>
        <p:spPr>
          <a:xfrm>
            <a:off x="4400348"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13" name="标题 4"/>
          <p:cNvSpPr>
            <a:spLocks noGrp="1"/>
          </p:cNvSpPr>
          <p:nvPr>
            <p:ph type="title" hasCustomPrompt="1"/>
          </p:nvPr>
        </p:nvSpPr>
        <p:spPr>
          <a:xfrm>
            <a:off x="1320800" y="105353"/>
            <a:ext cx="10753437" cy="663575"/>
          </a:xfrm>
          <a:prstGeom prst="rect">
            <a:avLst/>
          </a:prstGeom>
        </p:spPr>
        <p:txBody>
          <a:bodyPr anchor="ctr"/>
          <a:lstStyle>
            <a:lvl1pPr>
              <a:defRPr sz="4000" b="1" baseline="0">
                <a:solidFill>
                  <a:srgbClr val="C00000"/>
                </a:solidFill>
              </a:defRPr>
            </a:lvl1pPr>
          </a:lstStyle>
          <a:p>
            <a:r>
              <a:rPr lang="en-US" altLang="zh-CN" dirty="0"/>
              <a:t>Click here to add text</a:t>
            </a:r>
            <a:endParaRPr lang="zh-CN" altLang="en-US" dirty="0"/>
          </a:p>
        </p:txBody>
      </p:sp>
      <p:sp>
        <p:nvSpPr>
          <p:cNvPr id="14" name="Text Placeholder 4"/>
          <p:cNvSpPr>
            <a:spLocks noGrp="1"/>
          </p:cNvSpPr>
          <p:nvPr>
            <p:ph type="body" sz="quarter" idx="10"/>
          </p:nvPr>
        </p:nvSpPr>
        <p:spPr>
          <a:xfrm>
            <a:off x="8350899" y="1235860"/>
            <a:ext cx="3474720" cy="813171"/>
          </a:xfrm>
        </p:spPr>
        <p:txBody>
          <a:bodyPr anchor="b">
            <a:noAutofit/>
          </a:bodyPr>
          <a:lstStyle>
            <a:lvl1pPr marL="0" indent="0">
              <a:spcBef>
                <a:spcPts val="0"/>
              </a:spcBef>
              <a:buNone/>
              <a:defRPr sz="2800" b="1">
                <a:solidFill>
                  <a:schemeClr val="tx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15" name="Content Placeholder 5"/>
          <p:cNvSpPr>
            <a:spLocks noGrp="1"/>
          </p:cNvSpPr>
          <p:nvPr>
            <p:ph sz="quarter" idx="11"/>
          </p:nvPr>
        </p:nvSpPr>
        <p:spPr>
          <a:xfrm>
            <a:off x="8350899" y="2143208"/>
            <a:ext cx="3474720" cy="40233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300"/>
            </a:lvl6pPr>
            <a:lvl7pPr>
              <a:defRPr sz="1300"/>
            </a:lvl7pPr>
            <a:lvl8pPr>
              <a:defRPr sz="1300"/>
            </a:lvl8pPr>
            <a:lvl9pPr>
              <a:defRPr sz="13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Tree>
    <p:extLst>
      <p:ext uri="{BB962C8B-B14F-4D97-AF65-F5344CB8AC3E}">
        <p14:creationId xmlns:p14="http://schemas.microsoft.com/office/powerpoint/2010/main" val="32110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Title 5"/>
          <p:cNvSpPr>
            <a:spLocks noGrp="1"/>
          </p:cNvSpPr>
          <p:nvPr>
            <p:ph type="title"/>
          </p:nvPr>
        </p:nvSpPr>
        <p:spPr>
          <a:xfrm>
            <a:off x="252919" y="1123839"/>
            <a:ext cx="2947483" cy="4601183"/>
          </a:xfrm>
          <a:prstGeom prst="rect">
            <a:avLst/>
          </a:prstGeom>
        </p:spPr>
        <p:txBody>
          <a:bodyPr/>
          <a:lstStyle/>
          <a:p>
            <a:r>
              <a:rPr lang="en-US" altLang="zh-CN"/>
              <a:t>Click to edit Master title style</a:t>
            </a:r>
            <a:endParaRPr lang="en-US" dirty="0"/>
          </a:p>
        </p:txBody>
      </p:sp>
      <p:sp>
        <p:nvSpPr>
          <p:cNvPr id="9" name="标题 4"/>
          <p:cNvSpPr txBox="1">
            <a:spLocks/>
          </p:cNvSpPr>
          <p:nvPr/>
        </p:nvSpPr>
        <p:spPr>
          <a:xfrm>
            <a:off x="1364343" y="105353"/>
            <a:ext cx="10709894"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extLst>
      <p:ext uri="{BB962C8B-B14F-4D97-AF65-F5344CB8AC3E}">
        <p14:creationId xmlns:p14="http://schemas.microsoft.com/office/powerpoint/2010/main" val="3662241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内容与标题">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1456" y="1273629"/>
            <a:ext cx="7670944" cy="51019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
        <p:nvSpPr>
          <p:cNvPr id="11" name="内容占位符 5"/>
          <p:cNvSpPr>
            <a:spLocks noGrp="1"/>
          </p:cNvSpPr>
          <p:nvPr>
            <p:ph sz="quarter" idx="13" hasCustomPrompt="1"/>
          </p:nvPr>
        </p:nvSpPr>
        <p:spPr>
          <a:xfrm>
            <a:off x="718458" y="1273629"/>
            <a:ext cx="2834217" cy="2374901"/>
          </a:xfrm>
        </p:spPr>
        <p:txBody>
          <a:bodyPr anchor="t"/>
          <a:lstStyle>
            <a:lvl1pPr>
              <a:defRPr baseline="0">
                <a:solidFill>
                  <a:srgbClr val="000099"/>
                </a:solidFill>
              </a:defRPr>
            </a:lvl1pPr>
          </a:lstStyle>
          <a:p>
            <a:pPr lvl="0"/>
            <a:r>
              <a:rPr lang="en-US" altLang="zh-CN" dirty="0"/>
              <a:t> Click here to add key words</a:t>
            </a:r>
            <a:endParaRPr lang="zh-CN" altLang="en-US" dirty="0"/>
          </a:p>
        </p:txBody>
      </p:sp>
      <p:sp>
        <p:nvSpPr>
          <p:cNvPr id="12" name="内容占位符 5"/>
          <p:cNvSpPr>
            <a:spLocks noGrp="1"/>
          </p:cNvSpPr>
          <p:nvPr>
            <p:ph sz="quarter" idx="14" hasCustomPrompt="1"/>
          </p:nvPr>
        </p:nvSpPr>
        <p:spPr>
          <a:xfrm>
            <a:off x="718458" y="3840473"/>
            <a:ext cx="2834217" cy="2535092"/>
          </a:xfrm>
        </p:spPr>
        <p:txBody>
          <a:bodyPr anchor="t"/>
          <a:lstStyle>
            <a:lvl1pPr>
              <a:defRPr baseline="0">
                <a:solidFill>
                  <a:srgbClr val="000099"/>
                </a:solidFill>
              </a:defRPr>
            </a:lvl1pPr>
          </a:lstStyle>
          <a:p>
            <a:pPr lvl="0"/>
            <a:r>
              <a:rPr lang="en-US" altLang="zh-CN" dirty="0"/>
              <a:t> Click here to add key words</a:t>
            </a:r>
            <a:endParaRPr lang="zh-CN" altLang="en-US" dirty="0"/>
          </a:p>
        </p:txBody>
      </p:sp>
      <p:sp>
        <p:nvSpPr>
          <p:cNvPr id="6" name="标题 4"/>
          <p:cNvSpPr txBox="1">
            <a:spLocks/>
          </p:cNvSpPr>
          <p:nvPr/>
        </p:nvSpPr>
        <p:spPr>
          <a:xfrm>
            <a:off x="1335314" y="105353"/>
            <a:ext cx="10738923" cy="663575"/>
          </a:xfrm>
          <a:prstGeom prst="rect">
            <a:avLst/>
          </a:prstGeom>
        </p:spPr>
        <p:txBody>
          <a:bodyPr anchor="ctr"/>
          <a:lstStyle>
            <a:lvl1pPr algn="l" defTabSz="914400" rtl="0" eaLnBrk="1" latinLnBrk="0" hangingPunct="1">
              <a:lnSpc>
                <a:spcPct val="90000"/>
              </a:lnSpc>
              <a:spcBef>
                <a:spcPct val="0"/>
              </a:spcBef>
              <a:buNone/>
              <a:defRPr sz="4000" kern="1200" spc="-60" baseline="0">
                <a:solidFill>
                  <a:schemeClr val="tx1"/>
                </a:solidFill>
                <a:latin typeface="+mj-lt"/>
                <a:ea typeface="+mj-ea"/>
                <a:cs typeface="+mj-cs"/>
              </a:defRPr>
            </a:lvl1pPr>
          </a:lstStyle>
          <a:p>
            <a:r>
              <a:rPr lang="en-US" altLang="zh-CN" sz="4000" b="1" dirty="0">
                <a:solidFill>
                  <a:srgbClr val="C00000"/>
                </a:solidFill>
              </a:rPr>
              <a:t>Click here to add text</a:t>
            </a:r>
            <a:endParaRPr lang="zh-CN" altLang="en-US" sz="4000" b="1" dirty="0">
              <a:solidFill>
                <a:srgbClr val="C00000"/>
              </a:solidFill>
            </a:endParaRPr>
          </a:p>
        </p:txBody>
      </p:sp>
    </p:spTree>
    <p:extLst>
      <p:ext uri="{BB962C8B-B14F-4D97-AF65-F5344CB8AC3E}">
        <p14:creationId xmlns:p14="http://schemas.microsoft.com/office/powerpoint/2010/main" val="3626839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50240" y="1448414"/>
            <a:ext cx="11152909" cy="4491617"/>
          </a:xfrm>
          <a:prstGeom prst="rect">
            <a:avLst/>
          </a:prstGeom>
        </p:spPr>
        <p:txBody>
          <a:bodyPr vert="horz" lIns="91440" tIns="45720" rIns="91440" bIns="45720" rtlCol="0" anchor="t">
            <a:normAutofit/>
          </a:bodyPr>
          <a:lstStyle/>
          <a:p>
            <a:pPr lvl="0"/>
            <a:r>
              <a:rPr lang="en-US" altLang="zh-CN" dirty="0"/>
              <a:t>Click here to add text</a:t>
            </a:r>
            <a:endParaRPr lang="zh-CN" altLang="en-US" dirty="0"/>
          </a:p>
          <a:p>
            <a:pPr lvl="1"/>
            <a:r>
              <a:rPr lang="en-US" altLang="zh-CN" dirty="0"/>
              <a:t>Click here to add text</a:t>
            </a:r>
            <a:endParaRPr lang="zh-CN" altLang="en-US" dirty="0"/>
          </a:p>
          <a:p>
            <a:pPr lvl="2"/>
            <a:r>
              <a:rPr lang="en-US" altLang="zh-CN" dirty="0"/>
              <a:t>Click here to add text</a:t>
            </a:r>
            <a:endParaRPr lang="zh-CN" altLang="en-US" dirty="0"/>
          </a:p>
          <a:p>
            <a:pPr lvl="3"/>
            <a:r>
              <a:rPr lang="en-US" altLang="zh-CN" dirty="0"/>
              <a:t>Click here to add text</a:t>
            </a:r>
            <a:endParaRPr lang="zh-CN" altLang="en-US" dirty="0"/>
          </a:p>
          <a:p>
            <a:pPr lvl="4"/>
            <a:r>
              <a:rPr lang="en-US" altLang="zh-CN" dirty="0"/>
              <a:t>Click here to add text</a:t>
            </a:r>
            <a:endParaRPr lang="en-US" dirty="0"/>
          </a:p>
        </p:txBody>
      </p:sp>
      <p:grpSp>
        <p:nvGrpSpPr>
          <p:cNvPr id="10" name="组合 9"/>
          <p:cNvGrpSpPr/>
          <p:nvPr/>
        </p:nvGrpSpPr>
        <p:grpSpPr>
          <a:xfrm>
            <a:off x="0" y="0"/>
            <a:ext cx="12192000" cy="957071"/>
            <a:chOff x="0" y="0"/>
            <a:chExt cx="9144000" cy="957071"/>
          </a:xfrm>
        </p:grpSpPr>
        <p:sp>
          <p:nvSpPr>
            <p:cNvPr id="14" name="矩形 13"/>
            <p:cNvSpPr/>
            <p:nvPr/>
          </p:nvSpPr>
          <p:spPr>
            <a:xfrm>
              <a:off x="875653" y="910943"/>
              <a:ext cx="8268347" cy="45719"/>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矩形 12"/>
            <p:cNvSpPr/>
            <p:nvPr/>
          </p:nvSpPr>
          <p:spPr>
            <a:xfrm>
              <a:off x="0" y="0"/>
              <a:ext cx="975360" cy="957071"/>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7" name="矩形 16"/>
          <p:cNvSpPr/>
          <p:nvPr/>
        </p:nvSpPr>
        <p:spPr>
          <a:xfrm>
            <a:off x="0" y="6299201"/>
            <a:ext cx="12191999" cy="55605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latin typeface="Calibri" panose="020F0502020204030204" pitchFamily="34" charset="0"/>
              <a:cs typeface="Calibri" panose="020F0502020204030204" pitchFamily="34" charset="0"/>
            </a:endParaRPr>
          </a:p>
        </p:txBody>
      </p:sp>
      <p:sp>
        <p:nvSpPr>
          <p:cNvPr id="19" name="Slide Number Placeholder 5"/>
          <p:cNvSpPr txBox="1">
            <a:spLocks/>
          </p:cNvSpPr>
          <p:nvPr/>
        </p:nvSpPr>
        <p:spPr>
          <a:xfrm>
            <a:off x="10050282" y="6361345"/>
            <a:ext cx="1058080" cy="421341"/>
          </a:xfrm>
          <a:prstGeom prst="rect">
            <a:avLst/>
          </a:prstGeom>
        </p:spPr>
        <p:txBody>
          <a:bodyPr vert="horz" lIns="91440" tIns="45720" rIns="91440" bIns="45720" rtlCol="0" anchor="ctr"/>
          <a:lstStyle>
            <a:defPPr>
              <a:defRPr lang="zh-CN"/>
            </a:defPPr>
            <a:lvl1pPr marL="0" algn="r" defTabSz="914400" rtl="0" eaLnBrk="1" latinLnBrk="0" hangingPunct="1">
              <a:defRPr lang="zh-CN" altLang="en-US" sz="2000" kern="1200" smtClean="0">
                <a:solidFill>
                  <a:schemeClr val="bg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771D156-31C7-4A0D-88C3-08F7D3EE48DA}" type="slidenum">
              <a:rPr lang="en-US" altLang="zh-CN" sz="1800" b="1" smtClean="0">
                <a:latin typeface="+mn-ea"/>
                <a:ea typeface="+mn-ea"/>
                <a:cs typeface="Calibri" panose="020F0502020204030204" pitchFamily="34" charset="0"/>
              </a:rPr>
              <a:pPr/>
              <a:t>‹#›</a:t>
            </a:fld>
            <a:endParaRPr lang="zh-CN" altLang="en-US" sz="1800" b="1" dirty="0">
              <a:latin typeface="+mn-ea"/>
              <a:ea typeface="+mn-ea"/>
              <a:cs typeface="Calibri" panose="020F0502020204030204" pitchFamily="34" charset="0"/>
            </a:endParaRPr>
          </a:p>
        </p:txBody>
      </p:sp>
      <p:cxnSp>
        <p:nvCxnSpPr>
          <p:cNvPr id="22" name="直接连接符 21"/>
          <p:cNvCxnSpPr/>
          <p:nvPr/>
        </p:nvCxnSpPr>
        <p:spPr>
          <a:xfrm>
            <a:off x="11241909" y="6361345"/>
            <a:ext cx="0" cy="42134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5314" y="6408726"/>
            <a:ext cx="652471" cy="324854"/>
          </a:xfrm>
          <a:prstGeom prst="rect">
            <a:avLst/>
          </a:prstGeom>
        </p:spPr>
      </p:pic>
      <p:sp>
        <p:nvSpPr>
          <p:cNvPr id="2" name="文本框 1">
            <a:extLst>
              <a:ext uri="{FF2B5EF4-FFF2-40B4-BE49-F238E27FC236}">
                <a16:creationId xmlns:a16="http://schemas.microsoft.com/office/drawing/2014/main" id="{981AC481-5F32-4818-90FA-09E5D993992F}"/>
              </a:ext>
            </a:extLst>
          </p:cNvPr>
          <p:cNvSpPr txBox="1"/>
          <p:nvPr/>
        </p:nvSpPr>
        <p:spPr>
          <a:xfrm>
            <a:off x="190710" y="6386487"/>
            <a:ext cx="1292650" cy="369332"/>
          </a:xfrm>
          <a:prstGeom prst="rect">
            <a:avLst/>
          </a:prstGeom>
          <a:noFill/>
        </p:spPr>
        <p:txBody>
          <a:bodyPr wrap="square" rtlCol="0">
            <a:spAutoFit/>
          </a:bodyPr>
          <a:lstStyle/>
          <a:p>
            <a:r>
              <a:rPr lang="en-US" altLang="zh-CN" b="1" dirty="0">
                <a:solidFill>
                  <a:schemeClr val="bg1"/>
                </a:solidFill>
                <a:latin typeface="Arial" panose="020B0604020202020204" pitchFamily="34" charset="0"/>
                <a:cs typeface="Arial" panose="020B0604020202020204" pitchFamily="34" charset="0"/>
              </a:rPr>
              <a:t>HEPS  ·</a:t>
            </a:r>
            <a:endParaRPr lang="zh-CN" altLang="en-US" b="1" dirty="0">
              <a:solidFill>
                <a:schemeClr val="bg1"/>
              </a:solidFill>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16587E4C-77C2-4AD7-A9DE-2AA0934B865C}"/>
              </a:ext>
            </a:extLst>
          </p:cNvPr>
          <p:cNvSpPr txBox="1"/>
          <p:nvPr/>
        </p:nvSpPr>
        <p:spPr>
          <a:xfrm>
            <a:off x="5036455" y="6391774"/>
            <a:ext cx="2815764" cy="369332"/>
          </a:xfrm>
          <a:prstGeom prst="rect">
            <a:avLst/>
          </a:prstGeom>
          <a:noFill/>
        </p:spPr>
        <p:txBody>
          <a:bodyPr wrap="square" rtlCol="0">
            <a:spAutoFit/>
          </a:bodyPr>
          <a:lstStyle/>
          <a:p>
            <a:pPr algn="ctr"/>
            <a:fld id="{5500DFB6-6689-4218-8C88-B372E3FEE18B}" type="datetime2">
              <a:rPr lang="zh-CN" altLang="en-US" b="1" smtClean="0">
                <a:solidFill>
                  <a:schemeClr val="bg1"/>
                </a:solidFill>
              </a:rPr>
              <a:pPr algn="ctr"/>
              <a:t>2022年8月15日</a:t>
            </a:fld>
            <a:endParaRPr lang="zh-CN" altLang="en-US" b="1" dirty="0">
              <a:solidFill>
                <a:schemeClr val="bg1"/>
              </a:solidFill>
            </a:endParaRPr>
          </a:p>
        </p:txBody>
      </p:sp>
      <p:sp>
        <p:nvSpPr>
          <p:cNvPr id="5" name="文本框 4">
            <a:extLst>
              <a:ext uri="{FF2B5EF4-FFF2-40B4-BE49-F238E27FC236}">
                <a16:creationId xmlns:a16="http://schemas.microsoft.com/office/drawing/2014/main" id="{DAB12549-6B4E-4F0A-BE62-F57F92D83AEE}"/>
              </a:ext>
            </a:extLst>
          </p:cNvPr>
          <p:cNvSpPr txBox="1"/>
          <p:nvPr/>
        </p:nvSpPr>
        <p:spPr>
          <a:xfrm>
            <a:off x="1167537" y="6378605"/>
            <a:ext cx="3874921" cy="369332"/>
          </a:xfrm>
          <a:prstGeom prst="rect">
            <a:avLst/>
          </a:prstGeom>
          <a:noFill/>
        </p:spPr>
        <p:txBody>
          <a:bodyPr wrap="square" rtlCol="0">
            <a:spAutoFit/>
          </a:bodyPr>
          <a:lstStyle/>
          <a:p>
            <a:r>
              <a:rPr lang="zh-CN" altLang="en-US" b="1" dirty="0">
                <a:solidFill>
                  <a:schemeClr val="bg1"/>
                </a:solidFill>
              </a:rPr>
              <a:t>加速器物理系统</a:t>
            </a:r>
          </a:p>
        </p:txBody>
      </p:sp>
      <p:pic>
        <p:nvPicPr>
          <p:cNvPr id="21" name="图片 20">
            <a:extLst>
              <a:ext uri="{FF2B5EF4-FFF2-40B4-BE49-F238E27FC236}">
                <a16:creationId xmlns:a16="http://schemas.microsoft.com/office/drawing/2014/main" id="{9959DBAE-39F5-4FA1-8D78-597D656F71E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6505" y="67830"/>
            <a:ext cx="1311179" cy="775283"/>
          </a:xfrm>
          <a:prstGeom prst="rect">
            <a:avLst/>
          </a:prstGeom>
        </p:spPr>
      </p:pic>
    </p:spTree>
    <p:extLst>
      <p:ext uri="{BB962C8B-B14F-4D97-AF65-F5344CB8AC3E}">
        <p14:creationId xmlns:p14="http://schemas.microsoft.com/office/powerpoint/2010/main" val="391647233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80" r:id="rId13"/>
    <p:sldLayoutId id="2147483681" r:id="rId14"/>
  </p:sldLayoutIdLst>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l"/>
        <a:defRPr sz="2800" kern="1200" baseline="0">
          <a:solidFill>
            <a:schemeClr val="tx1"/>
          </a:solidFill>
          <a:latin typeface="Times New Roman" panose="02020603050405020304" pitchFamily="18" charset="0"/>
          <a:ea typeface="等线 Light" panose="02010600030101010101" pitchFamily="2" charset="-122"/>
          <a:cs typeface="+mn-cs"/>
        </a:defRPr>
      </a:lvl1pPr>
      <a:lvl2pPr marL="6858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n"/>
        <a:defRPr sz="2400" kern="1200">
          <a:solidFill>
            <a:schemeClr val="tx1"/>
          </a:solidFill>
          <a:latin typeface="Times New Roman" panose="02020603050405020304" pitchFamily="18" charset="0"/>
          <a:ea typeface="等线 Light" panose="02010600030101010101" pitchFamily="2" charset="-122"/>
          <a:cs typeface="+mn-cs"/>
        </a:defRPr>
      </a:lvl2pPr>
      <a:lvl3pPr marL="11430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u"/>
        <a:defRPr sz="1800" kern="1200">
          <a:solidFill>
            <a:schemeClr val="tx1"/>
          </a:solidFill>
          <a:latin typeface="Times New Roman" panose="02020603050405020304" pitchFamily="18" charset="0"/>
          <a:ea typeface="等线 Light" panose="02010600030101010101" pitchFamily="2" charset="-122"/>
          <a:cs typeface="+mn-cs"/>
        </a:defRPr>
      </a:lvl3pPr>
      <a:lvl4pPr marL="16002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Ø"/>
        <a:defRPr sz="1800" kern="1200">
          <a:solidFill>
            <a:schemeClr val="tx1"/>
          </a:solidFill>
          <a:latin typeface="Times New Roman" panose="02020603050405020304" pitchFamily="18" charset="0"/>
          <a:ea typeface="等线 Light" panose="02010600030101010101" pitchFamily="2" charset="-122"/>
          <a:cs typeface="+mn-cs"/>
        </a:defRPr>
      </a:lvl4pPr>
      <a:lvl5pPr marL="2057400" indent="-182880" algn="l" defTabSz="914400" rtl="0" eaLnBrk="1" latinLnBrk="0" hangingPunct="1">
        <a:lnSpc>
          <a:spcPct val="100000"/>
        </a:lnSpc>
        <a:spcBef>
          <a:spcPts val="1200"/>
        </a:spcBef>
        <a:spcAft>
          <a:spcPts val="0"/>
        </a:spcAft>
        <a:buClrTx/>
        <a:buSzPct val="60000"/>
        <a:buFont typeface="Wingdings" panose="05000000000000000000" pitchFamily="2" charset="2"/>
        <a:buChar char="ü"/>
        <a:defRPr sz="1800" kern="1200">
          <a:solidFill>
            <a:schemeClr val="tx1"/>
          </a:solidFill>
          <a:latin typeface="Times New Roman" panose="02020603050405020304" pitchFamily="18" charset="0"/>
          <a:ea typeface="等线 Light" panose="02010600030101010101" pitchFamily="2" charset="-122"/>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7.jpg"/><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emf"/><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8.emf"/><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C421CCF-D75F-4763-B661-BBA2D6A5A43C}"/>
              </a:ext>
            </a:extLst>
          </p:cNvPr>
          <p:cNvSpPr>
            <a:spLocks noGrp="1"/>
          </p:cNvSpPr>
          <p:nvPr>
            <p:ph type="subTitle" idx="1"/>
          </p:nvPr>
        </p:nvSpPr>
        <p:spPr>
          <a:xfrm>
            <a:off x="803052" y="4360584"/>
            <a:ext cx="5849771" cy="1323384"/>
          </a:xfrm>
        </p:spPr>
        <p:txBody>
          <a:bodyPr>
            <a:noAutofit/>
          </a:bodyPr>
          <a:lstStyle/>
          <a:p>
            <a:pPr>
              <a:lnSpc>
                <a:spcPct val="120000"/>
              </a:lnSpc>
              <a:spcBef>
                <a:spcPts val="0"/>
              </a:spcBef>
            </a:pPr>
            <a:endParaRPr lang="en-US" altLang="zh-CN" dirty="0">
              <a:latin typeface="+mj-ea"/>
              <a:ea typeface="+mj-ea"/>
            </a:endParaRPr>
          </a:p>
          <a:p>
            <a:pPr>
              <a:lnSpc>
                <a:spcPct val="120000"/>
              </a:lnSpc>
              <a:spcBef>
                <a:spcPts val="0"/>
              </a:spcBef>
            </a:pPr>
            <a:r>
              <a:rPr lang="zh-CN" altLang="en-US" dirty="0">
                <a:latin typeface="+mj-ea"/>
                <a:ea typeface="+mj-ea"/>
              </a:rPr>
              <a:t>代表加速器物理系统</a:t>
            </a:r>
            <a:endParaRPr lang="en-US" altLang="zh-CN" dirty="0">
              <a:latin typeface="+mj-ea"/>
              <a:ea typeface="+mj-ea"/>
            </a:endParaRPr>
          </a:p>
          <a:p>
            <a:pPr>
              <a:lnSpc>
                <a:spcPct val="120000"/>
              </a:lnSpc>
              <a:spcBef>
                <a:spcPts val="0"/>
              </a:spcBef>
            </a:pPr>
            <a:r>
              <a:rPr lang="en-US" dirty="0"/>
              <a:t>2022</a:t>
            </a:r>
            <a:r>
              <a:rPr lang="en-US" altLang="zh-CN" dirty="0"/>
              <a:t>-8-20</a:t>
            </a:r>
            <a:endParaRPr lang="en-US" dirty="0">
              <a:latin typeface="+mj-ea"/>
              <a:ea typeface="+mj-ea"/>
            </a:endParaRPr>
          </a:p>
        </p:txBody>
      </p:sp>
      <p:sp>
        <p:nvSpPr>
          <p:cNvPr id="5" name="Title 4">
            <a:extLst>
              <a:ext uri="{FF2B5EF4-FFF2-40B4-BE49-F238E27FC236}">
                <a16:creationId xmlns:a16="http://schemas.microsoft.com/office/drawing/2014/main" id="{A4EE8021-50CA-43F2-9D23-46B2E3AD4481}"/>
              </a:ext>
            </a:extLst>
          </p:cNvPr>
          <p:cNvSpPr>
            <a:spLocks noGrp="1"/>
          </p:cNvSpPr>
          <p:nvPr>
            <p:ph type="ctrTitle"/>
          </p:nvPr>
        </p:nvSpPr>
        <p:spPr>
          <a:xfrm>
            <a:off x="-1" y="1809434"/>
            <a:ext cx="7455877" cy="2252611"/>
          </a:xfrm>
        </p:spPr>
        <p:txBody>
          <a:bodyPr>
            <a:noAutofit/>
          </a:bodyPr>
          <a:lstStyle/>
          <a:p>
            <a:br>
              <a:rPr lang="en-US" sz="3600" b="0" dirty="0"/>
            </a:br>
            <a:r>
              <a:rPr lang="zh-CN" altLang="en-US" sz="3600" b="0" dirty="0"/>
              <a:t> </a:t>
            </a:r>
            <a:r>
              <a:rPr lang="en-US" altLang="zh-CN" sz="4400" b="0" dirty="0"/>
              <a:t>HEPS</a:t>
            </a:r>
            <a:r>
              <a:rPr lang="zh-CN" altLang="en-US" sz="4400" b="0" dirty="0"/>
              <a:t>直线加速器</a:t>
            </a:r>
            <a:br>
              <a:rPr lang="en-US" altLang="zh-CN" sz="4400" b="0" dirty="0"/>
            </a:br>
            <a:r>
              <a:rPr lang="zh-CN" altLang="en-US" sz="4400" b="0" dirty="0"/>
              <a:t>调束准备介绍</a:t>
            </a:r>
            <a:endParaRPr lang="zh-CN" altLang="en-US" sz="3600" b="0" dirty="0"/>
          </a:p>
        </p:txBody>
      </p:sp>
      <p:sp>
        <p:nvSpPr>
          <p:cNvPr id="6" name="Text Placeholder 5">
            <a:extLst>
              <a:ext uri="{FF2B5EF4-FFF2-40B4-BE49-F238E27FC236}">
                <a16:creationId xmlns:a16="http://schemas.microsoft.com/office/drawing/2014/main" id="{5237ADDE-1D1F-4BF6-8234-E8389EFEAE12}"/>
              </a:ext>
            </a:extLst>
          </p:cNvPr>
          <p:cNvSpPr>
            <a:spLocks noGrp="1"/>
          </p:cNvSpPr>
          <p:nvPr>
            <p:ph type="body" sz="quarter" idx="13"/>
          </p:nvPr>
        </p:nvSpPr>
        <p:spPr>
          <a:xfrm>
            <a:off x="61544" y="6110777"/>
            <a:ext cx="7684478" cy="703263"/>
          </a:xfrm>
        </p:spPr>
        <p:txBody>
          <a:bodyPr>
            <a:normAutofit/>
          </a:bodyPr>
          <a:lstStyle/>
          <a:p>
            <a:r>
              <a:rPr lang="zh-CN" altLang="en-US" sz="2000" dirty="0">
                <a:solidFill>
                  <a:srgbClr val="0070C0"/>
                </a:solidFill>
                <a:latin typeface="+mj-ea"/>
                <a:ea typeface="+mj-ea"/>
              </a:rPr>
              <a:t>先进光源物理研讨会 </a:t>
            </a:r>
            <a:r>
              <a:rPr lang="en-US" altLang="zh-CN" sz="2000" dirty="0">
                <a:solidFill>
                  <a:srgbClr val="0070C0"/>
                </a:solidFill>
                <a:latin typeface="+mj-ea"/>
                <a:ea typeface="+mj-ea"/>
              </a:rPr>
              <a:t>• CSNS</a:t>
            </a:r>
            <a:r>
              <a:rPr lang="zh-CN" altLang="en-US" sz="2000" dirty="0">
                <a:solidFill>
                  <a:srgbClr val="0070C0"/>
                </a:solidFill>
                <a:latin typeface="+mj-ea"/>
                <a:ea typeface="+mj-ea"/>
              </a:rPr>
              <a:t>，东莞</a:t>
            </a:r>
            <a:endParaRPr lang="en-US" sz="2000" dirty="0">
              <a:solidFill>
                <a:srgbClr val="0070C0"/>
              </a:solidFill>
              <a:latin typeface="+mj-ea"/>
              <a:ea typeface="+mj-ea"/>
            </a:endParaRPr>
          </a:p>
        </p:txBody>
      </p:sp>
    </p:spTree>
    <p:extLst>
      <p:ext uri="{BB962C8B-B14F-4D97-AF65-F5344CB8AC3E}">
        <p14:creationId xmlns:p14="http://schemas.microsoft.com/office/powerpoint/2010/main" val="3769124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56E6A1B7-8825-4FBC-B6A8-E739093C40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6642" b="61224"/>
          <a:stretch/>
        </p:blipFill>
        <p:spPr>
          <a:xfrm>
            <a:off x="32291" y="978027"/>
            <a:ext cx="5169630" cy="1862709"/>
          </a:xfrm>
        </p:spPr>
      </p:pic>
      <p:sp>
        <p:nvSpPr>
          <p:cNvPr id="3" name="标题 2">
            <a:extLst>
              <a:ext uri="{FF2B5EF4-FFF2-40B4-BE49-F238E27FC236}">
                <a16:creationId xmlns:a16="http://schemas.microsoft.com/office/drawing/2014/main" id="{EE91FB52-28F9-4FF2-AA42-223E1337C6DA}"/>
              </a:ext>
            </a:extLst>
          </p:cNvPr>
          <p:cNvSpPr>
            <a:spLocks noGrp="1"/>
          </p:cNvSpPr>
          <p:nvPr>
            <p:ph type="title"/>
          </p:nvPr>
        </p:nvSpPr>
        <p:spPr/>
        <p:txBody>
          <a:bodyPr/>
          <a:lstStyle/>
          <a:p>
            <a:r>
              <a:rPr lang="zh-CN" altLang="en-US" dirty="0"/>
              <a:t>加速器物理准备</a:t>
            </a:r>
          </a:p>
        </p:txBody>
      </p:sp>
      <p:grpSp>
        <p:nvGrpSpPr>
          <p:cNvPr id="10" name="组合 9">
            <a:extLst>
              <a:ext uri="{FF2B5EF4-FFF2-40B4-BE49-F238E27FC236}">
                <a16:creationId xmlns:a16="http://schemas.microsoft.com/office/drawing/2014/main" id="{BC97D6A6-2AEE-474C-B560-CAFB05D01FF9}"/>
              </a:ext>
            </a:extLst>
          </p:cNvPr>
          <p:cNvGrpSpPr/>
          <p:nvPr/>
        </p:nvGrpSpPr>
        <p:grpSpPr>
          <a:xfrm>
            <a:off x="264160" y="3348273"/>
            <a:ext cx="4970273" cy="1829263"/>
            <a:chOff x="182879" y="3502705"/>
            <a:chExt cx="5612385" cy="2006572"/>
          </a:xfrm>
        </p:grpSpPr>
        <p:pic>
          <p:nvPicPr>
            <p:cNvPr id="6" name="图片 5">
              <a:extLst>
                <a:ext uri="{FF2B5EF4-FFF2-40B4-BE49-F238E27FC236}">
                  <a16:creationId xmlns:a16="http://schemas.microsoft.com/office/drawing/2014/main" id="{723814C6-D66A-46B1-B52C-8F7EDFFA7780}"/>
                </a:ext>
              </a:extLst>
            </p:cNvPr>
            <p:cNvPicPr>
              <a:picLocks noChangeAspect="1"/>
            </p:cNvPicPr>
            <p:nvPr/>
          </p:nvPicPr>
          <p:blipFill rotWithShape="1">
            <a:blip r:embed="rId3"/>
            <a:srcRect l="31018" r="31018" b="11252"/>
            <a:stretch/>
          </p:blipFill>
          <p:spPr>
            <a:xfrm>
              <a:off x="182879" y="3502705"/>
              <a:ext cx="5612385" cy="2006572"/>
            </a:xfrm>
            <a:prstGeom prst="rect">
              <a:avLst/>
            </a:prstGeom>
          </p:spPr>
        </p:pic>
        <p:sp>
          <p:nvSpPr>
            <p:cNvPr id="7" name="矩形: 圆角 6">
              <a:extLst>
                <a:ext uri="{FF2B5EF4-FFF2-40B4-BE49-F238E27FC236}">
                  <a16:creationId xmlns:a16="http://schemas.microsoft.com/office/drawing/2014/main" id="{0C6674A6-C80A-41AF-BAB3-1B38C233163E}"/>
                </a:ext>
              </a:extLst>
            </p:cNvPr>
            <p:cNvSpPr/>
            <p:nvPr/>
          </p:nvSpPr>
          <p:spPr>
            <a:xfrm>
              <a:off x="3929888" y="3841313"/>
              <a:ext cx="857504" cy="31292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a:extLst>
              <a:ext uri="{FF2B5EF4-FFF2-40B4-BE49-F238E27FC236}">
                <a16:creationId xmlns:a16="http://schemas.microsoft.com/office/drawing/2014/main" id="{602653F0-2961-4F84-949B-F2F7443699AF}"/>
              </a:ext>
            </a:extLst>
          </p:cNvPr>
          <p:cNvSpPr txBox="1"/>
          <p:nvPr/>
        </p:nvSpPr>
        <p:spPr>
          <a:xfrm>
            <a:off x="5125719" y="2483571"/>
            <a:ext cx="3178048" cy="307777"/>
          </a:xfrm>
          <a:prstGeom prst="rect">
            <a:avLst/>
          </a:prstGeom>
          <a:noFill/>
        </p:spPr>
        <p:txBody>
          <a:bodyPr wrap="square">
            <a:spAutoFit/>
          </a:bodyPr>
          <a:lstStyle/>
          <a:p>
            <a:pPr algn="l"/>
            <a:r>
              <a:rPr lang="zh-CN" altLang="en-US" sz="1400" b="1" i="0" u="none" strike="noStrike" baseline="0" dirty="0">
                <a:solidFill>
                  <a:srgbClr val="000000"/>
                </a:solidFill>
                <a:latin typeface="微软雅黑" panose="020B0503020204020204" pitchFamily="34" charset="-122"/>
                <a:ea typeface="微软雅黑" panose="020B0503020204020204" pitchFamily="34" charset="-122"/>
              </a:rPr>
              <a:t>卢晓含</a:t>
            </a:r>
            <a:r>
              <a:rPr lang="en-US" altLang="zh-CN" sz="1400" b="1" i="0" u="none" strike="noStrike" baseline="0" dirty="0">
                <a:solidFill>
                  <a:srgbClr val="000000"/>
                </a:solidFill>
                <a:latin typeface="微软雅黑" panose="020B0503020204020204" pitchFamily="34" charset="-122"/>
                <a:ea typeface="微软雅黑" panose="020B0503020204020204" pitchFamily="34" charset="-122"/>
              </a:rPr>
              <a:t>《HEPS</a:t>
            </a:r>
            <a:r>
              <a:rPr lang="zh-CN" altLang="en-US" sz="1400" b="1" i="0" u="none" strike="noStrike" baseline="0" dirty="0">
                <a:solidFill>
                  <a:srgbClr val="000000"/>
                </a:solidFill>
                <a:latin typeface="微软雅黑" panose="020B0503020204020204" pitchFamily="34" charset="-122"/>
                <a:ea typeface="微软雅黑" panose="020B0503020204020204" pitchFamily="34" charset="-122"/>
              </a:rPr>
              <a:t>上层调束软件开发进展</a:t>
            </a:r>
            <a:r>
              <a:rPr lang="en-US" altLang="zh-CN" sz="1400" b="1" i="0" u="none" strike="noStrike" baseline="0" dirty="0">
                <a:solidFill>
                  <a:srgbClr val="000000"/>
                </a:solidFill>
                <a:latin typeface="微软雅黑" panose="020B0503020204020204" pitchFamily="34" charset="-122"/>
                <a:ea typeface="微软雅黑" panose="020B0503020204020204" pitchFamily="34" charset="-122"/>
              </a:rPr>
              <a:t>》</a:t>
            </a:r>
            <a:endParaRPr lang="zh-CN" altLang="en-US" sz="1400" b="1" i="0" u="none" strike="noStrike" baseline="0" dirty="0">
              <a:solidFill>
                <a:srgbClr val="000000"/>
              </a:solidFill>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CED7D38D-EEA9-4D86-B46A-324EF0E987FB}"/>
              </a:ext>
            </a:extLst>
          </p:cNvPr>
          <p:cNvPicPr>
            <a:picLocks noChangeAspect="1"/>
          </p:cNvPicPr>
          <p:nvPr/>
        </p:nvPicPr>
        <p:blipFill rotWithShape="1">
          <a:blip r:embed="rId4"/>
          <a:srcRect r="39478" b="5806"/>
          <a:stretch/>
        </p:blipFill>
        <p:spPr>
          <a:xfrm>
            <a:off x="5561583" y="3348273"/>
            <a:ext cx="6146777" cy="2242810"/>
          </a:xfrm>
          <a:prstGeom prst="rect">
            <a:avLst/>
          </a:prstGeom>
        </p:spPr>
      </p:pic>
      <p:sp>
        <p:nvSpPr>
          <p:cNvPr id="14" name="矩形 13">
            <a:extLst>
              <a:ext uri="{FF2B5EF4-FFF2-40B4-BE49-F238E27FC236}">
                <a16:creationId xmlns:a16="http://schemas.microsoft.com/office/drawing/2014/main" id="{DD4DA8C6-BAAF-48AE-B36D-BA40F9FA2D36}"/>
              </a:ext>
            </a:extLst>
          </p:cNvPr>
          <p:cNvSpPr/>
          <p:nvPr/>
        </p:nvSpPr>
        <p:spPr>
          <a:xfrm>
            <a:off x="3244590" y="2030632"/>
            <a:ext cx="1713489" cy="3427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706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56E6A1B7-8825-4FBC-B6A8-E739093C40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6759" b="56994"/>
          <a:stretch/>
        </p:blipFill>
        <p:spPr>
          <a:xfrm>
            <a:off x="32291" y="978027"/>
            <a:ext cx="7095966" cy="2065909"/>
          </a:xfrm>
        </p:spPr>
      </p:pic>
      <p:sp>
        <p:nvSpPr>
          <p:cNvPr id="3" name="标题 2">
            <a:extLst>
              <a:ext uri="{FF2B5EF4-FFF2-40B4-BE49-F238E27FC236}">
                <a16:creationId xmlns:a16="http://schemas.microsoft.com/office/drawing/2014/main" id="{EE91FB52-28F9-4FF2-AA42-223E1337C6DA}"/>
              </a:ext>
            </a:extLst>
          </p:cNvPr>
          <p:cNvSpPr>
            <a:spLocks noGrp="1"/>
          </p:cNvSpPr>
          <p:nvPr>
            <p:ph type="title"/>
          </p:nvPr>
        </p:nvSpPr>
        <p:spPr/>
        <p:txBody>
          <a:bodyPr/>
          <a:lstStyle/>
          <a:p>
            <a:r>
              <a:rPr lang="zh-CN" altLang="en-US" dirty="0"/>
              <a:t>加速器物理准备</a:t>
            </a:r>
          </a:p>
        </p:txBody>
      </p:sp>
      <p:pic>
        <p:nvPicPr>
          <p:cNvPr id="2" name="图片 1">
            <a:extLst>
              <a:ext uri="{FF2B5EF4-FFF2-40B4-BE49-F238E27FC236}">
                <a16:creationId xmlns:a16="http://schemas.microsoft.com/office/drawing/2014/main" id="{7C8999CE-B7A9-45B2-BE2D-F711E9B548FE}"/>
              </a:ext>
            </a:extLst>
          </p:cNvPr>
          <p:cNvPicPr>
            <a:picLocks noChangeAspect="1"/>
          </p:cNvPicPr>
          <p:nvPr/>
        </p:nvPicPr>
        <p:blipFill>
          <a:blip r:embed="rId3"/>
          <a:stretch>
            <a:fillRect/>
          </a:stretch>
        </p:blipFill>
        <p:spPr>
          <a:xfrm>
            <a:off x="985003" y="3253035"/>
            <a:ext cx="9938185" cy="2553209"/>
          </a:xfrm>
          <a:prstGeom prst="rect">
            <a:avLst/>
          </a:prstGeom>
        </p:spPr>
      </p:pic>
      <p:sp>
        <p:nvSpPr>
          <p:cNvPr id="6" name="文本框 5">
            <a:extLst>
              <a:ext uri="{FF2B5EF4-FFF2-40B4-BE49-F238E27FC236}">
                <a16:creationId xmlns:a16="http://schemas.microsoft.com/office/drawing/2014/main" id="{FB1F8D29-C3CA-42DB-B724-1E477805DEC7}"/>
              </a:ext>
            </a:extLst>
          </p:cNvPr>
          <p:cNvSpPr txBox="1"/>
          <p:nvPr/>
        </p:nvSpPr>
        <p:spPr>
          <a:xfrm>
            <a:off x="9128264" y="5988629"/>
            <a:ext cx="3037262" cy="369332"/>
          </a:xfrm>
          <a:prstGeom prst="rect">
            <a:avLst/>
          </a:prstGeom>
          <a:noFill/>
        </p:spPr>
        <p:txBody>
          <a:bodyPr wrap="square">
            <a:spAutoFit/>
          </a:bodyPr>
          <a:lstStyle/>
          <a:p>
            <a:r>
              <a:rPr lang="en-US" altLang="zh-CN" sz="1800" dirty="0"/>
              <a:t>HEPS-AC-AP-TN-2021-020-V0</a:t>
            </a:r>
            <a:endParaRPr lang="zh-CN" altLang="en-US" dirty="0"/>
          </a:p>
        </p:txBody>
      </p:sp>
      <p:sp>
        <p:nvSpPr>
          <p:cNvPr id="7" name="矩形 6">
            <a:extLst>
              <a:ext uri="{FF2B5EF4-FFF2-40B4-BE49-F238E27FC236}">
                <a16:creationId xmlns:a16="http://schemas.microsoft.com/office/drawing/2014/main" id="{E9BF36A0-91A1-4A53-98A4-0E52B013F7D3}"/>
              </a:ext>
            </a:extLst>
          </p:cNvPr>
          <p:cNvSpPr/>
          <p:nvPr/>
        </p:nvSpPr>
        <p:spPr>
          <a:xfrm>
            <a:off x="5876544" y="2088896"/>
            <a:ext cx="1097280" cy="528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5686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56E6A1B7-8825-4FBC-B6A8-E739093C40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6759" b="56994"/>
          <a:stretch/>
        </p:blipFill>
        <p:spPr>
          <a:xfrm>
            <a:off x="32291" y="978027"/>
            <a:ext cx="7095966" cy="2065909"/>
          </a:xfrm>
        </p:spPr>
      </p:pic>
      <p:sp>
        <p:nvSpPr>
          <p:cNvPr id="3" name="标题 2">
            <a:extLst>
              <a:ext uri="{FF2B5EF4-FFF2-40B4-BE49-F238E27FC236}">
                <a16:creationId xmlns:a16="http://schemas.microsoft.com/office/drawing/2014/main" id="{EE91FB52-28F9-4FF2-AA42-223E1337C6DA}"/>
              </a:ext>
            </a:extLst>
          </p:cNvPr>
          <p:cNvSpPr>
            <a:spLocks noGrp="1"/>
          </p:cNvSpPr>
          <p:nvPr>
            <p:ph type="title"/>
          </p:nvPr>
        </p:nvSpPr>
        <p:spPr/>
        <p:txBody>
          <a:bodyPr/>
          <a:lstStyle/>
          <a:p>
            <a:r>
              <a:rPr lang="zh-CN" altLang="en-US" dirty="0"/>
              <a:t>加速器物理准备</a:t>
            </a:r>
          </a:p>
        </p:txBody>
      </p:sp>
      <p:pic>
        <p:nvPicPr>
          <p:cNvPr id="6" name="图片 5">
            <a:extLst>
              <a:ext uri="{FF2B5EF4-FFF2-40B4-BE49-F238E27FC236}">
                <a16:creationId xmlns:a16="http://schemas.microsoft.com/office/drawing/2014/main" id="{6027F059-52D9-4153-A0DF-EE0339AE201C}"/>
              </a:ext>
            </a:extLst>
          </p:cNvPr>
          <p:cNvPicPr>
            <a:picLocks noChangeAspect="1"/>
          </p:cNvPicPr>
          <p:nvPr/>
        </p:nvPicPr>
        <p:blipFill>
          <a:blip r:embed="rId3"/>
          <a:stretch>
            <a:fillRect/>
          </a:stretch>
        </p:blipFill>
        <p:spPr>
          <a:xfrm>
            <a:off x="68486" y="3429000"/>
            <a:ext cx="5503259" cy="2521909"/>
          </a:xfrm>
          <a:prstGeom prst="rect">
            <a:avLst/>
          </a:prstGeom>
          <a:ln>
            <a:noFill/>
          </a:ln>
          <a:effectLst>
            <a:outerShdw blurRad="292100" dist="139700" dir="2700000" algn="tl" rotWithShape="0">
              <a:srgbClr val="333333">
                <a:alpha val="65000"/>
              </a:srgbClr>
            </a:outerShdw>
          </a:effectLst>
        </p:spPr>
      </p:pic>
      <p:pic>
        <p:nvPicPr>
          <p:cNvPr id="8" name="图片 7">
            <a:extLst>
              <a:ext uri="{FF2B5EF4-FFF2-40B4-BE49-F238E27FC236}">
                <a16:creationId xmlns:a16="http://schemas.microsoft.com/office/drawing/2014/main" id="{58B9D59E-7AB0-42DD-B76C-219F75B2E9AF}"/>
              </a:ext>
            </a:extLst>
          </p:cNvPr>
          <p:cNvPicPr>
            <a:picLocks noChangeAspect="1"/>
          </p:cNvPicPr>
          <p:nvPr/>
        </p:nvPicPr>
        <p:blipFill>
          <a:blip r:embed="rId4"/>
          <a:stretch>
            <a:fillRect/>
          </a:stretch>
        </p:blipFill>
        <p:spPr>
          <a:xfrm>
            <a:off x="5835903" y="3429000"/>
            <a:ext cx="6214199" cy="2488184"/>
          </a:xfrm>
          <a:prstGeom prst="rect">
            <a:avLst/>
          </a:prstGeom>
          <a:ln>
            <a:noFill/>
          </a:ln>
          <a:effectLst>
            <a:outerShdw blurRad="292100" dist="139700" dir="2700000" algn="tl" rotWithShape="0">
              <a:srgbClr val="333333">
                <a:alpha val="65000"/>
              </a:srgbClr>
            </a:outerShdw>
          </a:effectLst>
        </p:spPr>
      </p:pic>
      <p:cxnSp>
        <p:nvCxnSpPr>
          <p:cNvPr id="12" name="直接连接符 11">
            <a:extLst>
              <a:ext uri="{FF2B5EF4-FFF2-40B4-BE49-F238E27FC236}">
                <a16:creationId xmlns:a16="http://schemas.microsoft.com/office/drawing/2014/main" id="{49C8BFA9-D698-48A0-A74A-3BDAAB640681}"/>
              </a:ext>
            </a:extLst>
          </p:cNvPr>
          <p:cNvCxnSpPr/>
          <p:nvPr/>
        </p:nvCxnSpPr>
        <p:spPr>
          <a:xfrm>
            <a:off x="6819392" y="4303776"/>
            <a:ext cx="2909824"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5" name="直接连接符 14">
            <a:extLst>
              <a:ext uri="{FF2B5EF4-FFF2-40B4-BE49-F238E27FC236}">
                <a16:creationId xmlns:a16="http://schemas.microsoft.com/office/drawing/2014/main" id="{984153DC-2538-45A9-904C-E66FDADDCB5F}"/>
              </a:ext>
            </a:extLst>
          </p:cNvPr>
          <p:cNvCxnSpPr>
            <a:cxnSpLocks/>
          </p:cNvCxnSpPr>
          <p:nvPr/>
        </p:nvCxnSpPr>
        <p:spPr>
          <a:xfrm>
            <a:off x="6264656" y="4748784"/>
            <a:ext cx="2241296" cy="0"/>
          </a:xfrm>
          <a:prstGeom prst="line">
            <a:avLst/>
          </a:prstGeom>
        </p:spPr>
        <p:style>
          <a:lnRef idx="1">
            <a:schemeClr val="accent6"/>
          </a:lnRef>
          <a:fillRef idx="0">
            <a:schemeClr val="accent6"/>
          </a:fillRef>
          <a:effectRef idx="0">
            <a:schemeClr val="accent6"/>
          </a:effectRef>
          <a:fontRef idx="minor">
            <a:schemeClr val="tx1"/>
          </a:fontRef>
        </p:style>
      </p:cxnSp>
      <p:sp>
        <p:nvSpPr>
          <p:cNvPr id="19" name="矩形 18">
            <a:extLst>
              <a:ext uri="{FF2B5EF4-FFF2-40B4-BE49-F238E27FC236}">
                <a16:creationId xmlns:a16="http://schemas.microsoft.com/office/drawing/2014/main" id="{B355B747-83DA-4E1E-9D0F-ADA710097D37}"/>
              </a:ext>
            </a:extLst>
          </p:cNvPr>
          <p:cNvSpPr/>
          <p:nvPr/>
        </p:nvSpPr>
        <p:spPr>
          <a:xfrm>
            <a:off x="5876544" y="2088896"/>
            <a:ext cx="1097280" cy="528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52341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56E6A1B7-8825-4FBC-B6A8-E739093C40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6759" b="56994"/>
          <a:stretch/>
        </p:blipFill>
        <p:spPr>
          <a:xfrm>
            <a:off x="32291" y="978027"/>
            <a:ext cx="7095966" cy="2065909"/>
          </a:xfrm>
        </p:spPr>
      </p:pic>
      <p:sp>
        <p:nvSpPr>
          <p:cNvPr id="3" name="标题 2">
            <a:extLst>
              <a:ext uri="{FF2B5EF4-FFF2-40B4-BE49-F238E27FC236}">
                <a16:creationId xmlns:a16="http://schemas.microsoft.com/office/drawing/2014/main" id="{EE91FB52-28F9-4FF2-AA42-223E1337C6DA}"/>
              </a:ext>
            </a:extLst>
          </p:cNvPr>
          <p:cNvSpPr>
            <a:spLocks noGrp="1"/>
          </p:cNvSpPr>
          <p:nvPr>
            <p:ph type="title"/>
          </p:nvPr>
        </p:nvSpPr>
        <p:spPr/>
        <p:txBody>
          <a:bodyPr/>
          <a:lstStyle/>
          <a:p>
            <a:r>
              <a:rPr lang="zh-CN" altLang="en-US" dirty="0"/>
              <a:t>加速器物理准备</a:t>
            </a:r>
          </a:p>
        </p:txBody>
      </p:sp>
      <p:pic>
        <p:nvPicPr>
          <p:cNvPr id="9" name="内容占位符 5">
            <a:extLst>
              <a:ext uri="{FF2B5EF4-FFF2-40B4-BE49-F238E27FC236}">
                <a16:creationId xmlns:a16="http://schemas.microsoft.com/office/drawing/2014/main" id="{A3B8FCC7-DF26-4AF4-B655-E96D73D0096C}"/>
              </a:ext>
            </a:extLst>
          </p:cNvPr>
          <p:cNvPicPr>
            <a:picLocks noChangeAspect="1"/>
          </p:cNvPicPr>
          <p:nvPr/>
        </p:nvPicPr>
        <p:blipFill rotWithShape="1">
          <a:blip r:embed="rId3">
            <a:extLst>
              <a:ext uri="{28A0092B-C50C-407E-A947-70E740481C1C}">
                <a14:useLocalDpi xmlns:a14="http://schemas.microsoft.com/office/drawing/2010/main" val="0"/>
              </a:ext>
            </a:extLst>
          </a:blip>
          <a:srcRect t="1775" b="28401"/>
          <a:stretch/>
        </p:blipFill>
        <p:spPr>
          <a:xfrm>
            <a:off x="1575959" y="3108960"/>
            <a:ext cx="8502761" cy="3129867"/>
          </a:xfrm>
          <a:prstGeom prst="rect">
            <a:avLst/>
          </a:prstGeom>
          <a:ln>
            <a:noFill/>
          </a:ln>
          <a:effectLst>
            <a:outerShdw blurRad="292100" dist="139700" dir="2700000" algn="tl" rotWithShape="0">
              <a:srgbClr val="333333">
                <a:alpha val="65000"/>
              </a:srgbClr>
            </a:outerShdw>
          </a:effectLst>
        </p:spPr>
      </p:pic>
      <p:sp>
        <p:nvSpPr>
          <p:cNvPr id="10" name="矩形 9">
            <a:extLst>
              <a:ext uri="{FF2B5EF4-FFF2-40B4-BE49-F238E27FC236}">
                <a16:creationId xmlns:a16="http://schemas.microsoft.com/office/drawing/2014/main" id="{D61CF018-B4BC-4E06-A7BB-D870C194A723}"/>
              </a:ext>
            </a:extLst>
          </p:cNvPr>
          <p:cNvSpPr/>
          <p:nvPr/>
        </p:nvSpPr>
        <p:spPr>
          <a:xfrm flipV="1">
            <a:off x="5876544" y="2617216"/>
            <a:ext cx="1097280" cy="2519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95747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56E6A1B7-8825-4FBC-B6A8-E739093C40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1155" b="54795"/>
          <a:stretch/>
        </p:blipFill>
        <p:spPr>
          <a:xfrm>
            <a:off x="32291" y="978027"/>
            <a:ext cx="8607774" cy="2171573"/>
          </a:xfrm>
        </p:spPr>
      </p:pic>
      <p:sp>
        <p:nvSpPr>
          <p:cNvPr id="3" name="标题 2">
            <a:extLst>
              <a:ext uri="{FF2B5EF4-FFF2-40B4-BE49-F238E27FC236}">
                <a16:creationId xmlns:a16="http://schemas.microsoft.com/office/drawing/2014/main" id="{EE91FB52-28F9-4FF2-AA42-223E1337C6DA}"/>
              </a:ext>
            </a:extLst>
          </p:cNvPr>
          <p:cNvSpPr>
            <a:spLocks noGrp="1"/>
          </p:cNvSpPr>
          <p:nvPr>
            <p:ph type="title"/>
          </p:nvPr>
        </p:nvSpPr>
        <p:spPr/>
        <p:txBody>
          <a:bodyPr/>
          <a:lstStyle/>
          <a:p>
            <a:r>
              <a:rPr lang="zh-CN" altLang="en-US" dirty="0"/>
              <a:t>加速器物理准备</a:t>
            </a:r>
          </a:p>
        </p:txBody>
      </p:sp>
      <p:sp>
        <p:nvSpPr>
          <p:cNvPr id="6" name="文本框 5">
            <a:extLst>
              <a:ext uri="{FF2B5EF4-FFF2-40B4-BE49-F238E27FC236}">
                <a16:creationId xmlns:a16="http://schemas.microsoft.com/office/drawing/2014/main" id="{27DD528B-4752-46B9-B22F-02504D81DF01}"/>
              </a:ext>
            </a:extLst>
          </p:cNvPr>
          <p:cNvSpPr txBox="1"/>
          <p:nvPr/>
        </p:nvSpPr>
        <p:spPr>
          <a:xfrm>
            <a:off x="9314688" y="5941814"/>
            <a:ext cx="2950464" cy="369332"/>
          </a:xfrm>
          <a:prstGeom prst="rect">
            <a:avLst/>
          </a:prstGeom>
          <a:noFill/>
        </p:spPr>
        <p:txBody>
          <a:bodyPr wrap="square">
            <a:spAutoFit/>
          </a:bodyPr>
          <a:lstStyle/>
          <a:p>
            <a:r>
              <a:rPr lang="en-US" altLang="zh-CN" sz="1800" dirty="0"/>
              <a:t>HEPS-AC-AP-TN-2021-032-V0 </a:t>
            </a:r>
            <a:endParaRPr lang="zh-CN" altLang="en-US" dirty="0"/>
          </a:p>
        </p:txBody>
      </p:sp>
      <p:sp>
        <p:nvSpPr>
          <p:cNvPr id="7" name="文本框 6">
            <a:extLst>
              <a:ext uri="{FF2B5EF4-FFF2-40B4-BE49-F238E27FC236}">
                <a16:creationId xmlns:a16="http://schemas.microsoft.com/office/drawing/2014/main" id="{0AC63491-2449-4C2B-885F-29997E932B1A}"/>
              </a:ext>
            </a:extLst>
          </p:cNvPr>
          <p:cNvSpPr txBox="1"/>
          <p:nvPr/>
        </p:nvSpPr>
        <p:spPr>
          <a:xfrm>
            <a:off x="393805" y="2703223"/>
            <a:ext cx="6223181" cy="3693319"/>
          </a:xfrm>
          <a:prstGeom prst="rect">
            <a:avLst/>
          </a:prstGeom>
          <a:noFill/>
        </p:spPr>
        <p:txBody>
          <a:bodyPr wrap="square">
            <a:spAutoFit/>
          </a:bodyPr>
          <a:lstStyle/>
          <a:p>
            <a:pPr marL="285750" indent="-285750">
              <a:buFont typeface="Wingdings" panose="05000000000000000000" pitchFamily="2" charset="2"/>
              <a:buChar char="Ø"/>
            </a:pPr>
            <a:r>
              <a:rPr lang="zh-CN" altLang="en-US" b="1" dirty="0">
                <a:solidFill>
                  <a:schemeClr val="accent4">
                    <a:lumMod val="75000"/>
                  </a:schemeClr>
                </a:solidFill>
              </a:rPr>
              <a:t>考虑测量误差</a:t>
            </a:r>
            <a:endParaRPr lang="en-US" altLang="zh-CN" b="1" dirty="0">
              <a:solidFill>
                <a:schemeClr val="accent4">
                  <a:lumMod val="75000"/>
                </a:schemeClr>
              </a:solidFill>
            </a:endParaRPr>
          </a:p>
          <a:p>
            <a:pPr marL="285750" indent="-285750">
              <a:buFont typeface="Wingdings" panose="05000000000000000000" pitchFamily="2" charset="2"/>
              <a:buChar char="Ø"/>
            </a:pPr>
            <a:r>
              <a:rPr lang="zh-CN" altLang="en-US" b="1" dirty="0"/>
              <a:t>发射度测量</a:t>
            </a:r>
            <a:endParaRPr lang="en-US" altLang="zh-CN" b="1" dirty="0"/>
          </a:p>
          <a:p>
            <a:pPr marL="742950" lvl="1" indent="-285750">
              <a:buFont typeface="Wingdings" panose="05000000000000000000" pitchFamily="2" charset="2"/>
              <a:buChar char="Ø"/>
            </a:pPr>
            <a:r>
              <a:rPr lang="zh-CN" altLang="en-US" sz="1600" dirty="0">
                <a:solidFill>
                  <a:srgbClr val="0070C0"/>
                </a:solidFill>
              </a:rPr>
              <a:t>扫描四极磁铁法</a:t>
            </a:r>
            <a:endParaRPr lang="en-US" altLang="zh-CN" sz="1600" dirty="0">
              <a:solidFill>
                <a:srgbClr val="0070C0"/>
              </a:solidFill>
            </a:endParaRPr>
          </a:p>
          <a:p>
            <a:pPr marL="742950" lvl="1" indent="-285750">
              <a:buFont typeface="Wingdings" panose="05000000000000000000" pitchFamily="2" charset="2"/>
              <a:buChar char="Ø"/>
            </a:pPr>
            <a:r>
              <a:rPr lang="zh-CN" altLang="en-US" sz="1600" dirty="0">
                <a:solidFill>
                  <a:srgbClr val="0070C0"/>
                </a:solidFill>
              </a:rPr>
              <a:t>给出四极磁铁设置、</a:t>
            </a:r>
            <a:r>
              <a:rPr lang="en-US" altLang="zh-CN" sz="1600" dirty="0">
                <a:solidFill>
                  <a:srgbClr val="0070C0"/>
                </a:solidFill>
              </a:rPr>
              <a:t>PR</a:t>
            </a:r>
            <a:r>
              <a:rPr lang="zh-CN" altLang="en-US" sz="1600" dirty="0">
                <a:solidFill>
                  <a:srgbClr val="0070C0"/>
                </a:solidFill>
              </a:rPr>
              <a:t>靶片尺寸</a:t>
            </a:r>
            <a:endParaRPr lang="en-US" altLang="zh-CN" sz="1600" dirty="0">
              <a:solidFill>
                <a:srgbClr val="0070C0"/>
              </a:solidFill>
            </a:endParaRPr>
          </a:p>
          <a:p>
            <a:pPr marL="742950" lvl="1" indent="-285750">
              <a:buFont typeface="Wingdings" panose="05000000000000000000" pitchFamily="2" charset="2"/>
              <a:buChar char="Ø"/>
            </a:pPr>
            <a:r>
              <a:rPr lang="zh-CN" altLang="en-US" sz="1600" dirty="0">
                <a:solidFill>
                  <a:srgbClr val="0070C0"/>
                </a:solidFill>
              </a:rPr>
              <a:t>发射度测量精度</a:t>
            </a:r>
            <a:r>
              <a:rPr lang="en-US" altLang="zh-CN" sz="1600" dirty="0">
                <a:solidFill>
                  <a:srgbClr val="0070C0"/>
                </a:solidFill>
              </a:rPr>
              <a:t>10%</a:t>
            </a:r>
            <a:r>
              <a:rPr lang="zh-CN" altLang="en-US" sz="1600" dirty="0">
                <a:solidFill>
                  <a:srgbClr val="0070C0"/>
                </a:solidFill>
              </a:rPr>
              <a:t>以内</a:t>
            </a:r>
            <a:endParaRPr lang="en-US" altLang="zh-CN" sz="1600" dirty="0">
              <a:solidFill>
                <a:srgbClr val="0070C0"/>
              </a:solidFill>
            </a:endParaRPr>
          </a:p>
          <a:p>
            <a:pPr marL="285750" indent="-285750">
              <a:buFont typeface="Wingdings" panose="05000000000000000000" pitchFamily="2" charset="2"/>
              <a:buChar char="Ø"/>
            </a:pPr>
            <a:r>
              <a:rPr lang="zh-CN" altLang="en-US" b="1" dirty="0"/>
              <a:t>能量及能散测量</a:t>
            </a:r>
            <a:endParaRPr lang="en-US" altLang="zh-CN" dirty="0"/>
          </a:p>
          <a:p>
            <a:pPr marL="742950" lvl="1" indent="-285750">
              <a:buFont typeface="Wingdings" panose="05000000000000000000" pitchFamily="2" charset="2"/>
              <a:buChar char="Ø"/>
            </a:pPr>
            <a:r>
              <a:rPr lang="zh-CN" altLang="en-US" sz="1600" dirty="0">
                <a:solidFill>
                  <a:srgbClr val="0070C0"/>
                </a:solidFill>
              </a:rPr>
              <a:t>能量测量精度</a:t>
            </a:r>
            <a:r>
              <a:rPr lang="en-US" altLang="zh-CN" sz="1600" dirty="0">
                <a:solidFill>
                  <a:srgbClr val="0070C0"/>
                </a:solidFill>
              </a:rPr>
              <a:t>0.2%</a:t>
            </a:r>
          </a:p>
          <a:p>
            <a:pPr marL="742950" lvl="1" indent="-285750">
              <a:buFont typeface="Wingdings" panose="05000000000000000000" pitchFamily="2" charset="2"/>
              <a:buChar char="Ø"/>
            </a:pPr>
            <a:r>
              <a:rPr lang="zh-CN" altLang="en-US" sz="1600" dirty="0">
                <a:solidFill>
                  <a:srgbClr val="0070C0"/>
                </a:solidFill>
              </a:rPr>
              <a:t>能散相对误差</a:t>
            </a:r>
            <a:r>
              <a:rPr lang="en-US" altLang="zh-CN" sz="1600" dirty="0">
                <a:solidFill>
                  <a:srgbClr val="0070C0"/>
                </a:solidFill>
              </a:rPr>
              <a:t>10%</a:t>
            </a:r>
          </a:p>
          <a:p>
            <a:pPr marL="285750" indent="-285750">
              <a:buFont typeface="Wingdings" panose="05000000000000000000" pitchFamily="2" charset="2"/>
              <a:buChar char="Ø"/>
            </a:pPr>
            <a:r>
              <a:rPr lang="zh-CN" altLang="en-US" b="1" dirty="0"/>
              <a:t>轨道校正</a:t>
            </a:r>
            <a:endParaRPr lang="en-US" altLang="zh-CN" dirty="0"/>
          </a:p>
          <a:p>
            <a:pPr marL="742950" lvl="1" indent="-285750">
              <a:buFont typeface="Wingdings" panose="05000000000000000000" pitchFamily="2" charset="2"/>
              <a:buChar char="Ø"/>
            </a:pPr>
            <a:r>
              <a:rPr lang="zh-CN" altLang="en-US" sz="1600" dirty="0">
                <a:solidFill>
                  <a:srgbClr val="0070C0"/>
                </a:solidFill>
              </a:rPr>
              <a:t>不同电荷量影响大，反馈式一对一校正</a:t>
            </a:r>
            <a:endParaRPr lang="en-US" altLang="zh-CN" sz="1600" dirty="0">
              <a:solidFill>
                <a:srgbClr val="0070C0"/>
              </a:solidFill>
            </a:endParaRPr>
          </a:p>
          <a:p>
            <a:pPr marL="742950" lvl="1" indent="-285750">
              <a:buFont typeface="Wingdings" panose="05000000000000000000" pitchFamily="2" charset="2"/>
              <a:buChar char="Ø"/>
            </a:pPr>
            <a:r>
              <a:rPr lang="zh-CN" altLang="en-US" sz="1600" dirty="0">
                <a:solidFill>
                  <a:srgbClr val="0070C0"/>
                </a:solidFill>
              </a:rPr>
              <a:t>在此基础上，全局轨道校正</a:t>
            </a:r>
            <a:endParaRPr lang="en-US" altLang="zh-CN" sz="1600" dirty="0">
              <a:solidFill>
                <a:srgbClr val="0070C0"/>
              </a:solidFill>
            </a:endParaRPr>
          </a:p>
          <a:p>
            <a:pPr marL="285750" indent="-285750">
              <a:buFont typeface="Wingdings" panose="05000000000000000000" pitchFamily="2" charset="2"/>
              <a:buChar char="Ø"/>
            </a:pPr>
            <a:r>
              <a:rPr lang="zh-CN" altLang="en-US" b="1" dirty="0"/>
              <a:t>相位扫描</a:t>
            </a:r>
            <a:endParaRPr lang="en-US" altLang="zh-CN" dirty="0"/>
          </a:p>
          <a:p>
            <a:pPr marL="742950" lvl="1" indent="-285750">
              <a:buFont typeface="Wingdings" panose="05000000000000000000" pitchFamily="2" charset="2"/>
              <a:buChar char="Ø"/>
            </a:pPr>
            <a:r>
              <a:rPr lang="en-US" altLang="zh-CN" sz="1600" dirty="0">
                <a:solidFill>
                  <a:srgbClr val="0070C0"/>
                </a:solidFill>
                <a:sym typeface="Wingdings" panose="05000000000000000000" pitchFamily="2" charset="2"/>
              </a:rPr>
              <a:t></a:t>
            </a:r>
            <a:r>
              <a:rPr lang="zh-CN" altLang="en-US" sz="1600" dirty="0">
                <a:solidFill>
                  <a:srgbClr val="0070C0"/>
                </a:solidFill>
                <a:sym typeface="Wingdings" panose="05000000000000000000" pitchFamily="2" charset="2"/>
              </a:rPr>
              <a:t>能量（能量分析线）  </a:t>
            </a:r>
            <a:r>
              <a:rPr lang="en-US" altLang="zh-CN" sz="1600" dirty="0">
                <a:solidFill>
                  <a:srgbClr val="0070C0"/>
                </a:solidFill>
                <a:sym typeface="Wingdings" panose="05000000000000000000" pitchFamily="2" charset="2"/>
              </a:rPr>
              <a:t>/  </a:t>
            </a:r>
            <a:r>
              <a:rPr lang="zh-CN" altLang="en-US" sz="1600" dirty="0">
                <a:solidFill>
                  <a:srgbClr val="0070C0"/>
                </a:solidFill>
                <a:sym typeface="Wingdings" panose="05000000000000000000" pitchFamily="2" charset="2"/>
              </a:rPr>
              <a:t>位置（</a:t>
            </a:r>
            <a:r>
              <a:rPr lang="en-US" altLang="zh-CN" sz="1600" dirty="0">
                <a:solidFill>
                  <a:srgbClr val="0070C0"/>
                </a:solidFill>
                <a:sym typeface="Wingdings" panose="05000000000000000000" pitchFamily="2" charset="2"/>
              </a:rPr>
              <a:t>BPM</a:t>
            </a:r>
            <a:r>
              <a:rPr lang="zh-CN" altLang="en-US" sz="1600" dirty="0">
                <a:solidFill>
                  <a:srgbClr val="0070C0"/>
                </a:solidFill>
                <a:sym typeface="Wingdings" panose="05000000000000000000" pitchFamily="2" charset="2"/>
              </a:rPr>
              <a:t>）</a:t>
            </a:r>
            <a:endParaRPr lang="en-US" altLang="zh-CN" sz="1600" dirty="0">
              <a:solidFill>
                <a:srgbClr val="0070C0"/>
              </a:solidFill>
              <a:sym typeface="Wingdings" panose="05000000000000000000" pitchFamily="2" charset="2"/>
            </a:endParaRPr>
          </a:p>
          <a:p>
            <a:pPr marL="742950" lvl="1" indent="-285750">
              <a:buFont typeface="Wingdings" panose="05000000000000000000" pitchFamily="2" charset="2"/>
              <a:buChar char="Ø"/>
            </a:pPr>
            <a:r>
              <a:rPr lang="zh-CN" altLang="en-US" sz="1600" dirty="0">
                <a:solidFill>
                  <a:srgbClr val="0070C0"/>
                </a:solidFill>
                <a:sym typeface="Wingdings" panose="05000000000000000000" pitchFamily="2" charset="2"/>
              </a:rPr>
              <a:t>预期测量误差在</a:t>
            </a:r>
            <a:r>
              <a:rPr lang="en-US" altLang="zh-CN" sz="1600" dirty="0">
                <a:solidFill>
                  <a:srgbClr val="0070C0"/>
                </a:solidFill>
                <a:sym typeface="Wingdings" panose="05000000000000000000" pitchFamily="2" charset="2"/>
              </a:rPr>
              <a:t>0.5°</a:t>
            </a:r>
            <a:r>
              <a:rPr lang="zh-CN" altLang="en-US" sz="1600" dirty="0">
                <a:solidFill>
                  <a:srgbClr val="0070C0"/>
                </a:solidFill>
                <a:sym typeface="Wingdings" panose="05000000000000000000" pitchFamily="2" charset="2"/>
              </a:rPr>
              <a:t>（</a:t>
            </a:r>
            <a:r>
              <a:rPr lang="en-US" altLang="zh-CN" sz="1600" dirty="0">
                <a:solidFill>
                  <a:srgbClr val="0070C0"/>
                </a:solidFill>
                <a:sym typeface="Wingdings" panose="05000000000000000000" pitchFamily="2" charset="2"/>
              </a:rPr>
              <a:t>std</a:t>
            </a:r>
            <a:r>
              <a:rPr lang="zh-CN" altLang="en-US" sz="1600" dirty="0">
                <a:solidFill>
                  <a:srgbClr val="0070C0"/>
                </a:solidFill>
                <a:sym typeface="Wingdings" panose="05000000000000000000" pitchFamily="2" charset="2"/>
              </a:rPr>
              <a:t>）以内（测量时间</a:t>
            </a:r>
            <a:r>
              <a:rPr lang="en-US" altLang="zh-CN" sz="1600" dirty="0">
                <a:solidFill>
                  <a:srgbClr val="0070C0"/>
                </a:solidFill>
                <a:sym typeface="Wingdings" panose="05000000000000000000" pitchFamily="2" charset="2"/>
              </a:rPr>
              <a:t>VS</a:t>
            </a:r>
            <a:r>
              <a:rPr lang="zh-CN" altLang="en-US" sz="1600" dirty="0">
                <a:solidFill>
                  <a:srgbClr val="0070C0"/>
                </a:solidFill>
                <a:sym typeface="Wingdings" panose="05000000000000000000" pitchFamily="2" charset="2"/>
              </a:rPr>
              <a:t>精度）</a:t>
            </a:r>
            <a:endParaRPr lang="en-US" altLang="zh-CN" sz="1600" dirty="0">
              <a:solidFill>
                <a:srgbClr val="0070C0"/>
              </a:solidFill>
            </a:endParaRPr>
          </a:p>
        </p:txBody>
      </p:sp>
      <p:pic>
        <p:nvPicPr>
          <p:cNvPr id="8" name="图片 7">
            <a:extLst>
              <a:ext uri="{FF2B5EF4-FFF2-40B4-BE49-F238E27FC236}">
                <a16:creationId xmlns:a16="http://schemas.microsoft.com/office/drawing/2014/main" id="{AB8C6C77-4601-42EF-8F58-0A594F03EC5F}"/>
              </a:ext>
            </a:extLst>
          </p:cNvPr>
          <p:cNvPicPr>
            <a:picLocks noChangeAspect="1"/>
          </p:cNvPicPr>
          <p:nvPr/>
        </p:nvPicPr>
        <p:blipFill>
          <a:blip r:embed="rId3"/>
          <a:stretch>
            <a:fillRect/>
          </a:stretch>
        </p:blipFill>
        <p:spPr>
          <a:xfrm>
            <a:off x="6661912" y="3137536"/>
            <a:ext cx="3181082" cy="1767625"/>
          </a:xfrm>
          <a:prstGeom prst="rect">
            <a:avLst/>
          </a:prstGeom>
          <a:ln>
            <a:noFill/>
          </a:ln>
          <a:effectLst>
            <a:outerShdw blurRad="292100" dist="139700" dir="2700000" algn="tl" rotWithShape="0">
              <a:srgbClr val="333333">
                <a:alpha val="65000"/>
              </a:srgbClr>
            </a:outerShdw>
          </a:effectLst>
        </p:spPr>
      </p:pic>
      <p:pic>
        <p:nvPicPr>
          <p:cNvPr id="9" name="图片 8">
            <a:extLst>
              <a:ext uri="{FF2B5EF4-FFF2-40B4-BE49-F238E27FC236}">
                <a16:creationId xmlns:a16="http://schemas.microsoft.com/office/drawing/2014/main" id="{2EAA00CF-22A2-45AA-A74B-75422D5F30EF}"/>
              </a:ext>
            </a:extLst>
          </p:cNvPr>
          <p:cNvPicPr>
            <a:picLocks noChangeAspect="1"/>
          </p:cNvPicPr>
          <p:nvPr/>
        </p:nvPicPr>
        <p:blipFill>
          <a:blip r:embed="rId4"/>
          <a:stretch>
            <a:fillRect/>
          </a:stretch>
        </p:blipFill>
        <p:spPr>
          <a:xfrm>
            <a:off x="9981124" y="3137536"/>
            <a:ext cx="2007676" cy="1733902"/>
          </a:xfrm>
          <a:prstGeom prst="rect">
            <a:avLst/>
          </a:prstGeom>
          <a:ln>
            <a:noFill/>
          </a:ln>
          <a:effectLst>
            <a:outerShdw blurRad="292100" dist="139700" dir="2700000" algn="tl" rotWithShape="0">
              <a:srgbClr val="333333">
                <a:alpha val="65000"/>
              </a:srgbClr>
            </a:outerShdw>
          </a:effectLst>
        </p:spPr>
      </p:pic>
      <p:pic>
        <p:nvPicPr>
          <p:cNvPr id="10" name="Picture 13">
            <a:extLst>
              <a:ext uri="{FF2B5EF4-FFF2-40B4-BE49-F238E27FC236}">
                <a16:creationId xmlns:a16="http://schemas.microsoft.com/office/drawing/2014/main" id="{C70E0EFD-EE00-4653-BDF1-3716EF24216B}"/>
              </a:ext>
            </a:extLst>
          </p:cNvPr>
          <p:cNvPicPr>
            <a:picLocks noChangeAspect="1"/>
          </p:cNvPicPr>
          <p:nvPr/>
        </p:nvPicPr>
        <p:blipFill>
          <a:blip r:embed="rId5"/>
          <a:stretch>
            <a:fillRect/>
          </a:stretch>
        </p:blipFill>
        <p:spPr>
          <a:xfrm>
            <a:off x="5877821" y="5181096"/>
            <a:ext cx="6432256" cy="1084151"/>
          </a:xfrm>
          <a:prstGeom prst="rect">
            <a:avLst/>
          </a:prstGeom>
        </p:spPr>
      </p:pic>
      <p:pic>
        <p:nvPicPr>
          <p:cNvPr id="11" name="Picture 9">
            <a:extLst>
              <a:ext uri="{FF2B5EF4-FFF2-40B4-BE49-F238E27FC236}">
                <a16:creationId xmlns:a16="http://schemas.microsoft.com/office/drawing/2014/main" id="{401856F7-0584-4950-9A75-C0CFC786CF87}"/>
              </a:ext>
            </a:extLst>
          </p:cNvPr>
          <p:cNvPicPr/>
          <p:nvPr/>
        </p:nvPicPr>
        <p:blipFill rotWithShape="1">
          <a:blip r:embed="rId6" cstate="print">
            <a:extLst>
              <a:ext uri="{28A0092B-C50C-407E-A947-70E740481C1C}">
                <a14:useLocalDpi xmlns:a14="http://schemas.microsoft.com/office/drawing/2010/main" val="0"/>
              </a:ext>
            </a:extLst>
          </a:blip>
          <a:srcRect l="6558" t="10206" r="8639" b="4144"/>
          <a:stretch/>
        </p:blipFill>
        <p:spPr bwMode="auto">
          <a:xfrm>
            <a:off x="8954319" y="1056640"/>
            <a:ext cx="3034481" cy="1975202"/>
          </a:xfrm>
          <a:prstGeom prst="rect">
            <a:avLst/>
          </a:prstGeom>
          <a:noFill/>
          <a:ln>
            <a:noFill/>
          </a:ln>
          <a:extLst>
            <a:ext uri="{53640926-AAD7-44D8-BBD7-CCE9431645EC}">
              <a14:shadowObscured xmlns:a14="http://schemas.microsoft.com/office/drawing/2010/main"/>
            </a:ext>
          </a:extLst>
        </p:spPr>
      </p:pic>
      <p:sp>
        <p:nvSpPr>
          <p:cNvPr id="13" name="文本框 12">
            <a:extLst>
              <a:ext uri="{FF2B5EF4-FFF2-40B4-BE49-F238E27FC236}">
                <a16:creationId xmlns:a16="http://schemas.microsoft.com/office/drawing/2014/main" id="{791FFB9B-C39E-4A1E-AB38-1061F9A160BA}"/>
              </a:ext>
            </a:extLst>
          </p:cNvPr>
          <p:cNvSpPr txBox="1"/>
          <p:nvPr/>
        </p:nvSpPr>
        <p:spPr>
          <a:xfrm>
            <a:off x="8578088" y="4515966"/>
            <a:ext cx="1199896" cy="307777"/>
          </a:xfrm>
          <a:prstGeom prst="rect">
            <a:avLst/>
          </a:prstGeom>
          <a:noFill/>
        </p:spPr>
        <p:txBody>
          <a:bodyPr wrap="square">
            <a:spAutoFit/>
          </a:bodyPr>
          <a:lstStyle/>
          <a:p>
            <a:r>
              <a:rPr lang="zh-CN" altLang="en-US" sz="1400" dirty="0"/>
              <a:t>发射度测量</a:t>
            </a:r>
            <a:endParaRPr lang="en-US" altLang="zh-CN" sz="1400" dirty="0"/>
          </a:p>
        </p:txBody>
      </p:sp>
      <p:sp>
        <p:nvSpPr>
          <p:cNvPr id="14" name="文本框 13">
            <a:extLst>
              <a:ext uri="{FF2B5EF4-FFF2-40B4-BE49-F238E27FC236}">
                <a16:creationId xmlns:a16="http://schemas.microsoft.com/office/drawing/2014/main" id="{B76F9272-0D02-4022-957C-998BD34A2479}"/>
              </a:ext>
            </a:extLst>
          </p:cNvPr>
          <p:cNvSpPr txBox="1"/>
          <p:nvPr/>
        </p:nvSpPr>
        <p:spPr>
          <a:xfrm>
            <a:off x="10440416" y="4873319"/>
            <a:ext cx="1400034" cy="307777"/>
          </a:xfrm>
          <a:prstGeom prst="rect">
            <a:avLst/>
          </a:prstGeom>
          <a:noFill/>
        </p:spPr>
        <p:txBody>
          <a:bodyPr wrap="square">
            <a:spAutoFit/>
          </a:bodyPr>
          <a:lstStyle/>
          <a:p>
            <a:r>
              <a:rPr lang="zh-CN" altLang="en-US" sz="1400" dirty="0"/>
              <a:t>能量</a:t>
            </a:r>
            <a:r>
              <a:rPr lang="en-US" altLang="zh-CN" sz="1400" dirty="0"/>
              <a:t>/</a:t>
            </a:r>
            <a:r>
              <a:rPr lang="zh-CN" altLang="en-US" sz="1400" dirty="0"/>
              <a:t>能散测量</a:t>
            </a:r>
            <a:endParaRPr lang="en-US" altLang="zh-CN" sz="1400" dirty="0"/>
          </a:p>
        </p:txBody>
      </p:sp>
      <p:sp>
        <p:nvSpPr>
          <p:cNvPr id="15" name="文本框 14">
            <a:extLst>
              <a:ext uri="{FF2B5EF4-FFF2-40B4-BE49-F238E27FC236}">
                <a16:creationId xmlns:a16="http://schemas.microsoft.com/office/drawing/2014/main" id="{AFB940EE-0F15-4728-A551-BFCDD9728319}"/>
              </a:ext>
            </a:extLst>
          </p:cNvPr>
          <p:cNvSpPr txBox="1"/>
          <p:nvPr/>
        </p:nvSpPr>
        <p:spPr>
          <a:xfrm>
            <a:off x="10758424" y="2517615"/>
            <a:ext cx="1199896" cy="307777"/>
          </a:xfrm>
          <a:prstGeom prst="rect">
            <a:avLst/>
          </a:prstGeom>
          <a:noFill/>
        </p:spPr>
        <p:txBody>
          <a:bodyPr wrap="square">
            <a:spAutoFit/>
          </a:bodyPr>
          <a:lstStyle/>
          <a:p>
            <a:r>
              <a:rPr lang="zh-CN" altLang="en-US" sz="1400" dirty="0"/>
              <a:t>相位扫描</a:t>
            </a:r>
            <a:endParaRPr lang="en-US" altLang="zh-CN" sz="1400" dirty="0"/>
          </a:p>
        </p:txBody>
      </p:sp>
      <p:sp>
        <p:nvSpPr>
          <p:cNvPr id="16" name="矩形 15">
            <a:extLst>
              <a:ext uri="{FF2B5EF4-FFF2-40B4-BE49-F238E27FC236}">
                <a16:creationId xmlns:a16="http://schemas.microsoft.com/office/drawing/2014/main" id="{8857034D-0DA5-48C8-9062-4C347E335E8B}"/>
              </a:ext>
            </a:extLst>
          </p:cNvPr>
          <p:cNvSpPr/>
          <p:nvPr/>
        </p:nvSpPr>
        <p:spPr>
          <a:xfrm>
            <a:off x="7152640" y="1381975"/>
            <a:ext cx="1487425" cy="17269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25405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内容占位符 9">
            <a:extLst>
              <a:ext uri="{FF2B5EF4-FFF2-40B4-BE49-F238E27FC236}">
                <a16:creationId xmlns:a16="http://schemas.microsoft.com/office/drawing/2014/main" id="{F8167061-B5EC-4F95-B733-71E4F018BA1A}"/>
              </a:ext>
            </a:extLst>
          </p:cNvPr>
          <p:cNvPicPr>
            <a:picLocks noGrp="1" noChangeAspect="1"/>
          </p:cNvPicPr>
          <p:nvPr>
            <p:ph idx="1"/>
          </p:nvPr>
        </p:nvPicPr>
        <p:blipFill>
          <a:blip r:embed="rId2"/>
          <a:stretch>
            <a:fillRect/>
          </a:stretch>
        </p:blipFill>
        <p:spPr>
          <a:xfrm>
            <a:off x="32512" y="974280"/>
            <a:ext cx="9688512" cy="4803775"/>
          </a:xfrm>
        </p:spPr>
      </p:pic>
      <p:sp>
        <p:nvSpPr>
          <p:cNvPr id="3" name="标题 2">
            <a:extLst>
              <a:ext uri="{FF2B5EF4-FFF2-40B4-BE49-F238E27FC236}">
                <a16:creationId xmlns:a16="http://schemas.microsoft.com/office/drawing/2014/main" id="{EE91FB52-28F9-4FF2-AA42-223E1337C6DA}"/>
              </a:ext>
            </a:extLst>
          </p:cNvPr>
          <p:cNvSpPr>
            <a:spLocks noGrp="1"/>
          </p:cNvSpPr>
          <p:nvPr>
            <p:ph type="title"/>
          </p:nvPr>
        </p:nvSpPr>
        <p:spPr/>
        <p:txBody>
          <a:bodyPr/>
          <a:lstStyle/>
          <a:p>
            <a:r>
              <a:rPr lang="zh-CN" altLang="en-US" dirty="0"/>
              <a:t>加速器物理准备</a:t>
            </a:r>
          </a:p>
        </p:txBody>
      </p:sp>
      <p:pic>
        <p:nvPicPr>
          <p:cNvPr id="4" name="图片 3">
            <a:extLst>
              <a:ext uri="{FF2B5EF4-FFF2-40B4-BE49-F238E27FC236}">
                <a16:creationId xmlns:a16="http://schemas.microsoft.com/office/drawing/2014/main" id="{F64D4155-8F13-4144-AC22-E2BDE4EE170C}"/>
              </a:ext>
            </a:extLst>
          </p:cNvPr>
          <p:cNvPicPr>
            <a:picLocks noChangeAspect="1"/>
          </p:cNvPicPr>
          <p:nvPr/>
        </p:nvPicPr>
        <p:blipFill>
          <a:blip r:embed="rId3"/>
          <a:stretch>
            <a:fillRect/>
          </a:stretch>
        </p:blipFill>
        <p:spPr>
          <a:xfrm>
            <a:off x="954072" y="3122214"/>
            <a:ext cx="4849320" cy="3060738"/>
          </a:xfrm>
          <a:prstGeom prst="rect">
            <a:avLst/>
          </a:prstGeom>
          <a:ln>
            <a:noFill/>
          </a:ln>
          <a:effectLst>
            <a:outerShdw blurRad="292100" dist="139700" dir="2700000" algn="tl" rotWithShape="0">
              <a:srgbClr val="333333">
                <a:alpha val="65000"/>
              </a:srgbClr>
            </a:outerShdw>
          </a:effectLst>
        </p:spPr>
      </p:pic>
      <p:sp>
        <p:nvSpPr>
          <p:cNvPr id="11" name="矩形 10">
            <a:extLst>
              <a:ext uri="{FF2B5EF4-FFF2-40B4-BE49-F238E27FC236}">
                <a16:creationId xmlns:a16="http://schemas.microsoft.com/office/drawing/2014/main" id="{CDDF4C90-02A2-4796-9AB9-F02B1DEF15C2}"/>
              </a:ext>
            </a:extLst>
          </p:cNvPr>
          <p:cNvSpPr/>
          <p:nvPr/>
        </p:nvSpPr>
        <p:spPr>
          <a:xfrm>
            <a:off x="6616192" y="3275584"/>
            <a:ext cx="2328672" cy="1320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175F1EEA-977E-46E9-94EF-6FEAACD4B935}"/>
              </a:ext>
            </a:extLst>
          </p:cNvPr>
          <p:cNvSpPr txBox="1"/>
          <p:nvPr/>
        </p:nvSpPr>
        <p:spPr>
          <a:xfrm>
            <a:off x="6051079" y="4596384"/>
            <a:ext cx="5722329" cy="1622624"/>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b="1" dirty="0">
                <a:solidFill>
                  <a:srgbClr val="C00000"/>
                </a:solidFill>
              </a:rPr>
              <a:t>完成虚拟加速器搭建</a:t>
            </a:r>
            <a:endParaRPr lang="en-US" altLang="zh-CN" b="1" dirty="0">
              <a:solidFill>
                <a:srgbClr val="C00000"/>
              </a:solidFill>
            </a:endParaRPr>
          </a:p>
          <a:p>
            <a:pPr marL="285750" indent="-285750">
              <a:lnSpc>
                <a:spcPct val="150000"/>
              </a:lnSpc>
              <a:buFont typeface="Wingdings" panose="05000000000000000000" pitchFamily="2" charset="2"/>
              <a:buChar char="Ø"/>
            </a:pPr>
            <a:r>
              <a:rPr lang="zh-CN" altLang="en-US" b="1" dirty="0">
                <a:solidFill>
                  <a:srgbClr val="C00000"/>
                </a:solidFill>
              </a:rPr>
              <a:t>完成调束软件的测试</a:t>
            </a:r>
            <a:endParaRPr lang="en-US" altLang="zh-CN" b="1" dirty="0">
              <a:solidFill>
                <a:srgbClr val="C00000"/>
              </a:solidFill>
            </a:endParaRPr>
          </a:p>
          <a:p>
            <a:pPr marL="742950" lvl="1" indent="-285750">
              <a:lnSpc>
                <a:spcPct val="150000"/>
              </a:lnSpc>
              <a:buFont typeface="Wingdings" panose="05000000000000000000" pitchFamily="2" charset="2"/>
              <a:buChar char="Ø"/>
            </a:pPr>
            <a:r>
              <a:rPr lang="zh-CN" altLang="en-US" sz="1600" b="1" dirty="0">
                <a:solidFill>
                  <a:srgbClr val="0070C0"/>
                </a:solidFill>
              </a:rPr>
              <a:t>基于物理量电源控制、发射度测量、能量</a:t>
            </a:r>
            <a:r>
              <a:rPr lang="en-US" altLang="zh-CN" sz="1600" b="1" dirty="0">
                <a:solidFill>
                  <a:srgbClr val="0070C0"/>
                </a:solidFill>
              </a:rPr>
              <a:t>/</a:t>
            </a:r>
            <a:r>
              <a:rPr lang="zh-CN" altLang="en-US" sz="1600" b="1" dirty="0">
                <a:solidFill>
                  <a:srgbClr val="0070C0"/>
                </a:solidFill>
              </a:rPr>
              <a:t>能散测量、轨道校正、</a:t>
            </a:r>
            <a:r>
              <a:rPr lang="en-US" altLang="zh-CN" sz="1600" b="1" dirty="0">
                <a:solidFill>
                  <a:srgbClr val="0070C0"/>
                </a:solidFill>
              </a:rPr>
              <a:t>BBA</a:t>
            </a:r>
            <a:r>
              <a:rPr lang="zh-CN" altLang="en-US" sz="1600" b="1" dirty="0">
                <a:solidFill>
                  <a:srgbClr val="0070C0"/>
                </a:solidFill>
              </a:rPr>
              <a:t>、相位扫描、传输效率等</a:t>
            </a:r>
            <a:endParaRPr lang="en-US" altLang="zh-CN" sz="1600" b="1" dirty="0">
              <a:solidFill>
                <a:srgbClr val="0070C0"/>
              </a:solidFill>
            </a:endParaRPr>
          </a:p>
        </p:txBody>
      </p:sp>
    </p:spTree>
    <p:extLst>
      <p:ext uri="{BB962C8B-B14F-4D97-AF65-F5344CB8AC3E}">
        <p14:creationId xmlns:p14="http://schemas.microsoft.com/office/powerpoint/2010/main" val="962102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D0846F2-A419-41B3-BB12-628EF543CFB6}"/>
              </a:ext>
            </a:extLst>
          </p:cNvPr>
          <p:cNvSpPr>
            <a:spLocks noGrp="1"/>
          </p:cNvSpPr>
          <p:nvPr>
            <p:ph type="title"/>
          </p:nvPr>
        </p:nvSpPr>
        <p:spPr/>
        <p:txBody>
          <a:bodyPr/>
          <a:lstStyle/>
          <a:p>
            <a:r>
              <a:rPr lang="zh-CN" altLang="en-US" dirty="0"/>
              <a:t>加速器物理准备</a:t>
            </a:r>
          </a:p>
        </p:txBody>
      </p:sp>
      <p:pic>
        <p:nvPicPr>
          <p:cNvPr id="8" name="内容占位符 4">
            <a:extLst>
              <a:ext uri="{FF2B5EF4-FFF2-40B4-BE49-F238E27FC236}">
                <a16:creationId xmlns:a16="http://schemas.microsoft.com/office/drawing/2014/main" id="{249A707B-8285-46F6-995F-C114B8153C81}"/>
              </a:ext>
            </a:extLst>
          </p:cNvPr>
          <p:cNvPicPr>
            <a:picLocks noGrp="1" noChangeAspect="1"/>
          </p:cNvPicPr>
          <p:nvPr>
            <p:ph idx="1"/>
          </p:nvPr>
        </p:nvPicPr>
        <p:blipFill>
          <a:blip r:embed="rId2"/>
          <a:stretch>
            <a:fillRect/>
          </a:stretch>
        </p:blipFill>
        <p:spPr>
          <a:xfrm>
            <a:off x="48285" y="1027112"/>
            <a:ext cx="8794953" cy="4803775"/>
          </a:xfrm>
        </p:spPr>
      </p:pic>
      <p:pic>
        <p:nvPicPr>
          <p:cNvPr id="9" name="图片 8">
            <a:extLst>
              <a:ext uri="{FF2B5EF4-FFF2-40B4-BE49-F238E27FC236}">
                <a16:creationId xmlns:a16="http://schemas.microsoft.com/office/drawing/2014/main" id="{9DADCCF1-A4F5-4164-BAD1-ADA6C0FCE08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5487" y="3879906"/>
            <a:ext cx="3765233" cy="2209165"/>
          </a:xfrm>
          <a:prstGeom prst="rect">
            <a:avLst/>
          </a:prstGeom>
          <a:noFill/>
          <a:ln>
            <a:noFill/>
          </a:ln>
        </p:spPr>
      </p:pic>
      <p:sp>
        <p:nvSpPr>
          <p:cNvPr id="10" name="矩形 9">
            <a:extLst>
              <a:ext uri="{FF2B5EF4-FFF2-40B4-BE49-F238E27FC236}">
                <a16:creationId xmlns:a16="http://schemas.microsoft.com/office/drawing/2014/main" id="{A0360EB6-D3F3-47D2-9E58-8B9D9EAE524E}"/>
              </a:ext>
            </a:extLst>
          </p:cNvPr>
          <p:cNvSpPr/>
          <p:nvPr/>
        </p:nvSpPr>
        <p:spPr>
          <a:xfrm>
            <a:off x="4445761" y="3145536"/>
            <a:ext cx="1560831" cy="829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42A8D349-9963-430E-AC4D-3DE2CAEEF1FE}"/>
              </a:ext>
            </a:extLst>
          </p:cNvPr>
          <p:cNvSpPr txBox="1"/>
          <p:nvPr/>
        </p:nvSpPr>
        <p:spPr>
          <a:xfrm>
            <a:off x="8501888" y="5421622"/>
            <a:ext cx="2970784" cy="307777"/>
          </a:xfrm>
          <a:prstGeom prst="rect">
            <a:avLst/>
          </a:prstGeom>
          <a:noFill/>
        </p:spPr>
        <p:txBody>
          <a:bodyPr wrap="square">
            <a:spAutoFit/>
          </a:bodyPr>
          <a:lstStyle/>
          <a:p>
            <a:r>
              <a:rPr lang="zh-CN" altLang="zh-CN" sz="1400" dirty="0">
                <a:effectLst/>
                <a:latin typeface="Calibri" panose="020F0502020204030204" pitchFamily="34" charset="0"/>
                <a:ea typeface="宋体" panose="02010600030101010101" pitchFamily="2" charset="-122"/>
                <a:cs typeface="Times New Roman" panose="02020603050405020304" pitchFamily="18" charset="0"/>
              </a:rPr>
              <a:t>螺线管纵向磁场场型分布</a:t>
            </a:r>
            <a:endParaRPr lang="zh-CN" altLang="en-US" sz="1400" dirty="0"/>
          </a:p>
        </p:txBody>
      </p:sp>
      <p:pic>
        <p:nvPicPr>
          <p:cNvPr id="13" name="图片 12">
            <a:extLst>
              <a:ext uri="{FF2B5EF4-FFF2-40B4-BE49-F238E27FC236}">
                <a16:creationId xmlns:a16="http://schemas.microsoft.com/office/drawing/2014/main" id="{AD65AA65-4B4D-43F5-82B6-0081AB530EF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7279" y="4623491"/>
            <a:ext cx="4319905" cy="1465580"/>
          </a:xfrm>
          <a:prstGeom prst="rect">
            <a:avLst/>
          </a:prstGeom>
          <a:noFill/>
          <a:ln>
            <a:noFill/>
          </a:ln>
        </p:spPr>
      </p:pic>
      <p:pic>
        <p:nvPicPr>
          <p:cNvPr id="14" name="图片 13">
            <a:extLst>
              <a:ext uri="{FF2B5EF4-FFF2-40B4-BE49-F238E27FC236}">
                <a16:creationId xmlns:a16="http://schemas.microsoft.com/office/drawing/2014/main" id="{26F5D2FC-2308-4D7E-BB18-9D3D7398397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030" y="3993571"/>
            <a:ext cx="3147505" cy="2086356"/>
          </a:xfrm>
          <a:prstGeom prst="rect">
            <a:avLst/>
          </a:prstGeom>
          <a:noFill/>
          <a:ln>
            <a:noFill/>
          </a:ln>
        </p:spPr>
      </p:pic>
      <p:sp>
        <p:nvSpPr>
          <p:cNvPr id="15" name="文本框 14">
            <a:extLst>
              <a:ext uri="{FF2B5EF4-FFF2-40B4-BE49-F238E27FC236}">
                <a16:creationId xmlns:a16="http://schemas.microsoft.com/office/drawing/2014/main" id="{7845F86E-BF33-41BE-A413-97FCE7B1BCE4}"/>
              </a:ext>
            </a:extLst>
          </p:cNvPr>
          <p:cNvSpPr txBox="1"/>
          <p:nvPr/>
        </p:nvSpPr>
        <p:spPr>
          <a:xfrm>
            <a:off x="766064" y="6037318"/>
            <a:ext cx="2460752" cy="307777"/>
          </a:xfrm>
          <a:prstGeom prst="rect">
            <a:avLst/>
          </a:prstGeom>
          <a:noFill/>
        </p:spPr>
        <p:txBody>
          <a:bodyPr wrap="square">
            <a:spAutoFit/>
          </a:bodyPr>
          <a:lstStyle/>
          <a:p>
            <a:r>
              <a:rPr lang="zh-CN" altLang="en-US" sz="1400" dirty="0">
                <a:effectLst/>
                <a:latin typeface="Calibri" panose="020F0502020204030204" pitchFamily="34" charset="0"/>
                <a:ea typeface="宋体" panose="02010600030101010101" pitchFamily="2" charset="-122"/>
                <a:cs typeface="Times New Roman" panose="02020603050405020304" pitchFamily="18" charset="0"/>
              </a:rPr>
              <a:t>补偿线圈抵消</a:t>
            </a:r>
            <a:r>
              <a:rPr lang="en-US" altLang="zh-CN" sz="1400" dirty="0">
                <a:effectLst/>
                <a:latin typeface="Calibri" panose="020F0502020204030204" pitchFamily="34" charset="0"/>
                <a:ea typeface="宋体" panose="02010600030101010101" pitchFamily="2" charset="-122"/>
                <a:cs typeface="Times New Roman" panose="02020603050405020304" pitchFamily="18" charset="0"/>
              </a:rPr>
              <a:t>AM1</a:t>
            </a:r>
            <a:r>
              <a:rPr lang="zh-CN" altLang="en-US" sz="1400" dirty="0">
                <a:effectLst/>
                <a:latin typeface="Calibri" panose="020F0502020204030204" pitchFamily="34" charset="0"/>
                <a:ea typeface="宋体" panose="02010600030101010101" pitchFamily="2" charset="-122"/>
                <a:cs typeface="Times New Roman" panose="02020603050405020304" pitchFamily="18" charset="0"/>
              </a:rPr>
              <a:t>剩磁影响</a:t>
            </a:r>
            <a:endParaRPr lang="zh-CN" altLang="en-US" sz="1400" dirty="0"/>
          </a:p>
        </p:txBody>
      </p:sp>
      <p:sp>
        <p:nvSpPr>
          <p:cNvPr id="16" name="文本框 15">
            <a:extLst>
              <a:ext uri="{FF2B5EF4-FFF2-40B4-BE49-F238E27FC236}">
                <a16:creationId xmlns:a16="http://schemas.microsoft.com/office/drawing/2014/main" id="{8328F8AB-C6F4-4948-97CE-54BFF3D48787}"/>
              </a:ext>
            </a:extLst>
          </p:cNvPr>
          <p:cNvSpPr txBox="1"/>
          <p:nvPr/>
        </p:nvSpPr>
        <p:spPr>
          <a:xfrm>
            <a:off x="5047488" y="6037317"/>
            <a:ext cx="2460752" cy="307777"/>
          </a:xfrm>
          <a:prstGeom prst="rect">
            <a:avLst/>
          </a:prstGeom>
          <a:noFill/>
        </p:spPr>
        <p:txBody>
          <a:bodyPr wrap="square">
            <a:spAutoFit/>
          </a:bodyPr>
          <a:lstStyle/>
          <a:p>
            <a:r>
              <a:rPr lang="zh-CN" altLang="en-US" sz="1400" dirty="0">
                <a:effectLst/>
                <a:latin typeface="Calibri" panose="020F0502020204030204" pitchFamily="34" charset="0"/>
                <a:ea typeface="宋体" panose="02010600030101010101" pitchFamily="2" charset="-122"/>
                <a:cs typeface="Times New Roman" panose="02020603050405020304" pitchFamily="18" charset="0"/>
              </a:rPr>
              <a:t>分析磁铁</a:t>
            </a:r>
            <a:r>
              <a:rPr lang="en-US" altLang="zh-CN" sz="1400" dirty="0">
                <a:effectLst/>
                <a:latin typeface="Calibri" panose="020F0502020204030204" pitchFamily="34" charset="0"/>
                <a:ea typeface="宋体" panose="02010600030101010101" pitchFamily="2" charset="-122"/>
                <a:cs typeface="Times New Roman" panose="02020603050405020304" pitchFamily="18" charset="0"/>
              </a:rPr>
              <a:t>AM2</a:t>
            </a:r>
            <a:r>
              <a:rPr lang="zh-CN" altLang="en-US" sz="1400" dirty="0">
                <a:effectLst/>
                <a:latin typeface="Calibri" panose="020F0502020204030204" pitchFamily="34" charset="0"/>
                <a:ea typeface="宋体" panose="02010600030101010101" pitchFamily="2" charset="-122"/>
                <a:cs typeface="Times New Roman" panose="02020603050405020304" pitchFamily="18" charset="0"/>
              </a:rPr>
              <a:t>的励磁曲线</a:t>
            </a:r>
            <a:endParaRPr lang="zh-CN" altLang="en-US" sz="1400" dirty="0"/>
          </a:p>
        </p:txBody>
      </p:sp>
    </p:spTree>
    <p:extLst>
      <p:ext uri="{BB962C8B-B14F-4D97-AF65-F5344CB8AC3E}">
        <p14:creationId xmlns:p14="http://schemas.microsoft.com/office/powerpoint/2010/main" val="2099722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内容占位符 19">
            <a:extLst>
              <a:ext uri="{FF2B5EF4-FFF2-40B4-BE49-F238E27FC236}">
                <a16:creationId xmlns:a16="http://schemas.microsoft.com/office/drawing/2014/main" id="{7C543C27-4B72-4ECD-8E07-DCBD3D4B057D}"/>
              </a:ext>
            </a:extLst>
          </p:cNvPr>
          <p:cNvPicPr>
            <a:picLocks noGrp="1" noChangeAspect="1"/>
          </p:cNvPicPr>
          <p:nvPr>
            <p:ph idx="1"/>
          </p:nvPr>
        </p:nvPicPr>
        <p:blipFill>
          <a:blip r:embed="rId2"/>
          <a:stretch>
            <a:fillRect/>
          </a:stretch>
        </p:blipFill>
        <p:spPr>
          <a:xfrm>
            <a:off x="40104" y="975741"/>
            <a:ext cx="8794953" cy="4803775"/>
          </a:xfrm>
        </p:spPr>
      </p:pic>
      <p:sp>
        <p:nvSpPr>
          <p:cNvPr id="3" name="标题 2">
            <a:extLst>
              <a:ext uri="{FF2B5EF4-FFF2-40B4-BE49-F238E27FC236}">
                <a16:creationId xmlns:a16="http://schemas.microsoft.com/office/drawing/2014/main" id="{1B1749E0-752E-4A3F-91A5-A72FBFE4FB7E}"/>
              </a:ext>
            </a:extLst>
          </p:cNvPr>
          <p:cNvSpPr>
            <a:spLocks noGrp="1"/>
          </p:cNvSpPr>
          <p:nvPr>
            <p:ph type="title"/>
          </p:nvPr>
        </p:nvSpPr>
        <p:spPr/>
        <p:txBody>
          <a:bodyPr/>
          <a:lstStyle/>
          <a:p>
            <a:r>
              <a:rPr lang="zh-CN" altLang="en-US" dirty="0"/>
              <a:t>加速器物理准备</a:t>
            </a:r>
          </a:p>
        </p:txBody>
      </p:sp>
      <p:pic>
        <p:nvPicPr>
          <p:cNvPr id="6" name="图片 5">
            <a:extLst>
              <a:ext uri="{FF2B5EF4-FFF2-40B4-BE49-F238E27FC236}">
                <a16:creationId xmlns:a16="http://schemas.microsoft.com/office/drawing/2014/main" id="{FA1403C1-5F4A-4669-8230-0B25029C1E4B}"/>
              </a:ext>
            </a:extLst>
          </p:cNvPr>
          <p:cNvPicPr>
            <a:picLocks noChangeAspect="1"/>
          </p:cNvPicPr>
          <p:nvPr/>
        </p:nvPicPr>
        <p:blipFill>
          <a:blip r:embed="rId3"/>
          <a:stretch>
            <a:fillRect/>
          </a:stretch>
        </p:blipFill>
        <p:spPr>
          <a:xfrm>
            <a:off x="8644873" y="1576839"/>
            <a:ext cx="3429364" cy="2021825"/>
          </a:xfrm>
          <a:prstGeom prst="rect">
            <a:avLst/>
          </a:prstGeom>
          <a:ln>
            <a:noFill/>
          </a:ln>
          <a:effectLst>
            <a:outerShdw blurRad="292100" dist="139700" dir="2700000" algn="tl" rotWithShape="0">
              <a:srgbClr val="333333">
                <a:alpha val="65000"/>
              </a:srgbClr>
            </a:outerShdw>
          </a:effectLst>
        </p:spPr>
      </p:pic>
      <p:sp>
        <p:nvSpPr>
          <p:cNvPr id="7" name="矩形 6">
            <a:extLst>
              <a:ext uri="{FF2B5EF4-FFF2-40B4-BE49-F238E27FC236}">
                <a16:creationId xmlns:a16="http://schemas.microsoft.com/office/drawing/2014/main" id="{9AAB58BE-821F-4930-A144-805A29D1DB96}"/>
              </a:ext>
            </a:extLst>
          </p:cNvPr>
          <p:cNvSpPr/>
          <p:nvPr/>
        </p:nvSpPr>
        <p:spPr>
          <a:xfrm>
            <a:off x="2820416" y="2987040"/>
            <a:ext cx="1426464" cy="10199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BB0E260E-A90A-470C-B5D5-4306E7AF5F8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144137" y="3828289"/>
            <a:ext cx="3936792" cy="2381822"/>
          </a:xfrm>
          <a:prstGeom prst="rect">
            <a:avLst/>
          </a:prstGeom>
          <a:ln>
            <a:noFill/>
          </a:ln>
          <a:effectLst>
            <a:outerShdw blurRad="292100" dist="139700" dir="2700000" algn="tl" rotWithShape="0">
              <a:srgbClr val="333333">
                <a:alpha val="65000"/>
              </a:srgbClr>
            </a:outerShdw>
          </a:effectLst>
        </p:spPr>
      </p:pic>
      <p:pic>
        <p:nvPicPr>
          <p:cNvPr id="13" name="图片 12">
            <a:extLst>
              <a:ext uri="{FF2B5EF4-FFF2-40B4-BE49-F238E27FC236}">
                <a16:creationId xmlns:a16="http://schemas.microsoft.com/office/drawing/2014/main" id="{D1176475-4DC8-4D8D-8935-B051137A81F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78447" y="4299712"/>
            <a:ext cx="3499011" cy="1944180"/>
          </a:xfrm>
          <a:prstGeom prst="rect">
            <a:avLst/>
          </a:prstGeom>
          <a:noFill/>
          <a:ln>
            <a:noFill/>
          </a:ln>
        </p:spPr>
      </p:pic>
      <p:sp>
        <p:nvSpPr>
          <p:cNvPr id="11" name="文本框 10">
            <a:extLst>
              <a:ext uri="{FF2B5EF4-FFF2-40B4-BE49-F238E27FC236}">
                <a16:creationId xmlns:a16="http://schemas.microsoft.com/office/drawing/2014/main" id="{0A1624BC-1696-42B6-A959-6D1C948DCB56}"/>
              </a:ext>
            </a:extLst>
          </p:cNvPr>
          <p:cNvSpPr txBox="1"/>
          <p:nvPr/>
        </p:nvSpPr>
        <p:spPr>
          <a:xfrm>
            <a:off x="2144348" y="4333156"/>
            <a:ext cx="1820672" cy="332592"/>
          </a:xfrm>
          <a:prstGeom prst="rect">
            <a:avLst/>
          </a:prstGeom>
          <a:noFill/>
        </p:spPr>
        <p:txBody>
          <a:bodyPr wrap="square">
            <a:spAutoFit/>
          </a:bodyPr>
          <a:lstStyle/>
          <a:p>
            <a:pPr>
              <a:lnSpc>
                <a:spcPct val="120000"/>
              </a:lnSpc>
              <a:spcBef>
                <a:spcPts val="0"/>
              </a:spcBef>
            </a:pPr>
            <a:r>
              <a:rPr lang="en-US" altLang="zh-CN" sz="1400" dirty="0"/>
              <a:t>BPM </a:t>
            </a:r>
            <a:r>
              <a:rPr lang="zh-CN" altLang="en-US" sz="1400" dirty="0"/>
              <a:t>测量束长（百</a:t>
            </a:r>
            <a:r>
              <a:rPr lang="en-US" altLang="zh-CN" sz="1400" dirty="0" err="1"/>
              <a:t>ps</a:t>
            </a:r>
            <a:r>
              <a:rPr lang="zh-CN" altLang="en-US" sz="1400" dirty="0"/>
              <a:t>）</a:t>
            </a:r>
            <a:endParaRPr lang="en-US" altLang="zh-CN" sz="1400" dirty="0"/>
          </a:p>
        </p:txBody>
      </p:sp>
      <p:pic>
        <p:nvPicPr>
          <p:cNvPr id="14" name="图片 13">
            <a:extLst>
              <a:ext uri="{FF2B5EF4-FFF2-40B4-BE49-F238E27FC236}">
                <a16:creationId xmlns:a16="http://schemas.microsoft.com/office/drawing/2014/main" id="{2724EC1B-E468-4EAB-A66E-4EB3A3766C8B}"/>
              </a:ext>
            </a:extLst>
          </p:cNvPr>
          <p:cNvPicPr/>
          <p:nvPr/>
        </p:nvPicPr>
        <p:blipFill>
          <a:blip r:embed="rId6"/>
          <a:stretch>
            <a:fillRect/>
          </a:stretch>
        </p:blipFill>
        <p:spPr>
          <a:xfrm>
            <a:off x="145768" y="2587752"/>
            <a:ext cx="2197544" cy="1682496"/>
          </a:xfrm>
          <a:prstGeom prst="rect">
            <a:avLst/>
          </a:prstGeom>
        </p:spPr>
      </p:pic>
      <p:pic>
        <p:nvPicPr>
          <p:cNvPr id="16" name="图片 15">
            <a:extLst>
              <a:ext uri="{FF2B5EF4-FFF2-40B4-BE49-F238E27FC236}">
                <a16:creationId xmlns:a16="http://schemas.microsoft.com/office/drawing/2014/main" id="{805B1540-AC02-4498-BC80-E38654D8E0DC}"/>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965020" y="4538508"/>
            <a:ext cx="3963844" cy="1705384"/>
          </a:xfrm>
          <a:prstGeom prst="rect">
            <a:avLst/>
          </a:prstGeom>
          <a:noFill/>
          <a:ln>
            <a:noFill/>
          </a:ln>
        </p:spPr>
      </p:pic>
    </p:spTree>
    <p:extLst>
      <p:ext uri="{BB962C8B-B14F-4D97-AF65-F5344CB8AC3E}">
        <p14:creationId xmlns:p14="http://schemas.microsoft.com/office/powerpoint/2010/main" val="2386330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内容占位符 10">
            <a:extLst>
              <a:ext uri="{FF2B5EF4-FFF2-40B4-BE49-F238E27FC236}">
                <a16:creationId xmlns:a16="http://schemas.microsoft.com/office/drawing/2014/main" id="{62AD2ADF-FFDA-4317-A574-E5252128CEB6}"/>
              </a:ext>
            </a:extLst>
          </p:cNvPr>
          <p:cNvPicPr>
            <a:picLocks noGrp="1" noChangeAspect="1"/>
          </p:cNvPicPr>
          <p:nvPr>
            <p:ph idx="1"/>
          </p:nvPr>
        </p:nvPicPr>
        <p:blipFill>
          <a:blip r:embed="rId2"/>
          <a:stretch>
            <a:fillRect/>
          </a:stretch>
        </p:blipFill>
        <p:spPr>
          <a:xfrm>
            <a:off x="44221" y="973963"/>
            <a:ext cx="8794953" cy="4803775"/>
          </a:xfrm>
        </p:spPr>
      </p:pic>
      <p:sp>
        <p:nvSpPr>
          <p:cNvPr id="3" name="标题 2">
            <a:extLst>
              <a:ext uri="{FF2B5EF4-FFF2-40B4-BE49-F238E27FC236}">
                <a16:creationId xmlns:a16="http://schemas.microsoft.com/office/drawing/2014/main" id="{FD27C31B-A83C-45CE-B241-57C0B747F456}"/>
              </a:ext>
            </a:extLst>
          </p:cNvPr>
          <p:cNvSpPr>
            <a:spLocks noGrp="1"/>
          </p:cNvSpPr>
          <p:nvPr>
            <p:ph type="title"/>
          </p:nvPr>
        </p:nvSpPr>
        <p:spPr/>
        <p:txBody>
          <a:bodyPr/>
          <a:lstStyle/>
          <a:p>
            <a:r>
              <a:rPr lang="zh-CN" altLang="en-US" dirty="0"/>
              <a:t>加速器物理准备</a:t>
            </a:r>
          </a:p>
        </p:txBody>
      </p:sp>
      <p:pic>
        <p:nvPicPr>
          <p:cNvPr id="7" name="图片 6">
            <a:extLst>
              <a:ext uri="{FF2B5EF4-FFF2-40B4-BE49-F238E27FC236}">
                <a16:creationId xmlns:a16="http://schemas.microsoft.com/office/drawing/2014/main" id="{5C5EC86A-AF1E-4AD8-A2CE-C4E2C20AD477}"/>
              </a:ext>
            </a:extLst>
          </p:cNvPr>
          <p:cNvPicPr>
            <a:picLocks noChangeAspect="1"/>
          </p:cNvPicPr>
          <p:nvPr/>
        </p:nvPicPr>
        <p:blipFill rotWithShape="1">
          <a:blip r:embed="rId3">
            <a:extLst>
              <a:ext uri="{28A0092B-C50C-407E-A947-70E740481C1C}">
                <a14:useLocalDpi xmlns:a14="http://schemas.microsoft.com/office/drawing/2010/main" val="0"/>
              </a:ext>
            </a:extLst>
          </a:blip>
          <a:srcRect l="14443" t="7511" r="15096" b="10237"/>
          <a:stretch/>
        </p:blipFill>
        <p:spPr>
          <a:xfrm rot="16200000">
            <a:off x="3249407" y="3404403"/>
            <a:ext cx="2226977" cy="3466209"/>
          </a:xfrm>
          <a:prstGeom prst="rect">
            <a:avLst/>
          </a:prstGeom>
        </p:spPr>
      </p:pic>
      <p:pic>
        <p:nvPicPr>
          <p:cNvPr id="13" name="图片 12">
            <a:extLst>
              <a:ext uri="{FF2B5EF4-FFF2-40B4-BE49-F238E27FC236}">
                <a16:creationId xmlns:a16="http://schemas.microsoft.com/office/drawing/2014/main" id="{B87D32E1-FCE8-479C-90BF-D84730E70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168" y="4261214"/>
            <a:ext cx="2652006" cy="1989782"/>
          </a:xfrm>
          <a:prstGeom prst="rect">
            <a:avLst/>
          </a:prstGeom>
        </p:spPr>
      </p:pic>
      <p:pic>
        <p:nvPicPr>
          <p:cNvPr id="15" name="图片 14">
            <a:extLst>
              <a:ext uri="{FF2B5EF4-FFF2-40B4-BE49-F238E27FC236}">
                <a16:creationId xmlns:a16="http://schemas.microsoft.com/office/drawing/2014/main" id="{EB7FCF9A-136C-46C7-9D66-3575044F29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0343" y="4277491"/>
            <a:ext cx="2607354" cy="1956279"/>
          </a:xfrm>
          <a:prstGeom prst="rect">
            <a:avLst/>
          </a:prstGeom>
        </p:spPr>
      </p:pic>
      <p:sp>
        <p:nvSpPr>
          <p:cNvPr id="16" name="矩形 15">
            <a:extLst>
              <a:ext uri="{FF2B5EF4-FFF2-40B4-BE49-F238E27FC236}">
                <a16:creationId xmlns:a16="http://schemas.microsoft.com/office/drawing/2014/main" id="{06471E20-EA1C-403D-81D8-379C730131F1}"/>
              </a:ext>
            </a:extLst>
          </p:cNvPr>
          <p:cNvSpPr/>
          <p:nvPr/>
        </p:nvSpPr>
        <p:spPr>
          <a:xfrm>
            <a:off x="1267938" y="3747518"/>
            <a:ext cx="1300510" cy="6781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79039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19B2AAD3-A08B-487D-AB89-135A3ED56C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5884" y="958024"/>
            <a:ext cx="9705315" cy="5301011"/>
          </a:xfrm>
        </p:spPr>
      </p:pic>
      <p:sp>
        <p:nvSpPr>
          <p:cNvPr id="3" name="标题 2">
            <a:extLst>
              <a:ext uri="{FF2B5EF4-FFF2-40B4-BE49-F238E27FC236}">
                <a16:creationId xmlns:a16="http://schemas.microsoft.com/office/drawing/2014/main" id="{2D7A1E48-B8D5-4ABA-A5AA-6982E36521A8}"/>
              </a:ext>
            </a:extLst>
          </p:cNvPr>
          <p:cNvSpPr>
            <a:spLocks noGrp="1"/>
          </p:cNvSpPr>
          <p:nvPr>
            <p:ph type="title"/>
          </p:nvPr>
        </p:nvSpPr>
        <p:spPr/>
        <p:txBody>
          <a:bodyPr/>
          <a:lstStyle/>
          <a:p>
            <a:r>
              <a:rPr lang="zh-CN" altLang="en-US" dirty="0"/>
              <a:t>加速器物理准备</a:t>
            </a:r>
          </a:p>
        </p:txBody>
      </p:sp>
    </p:spTree>
    <p:extLst>
      <p:ext uri="{BB962C8B-B14F-4D97-AF65-F5344CB8AC3E}">
        <p14:creationId xmlns:p14="http://schemas.microsoft.com/office/powerpoint/2010/main" val="3528303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81F3D-E541-4A5E-A8D8-091027C8D32E}"/>
              </a:ext>
            </a:extLst>
          </p:cNvPr>
          <p:cNvSpPr>
            <a:spLocks noGrp="1"/>
          </p:cNvSpPr>
          <p:nvPr>
            <p:ph type="title"/>
          </p:nvPr>
        </p:nvSpPr>
        <p:spPr/>
        <p:txBody>
          <a:bodyPr/>
          <a:lstStyle/>
          <a:p>
            <a:r>
              <a:rPr lang="zh-CN" altLang="en-US" dirty="0"/>
              <a:t>主要内容</a:t>
            </a:r>
            <a:endParaRPr lang="en-US" dirty="0"/>
          </a:p>
        </p:txBody>
      </p:sp>
      <p:sp>
        <p:nvSpPr>
          <p:cNvPr id="3" name="Text Placeholder 2">
            <a:extLst>
              <a:ext uri="{FF2B5EF4-FFF2-40B4-BE49-F238E27FC236}">
                <a16:creationId xmlns:a16="http://schemas.microsoft.com/office/drawing/2014/main" id="{5D4BF1C7-C1D1-44B2-9909-7010686DC454}"/>
              </a:ext>
            </a:extLst>
          </p:cNvPr>
          <p:cNvSpPr>
            <a:spLocks noGrp="1"/>
          </p:cNvSpPr>
          <p:nvPr>
            <p:ph type="body" sz="quarter" idx="10"/>
          </p:nvPr>
        </p:nvSpPr>
        <p:spPr>
          <a:xfrm>
            <a:off x="2439365" y="2126127"/>
            <a:ext cx="817033" cy="561975"/>
          </a:xfrm>
        </p:spPr>
        <p:txBody>
          <a:bodyPr/>
          <a:lstStyle/>
          <a:p>
            <a:r>
              <a:rPr lang="en-US" dirty="0"/>
              <a:t>1</a:t>
            </a:r>
          </a:p>
        </p:txBody>
      </p:sp>
      <p:sp>
        <p:nvSpPr>
          <p:cNvPr id="4" name="Text Placeholder 3">
            <a:extLst>
              <a:ext uri="{FF2B5EF4-FFF2-40B4-BE49-F238E27FC236}">
                <a16:creationId xmlns:a16="http://schemas.microsoft.com/office/drawing/2014/main" id="{99D50C70-3985-45E0-9D02-468CF4816F1E}"/>
              </a:ext>
            </a:extLst>
          </p:cNvPr>
          <p:cNvSpPr>
            <a:spLocks noGrp="1"/>
          </p:cNvSpPr>
          <p:nvPr>
            <p:ph type="body" sz="quarter" idx="11"/>
          </p:nvPr>
        </p:nvSpPr>
        <p:spPr>
          <a:xfrm>
            <a:off x="3270057" y="2126126"/>
            <a:ext cx="6318251" cy="561974"/>
          </a:xfrm>
        </p:spPr>
        <p:txBody>
          <a:bodyPr/>
          <a:lstStyle/>
          <a:p>
            <a:r>
              <a:rPr lang="en-US" altLang="zh-CN" dirty="0"/>
              <a:t>HEPS</a:t>
            </a:r>
            <a:r>
              <a:rPr lang="zh-CN" altLang="en-US" dirty="0"/>
              <a:t>直线加速器介绍</a:t>
            </a:r>
            <a:endParaRPr lang="en-US" dirty="0"/>
          </a:p>
        </p:txBody>
      </p:sp>
      <p:sp>
        <p:nvSpPr>
          <p:cNvPr id="5" name="Text Placeholder 4">
            <a:extLst>
              <a:ext uri="{FF2B5EF4-FFF2-40B4-BE49-F238E27FC236}">
                <a16:creationId xmlns:a16="http://schemas.microsoft.com/office/drawing/2014/main" id="{374B7EA2-D71B-4572-B38D-AF45A15B9B35}"/>
              </a:ext>
            </a:extLst>
          </p:cNvPr>
          <p:cNvSpPr>
            <a:spLocks noGrp="1"/>
          </p:cNvSpPr>
          <p:nvPr>
            <p:ph type="body" sz="quarter" idx="12"/>
          </p:nvPr>
        </p:nvSpPr>
        <p:spPr>
          <a:xfrm>
            <a:off x="2439365" y="2943545"/>
            <a:ext cx="817033" cy="561975"/>
          </a:xfrm>
        </p:spPr>
        <p:txBody>
          <a:bodyPr/>
          <a:lstStyle/>
          <a:p>
            <a:r>
              <a:rPr lang="en-US" dirty="0"/>
              <a:t>2</a:t>
            </a:r>
          </a:p>
        </p:txBody>
      </p:sp>
      <p:sp>
        <p:nvSpPr>
          <p:cNvPr id="6" name="Text Placeholder 5">
            <a:extLst>
              <a:ext uri="{FF2B5EF4-FFF2-40B4-BE49-F238E27FC236}">
                <a16:creationId xmlns:a16="http://schemas.microsoft.com/office/drawing/2014/main" id="{5E52910A-722C-4B00-9CDB-09F9B92C074F}"/>
              </a:ext>
            </a:extLst>
          </p:cNvPr>
          <p:cNvSpPr>
            <a:spLocks noGrp="1"/>
          </p:cNvSpPr>
          <p:nvPr>
            <p:ph type="body" sz="quarter" idx="13"/>
          </p:nvPr>
        </p:nvSpPr>
        <p:spPr>
          <a:xfrm>
            <a:off x="3270057" y="2943544"/>
            <a:ext cx="6318251" cy="561974"/>
          </a:xfrm>
        </p:spPr>
        <p:txBody>
          <a:bodyPr/>
          <a:lstStyle/>
          <a:p>
            <a:r>
              <a:rPr lang="en-US" altLang="zh-CN" dirty="0"/>
              <a:t>HEPS</a:t>
            </a:r>
            <a:r>
              <a:rPr lang="zh-CN" altLang="en-US" dirty="0"/>
              <a:t>直线加速器调束准备</a:t>
            </a:r>
            <a:endParaRPr lang="en-US" dirty="0"/>
          </a:p>
        </p:txBody>
      </p:sp>
      <p:sp>
        <p:nvSpPr>
          <p:cNvPr id="7" name="Text Placeholder 6">
            <a:extLst>
              <a:ext uri="{FF2B5EF4-FFF2-40B4-BE49-F238E27FC236}">
                <a16:creationId xmlns:a16="http://schemas.microsoft.com/office/drawing/2014/main" id="{28CA941F-81DA-4832-8707-C8A0B8AE5D19}"/>
              </a:ext>
            </a:extLst>
          </p:cNvPr>
          <p:cNvSpPr>
            <a:spLocks noGrp="1"/>
          </p:cNvSpPr>
          <p:nvPr>
            <p:ph type="body" sz="quarter" idx="14"/>
          </p:nvPr>
        </p:nvSpPr>
        <p:spPr>
          <a:xfrm>
            <a:off x="2439365" y="3760962"/>
            <a:ext cx="817033" cy="561975"/>
          </a:xfrm>
        </p:spPr>
        <p:txBody>
          <a:bodyPr/>
          <a:lstStyle/>
          <a:p>
            <a:r>
              <a:rPr lang="en-US" dirty="0"/>
              <a:t>3</a:t>
            </a:r>
          </a:p>
        </p:txBody>
      </p:sp>
      <p:sp>
        <p:nvSpPr>
          <p:cNvPr id="8" name="Text Placeholder 7">
            <a:extLst>
              <a:ext uri="{FF2B5EF4-FFF2-40B4-BE49-F238E27FC236}">
                <a16:creationId xmlns:a16="http://schemas.microsoft.com/office/drawing/2014/main" id="{C893849F-EB01-495A-9C30-85653D1B903E}"/>
              </a:ext>
            </a:extLst>
          </p:cNvPr>
          <p:cNvSpPr>
            <a:spLocks noGrp="1"/>
          </p:cNvSpPr>
          <p:nvPr>
            <p:ph type="body" sz="quarter" idx="15"/>
          </p:nvPr>
        </p:nvSpPr>
        <p:spPr>
          <a:xfrm>
            <a:off x="3270057" y="3760960"/>
            <a:ext cx="6318251" cy="561976"/>
          </a:xfrm>
        </p:spPr>
        <p:txBody>
          <a:bodyPr/>
          <a:lstStyle/>
          <a:p>
            <a:r>
              <a:rPr lang="zh-CN" altLang="en-US" dirty="0"/>
              <a:t>小结</a:t>
            </a:r>
            <a:endParaRPr lang="en-US" altLang="zh-CN" dirty="0"/>
          </a:p>
        </p:txBody>
      </p:sp>
    </p:spTree>
    <p:extLst>
      <p:ext uri="{BB962C8B-B14F-4D97-AF65-F5344CB8AC3E}">
        <p14:creationId xmlns:p14="http://schemas.microsoft.com/office/powerpoint/2010/main" val="2424833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8AB34E5-65CA-40AB-997C-88678AE4BD36}"/>
              </a:ext>
            </a:extLst>
          </p:cNvPr>
          <p:cNvSpPr>
            <a:spLocks noGrp="1"/>
          </p:cNvSpPr>
          <p:nvPr>
            <p:ph type="title"/>
          </p:nvPr>
        </p:nvSpPr>
        <p:spPr/>
        <p:txBody>
          <a:bodyPr/>
          <a:lstStyle/>
          <a:p>
            <a:r>
              <a:rPr lang="zh-CN" altLang="en-US" dirty="0"/>
              <a:t>硬件系统准备</a:t>
            </a:r>
          </a:p>
        </p:txBody>
      </p:sp>
      <p:pic>
        <p:nvPicPr>
          <p:cNvPr id="10" name="内容占位符 7">
            <a:extLst>
              <a:ext uri="{FF2B5EF4-FFF2-40B4-BE49-F238E27FC236}">
                <a16:creationId xmlns:a16="http://schemas.microsoft.com/office/drawing/2014/main" id="{9C7A84AE-B8C4-44E2-8D6D-64A926FAEB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50" y="4260858"/>
            <a:ext cx="7056220" cy="2039370"/>
          </a:xfrm>
          <a:prstGeom prst="rect">
            <a:avLst/>
          </a:prstGeom>
          <a:ln>
            <a:noFill/>
          </a:ln>
          <a:effectLst>
            <a:outerShdw blurRad="292100" dist="139700" dir="2700000" algn="tl" rotWithShape="0">
              <a:srgbClr val="333333">
                <a:alpha val="65000"/>
              </a:srgbClr>
            </a:outerShdw>
          </a:effectLst>
        </p:spPr>
      </p:pic>
      <p:pic>
        <p:nvPicPr>
          <p:cNvPr id="11" name="图片 10">
            <a:extLst>
              <a:ext uri="{FF2B5EF4-FFF2-40B4-BE49-F238E27FC236}">
                <a16:creationId xmlns:a16="http://schemas.microsoft.com/office/drawing/2014/main" id="{65B47B60-EEA0-4AAB-8D0A-65B94336169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636256" y="4487050"/>
            <a:ext cx="3788981" cy="1813178"/>
          </a:xfrm>
          <a:prstGeom prst="rect">
            <a:avLst/>
          </a:prstGeom>
          <a:ln>
            <a:noFill/>
          </a:ln>
          <a:effectLst>
            <a:outerShdw blurRad="292100" dist="139700" dir="2700000" algn="tl" rotWithShape="0">
              <a:srgbClr val="333333">
                <a:alpha val="65000"/>
              </a:srgbClr>
            </a:outerShdw>
          </a:effectLst>
        </p:spPr>
      </p:pic>
      <p:sp>
        <p:nvSpPr>
          <p:cNvPr id="12" name="文本框 11">
            <a:extLst>
              <a:ext uri="{FF2B5EF4-FFF2-40B4-BE49-F238E27FC236}">
                <a16:creationId xmlns:a16="http://schemas.microsoft.com/office/drawing/2014/main" id="{0C59DCB9-C3B9-4B44-9A38-C0C7F25373EB}"/>
              </a:ext>
            </a:extLst>
          </p:cNvPr>
          <p:cNvSpPr txBox="1"/>
          <p:nvPr/>
        </p:nvSpPr>
        <p:spPr>
          <a:xfrm>
            <a:off x="3186176" y="5541018"/>
            <a:ext cx="2262158" cy="369332"/>
          </a:xfrm>
          <a:prstGeom prst="rect">
            <a:avLst/>
          </a:prstGeom>
          <a:noFill/>
        </p:spPr>
        <p:txBody>
          <a:bodyPr wrap="none" rtlCol="0">
            <a:spAutoFit/>
          </a:bodyPr>
          <a:lstStyle/>
          <a:p>
            <a:r>
              <a:rPr lang="zh-CN" altLang="en-US" dirty="0"/>
              <a:t>加速结构高功率老练</a:t>
            </a:r>
          </a:p>
        </p:txBody>
      </p:sp>
      <p:sp>
        <p:nvSpPr>
          <p:cNvPr id="13" name="文本框 12">
            <a:extLst>
              <a:ext uri="{FF2B5EF4-FFF2-40B4-BE49-F238E27FC236}">
                <a16:creationId xmlns:a16="http://schemas.microsoft.com/office/drawing/2014/main" id="{500BE651-3896-4CFC-81D9-DB9B80E2A4B7}"/>
              </a:ext>
            </a:extLst>
          </p:cNvPr>
          <p:cNvSpPr txBox="1"/>
          <p:nvPr/>
        </p:nvSpPr>
        <p:spPr>
          <a:xfrm>
            <a:off x="8960499" y="5769094"/>
            <a:ext cx="1800493" cy="369332"/>
          </a:xfrm>
          <a:prstGeom prst="rect">
            <a:avLst/>
          </a:prstGeom>
          <a:noFill/>
        </p:spPr>
        <p:txBody>
          <a:bodyPr wrap="none" rtlCol="0">
            <a:spAutoFit/>
          </a:bodyPr>
          <a:lstStyle/>
          <a:p>
            <a:r>
              <a:rPr lang="zh-CN" altLang="en-US" dirty="0"/>
              <a:t>电子枪束流测试</a:t>
            </a:r>
          </a:p>
        </p:txBody>
      </p:sp>
      <p:pic>
        <p:nvPicPr>
          <p:cNvPr id="25" name="内容占位符 24">
            <a:extLst>
              <a:ext uri="{FF2B5EF4-FFF2-40B4-BE49-F238E27FC236}">
                <a16:creationId xmlns:a16="http://schemas.microsoft.com/office/drawing/2014/main" id="{4E9AA57F-6EAA-4E4B-B09F-4E1990E290E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3400" b="3501"/>
          <a:stretch/>
        </p:blipFill>
        <p:spPr>
          <a:xfrm>
            <a:off x="1588112" y="978299"/>
            <a:ext cx="9075824" cy="3455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2557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8AB34E5-65CA-40AB-997C-88678AE4BD36}"/>
              </a:ext>
            </a:extLst>
          </p:cNvPr>
          <p:cNvSpPr>
            <a:spLocks noGrp="1"/>
          </p:cNvSpPr>
          <p:nvPr>
            <p:ph type="title"/>
          </p:nvPr>
        </p:nvSpPr>
        <p:spPr/>
        <p:txBody>
          <a:bodyPr/>
          <a:lstStyle/>
          <a:p>
            <a:r>
              <a:rPr lang="zh-CN" altLang="en-US" dirty="0"/>
              <a:t>安装调试准备</a:t>
            </a:r>
          </a:p>
        </p:txBody>
      </p:sp>
      <p:pic>
        <p:nvPicPr>
          <p:cNvPr id="12" name="内容占位符 11">
            <a:extLst>
              <a:ext uri="{FF2B5EF4-FFF2-40B4-BE49-F238E27FC236}">
                <a16:creationId xmlns:a16="http://schemas.microsoft.com/office/drawing/2014/main" id="{B5837B31-3099-4EB5-9A06-BBE0ECA63E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8185" y="982409"/>
            <a:ext cx="9771784" cy="5238766"/>
          </a:xfrm>
        </p:spPr>
      </p:pic>
    </p:spTree>
    <p:extLst>
      <p:ext uri="{BB962C8B-B14F-4D97-AF65-F5344CB8AC3E}">
        <p14:creationId xmlns:p14="http://schemas.microsoft.com/office/powerpoint/2010/main" val="3190923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B72213D-7E75-4EC9-8874-BB8750E087A9}"/>
              </a:ext>
            </a:extLst>
          </p:cNvPr>
          <p:cNvSpPr>
            <a:spLocks noGrp="1"/>
          </p:cNvSpPr>
          <p:nvPr>
            <p:ph idx="1"/>
          </p:nvPr>
        </p:nvSpPr>
        <p:spPr>
          <a:xfrm>
            <a:off x="780288" y="1097280"/>
            <a:ext cx="10718987" cy="5189727"/>
          </a:xfrm>
        </p:spPr>
        <p:txBody>
          <a:bodyPr>
            <a:normAutofit fontScale="92500" lnSpcReduction="10000"/>
          </a:bodyPr>
          <a:lstStyle/>
          <a:p>
            <a:pPr>
              <a:spcBef>
                <a:spcPts val="0"/>
              </a:spcBef>
            </a:pPr>
            <a:r>
              <a:rPr lang="zh-CN" altLang="en-US" dirty="0"/>
              <a:t>说明：在调束第一天就需要具备的内容：</a:t>
            </a:r>
            <a:endParaRPr lang="en-US" altLang="zh-CN" dirty="0"/>
          </a:p>
          <a:p>
            <a:pPr>
              <a:spcBef>
                <a:spcPts val="0"/>
              </a:spcBef>
            </a:pPr>
            <a:r>
              <a:rPr lang="zh-CN" altLang="en-US" dirty="0"/>
              <a:t>调束基础</a:t>
            </a:r>
            <a:endParaRPr lang="en-US" altLang="zh-CN" dirty="0"/>
          </a:p>
          <a:p>
            <a:pPr lvl="1">
              <a:spcBef>
                <a:spcPts val="0"/>
              </a:spcBef>
            </a:pPr>
            <a:r>
              <a:rPr lang="zh-CN" altLang="en-US" dirty="0"/>
              <a:t>各系统完成检查：</a:t>
            </a:r>
            <a:r>
              <a:rPr lang="zh-CN" altLang="en-US" dirty="0">
                <a:solidFill>
                  <a:srgbClr val="00B050"/>
                </a:solidFill>
              </a:rPr>
              <a:t>基本就位</a:t>
            </a:r>
            <a:endParaRPr lang="en-US" altLang="zh-CN" dirty="0">
              <a:solidFill>
                <a:srgbClr val="00B050"/>
              </a:solidFill>
            </a:endParaRPr>
          </a:p>
          <a:p>
            <a:pPr lvl="1">
              <a:spcBef>
                <a:spcPts val="0"/>
              </a:spcBef>
            </a:pPr>
            <a:r>
              <a:rPr lang="zh-CN" altLang="en-US" dirty="0"/>
              <a:t>机器保护系统</a:t>
            </a:r>
            <a:r>
              <a:rPr lang="en-US" altLang="zh-CN" dirty="0"/>
              <a:t>/</a:t>
            </a:r>
            <a:r>
              <a:rPr lang="zh-CN" altLang="en-US" dirty="0"/>
              <a:t>人身保护系统功能完善：</a:t>
            </a:r>
            <a:r>
              <a:rPr lang="zh-CN" altLang="en-US" dirty="0">
                <a:solidFill>
                  <a:srgbClr val="00B050"/>
                </a:solidFill>
              </a:rPr>
              <a:t>就位</a:t>
            </a:r>
            <a:endParaRPr lang="en-US" altLang="zh-CN" dirty="0">
              <a:solidFill>
                <a:srgbClr val="00B050"/>
              </a:solidFill>
            </a:endParaRPr>
          </a:p>
          <a:p>
            <a:pPr lvl="1">
              <a:spcBef>
                <a:spcPts val="0"/>
              </a:spcBef>
            </a:pPr>
            <a:r>
              <a:rPr lang="zh-CN" altLang="en-US" dirty="0"/>
              <a:t>数据库及故障警示系统工作正常：</a:t>
            </a:r>
            <a:r>
              <a:rPr lang="zh-CN" altLang="en-US" dirty="0">
                <a:solidFill>
                  <a:srgbClr val="00B050"/>
                </a:solidFill>
              </a:rPr>
              <a:t>就位</a:t>
            </a:r>
            <a:endParaRPr lang="en-US" altLang="zh-CN" dirty="0">
              <a:solidFill>
                <a:srgbClr val="00B050"/>
              </a:solidFill>
            </a:endParaRPr>
          </a:p>
          <a:p>
            <a:pPr lvl="1">
              <a:spcBef>
                <a:spcPts val="0"/>
              </a:spcBef>
            </a:pPr>
            <a:r>
              <a:rPr lang="zh-CN" altLang="en-US" dirty="0"/>
              <a:t>主控程序就位（通用、真空等监测）：</a:t>
            </a:r>
            <a:r>
              <a:rPr lang="zh-CN" altLang="en-US" dirty="0">
                <a:solidFill>
                  <a:srgbClr val="00B050"/>
                </a:solidFill>
              </a:rPr>
              <a:t>就位</a:t>
            </a:r>
            <a:endParaRPr lang="en-US" altLang="zh-CN" dirty="0">
              <a:solidFill>
                <a:srgbClr val="00B050"/>
              </a:solidFill>
            </a:endParaRPr>
          </a:p>
          <a:p>
            <a:pPr lvl="1">
              <a:spcBef>
                <a:spcPts val="0"/>
              </a:spcBef>
            </a:pPr>
            <a:r>
              <a:rPr lang="zh-CN" altLang="en-US" b="1" dirty="0">
                <a:solidFill>
                  <a:srgbClr val="0070C0"/>
                </a:solidFill>
              </a:rPr>
              <a:t>微波元件高功率老练</a:t>
            </a:r>
            <a:r>
              <a:rPr lang="zh-CN" altLang="en-US" dirty="0"/>
              <a:t>：</a:t>
            </a:r>
            <a:r>
              <a:rPr lang="zh-CN" altLang="en-US" dirty="0">
                <a:solidFill>
                  <a:schemeClr val="accent6">
                    <a:lumMod val="75000"/>
                  </a:schemeClr>
                </a:solidFill>
              </a:rPr>
              <a:t>正在进行中</a:t>
            </a:r>
            <a:endParaRPr lang="en-US" altLang="zh-CN" dirty="0">
              <a:solidFill>
                <a:schemeClr val="accent6">
                  <a:lumMod val="75000"/>
                </a:schemeClr>
              </a:solidFill>
            </a:endParaRPr>
          </a:p>
          <a:p>
            <a:pPr lvl="1">
              <a:spcBef>
                <a:spcPts val="0"/>
              </a:spcBef>
            </a:pPr>
            <a:r>
              <a:rPr lang="zh-CN" altLang="en-US" dirty="0"/>
              <a:t>开机许可：</a:t>
            </a:r>
            <a:r>
              <a:rPr lang="zh-CN" altLang="en-US" b="1" dirty="0">
                <a:solidFill>
                  <a:srgbClr val="0070C0"/>
                </a:solidFill>
              </a:rPr>
              <a:t>辐射防护许可</a:t>
            </a:r>
            <a:r>
              <a:rPr lang="zh-CN" altLang="en-US" dirty="0"/>
              <a:t>（</a:t>
            </a:r>
            <a:r>
              <a:rPr lang="zh-CN" altLang="en-US" dirty="0">
                <a:solidFill>
                  <a:schemeClr val="accent6">
                    <a:lumMod val="75000"/>
                  </a:schemeClr>
                </a:solidFill>
              </a:rPr>
              <a:t>正在进行中</a:t>
            </a:r>
            <a:r>
              <a:rPr lang="zh-CN" altLang="en-US" dirty="0"/>
              <a:t>）、调束资源（</a:t>
            </a:r>
            <a:r>
              <a:rPr lang="zh-CN" altLang="en-US" dirty="0">
                <a:solidFill>
                  <a:srgbClr val="00B050"/>
                </a:solidFill>
              </a:rPr>
              <a:t>就位</a:t>
            </a:r>
            <a:r>
              <a:rPr lang="zh-CN" altLang="en-US" dirty="0"/>
              <a:t>）</a:t>
            </a:r>
            <a:r>
              <a:rPr lang="en-US" altLang="zh-CN" dirty="0">
                <a:sym typeface="Wingdings" panose="05000000000000000000" pitchFamily="2" charset="2"/>
              </a:rPr>
              <a:t></a:t>
            </a:r>
            <a:r>
              <a:rPr lang="zh-CN" altLang="en-US" dirty="0"/>
              <a:t>指挥部下达指令</a:t>
            </a:r>
            <a:endParaRPr lang="en-US" altLang="zh-CN" dirty="0"/>
          </a:p>
          <a:p>
            <a:pPr>
              <a:spcBef>
                <a:spcPts val="0"/>
              </a:spcBef>
            </a:pPr>
            <a:r>
              <a:rPr lang="zh-CN" altLang="en-US" dirty="0"/>
              <a:t>调束主要程序</a:t>
            </a:r>
            <a:endParaRPr lang="en-US" altLang="zh-CN" dirty="0"/>
          </a:p>
          <a:p>
            <a:pPr lvl="1">
              <a:spcBef>
                <a:spcPts val="0"/>
              </a:spcBef>
            </a:pPr>
            <a:r>
              <a:rPr lang="zh-CN" altLang="en-US" dirty="0"/>
              <a:t>电子枪调束程序（</a:t>
            </a:r>
            <a:r>
              <a:rPr lang="zh-CN" altLang="en-US" dirty="0">
                <a:solidFill>
                  <a:srgbClr val="00B050"/>
                </a:solidFill>
              </a:rPr>
              <a:t>就位</a:t>
            </a:r>
            <a:r>
              <a:rPr lang="zh-CN" altLang="en-US" dirty="0"/>
              <a:t>，</a:t>
            </a:r>
            <a:r>
              <a:rPr lang="zh-CN" altLang="en-US" b="1" dirty="0">
                <a:solidFill>
                  <a:srgbClr val="0070C0"/>
                </a:solidFill>
              </a:rPr>
              <a:t>电子枪在线束流测试</a:t>
            </a:r>
            <a:r>
              <a:rPr lang="en-US" altLang="zh-CN" dirty="0"/>
              <a:t>[</a:t>
            </a:r>
            <a:r>
              <a:rPr lang="zh-CN" altLang="en-US" dirty="0">
                <a:solidFill>
                  <a:srgbClr val="C00000"/>
                </a:solidFill>
              </a:rPr>
              <a:t>等待防护许可</a:t>
            </a:r>
            <a:r>
              <a:rPr lang="en-US" altLang="zh-CN" dirty="0"/>
              <a:t>]</a:t>
            </a:r>
            <a:r>
              <a:rPr lang="zh-CN" altLang="en-US" dirty="0"/>
              <a:t> ）</a:t>
            </a:r>
            <a:endParaRPr lang="en-US" altLang="zh-CN" dirty="0"/>
          </a:p>
          <a:p>
            <a:pPr lvl="1">
              <a:spcBef>
                <a:spcPts val="0"/>
              </a:spcBef>
            </a:pPr>
            <a:r>
              <a:rPr lang="en-US" altLang="zh-CN" dirty="0"/>
              <a:t>LLRF</a:t>
            </a:r>
            <a:r>
              <a:rPr lang="zh-CN" altLang="en-US" dirty="0"/>
              <a:t>控制程序（</a:t>
            </a:r>
            <a:r>
              <a:rPr lang="zh-CN" altLang="en-US" dirty="0">
                <a:solidFill>
                  <a:srgbClr val="00B050"/>
                </a:solidFill>
              </a:rPr>
              <a:t>就位</a:t>
            </a:r>
            <a:r>
              <a:rPr lang="zh-CN" altLang="en-US" dirty="0"/>
              <a:t>）</a:t>
            </a:r>
            <a:endParaRPr lang="en-US" altLang="zh-CN" dirty="0"/>
          </a:p>
          <a:p>
            <a:pPr lvl="1">
              <a:spcBef>
                <a:spcPts val="0"/>
              </a:spcBef>
            </a:pPr>
            <a:r>
              <a:rPr lang="zh-CN" altLang="en-US" b="1" dirty="0">
                <a:solidFill>
                  <a:srgbClr val="0070C0"/>
                </a:solidFill>
              </a:rPr>
              <a:t>物理调束软件联调</a:t>
            </a:r>
            <a:r>
              <a:rPr lang="zh-CN" altLang="en-US" dirty="0"/>
              <a:t>（</a:t>
            </a:r>
            <a:r>
              <a:rPr lang="zh-CN" altLang="en-US" dirty="0">
                <a:solidFill>
                  <a:srgbClr val="C00000"/>
                </a:solidFill>
              </a:rPr>
              <a:t>待与各系统最终联调，正在进行中</a:t>
            </a:r>
            <a:r>
              <a:rPr lang="zh-CN" altLang="en-US" dirty="0"/>
              <a:t>）</a:t>
            </a:r>
            <a:endParaRPr lang="en-US" altLang="zh-CN" dirty="0"/>
          </a:p>
          <a:p>
            <a:pPr lvl="1">
              <a:spcBef>
                <a:spcPts val="0"/>
              </a:spcBef>
            </a:pPr>
            <a:r>
              <a:rPr lang="zh-CN" altLang="en-US" dirty="0"/>
              <a:t>定时控制程序（</a:t>
            </a:r>
            <a:r>
              <a:rPr lang="zh-CN" altLang="en-US" dirty="0">
                <a:solidFill>
                  <a:srgbClr val="00B050"/>
                </a:solidFill>
              </a:rPr>
              <a:t>就位</a:t>
            </a:r>
            <a:r>
              <a:rPr lang="zh-CN" altLang="en-US" dirty="0"/>
              <a:t>）</a:t>
            </a:r>
            <a:endParaRPr lang="en-US" altLang="zh-CN" dirty="0"/>
          </a:p>
          <a:p>
            <a:pPr lvl="1">
              <a:spcBef>
                <a:spcPts val="0"/>
              </a:spcBef>
            </a:pPr>
            <a:r>
              <a:rPr lang="zh-CN" altLang="en-US" dirty="0"/>
              <a:t>束流诊断元件控制程序（</a:t>
            </a:r>
            <a:r>
              <a:rPr lang="zh-CN" altLang="en-US" dirty="0">
                <a:solidFill>
                  <a:srgbClr val="00B050"/>
                </a:solidFill>
              </a:rPr>
              <a:t>就位</a:t>
            </a:r>
            <a:r>
              <a:rPr lang="zh-CN" altLang="en-US" dirty="0"/>
              <a:t>）</a:t>
            </a:r>
            <a:endParaRPr lang="en-US" altLang="zh-CN" dirty="0"/>
          </a:p>
          <a:p>
            <a:pPr>
              <a:spcBef>
                <a:spcPts val="0"/>
              </a:spcBef>
            </a:pPr>
            <a:r>
              <a:rPr lang="zh-CN" altLang="en-US" dirty="0"/>
              <a:t>其他硬件：示波器</a:t>
            </a:r>
            <a:r>
              <a:rPr lang="en-US" altLang="zh-CN" dirty="0"/>
              <a:t>2</a:t>
            </a:r>
            <a:r>
              <a:rPr lang="zh-CN" altLang="en-US" dirty="0"/>
              <a:t>台（</a:t>
            </a:r>
            <a:r>
              <a:rPr lang="zh-CN" altLang="en-US" dirty="0">
                <a:solidFill>
                  <a:srgbClr val="00B050"/>
                </a:solidFill>
              </a:rPr>
              <a:t>就位</a:t>
            </a:r>
            <a:r>
              <a:rPr lang="zh-CN" altLang="en-US" dirty="0"/>
              <a:t>）</a:t>
            </a:r>
            <a:endParaRPr lang="en-US" altLang="zh-CN" dirty="0"/>
          </a:p>
          <a:p>
            <a:pPr lvl="1">
              <a:spcBef>
                <a:spcPts val="0"/>
              </a:spcBef>
            </a:pPr>
            <a:r>
              <a:rPr lang="zh-CN" altLang="en-US" dirty="0"/>
              <a:t>束流诊断系统查看</a:t>
            </a:r>
            <a:r>
              <a:rPr lang="en-US" altLang="zh-CN" dirty="0"/>
              <a:t>BPM</a:t>
            </a:r>
            <a:r>
              <a:rPr lang="zh-CN" altLang="en-US" dirty="0"/>
              <a:t>信号；</a:t>
            </a:r>
            <a:endParaRPr lang="en-US" altLang="zh-CN" dirty="0"/>
          </a:p>
          <a:p>
            <a:pPr lvl="1">
              <a:spcBef>
                <a:spcPts val="0"/>
              </a:spcBef>
            </a:pPr>
            <a:r>
              <a:rPr lang="zh-CN" altLang="en-US" dirty="0"/>
              <a:t>定时系统，延时测试；</a:t>
            </a:r>
          </a:p>
        </p:txBody>
      </p:sp>
      <p:sp>
        <p:nvSpPr>
          <p:cNvPr id="3" name="标题 2">
            <a:extLst>
              <a:ext uri="{FF2B5EF4-FFF2-40B4-BE49-F238E27FC236}">
                <a16:creationId xmlns:a16="http://schemas.microsoft.com/office/drawing/2014/main" id="{43300522-43BF-41EE-A3E5-13B9F5F6EBEF}"/>
              </a:ext>
            </a:extLst>
          </p:cNvPr>
          <p:cNvSpPr>
            <a:spLocks noGrp="1"/>
          </p:cNvSpPr>
          <p:nvPr>
            <p:ph type="title"/>
          </p:nvPr>
        </p:nvSpPr>
        <p:spPr/>
        <p:txBody>
          <a:bodyPr/>
          <a:lstStyle/>
          <a:p>
            <a:r>
              <a:rPr lang="zh-CN" altLang="en-US" dirty="0"/>
              <a:t>直线加速器调束准备</a:t>
            </a:r>
          </a:p>
        </p:txBody>
      </p:sp>
    </p:spTree>
    <p:extLst>
      <p:ext uri="{BB962C8B-B14F-4D97-AF65-F5344CB8AC3E}">
        <p14:creationId xmlns:p14="http://schemas.microsoft.com/office/powerpoint/2010/main" val="92740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7450CC21-19CA-42C4-B237-7A6292913B43}"/>
              </a:ext>
            </a:extLst>
          </p:cNvPr>
          <p:cNvSpPr>
            <a:spLocks noGrp="1"/>
          </p:cNvSpPr>
          <p:nvPr>
            <p:ph idx="1"/>
          </p:nvPr>
        </p:nvSpPr>
        <p:spPr/>
        <p:txBody>
          <a:bodyPr/>
          <a:lstStyle/>
          <a:p>
            <a:r>
              <a:rPr lang="en-US" altLang="zh-CN" dirty="0"/>
              <a:t>HEPS</a:t>
            </a:r>
            <a:r>
              <a:rPr lang="zh-CN" altLang="en-US" dirty="0"/>
              <a:t>直线加速器作为第一级注入器，在同类加速器中具有最高的束团电荷量和最大的电荷量范围，多项创新技术</a:t>
            </a:r>
            <a:endParaRPr lang="en-US" altLang="zh-CN" dirty="0"/>
          </a:p>
          <a:p>
            <a:r>
              <a:rPr lang="zh-CN" altLang="en-US" dirty="0"/>
              <a:t>直线加速器采用基于物理量的控制策略，采用了全新的上层调束软件开发平台</a:t>
            </a:r>
            <a:r>
              <a:rPr lang="en-US" altLang="zh-CN" dirty="0" err="1"/>
              <a:t>pyapas</a:t>
            </a:r>
            <a:r>
              <a:rPr lang="zh-CN" altLang="en-US" dirty="0"/>
              <a:t>，完成了调束规划、调束模拟、调束软件开发等工作</a:t>
            </a:r>
            <a:endParaRPr lang="en-US" altLang="zh-CN" dirty="0"/>
          </a:p>
          <a:p>
            <a:r>
              <a:rPr lang="zh-CN" altLang="en-US" dirty="0"/>
              <a:t>从加速器物理系统到硬件系统的工作，均提前启动，为解决工作推进过程中出现的问题以及不可预估的问题留有了充足的时间裕量</a:t>
            </a:r>
            <a:endParaRPr lang="en-US" altLang="zh-CN" dirty="0"/>
          </a:p>
          <a:p>
            <a:r>
              <a:rPr lang="zh-CN" altLang="en-US"/>
              <a:t>目前直线加速器处于高功率老练阶段，待条件具备即可进行束流调试</a:t>
            </a:r>
            <a:endParaRPr lang="en-US" altLang="zh-CN" dirty="0"/>
          </a:p>
          <a:p>
            <a:pPr lvl="1"/>
            <a:endParaRPr lang="en-US" altLang="zh-CN" dirty="0"/>
          </a:p>
        </p:txBody>
      </p:sp>
      <p:sp>
        <p:nvSpPr>
          <p:cNvPr id="3" name="标题 2">
            <a:extLst>
              <a:ext uri="{FF2B5EF4-FFF2-40B4-BE49-F238E27FC236}">
                <a16:creationId xmlns:a16="http://schemas.microsoft.com/office/drawing/2014/main" id="{29DA9057-3955-4B81-907E-BA5DD6876C2C}"/>
              </a:ext>
            </a:extLst>
          </p:cNvPr>
          <p:cNvSpPr>
            <a:spLocks noGrp="1"/>
          </p:cNvSpPr>
          <p:nvPr>
            <p:ph type="title"/>
          </p:nvPr>
        </p:nvSpPr>
        <p:spPr/>
        <p:txBody>
          <a:bodyPr/>
          <a:lstStyle/>
          <a:p>
            <a:r>
              <a:rPr lang="zh-CN" altLang="en-US" dirty="0"/>
              <a:t>小结</a:t>
            </a:r>
          </a:p>
        </p:txBody>
      </p:sp>
    </p:spTree>
    <p:extLst>
      <p:ext uri="{BB962C8B-B14F-4D97-AF65-F5344CB8AC3E}">
        <p14:creationId xmlns:p14="http://schemas.microsoft.com/office/powerpoint/2010/main" val="2210799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11FF62-6904-4DB1-8775-6E6C5419EE40}"/>
              </a:ext>
            </a:extLst>
          </p:cNvPr>
          <p:cNvSpPr>
            <a:spLocks noGrp="1"/>
          </p:cNvSpPr>
          <p:nvPr>
            <p:ph idx="1"/>
          </p:nvPr>
        </p:nvSpPr>
        <p:spPr>
          <a:xfrm>
            <a:off x="623391" y="1052736"/>
            <a:ext cx="6196001" cy="5177376"/>
          </a:xfrm>
        </p:spPr>
        <p:txBody>
          <a:bodyPr/>
          <a:lstStyle/>
          <a:p>
            <a:r>
              <a:rPr lang="zh-CN" altLang="en-US" dirty="0"/>
              <a:t>直线加速器</a:t>
            </a:r>
            <a:r>
              <a:rPr lang="en-US" altLang="zh-CN" dirty="0"/>
              <a:t>+</a:t>
            </a:r>
            <a:r>
              <a:rPr lang="zh-CN" altLang="en-US" dirty="0"/>
              <a:t>增强器</a:t>
            </a:r>
            <a:r>
              <a:rPr lang="en-US" altLang="zh-CN" dirty="0"/>
              <a:t>+</a:t>
            </a:r>
            <a:r>
              <a:rPr lang="zh-CN" altLang="en-US" dirty="0"/>
              <a:t>储存环</a:t>
            </a:r>
            <a:endParaRPr lang="en-US" altLang="zh-CN" dirty="0"/>
          </a:p>
          <a:p>
            <a:pPr lvl="1"/>
            <a:r>
              <a:rPr lang="en-US" altLang="zh-CN" sz="2000" dirty="0">
                <a:cs typeface=""/>
              </a:rPr>
              <a:t>6GeV </a:t>
            </a:r>
            <a:r>
              <a:rPr lang="en-US" altLang="zh-CN" sz="2000" b="1" dirty="0">
                <a:cs typeface=""/>
              </a:rPr>
              <a:t>Ring: ~1360.4m</a:t>
            </a:r>
          </a:p>
          <a:p>
            <a:pPr lvl="2"/>
            <a:r>
              <a:rPr lang="zh-CN" altLang="en-US" sz="1800" dirty="0">
                <a:cs typeface=""/>
              </a:rPr>
              <a:t>高亮度模式</a:t>
            </a:r>
            <a:r>
              <a:rPr lang="en-US" altLang="zh-CN" sz="1800" dirty="0">
                <a:cs typeface=""/>
              </a:rPr>
              <a:t>/</a:t>
            </a:r>
            <a:r>
              <a:rPr lang="zh-CN" altLang="en-US" sz="1800" dirty="0">
                <a:cs typeface=""/>
              </a:rPr>
              <a:t>高电荷量模式（</a:t>
            </a:r>
            <a:r>
              <a:rPr lang="en-US" altLang="zh-CN" sz="1800" dirty="0">
                <a:cs typeface=""/>
              </a:rPr>
              <a:t>14.4nC</a:t>
            </a:r>
            <a:r>
              <a:rPr lang="zh-CN" altLang="en-US" sz="1800" dirty="0">
                <a:cs typeface=""/>
              </a:rPr>
              <a:t>）</a:t>
            </a:r>
            <a:endParaRPr lang="en-US" altLang="zh-CN" sz="1800" dirty="0">
              <a:cs typeface=""/>
            </a:endParaRPr>
          </a:p>
          <a:p>
            <a:pPr lvl="1"/>
            <a:r>
              <a:rPr lang="en-US" altLang="zh-CN" sz="2000" dirty="0">
                <a:cs typeface=""/>
              </a:rPr>
              <a:t>500</a:t>
            </a:r>
            <a:r>
              <a:rPr lang="en-US" altLang="zh-CN" sz="2000" dirty="0">
                <a:cs typeface=""/>
                <a:sym typeface="Wingdings" panose="05000000000000000000" pitchFamily="2" charset="2"/>
              </a:rPr>
              <a:t></a:t>
            </a:r>
            <a:r>
              <a:rPr lang="en-US" altLang="zh-CN" sz="2000" dirty="0">
                <a:cs typeface=""/>
              </a:rPr>
              <a:t>6GeV </a:t>
            </a:r>
            <a:r>
              <a:rPr lang="en-US" altLang="zh-CN" sz="2000" b="1" dirty="0">
                <a:cs typeface=""/>
              </a:rPr>
              <a:t>Booster: ~454m</a:t>
            </a:r>
          </a:p>
          <a:p>
            <a:pPr lvl="2"/>
            <a:r>
              <a:rPr lang="zh-CN" altLang="en-US" sz="1800" dirty="0">
                <a:cs typeface=""/>
              </a:rPr>
              <a:t>升能环</a:t>
            </a:r>
            <a:r>
              <a:rPr lang="en-US" altLang="zh-CN" sz="1800" dirty="0">
                <a:cs typeface=""/>
              </a:rPr>
              <a:t>+</a:t>
            </a:r>
            <a:r>
              <a:rPr lang="zh-CN" altLang="en-US" sz="1800" dirty="0">
                <a:cs typeface=""/>
              </a:rPr>
              <a:t>累积环</a:t>
            </a:r>
            <a:endParaRPr lang="en-US" altLang="zh-CN" sz="1800" dirty="0">
              <a:cs typeface=""/>
            </a:endParaRPr>
          </a:p>
          <a:p>
            <a:pPr lvl="1"/>
            <a:r>
              <a:rPr lang="en-US" altLang="zh-CN" sz="2000" dirty="0">
                <a:cs typeface=""/>
              </a:rPr>
              <a:t>3 </a:t>
            </a:r>
            <a:r>
              <a:rPr lang="en-US" altLang="zh-CN" sz="2000" b="1" dirty="0">
                <a:cs typeface=""/>
              </a:rPr>
              <a:t>Transfer Line: ~ 25m+209.4m</a:t>
            </a:r>
          </a:p>
          <a:p>
            <a:pPr lvl="2"/>
            <a:r>
              <a:rPr lang="zh-CN" altLang="en-US" sz="1800" dirty="0">
                <a:cs typeface=""/>
              </a:rPr>
              <a:t>置换注入（长度）</a:t>
            </a:r>
            <a:endParaRPr lang="en-US" altLang="zh-CN" sz="1800" b="1" dirty="0">
              <a:cs typeface=""/>
            </a:endParaRPr>
          </a:p>
          <a:p>
            <a:pPr lvl="1"/>
            <a:r>
              <a:rPr lang="en-US" altLang="zh-CN" sz="2000" dirty="0">
                <a:cs typeface=""/>
              </a:rPr>
              <a:t>500MeV </a:t>
            </a:r>
            <a:r>
              <a:rPr lang="en-US" altLang="zh-CN" sz="2000" b="1" dirty="0">
                <a:cs typeface=""/>
              </a:rPr>
              <a:t>Linac: ~ 50 m</a:t>
            </a:r>
          </a:p>
          <a:p>
            <a:pPr lvl="2"/>
            <a:r>
              <a:rPr lang="zh-CN" altLang="en-US" sz="1800" dirty="0">
                <a:cs typeface=""/>
              </a:rPr>
              <a:t>高束团电荷量、大电荷量范围</a:t>
            </a:r>
            <a:endParaRPr lang="en-US" altLang="zh-CN" sz="1800" dirty="0">
              <a:cs typeface=""/>
            </a:endParaRPr>
          </a:p>
          <a:p>
            <a:pPr lvl="1"/>
            <a:endParaRPr lang="en-US" altLang="zh-CN" sz="2000" b="1" dirty="0">
              <a:cs typeface=""/>
            </a:endParaRPr>
          </a:p>
          <a:p>
            <a:endParaRPr lang="zh-CN" altLang="en-US" dirty="0"/>
          </a:p>
        </p:txBody>
      </p:sp>
      <p:sp>
        <p:nvSpPr>
          <p:cNvPr id="3" name="Title 2">
            <a:extLst>
              <a:ext uri="{FF2B5EF4-FFF2-40B4-BE49-F238E27FC236}">
                <a16:creationId xmlns:a16="http://schemas.microsoft.com/office/drawing/2014/main" id="{4418F3B1-C6A1-4600-97E5-B4BCF343B0F9}"/>
              </a:ext>
            </a:extLst>
          </p:cNvPr>
          <p:cNvSpPr>
            <a:spLocks noGrp="1"/>
          </p:cNvSpPr>
          <p:nvPr>
            <p:ph type="title"/>
          </p:nvPr>
        </p:nvSpPr>
        <p:spPr/>
        <p:txBody>
          <a:bodyPr/>
          <a:lstStyle/>
          <a:p>
            <a:r>
              <a:rPr lang="zh-CN" altLang="en-US" dirty="0"/>
              <a:t>高能同步辐射光源</a:t>
            </a:r>
            <a:r>
              <a:rPr lang="en-US" altLang="zh-CN" dirty="0"/>
              <a:t>HEPS</a:t>
            </a:r>
            <a:endParaRPr lang="zh-CN" altLang="en-US" dirty="0"/>
          </a:p>
        </p:txBody>
      </p:sp>
      <p:pic>
        <p:nvPicPr>
          <p:cNvPr id="5" name="图片 1">
            <a:extLst>
              <a:ext uri="{FF2B5EF4-FFF2-40B4-BE49-F238E27FC236}">
                <a16:creationId xmlns:a16="http://schemas.microsoft.com/office/drawing/2014/main" id="{B4A062E4-2F4D-4D0A-82A1-16488D985933}"/>
              </a:ext>
            </a:extLst>
          </p:cNvPr>
          <p:cNvPicPr>
            <a:picLocks noChangeAspect="1"/>
          </p:cNvPicPr>
          <p:nvPr/>
        </p:nvPicPr>
        <p:blipFill>
          <a:blip r:embed="rId2"/>
          <a:stretch>
            <a:fillRect/>
          </a:stretch>
        </p:blipFill>
        <p:spPr>
          <a:xfrm>
            <a:off x="7063233" y="1011358"/>
            <a:ext cx="5128768" cy="5269372"/>
          </a:xfrm>
          <a:prstGeom prst="rect">
            <a:avLst/>
          </a:prstGeom>
        </p:spPr>
      </p:pic>
      <p:pic>
        <p:nvPicPr>
          <p:cNvPr id="7" name="Picture 5">
            <a:extLst>
              <a:ext uri="{FF2B5EF4-FFF2-40B4-BE49-F238E27FC236}">
                <a16:creationId xmlns:a16="http://schemas.microsoft.com/office/drawing/2014/main" id="{5E40B888-A5A4-4FEF-B4B6-40AFE97C9B39}"/>
              </a:ext>
            </a:extLst>
          </p:cNvPr>
          <p:cNvPicPr>
            <a:picLocks noChangeAspect="1"/>
          </p:cNvPicPr>
          <p:nvPr/>
        </p:nvPicPr>
        <p:blipFill>
          <a:blip r:embed="rId3"/>
          <a:stretch>
            <a:fillRect/>
          </a:stretch>
        </p:blipFill>
        <p:spPr>
          <a:xfrm>
            <a:off x="8957149" y="4262258"/>
            <a:ext cx="3137408" cy="2018472"/>
          </a:xfrm>
          <a:prstGeom prst="rect">
            <a:avLst/>
          </a:prstGeom>
        </p:spPr>
      </p:pic>
    </p:spTree>
    <p:extLst>
      <p:ext uri="{BB962C8B-B14F-4D97-AF65-F5344CB8AC3E}">
        <p14:creationId xmlns:p14="http://schemas.microsoft.com/office/powerpoint/2010/main" val="22501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 calcmode="lin" valueType="num">
                                      <p:cBhvr additive="base">
                                        <p:cTn id="1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2AA133-4A9B-41AD-AA6C-BA0856CC7FC2}"/>
              </a:ext>
            </a:extLst>
          </p:cNvPr>
          <p:cNvSpPr>
            <a:spLocks noGrp="1"/>
          </p:cNvSpPr>
          <p:nvPr>
            <p:ph idx="1"/>
          </p:nvPr>
        </p:nvSpPr>
        <p:spPr>
          <a:xfrm>
            <a:off x="736506" y="1150496"/>
            <a:ext cx="10718987" cy="2250244"/>
          </a:xfrm>
        </p:spPr>
        <p:txBody>
          <a:bodyPr>
            <a:normAutofit/>
          </a:bodyPr>
          <a:lstStyle/>
          <a:p>
            <a:r>
              <a:rPr lang="zh-CN" altLang="en-US" dirty="0"/>
              <a:t>直线加速器出口主要参数：</a:t>
            </a:r>
            <a:endParaRPr lang="en-US" altLang="zh-CN" dirty="0"/>
          </a:p>
          <a:p>
            <a:pPr lvl="1"/>
            <a:r>
              <a:rPr lang="zh-CN" altLang="en-US" dirty="0"/>
              <a:t>能量：</a:t>
            </a:r>
            <a:r>
              <a:rPr lang="en-US" altLang="zh-CN" dirty="0"/>
              <a:t>500MeV</a:t>
            </a:r>
          </a:p>
          <a:p>
            <a:pPr lvl="1"/>
            <a:r>
              <a:rPr lang="zh-CN" altLang="en-US" dirty="0"/>
              <a:t>单束团电荷量：</a:t>
            </a:r>
            <a:r>
              <a:rPr lang="en-US" altLang="zh-CN" dirty="0"/>
              <a:t>0.5~8nC</a:t>
            </a:r>
            <a:r>
              <a:rPr lang="zh-CN" altLang="en-US" dirty="0"/>
              <a:t>，最大可到</a:t>
            </a:r>
            <a:r>
              <a:rPr lang="en-US" altLang="zh-CN" dirty="0"/>
              <a:t>10nC</a:t>
            </a:r>
          </a:p>
          <a:p>
            <a:pPr lvl="1"/>
            <a:r>
              <a:rPr lang="zh-CN" altLang="en-US" dirty="0"/>
              <a:t>束团结构：</a:t>
            </a:r>
            <a:r>
              <a:rPr lang="en-US" altLang="zh-CN" dirty="0"/>
              <a:t>1 or 3 bunch /</a:t>
            </a:r>
            <a:r>
              <a:rPr lang="zh-CN" altLang="en-US" dirty="0"/>
              <a:t> </a:t>
            </a:r>
            <a:r>
              <a:rPr lang="en-US" altLang="zh-CN" dirty="0"/>
              <a:t>pulse</a:t>
            </a:r>
            <a:endParaRPr lang="en-US" dirty="0"/>
          </a:p>
        </p:txBody>
      </p:sp>
      <p:sp>
        <p:nvSpPr>
          <p:cNvPr id="3" name="Title 2">
            <a:extLst>
              <a:ext uri="{FF2B5EF4-FFF2-40B4-BE49-F238E27FC236}">
                <a16:creationId xmlns:a16="http://schemas.microsoft.com/office/drawing/2014/main" id="{4EDDBD19-2952-483E-9A66-256A2B153C6A}"/>
              </a:ext>
            </a:extLst>
          </p:cNvPr>
          <p:cNvSpPr>
            <a:spLocks noGrp="1"/>
          </p:cNvSpPr>
          <p:nvPr>
            <p:ph type="title"/>
          </p:nvPr>
        </p:nvSpPr>
        <p:spPr/>
        <p:txBody>
          <a:bodyPr/>
          <a:lstStyle/>
          <a:p>
            <a:r>
              <a:rPr lang="en-US" altLang="zh-CN" dirty="0"/>
              <a:t>HEPS</a:t>
            </a:r>
            <a:r>
              <a:rPr lang="zh-CN" altLang="en-US" dirty="0"/>
              <a:t>直线加速器介绍</a:t>
            </a:r>
            <a:endParaRPr lang="en-US" dirty="0"/>
          </a:p>
        </p:txBody>
      </p:sp>
      <p:pic>
        <p:nvPicPr>
          <p:cNvPr id="8" name="Picture 7">
            <a:extLst>
              <a:ext uri="{FF2B5EF4-FFF2-40B4-BE49-F238E27FC236}">
                <a16:creationId xmlns:a16="http://schemas.microsoft.com/office/drawing/2014/main" id="{A7BD75FE-92B1-4916-B1A3-60127ED3CF7E}"/>
              </a:ext>
            </a:extLst>
          </p:cNvPr>
          <p:cNvPicPr>
            <a:picLocks noChangeAspect="1"/>
          </p:cNvPicPr>
          <p:nvPr/>
        </p:nvPicPr>
        <p:blipFill>
          <a:blip r:embed="rId3"/>
          <a:stretch>
            <a:fillRect/>
          </a:stretch>
        </p:blipFill>
        <p:spPr>
          <a:xfrm>
            <a:off x="431409" y="3382302"/>
            <a:ext cx="11496326" cy="2900289"/>
          </a:xfrm>
          <a:prstGeom prst="rect">
            <a:avLst/>
          </a:prstGeom>
        </p:spPr>
      </p:pic>
      <p:sp>
        <p:nvSpPr>
          <p:cNvPr id="4" name="矩形 3">
            <a:extLst>
              <a:ext uri="{FF2B5EF4-FFF2-40B4-BE49-F238E27FC236}">
                <a16:creationId xmlns:a16="http://schemas.microsoft.com/office/drawing/2014/main" id="{596676D3-A95E-4013-8AD1-82FB14116E73}"/>
              </a:ext>
            </a:extLst>
          </p:cNvPr>
          <p:cNvSpPr/>
          <p:nvPr/>
        </p:nvSpPr>
        <p:spPr>
          <a:xfrm>
            <a:off x="654304" y="4888992"/>
            <a:ext cx="11188192" cy="1828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64331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437CC3-A2F8-4A71-8D30-4FA4A060CF11}"/>
              </a:ext>
            </a:extLst>
          </p:cNvPr>
          <p:cNvSpPr>
            <a:spLocks noGrp="1"/>
          </p:cNvSpPr>
          <p:nvPr>
            <p:ph idx="1"/>
          </p:nvPr>
        </p:nvSpPr>
        <p:spPr>
          <a:xfrm>
            <a:off x="336000" y="1103377"/>
            <a:ext cx="11770656" cy="3749039"/>
          </a:xfrm>
        </p:spPr>
        <p:txBody>
          <a:bodyPr>
            <a:normAutofit/>
          </a:bodyPr>
          <a:lstStyle/>
          <a:p>
            <a:pPr>
              <a:spcBef>
                <a:spcPts val="0"/>
              </a:spcBef>
            </a:pPr>
            <a:r>
              <a:rPr lang="zh-CN" altLang="en-US" sz="2400" dirty="0"/>
              <a:t>主要元件</a:t>
            </a:r>
            <a:endParaRPr lang="en-US" altLang="zh-CN" sz="2400" dirty="0"/>
          </a:p>
          <a:p>
            <a:pPr lvl="1">
              <a:spcBef>
                <a:spcPts val="0"/>
              </a:spcBef>
            </a:pPr>
            <a:r>
              <a:rPr lang="zh-CN" altLang="en-US" sz="2000" dirty="0"/>
              <a:t>电子枪：三极热阴极电子枪</a:t>
            </a:r>
            <a:endParaRPr lang="en-US" altLang="zh-CN" sz="2000" dirty="0"/>
          </a:p>
          <a:p>
            <a:pPr lvl="2">
              <a:spcBef>
                <a:spcPts val="0"/>
              </a:spcBef>
            </a:pPr>
            <a:r>
              <a:rPr lang="zh-CN" altLang="en-US" sz="1800" dirty="0"/>
              <a:t>高流强</a:t>
            </a:r>
            <a:endParaRPr lang="en-US" altLang="zh-CN" sz="1800" dirty="0"/>
          </a:p>
          <a:p>
            <a:pPr lvl="2">
              <a:spcBef>
                <a:spcPts val="0"/>
              </a:spcBef>
            </a:pPr>
            <a:r>
              <a:rPr lang="zh-CN" altLang="en-US" sz="1800" b="1" dirty="0"/>
              <a:t>国产阴栅组件</a:t>
            </a:r>
            <a:r>
              <a:rPr lang="zh-CN" altLang="en-US" sz="1800" dirty="0"/>
              <a:t>，解决“卡脖子”问题</a:t>
            </a:r>
            <a:endParaRPr lang="en-US" altLang="zh-CN" sz="1800" dirty="0"/>
          </a:p>
          <a:p>
            <a:pPr lvl="1">
              <a:spcBef>
                <a:spcPts val="0"/>
              </a:spcBef>
            </a:pPr>
            <a:r>
              <a:rPr lang="zh-CN" altLang="en-US" sz="2000" dirty="0"/>
              <a:t>聚束系统：</a:t>
            </a:r>
            <a:r>
              <a:rPr lang="en-US" altLang="zh-CN" sz="2000" dirty="0"/>
              <a:t>2</a:t>
            </a:r>
            <a:r>
              <a:rPr lang="zh-CN" altLang="en-US" sz="2000" dirty="0"/>
              <a:t>个次谐波腔</a:t>
            </a:r>
            <a:r>
              <a:rPr lang="en-US" altLang="zh-CN" sz="2000" dirty="0"/>
              <a:t>+1</a:t>
            </a:r>
            <a:r>
              <a:rPr lang="zh-CN" altLang="en-US" sz="2000" dirty="0"/>
              <a:t>个预聚束器</a:t>
            </a:r>
            <a:r>
              <a:rPr lang="en-US" altLang="zh-CN" sz="2000" dirty="0"/>
              <a:t>+1</a:t>
            </a:r>
            <a:r>
              <a:rPr lang="zh-CN" altLang="en-US" sz="2000" dirty="0"/>
              <a:t>个聚束器</a:t>
            </a:r>
            <a:r>
              <a:rPr lang="en-US" altLang="zh-CN" sz="2000" dirty="0"/>
              <a:t>+1</a:t>
            </a:r>
            <a:r>
              <a:rPr lang="zh-CN" altLang="en-US" sz="2000" dirty="0"/>
              <a:t>个加速结构</a:t>
            </a:r>
            <a:endParaRPr lang="en-US" altLang="zh-CN" sz="2000" dirty="0"/>
          </a:p>
          <a:p>
            <a:pPr lvl="2">
              <a:spcBef>
                <a:spcPts val="0"/>
              </a:spcBef>
            </a:pPr>
            <a:r>
              <a:rPr lang="zh-CN" altLang="en-US" sz="1800" dirty="0"/>
              <a:t>高传输效率（双次谐波腔，满足注入要求前提下，为简单化定时系统，</a:t>
            </a:r>
            <a:r>
              <a:rPr lang="en-US" altLang="zh-CN" sz="1800" dirty="0"/>
              <a:t>RF</a:t>
            </a:r>
            <a:r>
              <a:rPr lang="zh-CN" altLang="en-US" sz="1800" dirty="0"/>
              <a:t>频率为</a:t>
            </a:r>
            <a:r>
              <a:rPr lang="en-US" altLang="zh-CN" sz="1800" dirty="0"/>
              <a:t>1</a:t>
            </a:r>
            <a:r>
              <a:rPr lang="zh-CN" altLang="en-US" sz="1800" dirty="0"/>
              <a:t>、</a:t>
            </a:r>
            <a:r>
              <a:rPr lang="en-US" altLang="zh-CN" sz="1800" dirty="0"/>
              <a:t>3</a:t>
            </a:r>
            <a:r>
              <a:rPr lang="zh-CN" altLang="en-US" sz="1800" dirty="0"/>
              <a:t>倍参考线频率）</a:t>
            </a:r>
            <a:endParaRPr lang="en-US" altLang="zh-CN" sz="1800" dirty="0"/>
          </a:p>
          <a:p>
            <a:pPr lvl="2">
              <a:spcBef>
                <a:spcPts val="0"/>
              </a:spcBef>
            </a:pPr>
            <a:r>
              <a:rPr lang="zh-CN" altLang="en-US" sz="1800" dirty="0"/>
              <a:t>预聚束器：为给增强器低能</a:t>
            </a:r>
            <a:r>
              <a:rPr lang="en-US" altLang="zh-CN" sz="1800" dirty="0"/>
              <a:t>TMCI</a:t>
            </a:r>
            <a:r>
              <a:rPr lang="zh-CN" altLang="en-US" sz="1800" dirty="0"/>
              <a:t>阈值留余量，保留了每脉冲多束团（</a:t>
            </a:r>
            <a:r>
              <a:rPr lang="en-US" altLang="zh-CN" sz="1800" dirty="0"/>
              <a:t>3</a:t>
            </a:r>
            <a:r>
              <a:rPr lang="zh-CN" altLang="en-US" sz="1800" dirty="0"/>
              <a:t>）的可能性</a:t>
            </a:r>
            <a:endParaRPr lang="en-US" altLang="zh-CN" sz="1800" dirty="0"/>
          </a:p>
          <a:p>
            <a:pPr lvl="2">
              <a:spcBef>
                <a:spcPts val="0"/>
              </a:spcBef>
            </a:pPr>
            <a:r>
              <a:rPr lang="zh-CN" altLang="en-US" sz="1800" dirty="0"/>
              <a:t>螺线管聚焦</a:t>
            </a:r>
            <a:endParaRPr lang="en-US" altLang="zh-CN" sz="1800" dirty="0"/>
          </a:p>
          <a:p>
            <a:pPr lvl="1">
              <a:spcBef>
                <a:spcPts val="0"/>
              </a:spcBef>
            </a:pPr>
            <a:r>
              <a:rPr lang="zh-CN" altLang="en-US" sz="2000" dirty="0"/>
              <a:t>主直线加速器：</a:t>
            </a:r>
            <a:r>
              <a:rPr lang="en-US" altLang="zh-CN" sz="2000" dirty="0"/>
              <a:t>8</a:t>
            </a:r>
            <a:r>
              <a:rPr lang="zh-CN" altLang="en-US" sz="2000" dirty="0"/>
              <a:t>个加速结构</a:t>
            </a:r>
            <a:r>
              <a:rPr lang="en-US" altLang="zh-CN" sz="2000" dirty="0"/>
              <a:t>+5</a:t>
            </a:r>
            <a:r>
              <a:rPr lang="zh-CN" altLang="en-US" sz="2000" dirty="0"/>
              <a:t>个</a:t>
            </a:r>
            <a:r>
              <a:rPr lang="en-US" altLang="zh-CN" sz="2000" dirty="0"/>
              <a:t>triplet+2</a:t>
            </a:r>
            <a:r>
              <a:rPr lang="zh-CN" altLang="en-US" sz="2000" dirty="0"/>
              <a:t>个能量分析线</a:t>
            </a:r>
            <a:endParaRPr lang="en-US" altLang="zh-CN" sz="2000" dirty="0"/>
          </a:p>
          <a:p>
            <a:pPr lvl="2">
              <a:spcBef>
                <a:spcPts val="0"/>
              </a:spcBef>
            </a:pPr>
            <a:r>
              <a:rPr lang="en-US" altLang="zh-CN" sz="1800" dirty="0"/>
              <a:t>1</a:t>
            </a:r>
            <a:r>
              <a:rPr lang="zh-CN" altLang="en-US" sz="1800" dirty="0"/>
              <a:t>个速调管（采用</a:t>
            </a:r>
            <a:r>
              <a:rPr lang="zh-CN" altLang="en-US" sz="1800" b="1" dirty="0"/>
              <a:t>自研国产大功率脉冲固态调制器</a:t>
            </a:r>
            <a:r>
              <a:rPr lang="zh-CN" altLang="en-US" sz="1800" dirty="0"/>
              <a:t>）驱动</a:t>
            </a:r>
            <a:r>
              <a:rPr lang="en-US" altLang="zh-CN" sz="1800" dirty="0"/>
              <a:t>2</a:t>
            </a:r>
            <a:r>
              <a:rPr lang="zh-CN" altLang="en-US" sz="1800" dirty="0"/>
              <a:t>个加速结构（内水冷、弧形腔，</a:t>
            </a:r>
            <a:r>
              <a:rPr lang="en-US" altLang="zh-CN" sz="1800" dirty="0"/>
              <a:t>20MV/m</a:t>
            </a:r>
            <a:r>
              <a:rPr lang="zh-CN" altLang="en-US" sz="1800" dirty="0"/>
              <a:t>）</a:t>
            </a:r>
            <a:endParaRPr lang="en-US" altLang="zh-CN" sz="1800" dirty="0"/>
          </a:p>
          <a:p>
            <a:pPr lvl="2">
              <a:spcBef>
                <a:spcPts val="0"/>
              </a:spcBef>
            </a:pPr>
            <a:r>
              <a:rPr lang="en-US" altLang="zh-CN" sz="1800" dirty="0"/>
              <a:t>Triplet</a:t>
            </a:r>
            <a:r>
              <a:rPr lang="zh-CN" altLang="en-US" sz="1800" dirty="0"/>
              <a:t>聚焦结构</a:t>
            </a:r>
            <a:endParaRPr lang="en-US" altLang="zh-CN" sz="1800" dirty="0"/>
          </a:p>
          <a:p>
            <a:pPr lvl="1">
              <a:spcBef>
                <a:spcPts val="0"/>
              </a:spcBef>
            </a:pPr>
            <a:r>
              <a:rPr lang="zh-CN" altLang="en-US" sz="2000" dirty="0"/>
              <a:t>束测元件：</a:t>
            </a:r>
            <a:r>
              <a:rPr lang="en-US" altLang="zh-CN" sz="2000" dirty="0"/>
              <a:t>8</a:t>
            </a:r>
            <a:r>
              <a:rPr lang="zh-CN" altLang="en-US" sz="2000" dirty="0"/>
              <a:t>个</a:t>
            </a:r>
            <a:r>
              <a:rPr lang="en-US" altLang="zh-CN" sz="2000" dirty="0"/>
              <a:t>BPM+6</a:t>
            </a:r>
            <a:r>
              <a:rPr lang="zh-CN" altLang="en-US" sz="2000" dirty="0"/>
              <a:t>个</a:t>
            </a:r>
            <a:r>
              <a:rPr lang="en-US" altLang="zh-CN" sz="2000" dirty="0"/>
              <a:t>ICT+6</a:t>
            </a:r>
            <a:r>
              <a:rPr lang="zh-CN" altLang="en-US" sz="2000" dirty="0"/>
              <a:t>个</a:t>
            </a:r>
            <a:r>
              <a:rPr lang="en-US" altLang="zh-CN" sz="2000" dirty="0"/>
              <a:t>PR</a:t>
            </a:r>
            <a:endParaRPr lang="en-US" sz="2000" dirty="0"/>
          </a:p>
        </p:txBody>
      </p:sp>
      <p:sp>
        <p:nvSpPr>
          <p:cNvPr id="3" name="Title 2">
            <a:extLst>
              <a:ext uri="{FF2B5EF4-FFF2-40B4-BE49-F238E27FC236}">
                <a16:creationId xmlns:a16="http://schemas.microsoft.com/office/drawing/2014/main" id="{49AAFE74-439A-4881-85E7-C19680FE6F73}"/>
              </a:ext>
            </a:extLst>
          </p:cNvPr>
          <p:cNvSpPr>
            <a:spLocks noGrp="1"/>
          </p:cNvSpPr>
          <p:nvPr>
            <p:ph type="title"/>
          </p:nvPr>
        </p:nvSpPr>
        <p:spPr/>
        <p:txBody>
          <a:bodyPr/>
          <a:lstStyle/>
          <a:p>
            <a:r>
              <a:rPr lang="en-US" altLang="zh-CN" dirty="0"/>
              <a:t>HEPS</a:t>
            </a:r>
            <a:r>
              <a:rPr lang="zh-CN" altLang="en-US" dirty="0"/>
              <a:t>直线加速器介绍</a:t>
            </a:r>
            <a:endParaRPr lang="en-US" dirty="0"/>
          </a:p>
        </p:txBody>
      </p:sp>
      <p:pic>
        <p:nvPicPr>
          <p:cNvPr id="5" name="图片 4">
            <a:extLst>
              <a:ext uri="{FF2B5EF4-FFF2-40B4-BE49-F238E27FC236}">
                <a16:creationId xmlns:a16="http://schemas.microsoft.com/office/drawing/2014/main" id="{AF67A76F-14BB-4C72-B0B4-B5618F7EDD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6000" y="4794939"/>
            <a:ext cx="11520000" cy="1504839"/>
          </a:xfrm>
          <a:prstGeom prst="rect">
            <a:avLst/>
          </a:prstGeom>
          <a:noFill/>
          <a:ln>
            <a:noFill/>
          </a:ln>
        </p:spPr>
      </p:pic>
    </p:spTree>
    <p:extLst>
      <p:ext uri="{BB962C8B-B14F-4D97-AF65-F5344CB8AC3E}">
        <p14:creationId xmlns:p14="http://schemas.microsoft.com/office/powerpoint/2010/main" val="3485222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3F469F1-B8E4-477D-80D8-95F65E734FCD}"/>
              </a:ext>
            </a:extLst>
          </p:cNvPr>
          <p:cNvSpPr>
            <a:spLocks noGrp="1"/>
          </p:cNvSpPr>
          <p:nvPr>
            <p:ph type="title"/>
          </p:nvPr>
        </p:nvSpPr>
        <p:spPr/>
        <p:txBody>
          <a:bodyPr/>
          <a:lstStyle/>
          <a:p>
            <a:r>
              <a:rPr lang="en-US" altLang="zh-CN" dirty="0"/>
              <a:t>HEPS</a:t>
            </a:r>
            <a:r>
              <a:rPr lang="zh-CN" altLang="en-US" dirty="0"/>
              <a:t>直线加速器介绍</a:t>
            </a:r>
            <a:r>
              <a:rPr lang="en-US" altLang="zh-CN" dirty="0"/>
              <a:t>—</a:t>
            </a:r>
            <a:r>
              <a:rPr lang="zh-CN" altLang="en-US" dirty="0"/>
              <a:t>聚束系统</a:t>
            </a:r>
          </a:p>
        </p:txBody>
      </p:sp>
      <p:pic>
        <p:nvPicPr>
          <p:cNvPr id="5" name="图片 4">
            <a:extLst>
              <a:ext uri="{FF2B5EF4-FFF2-40B4-BE49-F238E27FC236}">
                <a16:creationId xmlns:a16="http://schemas.microsoft.com/office/drawing/2014/main" id="{17A89DB9-B39C-44F6-B963-076E5B65F907}"/>
              </a:ext>
            </a:extLst>
          </p:cNvPr>
          <p:cNvPicPr>
            <a:picLocks noChangeAspect="1"/>
          </p:cNvPicPr>
          <p:nvPr/>
        </p:nvPicPr>
        <p:blipFill>
          <a:blip r:embed="rId2"/>
          <a:stretch>
            <a:fillRect/>
          </a:stretch>
        </p:blipFill>
        <p:spPr>
          <a:xfrm>
            <a:off x="776548" y="2473671"/>
            <a:ext cx="3853445" cy="1400085"/>
          </a:xfrm>
          <a:prstGeom prst="rect">
            <a:avLst/>
          </a:prstGeom>
        </p:spPr>
      </p:pic>
      <p:pic>
        <p:nvPicPr>
          <p:cNvPr id="7" name="内容占位符 6">
            <a:extLst>
              <a:ext uri="{FF2B5EF4-FFF2-40B4-BE49-F238E27FC236}">
                <a16:creationId xmlns:a16="http://schemas.microsoft.com/office/drawing/2014/main" id="{089FB0D6-67CE-420B-89FE-6381369A114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9641" y="965112"/>
            <a:ext cx="11874596" cy="1550504"/>
          </a:xfrm>
          <a:prstGeom prst="rect">
            <a:avLst/>
          </a:prstGeom>
          <a:noFill/>
          <a:ln>
            <a:noFill/>
          </a:ln>
        </p:spPr>
      </p:pic>
      <p:pic>
        <p:nvPicPr>
          <p:cNvPr id="9" name="图片 8">
            <a:extLst>
              <a:ext uri="{FF2B5EF4-FFF2-40B4-BE49-F238E27FC236}">
                <a16:creationId xmlns:a16="http://schemas.microsoft.com/office/drawing/2014/main" id="{B573322C-5AB3-459F-BC10-1BC68A8111DD}"/>
              </a:ext>
            </a:extLst>
          </p:cNvPr>
          <p:cNvPicPr>
            <a:picLocks noChangeAspect="1"/>
          </p:cNvPicPr>
          <p:nvPr/>
        </p:nvPicPr>
        <p:blipFill>
          <a:blip r:embed="rId4"/>
          <a:stretch>
            <a:fillRect/>
          </a:stretch>
        </p:blipFill>
        <p:spPr>
          <a:xfrm>
            <a:off x="776548" y="3973535"/>
            <a:ext cx="3952431" cy="2210751"/>
          </a:xfrm>
          <a:prstGeom prst="rect">
            <a:avLst/>
          </a:prstGeom>
        </p:spPr>
      </p:pic>
      <p:pic>
        <p:nvPicPr>
          <p:cNvPr id="11" name="图片 10">
            <a:extLst>
              <a:ext uri="{FF2B5EF4-FFF2-40B4-BE49-F238E27FC236}">
                <a16:creationId xmlns:a16="http://schemas.microsoft.com/office/drawing/2014/main" id="{E7EAA14D-C10D-4396-A2FF-3B6527BA06BE}"/>
              </a:ext>
            </a:extLst>
          </p:cNvPr>
          <p:cNvPicPr>
            <a:picLocks noChangeAspect="1"/>
          </p:cNvPicPr>
          <p:nvPr/>
        </p:nvPicPr>
        <p:blipFill>
          <a:blip r:embed="rId5"/>
          <a:stretch>
            <a:fillRect/>
          </a:stretch>
        </p:blipFill>
        <p:spPr>
          <a:xfrm>
            <a:off x="5414563" y="2515616"/>
            <a:ext cx="5355270" cy="3134618"/>
          </a:xfrm>
          <a:prstGeom prst="rect">
            <a:avLst/>
          </a:prstGeom>
        </p:spPr>
      </p:pic>
      <p:sp>
        <p:nvSpPr>
          <p:cNvPr id="12" name="文本框 11">
            <a:extLst>
              <a:ext uri="{FF2B5EF4-FFF2-40B4-BE49-F238E27FC236}">
                <a16:creationId xmlns:a16="http://schemas.microsoft.com/office/drawing/2014/main" id="{AEC05415-94A4-44F3-B877-C8C07D262C19}"/>
              </a:ext>
            </a:extLst>
          </p:cNvPr>
          <p:cNvSpPr txBox="1"/>
          <p:nvPr/>
        </p:nvSpPr>
        <p:spPr>
          <a:xfrm>
            <a:off x="5414563" y="5650234"/>
            <a:ext cx="5840125" cy="369332"/>
          </a:xfrm>
          <a:prstGeom prst="rect">
            <a:avLst/>
          </a:prstGeom>
          <a:noFill/>
        </p:spPr>
        <p:txBody>
          <a:bodyPr wrap="none" rtlCol="0">
            <a:spAutoFit/>
          </a:bodyPr>
          <a:lstStyle/>
          <a:p>
            <a:pPr marL="285750" indent="-285750">
              <a:buFont typeface="Arial" panose="020B0604020202020204" pitchFamily="34" charset="0"/>
              <a:buChar char="•"/>
            </a:pPr>
            <a:r>
              <a:rPr lang="zh-CN" altLang="en-US" dirty="0"/>
              <a:t>传输效率</a:t>
            </a:r>
            <a:r>
              <a:rPr lang="en-US" altLang="zh-CN" dirty="0"/>
              <a:t>&gt;90%</a:t>
            </a:r>
            <a:r>
              <a:rPr lang="zh-CN" altLang="en-US" dirty="0"/>
              <a:t>，归一化发射度小于</a:t>
            </a:r>
            <a:r>
              <a:rPr lang="en-US" altLang="zh-CN" dirty="0"/>
              <a:t>80mm-mrad@10nC</a:t>
            </a:r>
          </a:p>
        </p:txBody>
      </p:sp>
    </p:spTree>
    <p:extLst>
      <p:ext uri="{BB962C8B-B14F-4D97-AF65-F5344CB8AC3E}">
        <p14:creationId xmlns:p14="http://schemas.microsoft.com/office/powerpoint/2010/main" val="2774029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3F469F1-B8E4-477D-80D8-95F65E734FCD}"/>
              </a:ext>
            </a:extLst>
          </p:cNvPr>
          <p:cNvSpPr>
            <a:spLocks noGrp="1"/>
          </p:cNvSpPr>
          <p:nvPr>
            <p:ph type="title"/>
          </p:nvPr>
        </p:nvSpPr>
        <p:spPr/>
        <p:txBody>
          <a:bodyPr/>
          <a:lstStyle/>
          <a:p>
            <a:r>
              <a:rPr lang="en-US" altLang="zh-CN" dirty="0"/>
              <a:t>HEPS</a:t>
            </a:r>
            <a:r>
              <a:rPr lang="zh-CN" altLang="en-US" dirty="0"/>
              <a:t>直线加速器介绍</a:t>
            </a:r>
            <a:r>
              <a:rPr lang="en-US" altLang="zh-CN" dirty="0"/>
              <a:t>—</a:t>
            </a:r>
            <a:r>
              <a:rPr lang="zh-CN" altLang="en-US" dirty="0"/>
              <a:t>主直线加速器</a:t>
            </a:r>
          </a:p>
        </p:txBody>
      </p:sp>
      <p:pic>
        <p:nvPicPr>
          <p:cNvPr id="7" name="内容占位符 6">
            <a:extLst>
              <a:ext uri="{FF2B5EF4-FFF2-40B4-BE49-F238E27FC236}">
                <a16:creationId xmlns:a16="http://schemas.microsoft.com/office/drawing/2014/main" id="{089FB0D6-67CE-420B-89FE-6381369A114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641" y="965112"/>
            <a:ext cx="11874596" cy="1550504"/>
          </a:xfrm>
          <a:prstGeom prst="rect">
            <a:avLst/>
          </a:prstGeom>
          <a:noFill/>
          <a:ln>
            <a:noFill/>
          </a:ln>
        </p:spPr>
      </p:pic>
      <p:pic>
        <p:nvPicPr>
          <p:cNvPr id="4" name="图片 3">
            <a:extLst>
              <a:ext uri="{FF2B5EF4-FFF2-40B4-BE49-F238E27FC236}">
                <a16:creationId xmlns:a16="http://schemas.microsoft.com/office/drawing/2014/main" id="{14B3F0EC-80EF-460B-9BDA-0D8DC272E3A8}"/>
              </a:ext>
            </a:extLst>
          </p:cNvPr>
          <p:cNvPicPr>
            <a:picLocks noChangeAspect="1"/>
          </p:cNvPicPr>
          <p:nvPr/>
        </p:nvPicPr>
        <p:blipFill>
          <a:blip r:embed="rId3"/>
          <a:stretch>
            <a:fillRect/>
          </a:stretch>
        </p:blipFill>
        <p:spPr>
          <a:xfrm>
            <a:off x="5742876" y="2588919"/>
            <a:ext cx="6050909" cy="3506932"/>
          </a:xfrm>
          <a:prstGeom prst="rect">
            <a:avLst/>
          </a:prstGeom>
        </p:spPr>
      </p:pic>
      <p:pic>
        <p:nvPicPr>
          <p:cNvPr id="13" name="图片 12">
            <a:extLst>
              <a:ext uri="{FF2B5EF4-FFF2-40B4-BE49-F238E27FC236}">
                <a16:creationId xmlns:a16="http://schemas.microsoft.com/office/drawing/2014/main" id="{CDF2D863-C9D7-4428-8E8E-A1D740F02F8E}"/>
              </a:ext>
            </a:extLst>
          </p:cNvPr>
          <p:cNvPicPr>
            <a:picLocks noChangeAspect="1"/>
          </p:cNvPicPr>
          <p:nvPr/>
        </p:nvPicPr>
        <p:blipFill>
          <a:blip r:embed="rId4"/>
          <a:stretch>
            <a:fillRect/>
          </a:stretch>
        </p:blipFill>
        <p:spPr>
          <a:xfrm>
            <a:off x="622780" y="4793125"/>
            <a:ext cx="4636240" cy="1494767"/>
          </a:xfrm>
          <a:prstGeom prst="rect">
            <a:avLst/>
          </a:prstGeom>
        </p:spPr>
      </p:pic>
      <p:pic>
        <p:nvPicPr>
          <p:cNvPr id="8" name="图片 7">
            <a:extLst>
              <a:ext uri="{FF2B5EF4-FFF2-40B4-BE49-F238E27FC236}">
                <a16:creationId xmlns:a16="http://schemas.microsoft.com/office/drawing/2014/main" id="{D2FD7DA7-FBDC-46DC-8213-64795169DBE2}"/>
              </a:ext>
            </a:extLst>
          </p:cNvPr>
          <p:cNvPicPr>
            <a:picLocks noChangeAspect="1"/>
          </p:cNvPicPr>
          <p:nvPr/>
        </p:nvPicPr>
        <p:blipFill>
          <a:blip r:embed="rId5"/>
          <a:stretch>
            <a:fillRect/>
          </a:stretch>
        </p:blipFill>
        <p:spPr>
          <a:xfrm>
            <a:off x="891416" y="2414988"/>
            <a:ext cx="4164200" cy="2446253"/>
          </a:xfrm>
          <a:prstGeom prst="rect">
            <a:avLst/>
          </a:prstGeom>
        </p:spPr>
      </p:pic>
    </p:spTree>
    <p:extLst>
      <p:ext uri="{BB962C8B-B14F-4D97-AF65-F5344CB8AC3E}">
        <p14:creationId xmlns:p14="http://schemas.microsoft.com/office/powerpoint/2010/main" val="3908444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heps自然坐标">
            <a:extLst>
              <a:ext uri="{FF2B5EF4-FFF2-40B4-BE49-F238E27FC236}">
                <a16:creationId xmlns:a16="http://schemas.microsoft.com/office/drawing/2014/main" id="{00F47D2D-3670-46A3-A77C-1EC5CE9E4739}"/>
              </a:ext>
            </a:extLst>
          </p:cNvPr>
          <p:cNvPicPr>
            <a:picLocks noChangeAspect="1"/>
          </p:cNvPicPr>
          <p:nvPr/>
        </p:nvPicPr>
        <p:blipFill rotWithShape="1">
          <a:blip r:embed="rId2"/>
          <a:srcRect l="12364" t="19118" b="5684"/>
          <a:stretch/>
        </p:blipFill>
        <p:spPr bwMode="auto">
          <a:xfrm>
            <a:off x="436842" y="3962840"/>
            <a:ext cx="4911387" cy="1945404"/>
          </a:xfrm>
          <a:prstGeom prst="rect">
            <a:avLst/>
          </a:prstGeom>
          <a:ln>
            <a:noFill/>
          </a:ln>
          <a:extLst>
            <a:ext uri="{53640926-AAD7-44D8-BBD7-CCE9431645EC}">
              <a14:shadowObscured xmlns:a14="http://schemas.microsoft.com/office/drawing/2010/main"/>
            </a:ext>
          </a:extLst>
        </p:spPr>
      </p:pic>
      <p:sp>
        <p:nvSpPr>
          <p:cNvPr id="2" name="内容占位符 1">
            <a:extLst>
              <a:ext uri="{FF2B5EF4-FFF2-40B4-BE49-F238E27FC236}">
                <a16:creationId xmlns:a16="http://schemas.microsoft.com/office/drawing/2014/main" id="{FA28C3B2-4828-4A4F-8A72-BBECF562879E}"/>
              </a:ext>
            </a:extLst>
          </p:cNvPr>
          <p:cNvSpPr>
            <a:spLocks noGrp="1"/>
          </p:cNvSpPr>
          <p:nvPr>
            <p:ph idx="1"/>
          </p:nvPr>
        </p:nvSpPr>
        <p:spPr>
          <a:xfrm>
            <a:off x="552704" y="1103377"/>
            <a:ext cx="10830559" cy="4804867"/>
          </a:xfrm>
        </p:spPr>
        <p:txBody>
          <a:bodyPr/>
          <a:lstStyle/>
          <a:p>
            <a:pPr>
              <a:spcBef>
                <a:spcPts val="0"/>
              </a:spcBef>
            </a:pPr>
            <a:r>
              <a:rPr lang="en-US" altLang="zh-CN" dirty="0"/>
              <a:t>HEPS</a:t>
            </a:r>
            <a:r>
              <a:rPr lang="zh-CN" altLang="en-US" dirty="0"/>
              <a:t>采用自然坐标系，对于坐标系方向的定义如下：</a:t>
            </a:r>
          </a:p>
          <a:p>
            <a:pPr lvl="1">
              <a:spcBef>
                <a:spcPts val="0"/>
              </a:spcBef>
            </a:pPr>
            <a:r>
              <a:rPr lang="en-US" altLang="zh-CN" dirty="0"/>
              <a:t>x</a:t>
            </a:r>
            <a:r>
              <a:rPr lang="zh-CN" altLang="en-US" dirty="0"/>
              <a:t>轴的正方向为从圆心指向环外</a:t>
            </a:r>
          </a:p>
          <a:p>
            <a:pPr lvl="1">
              <a:spcBef>
                <a:spcPts val="0"/>
              </a:spcBef>
            </a:pPr>
            <a:r>
              <a:rPr lang="en-US" altLang="zh-CN" dirty="0"/>
              <a:t>y</a:t>
            </a:r>
            <a:r>
              <a:rPr lang="zh-CN" altLang="en-US" dirty="0"/>
              <a:t>轴的正方向为垂直机器平面向下</a:t>
            </a:r>
          </a:p>
          <a:p>
            <a:pPr lvl="1">
              <a:spcBef>
                <a:spcPts val="0"/>
              </a:spcBef>
            </a:pPr>
            <a:r>
              <a:rPr lang="en-US" altLang="zh-CN" dirty="0"/>
              <a:t>s</a:t>
            </a:r>
            <a:r>
              <a:rPr lang="zh-CN" altLang="en-US" dirty="0"/>
              <a:t>轴正方向为束流前进方向</a:t>
            </a:r>
            <a:endParaRPr lang="en-US" altLang="zh-CN" dirty="0"/>
          </a:p>
          <a:p>
            <a:pPr>
              <a:spcBef>
                <a:spcPts val="0"/>
              </a:spcBef>
            </a:pPr>
            <a:r>
              <a:rPr lang="zh-CN" altLang="en-US" dirty="0"/>
              <a:t>对于直线加速器坐标系，沿束流方向，右侧为水平方向</a:t>
            </a:r>
            <a:r>
              <a:rPr lang="en-US" altLang="zh-CN" dirty="0"/>
              <a:t>x</a:t>
            </a:r>
            <a:r>
              <a:rPr lang="zh-CN" altLang="en-US" dirty="0"/>
              <a:t>轴的正方向，束流前进方向为</a:t>
            </a:r>
            <a:r>
              <a:rPr lang="en-US" altLang="zh-CN" dirty="0"/>
              <a:t>s</a:t>
            </a:r>
            <a:r>
              <a:rPr lang="zh-CN" altLang="en-US" dirty="0"/>
              <a:t>轴</a:t>
            </a:r>
            <a:r>
              <a:rPr lang="en-US" altLang="zh-CN" dirty="0"/>
              <a:t>/z</a:t>
            </a:r>
            <a:r>
              <a:rPr lang="zh-CN" altLang="en-US" dirty="0"/>
              <a:t>轴的正方向，垂直向下为</a:t>
            </a:r>
            <a:r>
              <a:rPr lang="en-US" altLang="zh-CN" dirty="0"/>
              <a:t>y</a:t>
            </a:r>
            <a:r>
              <a:rPr lang="zh-CN" altLang="en-US" dirty="0"/>
              <a:t>的正方向。</a:t>
            </a:r>
          </a:p>
        </p:txBody>
      </p:sp>
      <p:sp>
        <p:nvSpPr>
          <p:cNvPr id="3" name="标题 2">
            <a:extLst>
              <a:ext uri="{FF2B5EF4-FFF2-40B4-BE49-F238E27FC236}">
                <a16:creationId xmlns:a16="http://schemas.microsoft.com/office/drawing/2014/main" id="{53009D28-508F-4938-BA1A-8C63556CDC6B}"/>
              </a:ext>
            </a:extLst>
          </p:cNvPr>
          <p:cNvSpPr>
            <a:spLocks noGrp="1"/>
          </p:cNvSpPr>
          <p:nvPr>
            <p:ph type="title"/>
          </p:nvPr>
        </p:nvSpPr>
        <p:spPr/>
        <p:txBody>
          <a:bodyPr/>
          <a:lstStyle/>
          <a:p>
            <a:r>
              <a:rPr lang="zh-CN" altLang="en-US" dirty="0"/>
              <a:t>坐标系定义</a:t>
            </a:r>
          </a:p>
        </p:txBody>
      </p:sp>
      <p:pic>
        <p:nvPicPr>
          <p:cNvPr id="7" name="图片 6">
            <a:extLst>
              <a:ext uri="{FF2B5EF4-FFF2-40B4-BE49-F238E27FC236}">
                <a16:creationId xmlns:a16="http://schemas.microsoft.com/office/drawing/2014/main" id="{E0A6AC52-8043-45F6-947E-902613950707}"/>
              </a:ext>
            </a:extLst>
          </p:cNvPr>
          <p:cNvPicPr>
            <a:picLocks noChangeAspect="1"/>
          </p:cNvPicPr>
          <p:nvPr/>
        </p:nvPicPr>
        <p:blipFill>
          <a:blip r:embed="rId3"/>
          <a:stretch>
            <a:fillRect/>
          </a:stretch>
        </p:blipFill>
        <p:spPr>
          <a:xfrm>
            <a:off x="5417358" y="3505810"/>
            <a:ext cx="6280902" cy="2714114"/>
          </a:xfrm>
          <a:prstGeom prst="rect">
            <a:avLst/>
          </a:prstGeom>
        </p:spPr>
      </p:pic>
      <p:sp>
        <p:nvSpPr>
          <p:cNvPr id="9" name="文本框 8">
            <a:extLst>
              <a:ext uri="{FF2B5EF4-FFF2-40B4-BE49-F238E27FC236}">
                <a16:creationId xmlns:a16="http://schemas.microsoft.com/office/drawing/2014/main" id="{081921AB-0A3F-4173-8BD4-89FC3B770EE5}"/>
              </a:ext>
            </a:extLst>
          </p:cNvPr>
          <p:cNvSpPr txBox="1"/>
          <p:nvPr/>
        </p:nvSpPr>
        <p:spPr>
          <a:xfrm>
            <a:off x="9135872" y="1065014"/>
            <a:ext cx="2905760" cy="369332"/>
          </a:xfrm>
          <a:prstGeom prst="rect">
            <a:avLst/>
          </a:prstGeom>
          <a:noFill/>
        </p:spPr>
        <p:txBody>
          <a:bodyPr wrap="square">
            <a:spAutoFit/>
          </a:bodyPr>
          <a:lstStyle/>
          <a:p>
            <a:r>
              <a:rPr lang="en-GB" altLang="zh-CN" dirty="0"/>
              <a:t>HEPS-AC-AP-TN-2021-036-V0</a:t>
            </a:r>
            <a:endParaRPr lang="zh-CN" altLang="en-US" dirty="0"/>
          </a:p>
        </p:txBody>
      </p:sp>
    </p:spTree>
    <p:extLst>
      <p:ext uri="{BB962C8B-B14F-4D97-AF65-F5344CB8AC3E}">
        <p14:creationId xmlns:p14="http://schemas.microsoft.com/office/powerpoint/2010/main" val="1528800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613B7D93-27F0-4FFF-88C6-022127AAF83A}"/>
              </a:ext>
            </a:extLst>
          </p:cNvPr>
          <p:cNvSpPr>
            <a:spLocks noGrp="1"/>
          </p:cNvSpPr>
          <p:nvPr>
            <p:ph sz="quarter" idx="10"/>
          </p:nvPr>
        </p:nvSpPr>
        <p:spPr/>
        <p:txBody>
          <a:bodyPr/>
          <a:lstStyle/>
          <a:p>
            <a:r>
              <a:rPr lang="en-US" altLang="zh-CN" dirty="0"/>
              <a:t>HEPS</a:t>
            </a:r>
            <a:r>
              <a:rPr lang="zh-CN" altLang="en-US" dirty="0"/>
              <a:t>直线加速器调束准备</a:t>
            </a:r>
          </a:p>
        </p:txBody>
      </p:sp>
      <p:sp>
        <p:nvSpPr>
          <p:cNvPr id="3" name="文本占位符 2">
            <a:extLst>
              <a:ext uri="{FF2B5EF4-FFF2-40B4-BE49-F238E27FC236}">
                <a16:creationId xmlns:a16="http://schemas.microsoft.com/office/drawing/2014/main" id="{13C1CAD5-7AC4-4416-8A2C-4BF9EB19D60A}"/>
              </a:ext>
            </a:extLst>
          </p:cNvPr>
          <p:cNvSpPr>
            <a:spLocks noGrp="1"/>
          </p:cNvSpPr>
          <p:nvPr>
            <p:ph type="body" sz="quarter" idx="11"/>
          </p:nvPr>
        </p:nvSpPr>
        <p:spPr>
          <a:xfrm>
            <a:off x="1688594" y="3460607"/>
            <a:ext cx="9628909" cy="2711593"/>
          </a:xfrm>
        </p:spPr>
        <p:txBody>
          <a:bodyPr/>
          <a:lstStyle/>
          <a:p>
            <a:r>
              <a:rPr lang="zh-CN" altLang="en-US" dirty="0"/>
              <a:t>加速器物理准备</a:t>
            </a:r>
            <a:endParaRPr lang="en-US" altLang="zh-CN" dirty="0"/>
          </a:p>
          <a:p>
            <a:r>
              <a:rPr lang="zh-CN" altLang="en-US" dirty="0"/>
              <a:t>硬件系统准备</a:t>
            </a:r>
            <a:endParaRPr lang="en-US" altLang="zh-CN" dirty="0"/>
          </a:p>
          <a:p>
            <a:r>
              <a:rPr lang="zh-CN" altLang="en-US" dirty="0"/>
              <a:t>安装调试准备</a:t>
            </a:r>
          </a:p>
        </p:txBody>
      </p:sp>
      <p:sp>
        <p:nvSpPr>
          <p:cNvPr id="4" name="椭圆 3">
            <a:extLst>
              <a:ext uri="{FF2B5EF4-FFF2-40B4-BE49-F238E27FC236}">
                <a16:creationId xmlns:a16="http://schemas.microsoft.com/office/drawing/2014/main" id="{6B77D4AB-228E-41DF-B8C5-BFCAD2E4F550}"/>
              </a:ext>
            </a:extLst>
          </p:cNvPr>
          <p:cNvSpPr/>
          <p:nvPr/>
        </p:nvSpPr>
        <p:spPr>
          <a:xfrm>
            <a:off x="7266432" y="3820049"/>
            <a:ext cx="3092704" cy="17435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rgbClr val="C00000"/>
                </a:solidFill>
              </a:rPr>
              <a:t>越早越好</a:t>
            </a:r>
            <a:endParaRPr lang="en-US" altLang="zh-CN" sz="3200" b="1" dirty="0">
              <a:solidFill>
                <a:srgbClr val="C00000"/>
              </a:solidFill>
            </a:endParaRPr>
          </a:p>
          <a:p>
            <a:pPr algn="ctr"/>
            <a:r>
              <a:rPr lang="zh-CN" altLang="en-US" sz="3200" b="1" dirty="0">
                <a:solidFill>
                  <a:srgbClr val="C00000"/>
                </a:solidFill>
              </a:rPr>
              <a:t>落实细节</a:t>
            </a:r>
            <a:endParaRPr lang="en-US" altLang="zh-CN" sz="3200" b="1" dirty="0">
              <a:solidFill>
                <a:srgbClr val="C00000"/>
              </a:solidFill>
            </a:endParaRPr>
          </a:p>
        </p:txBody>
      </p:sp>
    </p:spTree>
    <p:extLst>
      <p:ext uri="{BB962C8B-B14F-4D97-AF65-F5344CB8AC3E}">
        <p14:creationId xmlns:p14="http://schemas.microsoft.com/office/powerpoint/2010/main" val="666707314"/>
      </p:ext>
    </p:extLst>
  </p:cSld>
  <p:clrMapOvr>
    <a:masterClrMapping/>
  </p:clrMapOvr>
</p:sld>
</file>

<file path=ppt/theme/theme1.xml><?xml version="1.0" encoding="utf-8"?>
<a:theme xmlns:a="http://schemas.openxmlformats.org/drawingml/2006/main" name="HEPS-PPT主题-V3">
  <a:themeElements>
    <a:clrScheme name="框架">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HEPSTF">
      <a:majorFont>
        <a:latin typeface="Times New Roman"/>
        <a:ea typeface="微软雅黑"/>
        <a:cs typeface=""/>
      </a:majorFont>
      <a:minorFont>
        <a:latin typeface="Calibri"/>
        <a:ea typeface="微软雅黑"/>
        <a:cs typeface=""/>
      </a:minorFont>
    </a:fontScheme>
    <a:fmtScheme name="框架">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HEPS Linac Dump design-V3.pptx" id="{15160403-DA50-447F-91EB-B8329BBB8D8A}" vid="{8D46D92B-9FBC-462C-9D36-DEE6B05308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HEPS</Template>
  <TotalTime>11449</TotalTime>
  <Words>911</Words>
  <Application>Microsoft Office PowerPoint</Application>
  <PresentationFormat>宽屏</PresentationFormat>
  <Paragraphs>121</Paragraphs>
  <Slides>23</Slides>
  <Notes>1</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23</vt:i4>
      </vt:variant>
    </vt:vector>
  </HeadingPairs>
  <TitlesOfParts>
    <vt:vector size="30" baseType="lpstr">
      <vt:lpstr>微软雅黑</vt:lpstr>
      <vt:lpstr>Arial</vt:lpstr>
      <vt:lpstr>Calibri</vt:lpstr>
      <vt:lpstr>Times New Roman</vt:lpstr>
      <vt:lpstr>Wingdings</vt:lpstr>
      <vt:lpstr>Wingdings 2</vt:lpstr>
      <vt:lpstr>HEPS-PPT主题-V3</vt:lpstr>
      <vt:lpstr>  HEPS直线加速器 调束准备介绍</vt:lpstr>
      <vt:lpstr>主要内容</vt:lpstr>
      <vt:lpstr>高能同步辐射光源HEPS</vt:lpstr>
      <vt:lpstr>HEPS直线加速器介绍</vt:lpstr>
      <vt:lpstr>HEPS直线加速器介绍</vt:lpstr>
      <vt:lpstr>HEPS直线加速器介绍—聚束系统</vt:lpstr>
      <vt:lpstr>HEPS直线加速器介绍—主直线加速器</vt:lpstr>
      <vt:lpstr>坐标系定义</vt:lpstr>
      <vt:lpstr>PowerPoint 演示文稿</vt:lpstr>
      <vt:lpstr>加速器物理准备</vt:lpstr>
      <vt:lpstr>加速器物理准备</vt:lpstr>
      <vt:lpstr>加速器物理准备</vt:lpstr>
      <vt:lpstr>加速器物理准备</vt:lpstr>
      <vt:lpstr>加速器物理准备</vt:lpstr>
      <vt:lpstr>加速器物理准备</vt:lpstr>
      <vt:lpstr>加速器物理准备</vt:lpstr>
      <vt:lpstr>加速器物理准备</vt:lpstr>
      <vt:lpstr>加速器物理准备</vt:lpstr>
      <vt:lpstr>加速器物理准备</vt:lpstr>
      <vt:lpstr>硬件系统准备</vt:lpstr>
      <vt:lpstr>安装调试准备</vt:lpstr>
      <vt:lpstr>直线加速器调束准备</vt:lpstr>
      <vt:lpstr>小结</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直线加速器调束规划</dc:title>
  <dc:creator>孟 才</dc:creator>
  <cp:lastModifiedBy>孟 才</cp:lastModifiedBy>
  <cp:revision>201</cp:revision>
  <dcterms:created xsi:type="dcterms:W3CDTF">2021-07-01T08:23:33Z</dcterms:created>
  <dcterms:modified xsi:type="dcterms:W3CDTF">2022-08-16T15:41:47Z</dcterms:modified>
</cp:coreProperties>
</file>